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3.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4.xml" ContentType="application/vnd.openxmlformats-officedocument.theme+xml"/>
  <Override PartName="/ppt/slideLayouts/slideLayout119.xml" ContentType="application/vnd.openxmlformats-officedocument.presentationml.slideLayout+xml"/>
  <Override PartName="/ppt/theme/theme5.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6.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805" r:id="rId1"/>
    <p:sldMasterId id="2147483806" r:id="rId2"/>
    <p:sldMasterId id="2147483807" r:id="rId3"/>
    <p:sldMasterId id="2147483808" r:id="rId4"/>
    <p:sldMasterId id="2147483809" r:id="rId5"/>
    <p:sldMasterId id="2147483810" r:id="rId6"/>
    <p:sldMasterId id="2147483811" r:id="rId7"/>
  </p:sldMasterIdLst>
  <p:notesMasterIdLst>
    <p:notesMasterId r:id="rId149"/>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383" r:id="rId135"/>
    <p:sldId id="384" r:id="rId136"/>
    <p:sldId id="385" r:id="rId137"/>
    <p:sldId id="386" r:id="rId138"/>
    <p:sldId id="387" r:id="rId139"/>
    <p:sldId id="388" r:id="rId140"/>
    <p:sldId id="389" r:id="rId141"/>
    <p:sldId id="390" r:id="rId142"/>
    <p:sldId id="391" r:id="rId143"/>
    <p:sldId id="392" r:id="rId144"/>
    <p:sldId id="441" r:id="rId145"/>
    <p:sldId id="442" r:id="rId146"/>
    <p:sldId id="443" r:id="rId147"/>
    <p:sldId id="444" r:id="rId148"/>
  </p:sldIdLst>
  <p:sldSz cx="9144000" cy="5143500" type="screen16x9"/>
  <p:notesSz cx="6858000" cy="9144000"/>
  <p:embeddedFontLst>
    <p:embeddedFont>
      <p:font typeface="Arial Black" panose="020B0A04020102020204" pitchFamily="34" charset="0"/>
      <p:regular r:id="rId150"/>
      <p:bold r:id="rId151"/>
    </p:embeddedFont>
    <p:embeddedFont>
      <p:font typeface="Calibri" panose="020F0502020204030204" pitchFamily="34" charset="0"/>
      <p:regular r:id="rId152"/>
      <p:bold r:id="rId153"/>
      <p:italic r:id="rId154"/>
      <p:boldItalic r:id="rId155"/>
    </p:embeddedFont>
    <p:embeddedFont>
      <p:font typeface="Helvetica Neue" panose="020B0604020202020204" charset="0"/>
      <p:regular r:id="rId156"/>
      <p:bold r:id="rId157"/>
      <p:italic r:id="rId158"/>
      <p:boldItalic r:id="rId159"/>
    </p:embeddedFont>
    <p:embeddedFont>
      <p:font typeface="Roboto" panose="02000000000000000000" pitchFamily="2" charset="0"/>
      <p:regular r:id="rId160"/>
      <p:bold r:id="rId161"/>
      <p:italic r:id="rId162"/>
      <p:boldItalic r:id="rId1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DC5168D-8A7D-4C9A-BC4E-6B8ADBC99C42}">
  <a:tblStyle styleId="{9DC5168D-8A7D-4C9A-BC4E-6B8ADBC99C4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73203" autoAdjust="0"/>
  </p:normalViewPr>
  <p:slideViewPr>
    <p:cSldViewPr snapToGrid="0">
      <p:cViewPr varScale="1">
        <p:scale>
          <a:sx n="110" d="100"/>
          <a:sy n="110" d="100"/>
        </p:scale>
        <p:origin x="1644" y="9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38" Type="http://schemas.openxmlformats.org/officeDocument/2006/relationships/slide" Target="slides/slide131.xml"/><Relationship Id="rId154" Type="http://schemas.openxmlformats.org/officeDocument/2006/relationships/font" Target="fonts/font5.fntdata"/><Relationship Id="rId159" Type="http://schemas.openxmlformats.org/officeDocument/2006/relationships/font" Target="fonts/font10.fntdata"/><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28" Type="http://schemas.openxmlformats.org/officeDocument/2006/relationships/slide" Target="slides/slide121.xml"/><Relationship Id="rId144" Type="http://schemas.openxmlformats.org/officeDocument/2006/relationships/slide" Target="slides/slide137.xml"/><Relationship Id="rId149" Type="http://schemas.openxmlformats.org/officeDocument/2006/relationships/notesMaster" Target="notesMasters/notesMaster1.xml"/><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slide" Target="slides/slide88.xml"/><Relationship Id="rId160" Type="http://schemas.openxmlformats.org/officeDocument/2006/relationships/font" Target="fonts/font11.fntdata"/><Relationship Id="rId165" Type="http://schemas.openxmlformats.org/officeDocument/2006/relationships/viewProps" Target="viewProps.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slide" Target="slides/slide106.xml"/><Relationship Id="rId118" Type="http://schemas.openxmlformats.org/officeDocument/2006/relationships/slide" Target="slides/slide111.xml"/><Relationship Id="rId134" Type="http://schemas.openxmlformats.org/officeDocument/2006/relationships/slide" Target="slides/slide127.xml"/><Relationship Id="rId139" Type="http://schemas.openxmlformats.org/officeDocument/2006/relationships/slide" Target="slides/slide132.xml"/><Relationship Id="rId80" Type="http://schemas.openxmlformats.org/officeDocument/2006/relationships/slide" Target="slides/slide73.xml"/><Relationship Id="rId85" Type="http://schemas.openxmlformats.org/officeDocument/2006/relationships/slide" Target="slides/slide78.xml"/><Relationship Id="rId150" Type="http://schemas.openxmlformats.org/officeDocument/2006/relationships/font" Target="fonts/font1.fntdata"/><Relationship Id="rId155" Type="http://schemas.openxmlformats.org/officeDocument/2006/relationships/font" Target="fonts/font6.fntdata"/><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124" Type="http://schemas.openxmlformats.org/officeDocument/2006/relationships/slide" Target="slides/slide117.xml"/><Relationship Id="rId129" Type="http://schemas.openxmlformats.org/officeDocument/2006/relationships/slide" Target="slides/slide122.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40" Type="http://schemas.openxmlformats.org/officeDocument/2006/relationships/slide" Target="slides/slide133.xml"/><Relationship Id="rId145" Type="http://schemas.openxmlformats.org/officeDocument/2006/relationships/slide" Target="slides/slide138.xml"/><Relationship Id="rId161" Type="http://schemas.openxmlformats.org/officeDocument/2006/relationships/font" Target="fonts/font12.fntdata"/><Relationship Id="rId16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slide" Target="slides/slide99.xml"/><Relationship Id="rId114" Type="http://schemas.openxmlformats.org/officeDocument/2006/relationships/slide" Target="slides/slide107.xml"/><Relationship Id="rId119" Type="http://schemas.openxmlformats.org/officeDocument/2006/relationships/slide" Target="slides/slide112.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30" Type="http://schemas.openxmlformats.org/officeDocument/2006/relationships/slide" Target="slides/slide123.xml"/><Relationship Id="rId135" Type="http://schemas.openxmlformats.org/officeDocument/2006/relationships/slide" Target="slides/slide128.xml"/><Relationship Id="rId143" Type="http://schemas.openxmlformats.org/officeDocument/2006/relationships/slide" Target="slides/slide136.xml"/><Relationship Id="rId148" Type="http://schemas.openxmlformats.org/officeDocument/2006/relationships/slide" Target="slides/slide141.xml"/><Relationship Id="rId151" Type="http://schemas.openxmlformats.org/officeDocument/2006/relationships/font" Target="fonts/font2.fntdata"/><Relationship Id="rId156" Type="http://schemas.openxmlformats.org/officeDocument/2006/relationships/font" Target="fonts/font7.fntdata"/><Relationship Id="rId16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141" Type="http://schemas.openxmlformats.org/officeDocument/2006/relationships/slide" Target="slides/slide134.xml"/><Relationship Id="rId146" Type="http://schemas.openxmlformats.org/officeDocument/2006/relationships/slide" Target="slides/slide139.xml"/><Relationship Id="rId167"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162" Type="http://schemas.openxmlformats.org/officeDocument/2006/relationships/font" Target="fonts/font13.fntdata"/><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slide" Target="slides/slide124.xml"/><Relationship Id="rId136" Type="http://schemas.openxmlformats.org/officeDocument/2006/relationships/slide" Target="slides/slide129.xml"/><Relationship Id="rId157" Type="http://schemas.openxmlformats.org/officeDocument/2006/relationships/font" Target="fonts/font8.fntdata"/><Relationship Id="rId61" Type="http://schemas.openxmlformats.org/officeDocument/2006/relationships/slide" Target="slides/slide54.xml"/><Relationship Id="rId82" Type="http://schemas.openxmlformats.org/officeDocument/2006/relationships/slide" Target="slides/slide75.xml"/><Relationship Id="rId152" Type="http://schemas.openxmlformats.org/officeDocument/2006/relationships/font" Target="fonts/font3.fntdata"/><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slide" Target="slides/slide14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163" Type="http://schemas.openxmlformats.org/officeDocument/2006/relationships/font" Target="fonts/font14.fntdata"/><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slide" Target="slides/slide130.xml"/><Relationship Id="rId158" Type="http://schemas.openxmlformats.org/officeDocument/2006/relationships/font" Target="fonts/font9.fntdata"/><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3"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3" Type="http://schemas.openxmlformats.org/officeDocument/2006/relationships/hyperlink" Target="https://www.bi.team/blogs/catching-cancer-early-in-greater-manchester-boosting-gp-referrals/" TargetMode="External"/><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bmjopen.bmj.com/content/4/12/e005473" TargetMode="External"/><Relationship Id="rId2" Type="http://schemas.openxmlformats.org/officeDocument/2006/relationships/slide" Target="../slides/slide57.xml"/><Relationship Id="rId1" Type="http://schemas.openxmlformats.org/officeDocument/2006/relationships/notesMaster" Target="../notesMasters/notesMaster1.xml"/><Relationship Id="rId4" Type="http://schemas.openxmlformats.org/officeDocument/2006/relationships/hyperlink" Target="https://drive.google.com/drive/u/0/folders/1Z1h8g7G0ABkoGKaBfpfaCHGWzCCx9L8_" TargetMode="Externa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zestevents.com.au/stair-art-for-the-national-heart-foundation-city-of-melbourne/"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3" Type="http://schemas.openxmlformats.org/officeDocument/2006/relationships/hyperlink" Target="https://www.bi.team/blogs/green-means-go-how-to-help-patients-make-informed-choices-about-their-healthcare/" TargetMode="External"/><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ga1d236eae0_0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7" name="Google Shape;1007;ga1d236eae0_0_1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a:solidFill>
                <a:schemeClr val="dk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7"/>
        <p:cNvGrpSpPr/>
        <p:nvPr/>
      </p:nvGrpSpPr>
      <p:grpSpPr>
        <a:xfrm>
          <a:off x="0" y="0"/>
          <a:ext cx="0" cy="0"/>
          <a:chOff x="0" y="0"/>
          <a:chExt cx="0" cy="0"/>
        </a:xfrm>
      </p:grpSpPr>
      <p:sp>
        <p:nvSpPr>
          <p:cNvPr id="1108" name="Google Shape;1108;g15a5c875b44_0_7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9" name="Google Shape;1109;g15a5c875b44_0_7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We didn’t evolve for the world we now inhabit - these systems are excellent and continue to help us massively, but they don’t marry perfectly for a world in which complex decisions are required every few seconds to navigate the extraordinarily complex world we have created</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1"/>
        <p:cNvGrpSpPr/>
        <p:nvPr/>
      </p:nvGrpSpPr>
      <p:grpSpPr>
        <a:xfrm>
          <a:off x="0" y="0"/>
          <a:ext cx="0" cy="0"/>
          <a:chOff x="0" y="0"/>
          <a:chExt cx="0" cy="0"/>
        </a:xfrm>
      </p:grpSpPr>
      <p:sp>
        <p:nvSpPr>
          <p:cNvPr id="3782" name="Google Shape;3782;ga7c7e28e2a_0_237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GB"/>
              <a:t>So a target behaviour for a project could be to help GPs reduce the amount of unnecessary antibiotic prescriptions.</a:t>
            </a:r>
            <a:endParaRPr/>
          </a:p>
          <a:p>
            <a:pPr marL="0" lvl="0" indent="0" algn="l" rtl="0">
              <a:lnSpc>
                <a:spcPct val="150000"/>
              </a:lnSpc>
              <a:spcBef>
                <a:spcPts val="0"/>
              </a:spcBef>
              <a:spcAft>
                <a:spcPts val="0"/>
              </a:spcAft>
              <a:buNone/>
            </a:pPr>
            <a:r>
              <a:rPr lang="en-GB"/>
              <a:t>Usually the way in which we select a target behaviour in practice is to identify all the various behaviours that contribute to a specific problem and then select the behaviours that:</a:t>
            </a:r>
            <a:endParaRPr/>
          </a:p>
          <a:p>
            <a:pPr marL="457200" lvl="0" indent="-298450" algn="l" rtl="0">
              <a:lnSpc>
                <a:spcPct val="150000"/>
              </a:lnSpc>
              <a:spcBef>
                <a:spcPts val="0"/>
              </a:spcBef>
              <a:spcAft>
                <a:spcPts val="0"/>
              </a:spcAft>
              <a:buSzPts val="1100"/>
              <a:buChar char="●"/>
            </a:pPr>
            <a:r>
              <a:rPr lang="en-GB"/>
              <a:t>Would make the biggest difference to the problem we are trying to address</a:t>
            </a:r>
            <a:endParaRPr/>
          </a:p>
          <a:p>
            <a:pPr marL="457200" lvl="0" indent="-298450" algn="l" rtl="0">
              <a:lnSpc>
                <a:spcPct val="150000"/>
              </a:lnSpc>
              <a:spcBef>
                <a:spcPts val="0"/>
              </a:spcBef>
              <a:spcAft>
                <a:spcPts val="0"/>
              </a:spcAft>
              <a:buSzPts val="1100"/>
              <a:buChar char="●"/>
            </a:pPr>
            <a:r>
              <a:rPr lang="en-GB"/>
              <a:t>Can feasibly be changed through a behavioural intervention.</a:t>
            </a:r>
            <a:endParaRPr/>
          </a:p>
          <a:p>
            <a:pPr marL="914400" lvl="1" indent="-298450" algn="l" rtl="0">
              <a:lnSpc>
                <a:spcPct val="150000"/>
              </a:lnSpc>
              <a:spcBef>
                <a:spcPts val="0"/>
              </a:spcBef>
              <a:spcAft>
                <a:spcPts val="0"/>
              </a:spcAft>
              <a:buSzPts val="1100"/>
              <a:buChar char="○"/>
            </a:pPr>
            <a:endParaRPr/>
          </a:p>
        </p:txBody>
      </p:sp>
      <p:sp>
        <p:nvSpPr>
          <p:cNvPr id="3783" name="Google Shape;3783;ga7c7e28e2a_0_23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2"/>
        <p:cNvGrpSpPr/>
        <p:nvPr/>
      </p:nvGrpSpPr>
      <p:grpSpPr>
        <a:xfrm>
          <a:off x="0" y="0"/>
          <a:ext cx="0" cy="0"/>
          <a:chOff x="0" y="0"/>
          <a:chExt cx="0" cy="0"/>
        </a:xfrm>
      </p:grpSpPr>
      <p:sp>
        <p:nvSpPr>
          <p:cNvPr id="3853" name="Google Shape;3853;ga7c7e28e2a_0_247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GB"/>
              <a:t>Once you have identified your target behaviour, you enter the explore phase...</a:t>
            </a:r>
            <a:endParaRPr/>
          </a:p>
          <a:p>
            <a:pPr marL="0" lvl="0" indent="0" algn="l" rtl="0">
              <a:lnSpc>
                <a:spcPct val="150000"/>
              </a:lnSpc>
              <a:spcBef>
                <a:spcPts val="0"/>
              </a:spcBef>
              <a:spcAft>
                <a:spcPts val="0"/>
              </a:spcAft>
              <a:buNone/>
            </a:pPr>
            <a:endParaRPr sz="1200"/>
          </a:p>
        </p:txBody>
      </p:sp>
      <p:sp>
        <p:nvSpPr>
          <p:cNvPr id="3854" name="Google Shape;3854;ga7c7e28e2a_0_24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5"/>
        <p:cNvGrpSpPr/>
        <p:nvPr/>
      </p:nvGrpSpPr>
      <p:grpSpPr>
        <a:xfrm>
          <a:off x="0" y="0"/>
          <a:ext cx="0" cy="0"/>
          <a:chOff x="0" y="0"/>
          <a:chExt cx="0" cy="0"/>
        </a:xfrm>
      </p:grpSpPr>
      <p:sp>
        <p:nvSpPr>
          <p:cNvPr id="3916" name="Google Shape;3916;ga7c7e28e2a_0_253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GB">
                <a:solidFill>
                  <a:schemeClr val="dk1"/>
                </a:solidFill>
              </a:rPr>
              <a:t>The aim of this phase is to understand the behaviour in context and identify the barriers that are currently preventing the behaviour from happening. </a:t>
            </a:r>
            <a:endParaRPr/>
          </a:p>
        </p:txBody>
      </p:sp>
      <p:sp>
        <p:nvSpPr>
          <p:cNvPr id="3917" name="Google Shape;3917;ga7c7e28e2a_0_25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9"/>
        <p:cNvGrpSpPr/>
        <p:nvPr/>
      </p:nvGrpSpPr>
      <p:grpSpPr>
        <a:xfrm>
          <a:off x="0" y="0"/>
          <a:ext cx="0" cy="0"/>
          <a:chOff x="0" y="0"/>
          <a:chExt cx="0" cy="0"/>
        </a:xfrm>
      </p:grpSpPr>
      <p:sp>
        <p:nvSpPr>
          <p:cNvPr id="3990" name="Google Shape;3990;ga7c7e28e2a_0_260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GB"/>
              <a:t>There are various things you can do to identify these barriers:</a:t>
            </a:r>
            <a:endParaRPr/>
          </a:p>
          <a:p>
            <a:pPr marL="457200" lvl="0" indent="-298450" algn="l" rtl="0">
              <a:lnSpc>
                <a:spcPct val="150000"/>
              </a:lnSpc>
              <a:spcBef>
                <a:spcPts val="0"/>
              </a:spcBef>
              <a:spcAft>
                <a:spcPts val="0"/>
              </a:spcAft>
              <a:buSzPts val="1100"/>
              <a:buChar char="●"/>
            </a:pPr>
            <a:r>
              <a:rPr lang="en-GB"/>
              <a:t>You can consider the published literature (to see if other research teams have previously explored factors contributing to over-prescriptions of antibiotics)</a:t>
            </a:r>
            <a:endParaRPr/>
          </a:p>
        </p:txBody>
      </p:sp>
      <p:sp>
        <p:nvSpPr>
          <p:cNvPr id="3991" name="Google Shape;3991;ga7c7e28e2a_0_26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9"/>
        <p:cNvGrpSpPr/>
        <p:nvPr/>
      </p:nvGrpSpPr>
      <p:grpSpPr>
        <a:xfrm>
          <a:off x="0" y="0"/>
          <a:ext cx="0" cy="0"/>
          <a:chOff x="0" y="0"/>
          <a:chExt cx="0" cy="0"/>
        </a:xfrm>
      </p:grpSpPr>
      <p:sp>
        <p:nvSpPr>
          <p:cNvPr id="4060" name="Google Shape;4060;ga7c7e28e2a_0_267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457200" lvl="0" indent="-298450" algn="l" rtl="0">
              <a:lnSpc>
                <a:spcPct val="150000"/>
              </a:lnSpc>
              <a:spcBef>
                <a:spcPts val="0"/>
              </a:spcBef>
              <a:spcAft>
                <a:spcPts val="0"/>
              </a:spcAft>
              <a:buClr>
                <a:schemeClr val="dk1"/>
              </a:buClr>
              <a:buSzPts val="1100"/>
              <a:buChar char="●"/>
            </a:pPr>
            <a:r>
              <a:rPr lang="en-GB">
                <a:solidFill>
                  <a:schemeClr val="dk1"/>
                </a:solidFill>
              </a:rPr>
              <a:t>You can conduct exploratory data analysis (e.g. do GPs tend to prescribe more antibiotics at specific times of the day? In specific locations?)</a:t>
            </a:r>
            <a:endParaRPr/>
          </a:p>
        </p:txBody>
      </p:sp>
      <p:sp>
        <p:nvSpPr>
          <p:cNvPr id="4061" name="Google Shape;4061;ga7c7e28e2a_0_26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1"/>
        <p:cNvGrpSpPr/>
        <p:nvPr/>
      </p:nvGrpSpPr>
      <p:grpSpPr>
        <a:xfrm>
          <a:off x="0" y="0"/>
          <a:ext cx="0" cy="0"/>
          <a:chOff x="0" y="0"/>
          <a:chExt cx="0" cy="0"/>
        </a:xfrm>
      </p:grpSpPr>
      <p:sp>
        <p:nvSpPr>
          <p:cNvPr id="4132" name="Google Shape;4132;ga7c7e28e2a_0_274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457200" lvl="0" indent="-298450" algn="l" rtl="0">
              <a:lnSpc>
                <a:spcPct val="150000"/>
              </a:lnSpc>
              <a:spcBef>
                <a:spcPts val="0"/>
              </a:spcBef>
              <a:spcAft>
                <a:spcPts val="0"/>
              </a:spcAft>
              <a:buClr>
                <a:schemeClr val="dk1"/>
              </a:buClr>
              <a:buSzPts val="1100"/>
              <a:buChar char="●"/>
            </a:pPr>
            <a:r>
              <a:rPr lang="en-GB"/>
              <a:t>You can conduct some ethnographic research to observe the behaviour first hand in its context</a:t>
            </a:r>
            <a:endParaRPr/>
          </a:p>
        </p:txBody>
      </p:sp>
      <p:sp>
        <p:nvSpPr>
          <p:cNvPr id="4133" name="Google Shape;4133;ga7c7e28e2a_0_27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5"/>
        <p:cNvGrpSpPr/>
        <p:nvPr/>
      </p:nvGrpSpPr>
      <p:grpSpPr>
        <a:xfrm>
          <a:off x="0" y="0"/>
          <a:ext cx="0" cy="0"/>
          <a:chOff x="0" y="0"/>
          <a:chExt cx="0" cy="0"/>
        </a:xfrm>
      </p:grpSpPr>
      <p:sp>
        <p:nvSpPr>
          <p:cNvPr id="4206" name="Google Shape;4206;ga7c7e28e2a_0_281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457200" lvl="0" indent="-298450" algn="l" rtl="0">
              <a:lnSpc>
                <a:spcPct val="150000"/>
              </a:lnSpc>
              <a:spcBef>
                <a:spcPts val="0"/>
              </a:spcBef>
              <a:spcAft>
                <a:spcPts val="0"/>
              </a:spcAft>
              <a:buClr>
                <a:schemeClr val="dk1"/>
              </a:buClr>
              <a:buSzPts val="1100"/>
              <a:buChar char="●"/>
            </a:pPr>
            <a:r>
              <a:rPr lang="en-GB"/>
              <a:t>And you can conduct more traditional qualitative research such as interviews and focus groups</a:t>
            </a:r>
            <a:endParaRPr/>
          </a:p>
        </p:txBody>
      </p:sp>
      <p:sp>
        <p:nvSpPr>
          <p:cNvPr id="4207" name="Google Shape;4207;ga7c7e28e2a_0_28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7"/>
        <p:cNvGrpSpPr/>
        <p:nvPr/>
      </p:nvGrpSpPr>
      <p:grpSpPr>
        <a:xfrm>
          <a:off x="0" y="0"/>
          <a:ext cx="0" cy="0"/>
          <a:chOff x="0" y="0"/>
          <a:chExt cx="0" cy="0"/>
        </a:xfrm>
      </p:grpSpPr>
      <p:sp>
        <p:nvSpPr>
          <p:cNvPr id="4278" name="Google Shape;4278;ga7c7e28e2a_0_288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GB"/>
              <a:t>Ideally you would conduct multiple of these activities and triangulate their findings, but regardless of how you decide to explore the behaviour it is useful to have a framework in mind to guide your work.</a:t>
            </a:r>
            <a:endParaRPr/>
          </a:p>
          <a:p>
            <a:pPr marL="0" lvl="0" indent="0" algn="l" rtl="0">
              <a:lnSpc>
                <a:spcPct val="150000"/>
              </a:lnSpc>
              <a:spcBef>
                <a:spcPts val="0"/>
              </a:spcBef>
              <a:spcAft>
                <a:spcPts val="0"/>
              </a:spcAft>
              <a:buNone/>
            </a:pPr>
            <a:endParaRPr/>
          </a:p>
          <a:p>
            <a:pPr marL="0" lvl="0" indent="0" algn="l" rtl="0">
              <a:lnSpc>
                <a:spcPct val="150000"/>
              </a:lnSpc>
              <a:spcBef>
                <a:spcPts val="0"/>
              </a:spcBef>
              <a:spcAft>
                <a:spcPts val="0"/>
              </a:spcAft>
              <a:buNone/>
            </a:pPr>
            <a:r>
              <a:rPr lang="en-GB"/>
              <a:t>And the COM-B model developed at UCL is an excellent framework to use. It suggests that people wont do a behaviour if they lack the capability, motivation, or opportunity to do so… and so when you are exploring barriers preventing the target behaviour making sure that you think about these three areas can really improve the output of your work...</a:t>
            </a:r>
            <a:endParaRPr/>
          </a:p>
          <a:p>
            <a:pPr marL="0" lvl="0" indent="0" algn="l" rtl="0">
              <a:lnSpc>
                <a:spcPct val="150000"/>
              </a:lnSpc>
              <a:spcBef>
                <a:spcPts val="0"/>
              </a:spcBef>
              <a:spcAft>
                <a:spcPts val="0"/>
              </a:spcAft>
              <a:buNone/>
            </a:pPr>
            <a:endParaRPr/>
          </a:p>
        </p:txBody>
      </p:sp>
      <p:sp>
        <p:nvSpPr>
          <p:cNvPr id="4279" name="Google Shape;4279;ga7c7e28e2a_0_28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2"/>
        <p:cNvGrpSpPr/>
        <p:nvPr/>
      </p:nvGrpSpPr>
      <p:grpSpPr>
        <a:xfrm>
          <a:off x="0" y="0"/>
          <a:ext cx="0" cy="0"/>
          <a:chOff x="0" y="0"/>
          <a:chExt cx="0" cy="0"/>
        </a:xfrm>
      </p:grpSpPr>
      <p:sp>
        <p:nvSpPr>
          <p:cNvPr id="4343" name="Google Shape;4343;ga7c7e28e2a_0_314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GB"/>
              <a:t>Having identified the barriers preventing your target behaviour you then move into the solution phase where you develop a behavioural interventions to tackle these barriers and promote your target behaviour.</a:t>
            </a:r>
            <a:endParaRPr/>
          </a:p>
        </p:txBody>
      </p:sp>
      <p:sp>
        <p:nvSpPr>
          <p:cNvPr id="4344" name="Google Shape;4344;ga7c7e28e2a_0_3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5"/>
        <p:cNvGrpSpPr/>
        <p:nvPr/>
      </p:nvGrpSpPr>
      <p:grpSpPr>
        <a:xfrm>
          <a:off x="0" y="0"/>
          <a:ext cx="0" cy="0"/>
          <a:chOff x="0" y="0"/>
          <a:chExt cx="0" cy="0"/>
        </a:xfrm>
      </p:grpSpPr>
      <p:sp>
        <p:nvSpPr>
          <p:cNvPr id="4406" name="Google Shape;4406;ga7c7e28e2a_0_320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GB"/>
              <a:t>This is where you can use the insights from the EAST framework….(there is a report published online with more details)</a:t>
            </a:r>
            <a:endParaRPr/>
          </a:p>
        </p:txBody>
      </p:sp>
      <p:sp>
        <p:nvSpPr>
          <p:cNvPr id="4407" name="Google Shape;4407;ga7c7e28e2a_0_32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4"/>
        <p:cNvGrpSpPr/>
        <p:nvPr/>
      </p:nvGrpSpPr>
      <p:grpSpPr>
        <a:xfrm>
          <a:off x="0" y="0"/>
          <a:ext cx="0" cy="0"/>
          <a:chOff x="0" y="0"/>
          <a:chExt cx="0" cy="0"/>
        </a:xfrm>
      </p:grpSpPr>
      <p:sp>
        <p:nvSpPr>
          <p:cNvPr id="1115" name="Google Shape;1115;g280df6eb3e0_0_175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200">
                <a:solidFill>
                  <a:schemeClr val="dk1"/>
                </a:solidFill>
              </a:rPr>
              <a:t>According to dual process models in behavioural sciences, there are </a:t>
            </a:r>
            <a:r>
              <a:rPr lang="en-GB" sz="1200" b="1">
                <a:solidFill>
                  <a:schemeClr val="dk1"/>
                </a:solidFill>
              </a:rPr>
              <a:t>two</a:t>
            </a:r>
            <a:r>
              <a:rPr lang="en-GB" sz="1200">
                <a:solidFill>
                  <a:schemeClr val="dk1"/>
                </a:solidFill>
              </a:rPr>
              <a:t> systems that drive human behaviour:</a:t>
            </a:r>
            <a:endParaRPr sz="1200">
              <a:solidFill>
                <a:schemeClr val="dk1"/>
              </a:solidFill>
            </a:endParaRPr>
          </a:p>
          <a:p>
            <a:pPr marL="0" lvl="0" indent="0" algn="l" rtl="0">
              <a:lnSpc>
                <a:spcPct val="115000"/>
              </a:lnSpc>
              <a:spcBef>
                <a:spcPts val="0"/>
              </a:spcBef>
              <a:spcAft>
                <a:spcPts val="0"/>
              </a:spcAft>
              <a:buNone/>
            </a:pPr>
            <a:endParaRPr sz="1200">
              <a:solidFill>
                <a:schemeClr val="dk1"/>
              </a:solidFill>
            </a:endParaRPr>
          </a:p>
          <a:p>
            <a:pPr marL="0" lvl="0" indent="0" algn="l" rtl="0">
              <a:lnSpc>
                <a:spcPct val="115000"/>
              </a:lnSpc>
              <a:spcBef>
                <a:spcPts val="0"/>
              </a:spcBef>
              <a:spcAft>
                <a:spcPts val="0"/>
              </a:spcAft>
              <a:buNone/>
            </a:pPr>
            <a:r>
              <a:rPr lang="en-GB" sz="1200">
                <a:solidFill>
                  <a:schemeClr val="dk1"/>
                </a:solidFill>
              </a:rPr>
              <a:t>The first is the automatic system. This system is characterised by Intuitive and automatic responses. For example, taking out morning commute to work on “autopilot”</a:t>
            </a:r>
            <a:endParaRPr sz="1200">
              <a:solidFill>
                <a:schemeClr val="dk1"/>
              </a:solidFill>
            </a:endParaRPr>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chemeClr val="dk1"/>
                </a:solidFill>
              </a:rPr>
              <a:t>0.5 mins</a:t>
            </a:r>
            <a:endParaRPr>
              <a:solidFill>
                <a:schemeClr val="dk1"/>
              </a:solidFill>
            </a:endParaRPr>
          </a:p>
        </p:txBody>
      </p:sp>
      <p:sp>
        <p:nvSpPr>
          <p:cNvPr id="1116" name="Google Shape;1116;g280df6eb3e0_0_17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3"/>
        <p:cNvGrpSpPr/>
        <p:nvPr/>
      </p:nvGrpSpPr>
      <p:grpSpPr>
        <a:xfrm>
          <a:off x="0" y="0"/>
          <a:ext cx="0" cy="0"/>
          <a:chOff x="0" y="0"/>
          <a:chExt cx="0" cy="0"/>
        </a:xfrm>
      </p:grpSpPr>
      <p:sp>
        <p:nvSpPr>
          <p:cNvPr id="4474" name="Google Shape;4474;ga7c7e28e2a_0_429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457200" lvl="0" indent="-298450" algn="l" rtl="0">
              <a:lnSpc>
                <a:spcPct val="150000"/>
              </a:lnSpc>
              <a:spcBef>
                <a:spcPts val="0"/>
              </a:spcBef>
              <a:spcAft>
                <a:spcPts val="0"/>
              </a:spcAft>
              <a:buClr>
                <a:schemeClr val="dk1"/>
              </a:buClr>
              <a:buSzPts val="1100"/>
              <a:buChar char="●"/>
            </a:pPr>
            <a:r>
              <a:rPr lang="en-GB"/>
              <a:t>And where it is really important for you to consider both targeting conscious determinants of human behaviour (so the reflective system) but also the automatic system by making changes to the environments in which people make choices.</a:t>
            </a:r>
            <a:endParaRPr/>
          </a:p>
        </p:txBody>
      </p:sp>
      <p:sp>
        <p:nvSpPr>
          <p:cNvPr id="4475" name="Google Shape;4475;ga7c7e28e2a_0_42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0"/>
        <p:cNvGrpSpPr/>
        <p:nvPr/>
      </p:nvGrpSpPr>
      <p:grpSpPr>
        <a:xfrm>
          <a:off x="0" y="0"/>
          <a:ext cx="0" cy="0"/>
          <a:chOff x="0" y="0"/>
          <a:chExt cx="0" cy="0"/>
        </a:xfrm>
      </p:grpSpPr>
      <p:sp>
        <p:nvSpPr>
          <p:cNvPr id="4541" name="Google Shape;4541;ga7c7e28e2a_0_338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457200" lvl="0" indent="-304800" algn="l" rtl="0">
              <a:lnSpc>
                <a:spcPct val="150000"/>
              </a:lnSpc>
              <a:spcBef>
                <a:spcPts val="0"/>
              </a:spcBef>
              <a:spcAft>
                <a:spcPts val="0"/>
              </a:spcAft>
              <a:buClr>
                <a:schemeClr val="dk1"/>
              </a:buClr>
              <a:buSzPts val="1200"/>
              <a:buChar char="●"/>
            </a:pPr>
            <a:r>
              <a:rPr lang="en-GB" sz="1200"/>
              <a:t>Finally it is really, really important to test the impact of your interventions…</a:t>
            </a:r>
            <a:endParaRPr sz="1200"/>
          </a:p>
          <a:p>
            <a:pPr marL="457200" lvl="0" indent="-304800" algn="l" rtl="0">
              <a:lnSpc>
                <a:spcPct val="115000"/>
              </a:lnSpc>
              <a:spcBef>
                <a:spcPts val="0"/>
              </a:spcBef>
              <a:spcAft>
                <a:spcPts val="0"/>
              </a:spcAft>
              <a:buSzPts val="1200"/>
              <a:buChar char="●"/>
            </a:pPr>
            <a:r>
              <a:rPr lang="en-GB" sz="1200">
                <a:solidFill>
                  <a:schemeClr val="dk1"/>
                </a:solidFill>
              </a:rPr>
              <a:t>Human behaviour is complex and behavioural interventions can sometimes be ineffective - or backfire - even when they are based on the best available theory or evidence.</a:t>
            </a:r>
            <a:endParaRPr sz="1200"/>
          </a:p>
        </p:txBody>
      </p:sp>
      <p:sp>
        <p:nvSpPr>
          <p:cNvPr id="4542" name="Google Shape;4542;ga7c7e28e2a_0_33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3"/>
        <p:cNvGrpSpPr/>
        <p:nvPr/>
      </p:nvGrpSpPr>
      <p:grpSpPr>
        <a:xfrm>
          <a:off x="0" y="0"/>
          <a:ext cx="0" cy="0"/>
          <a:chOff x="0" y="0"/>
          <a:chExt cx="0" cy="0"/>
        </a:xfrm>
      </p:grpSpPr>
      <p:sp>
        <p:nvSpPr>
          <p:cNvPr id="4604" name="Google Shape;4604;ga7c7e28e2a_0_344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457200" lvl="0" indent="-298450" algn="l" rtl="0">
              <a:lnSpc>
                <a:spcPct val="150000"/>
              </a:lnSpc>
              <a:spcBef>
                <a:spcPts val="0"/>
              </a:spcBef>
              <a:spcAft>
                <a:spcPts val="0"/>
              </a:spcAft>
              <a:buSzPts val="1100"/>
              <a:buChar char="●"/>
            </a:pPr>
            <a:r>
              <a:rPr lang="en-GB"/>
              <a:t>Often the way in which interventions are evaluated in a policy context is with pre-post studies…</a:t>
            </a:r>
            <a:endParaRPr/>
          </a:p>
          <a:p>
            <a:pPr marL="457200" lvl="0" indent="-298450" algn="l" rtl="0">
              <a:lnSpc>
                <a:spcPct val="150000"/>
              </a:lnSpc>
              <a:spcBef>
                <a:spcPts val="0"/>
              </a:spcBef>
              <a:spcAft>
                <a:spcPts val="0"/>
              </a:spcAft>
              <a:buSzPts val="1100"/>
              <a:buChar char="●"/>
            </a:pPr>
            <a:r>
              <a:rPr lang="en-GB"/>
              <a:t>You collect data on your outcome of interest (e.g. antibiotic prescriptions)</a:t>
            </a:r>
            <a:endParaRPr/>
          </a:p>
        </p:txBody>
      </p:sp>
      <p:sp>
        <p:nvSpPr>
          <p:cNvPr id="4605" name="Google Shape;4605;ga7c7e28e2a_0_34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6"/>
        <p:cNvGrpSpPr/>
        <p:nvPr/>
      </p:nvGrpSpPr>
      <p:grpSpPr>
        <a:xfrm>
          <a:off x="0" y="0"/>
          <a:ext cx="0" cy="0"/>
          <a:chOff x="0" y="0"/>
          <a:chExt cx="0" cy="0"/>
        </a:xfrm>
      </p:grpSpPr>
      <p:sp>
        <p:nvSpPr>
          <p:cNvPr id="4687" name="Google Shape;4687;gdf9557d0b3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457200" lvl="0" indent="-298450" algn="l" rtl="0">
              <a:lnSpc>
                <a:spcPct val="150000"/>
              </a:lnSpc>
              <a:spcBef>
                <a:spcPts val="0"/>
              </a:spcBef>
              <a:spcAft>
                <a:spcPts val="0"/>
              </a:spcAft>
              <a:buClr>
                <a:schemeClr val="dk1"/>
              </a:buClr>
              <a:buSzPts val="1100"/>
              <a:buChar char="●"/>
            </a:pPr>
            <a:r>
              <a:rPr lang="en-GB"/>
              <a:t>Then you implement your intervention and measure your outcome again after the interventions</a:t>
            </a:r>
            <a:endParaRPr/>
          </a:p>
          <a:p>
            <a:pPr marL="457200" lvl="0" indent="-298450" algn="l" rtl="0">
              <a:lnSpc>
                <a:spcPct val="150000"/>
              </a:lnSpc>
              <a:spcBef>
                <a:spcPts val="0"/>
              </a:spcBef>
              <a:spcAft>
                <a:spcPts val="0"/>
              </a:spcAft>
              <a:buSzPts val="1100"/>
              <a:buChar char="●"/>
            </a:pPr>
            <a:r>
              <a:rPr lang="en-GB"/>
              <a:t>The changes in your outcomes are used to estimate the impact of your interventions...</a:t>
            </a:r>
            <a:endParaRPr/>
          </a:p>
        </p:txBody>
      </p:sp>
      <p:sp>
        <p:nvSpPr>
          <p:cNvPr id="4688" name="Google Shape;4688;gdf9557d0b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1"/>
        <p:cNvGrpSpPr/>
        <p:nvPr/>
      </p:nvGrpSpPr>
      <p:grpSpPr>
        <a:xfrm>
          <a:off x="0" y="0"/>
          <a:ext cx="0" cy="0"/>
          <a:chOff x="0" y="0"/>
          <a:chExt cx="0" cy="0"/>
        </a:xfrm>
      </p:grpSpPr>
      <p:sp>
        <p:nvSpPr>
          <p:cNvPr id="4782" name="Google Shape;4782;ga7c7e28e2a_0_352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457200" lvl="0" indent="-298450" algn="l" rtl="0">
              <a:lnSpc>
                <a:spcPct val="150000"/>
              </a:lnSpc>
              <a:spcBef>
                <a:spcPts val="0"/>
              </a:spcBef>
              <a:spcAft>
                <a:spcPts val="0"/>
              </a:spcAft>
              <a:buClr>
                <a:schemeClr val="dk1"/>
              </a:buClr>
              <a:buSzPts val="1100"/>
              <a:buChar char="●"/>
            </a:pPr>
            <a:r>
              <a:rPr lang="en-GB"/>
              <a:t>Then you implement your intervention and measure your outcome again after the interventions</a:t>
            </a:r>
            <a:endParaRPr/>
          </a:p>
          <a:p>
            <a:pPr marL="457200" lvl="0" indent="-298450" algn="l" rtl="0">
              <a:lnSpc>
                <a:spcPct val="150000"/>
              </a:lnSpc>
              <a:spcBef>
                <a:spcPts val="0"/>
              </a:spcBef>
              <a:spcAft>
                <a:spcPts val="0"/>
              </a:spcAft>
              <a:buSzPts val="1100"/>
              <a:buChar char="●"/>
            </a:pPr>
            <a:r>
              <a:rPr lang="en-GB"/>
              <a:t>The changes in your outcomes are used to estimate the impact of your interventions...</a:t>
            </a:r>
            <a:endParaRPr/>
          </a:p>
        </p:txBody>
      </p:sp>
      <p:sp>
        <p:nvSpPr>
          <p:cNvPr id="4783" name="Google Shape;4783;ga7c7e28e2a_0_35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8"/>
        <p:cNvGrpSpPr/>
        <p:nvPr/>
      </p:nvGrpSpPr>
      <p:grpSpPr>
        <a:xfrm>
          <a:off x="0" y="0"/>
          <a:ext cx="0" cy="0"/>
          <a:chOff x="0" y="0"/>
          <a:chExt cx="0" cy="0"/>
        </a:xfrm>
      </p:grpSpPr>
      <p:sp>
        <p:nvSpPr>
          <p:cNvPr id="4879" name="Google Shape;4879;ga7c7e28e2a_0_391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457200" lvl="0" indent="-298450" algn="l" rtl="0">
              <a:lnSpc>
                <a:spcPct val="150000"/>
              </a:lnSpc>
              <a:spcBef>
                <a:spcPts val="0"/>
              </a:spcBef>
              <a:spcAft>
                <a:spcPts val="0"/>
              </a:spcAft>
              <a:buSzPts val="1100"/>
              <a:buChar char="●"/>
            </a:pPr>
            <a:r>
              <a:rPr lang="en-GB"/>
              <a:t>When it comes to quantifying the impact of an interventions, randomised controlled trials are therefore preferable...and I am sure you are all very familiar with all these study designs...</a:t>
            </a:r>
            <a:endParaRPr/>
          </a:p>
          <a:p>
            <a:pPr marL="457200" lvl="0" indent="-298450" algn="l" rtl="0">
              <a:lnSpc>
                <a:spcPct val="150000"/>
              </a:lnSpc>
              <a:spcBef>
                <a:spcPts val="0"/>
              </a:spcBef>
              <a:spcAft>
                <a:spcPts val="0"/>
              </a:spcAft>
              <a:buSzPts val="1100"/>
              <a:buChar char="●"/>
            </a:pPr>
            <a:r>
              <a:rPr lang="en-GB"/>
              <a:t>In these studies you randomly allocate people to either receive the intervention or to continue their business as usual… this way you ensure that the only systematic difference between the two groups is the intervention itself..</a:t>
            </a:r>
            <a:endParaRPr/>
          </a:p>
          <a:p>
            <a:pPr marL="457200" lvl="0" indent="-298450" algn="l" rtl="0">
              <a:lnSpc>
                <a:spcPct val="150000"/>
              </a:lnSpc>
              <a:spcBef>
                <a:spcPts val="0"/>
              </a:spcBef>
              <a:spcAft>
                <a:spcPts val="0"/>
              </a:spcAft>
              <a:buSzPts val="1100"/>
              <a:buChar char="●"/>
            </a:pPr>
            <a:r>
              <a:rPr lang="en-GB"/>
              <a:t>You then measure your outcome of interest and the difference between the intervention and the control group can then be attributed to the intervention making way fewer assumption than pre-post designs…</a:t>
            </a:r>
            <a:endParaRPr/>
          </a:p>
          <a:p>
            <a:pPr marL="457200" lvl="0" indent="-298450" algn="l" rtl="0">
              <a:lnSpc>
                <a:spcPct val="150000"/>
              </a:lnSpc>
              <a:spcBef>
                <a:spcPts val="0"/>
              </a:spcBef>
              <a:spcAft>
                <a:spcPts val="0"/>
              </a:spcAft>
              <a:buSzPts val="1100"/>
              <a:buChar char="●"/>
            </a:pPr>
            <a:r>
              <a:rPr lang="en-GB"/>
              <a:t>Once you’ve identified effective interventions it is then important to scale them up - which is the last phase of the TESTS methodology..</a:t>
            </a:r>
            <a:endParaRPr/>
          </a:p>
          <a:p>
            <a:pPr marL="0" lvl="0" indent="0" algn="l" rtl="0">
              <a:lnSpc>
                <a:spcPct val="150000"/>
              </a:lnSpc>
              <a:spcBef>
                <a:spcPts val="0"/>
              </a:spcBef>
              <a:spcAft>
                <a:spcPts val="0"/>
              </a:spcAft>
              <a:buNone/>
            </a:pPr>
            <a:endParaRPr/>
          </a:p>
        </p:txBody>
      </p:sp>
      <p:sp>
        <p:nvSpPr>
          <p:cNvPr id="4880" name="Google Shape;4880;ga7c7e28e2a_0_39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0"/>
        <p:cNvGrpSpPr/>
        <p:nvPr/>
      </p:nvGrpSpPr>
      <p:grpSpPr>
        <a:xfrm>
          <a:off x="0" y="0"/>
          <a:ext cx="0" cy="0"/>
          <a:chOff x="0" y="0"/>
          <a:chExt cx="0" cy="0"/>
        </a:xfrm>
      </p:grpSpPr>
      <p:sp>
        <p:nvSpPr>
          <p:cNvPr id="5001" name="Google Shape;5001;g15a6baa50c8_0_8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Clr>
                <a:schemeClr val="dk1"/>
              </a:buClr>
              <a:buSzPts val="1100"/>
              <a:buChar char="•"/>
            </a:pPr>
            <a:r>
              <a:rPr lang="en-GB">
                <a:solidFill>
                  <a:schemeClr val="dk1"/>
                </a:solidFill>
              </a:rPr>
              <a:t>While the orange line shows antibiotic prescribing among the practices that received our letter.</a:t>
            </a:r>
            <a:endParaRPr>
              <a:solidFill>
                <a:schemeClr val="dk1"/>
              </a:solidFill>
            </a:endParaRPr>
          </a:p>
          <a:p>
            <a:pPr marL="171450" lvl="0" indent="-171450" algn="l" rtl="0">
              <a:spcBef>
                <a:spcPts val="0"/>
              </a:spcBef>
              <a:spcAft>
                <a:spcPts val="0"/>
              </a:spcAft>
              <a:buClr>
                <a:schemeClr val="dk1"/>
              </a:buClr>
              <a:buSzPts val="1100"/>
              <a:buChar char="•"/>
            </a:pPr>
            <a:r>
              <a:rPr lang="en-GB">
                <a:solidFill>
                  <a:schemeClr val="dk1"/>
                </a:solidFill>
              </a:rPr>
              <a:t>And antibiotic prescribing was on average 3% lower in these practices.</a:t>
            </a:r>
            <a:endParaRPr sz="1200">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GB" sz="1200">
                <a:latin typeface="Calibri"/>
                <a:ea typeface="Calibri"/>
                <a:cs typeface="Calibri"/>
                <a:sym typeface="Calibri"/>
              </a:rPr>
              <a:t>After a 6 months study we started to roll out the intervention across all 800 practices...</a:t>
            </a:r>
            <a:endParaRPr sz="1200">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b="1">
              <a:solidFill>
                <a:srgbClr val="00AEEF"/>
              </a:solidFill>
              <a:latin typeface="Calibri"/>
              <a:ea typeface="Calibri"/>
              <a:cs typeface="Calibri"/>
              <a:sym typeface="Calibri"/>
            </a:endParaRPr>
          </a:p>
          <a:p>
            <a:pPr marL="0" lvl="0" indent="0" algn="l" rtl="0">
              <a:spcBef>
                <a:spcPts val="0"/>
              </a:spcBef>
              <a:spcAft>
                <a:spcPts val="0"/>
              </a:spcAft>
              <a:buNone/>
            </a:pPr>
            <a:endParaRPr>
              <a:solidFill>
                <a:schemeClr val="dk1"/>
              </a:solidFill>
            </a:endParaRPr>
          </a:p>
        </p:txBody>
      </p:sp>
      <p:sp>
        <p:nvSpPr>
          <p:cNvPr id="5002" name="Google Shape;5002;g15a6baa50c8_0_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3"/>
        <p:cNvGrpSpPr/>
        <p:nvPr/>
      </p:nvGrpSpPr>
      <p:grpSpPr>
        <a:xfrm>
          <a:off x="0" y="0"/>
          <a:ext cx="0" cy="0"/>
          <a:chOff x="0" y="0"/>
          <a:chExt cx="0" cy="0"/>
        </a:xfrm>
      </p:grpSpPr>
      <p:sp>
        <p:nvSpPr>
          <p:cNvPr id="5014" name="Google Shape;5014;ga95d57a608_1_79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GB"/>
              <a:t>Process evaluation:</a:t>
            </a:r>
            <a:endParaRPr/>
          </a:p>
          <a:p>
            <a:pPr marL="457200" lvl="0" indent="-298450" algn="l" rtl="0">
              <a:lnSpc>
                <a:spcPct val="150000"/>
              </a:lnSpc>
              <a:spcBef>
                <a:spcPts val="0"/>
              </a:spcBef>
              <a:spcAft>
                <a:spcPts val="0"/>
              </a:spcAft>
              <a:buSzPts val="1100"/>
              <a:buChar char="●"/>
            </a:pPr>
            <a:r>
              <a:rPr lang="en-GB"/>
              <a:t>What are the mechanisms through which the intervention worked and are they likely to apply in the new setting?</a:t>
            </a:r>
            <a:endParaRPr/>
          </a:p>
          <a:p>
            <a:pPr marL="457200" lvl="0" indent="-298450" algn="l" rtl="0">
              <a:lnSpc>
                <a:spcPct val="150000"/>
              </a:lnSpc>
              <a:spcBef>
                <a:spcPts val="0"/>
              </a:spcBef>
              <a:spcAft>
                <a:spcPts val="0"/>
              </a:spcAft>
              <a:buSzPts val="1100"/>
              <a:buChar char="●"/>
            </a:pPr>
            <a:r>
              <a:rPr lang="en-GB"/>
              <a:t>Are some of the mechanisms through which the intervention worked likely to clash with the culture and values of the new population?</a:t>
            </a:r>
            <a:endParaRPr/>
          </a:p>
          <a:p>
            <a:pPr marL="0" lvl="0" indent="0" algn="l" rtl="0">
              <a:lnSpc>
                <a:spcPct val="150000"/>
              </a:lnSpc>
              <a:spcBef>
                <a:spcPts val="0"/>
              </a:spcBef>
              <a:spcAft>
                <a:spcPts val="0"/>
              </a:spcAft>
              <a:buNone/>
            </a:pPr>
            <a:endParaRPr/>
          </a:p>
          <a:p>
            <a:pPr marL="0" lvl="0" indent="0" algn="l" rtl="0">
              <a:lnSpc>
                <a:spcPct val="150000"/>
              </a:lnSpc>
              <a:spcBef>
                <a:spcPts val="0"/>
              </a:spcBef>
              <a:spcAft>
                <a:spcPts val="0"/>
              </a:spcAft>
              <a:buClr>
                <a:schemeClr val="dk1"/>
              </a:buClr>
              <a:buSzPts val="1100"/>
              <a:buFont typeface="Arial"/>
              <a:buNone/>
            </a:pPr>
            <a:r>
              <a:rPr lang="en-GB">
                <a:solidFill>
                  <a:schemeClr val="dk1"/>
                </a:solidFill>
              </a:rPr>
              <a:t>Cost benefit analysis:</a:t>
            </a:r>
            <a:endParaRPr>
              <a:solidFill>
                <a:schemeClr val="dk1"/>
              </a:solidFill>
            </a:endParaRPr>
          </a:p>
          <a:p>
            <a:pPr marL="457200" lvl="0" indent="-298450" algn="l" rtl="0">
              <a:lnSpc>
                <a:spcPct val="150000"/>
              </a:lnSpc>
              <a:spcBef>
                <a:spcPts val="0"/>
              </a:spcBef>
              <a:spcAft>
                <a:spcPts val="0"/>
              </a:spcAft>
              <a:buClr>
                <a:schemeClr val="dk1"/>
              </a:buClr>
              <a:buSzPts val="1100"/>
              <a:buChar char="●"/>
            </a:pPr>
            <a:r>
              <a:rPr lang="en-GB">
                <a:solidFill>
                  <a:schemeClr val="dk1"/>
                </a:solidFill>
              </a:rPr>
              <a:t>It is great that the intervention worked but it is the best way in which we can spend our limited resources?</a:t>
            </a:r>
            <a:endParaRPr>
              <a:solidFill>
                <a:schemeClr val="dk1"/>
              </a:solidFill>
            </a:endParaRPr>
          </a:p>
          <a:p>
            <a:pPr marL="457200" lvl="0" indent="-298450" algn="l" rtl="0">
              <a:lnSpc>
                <a:spcPct val="150000"/>
              </a:lnSpc>
              <a:spcBef>
                <a:spcPts val="0"/>
              </a:spcBef>
              <a:spcAft>
                <a:spcPts val="0"/>
              </a:spcAft>
              <a:buClr>
                <a:schemeClr val="dk1"/>
              </a:buClr>
              <a:buSzPts val="1100"/>
              <a:buChar char="●"/>
            </a:pPr>
            <a:r>
              <a:rPr lang="en-GB">
                <a:solidFill>
                  <a:schemeClr val="dk1"/>
                </a:solidFill>
              </a:rPr>
              <a:t>Is it cost effective or cost saving? ...Perhaps only if delivered among a specific population…</a:t>
            </a:r>
            <a:endParaRPr>
              <a:solidFill>
                <a:schemeClr val="dk1"/>
              </a:solidFill>
            </a:endParaRPr>
          </a:p>
          <a:p>
            <a:pPr marL="0" lvl="0" indent="0" algn="l" rtl="0">
              <a:lnSpc>
                <a:spcPct val="150000"/>
              </a:lnSpc>
              <a:spcBef>
                <a:spcPts val="0"/>
              </a:spcBef>
              <a:spcAft>
                <a:spcPts val="0"/>
              </a:spcAft>
              <a:buNone/>
            </a:pPr>
            <a:endParaRPr>
              <a:solidFill>
                <a:schemeClr val="dk1"/>
              </a:solidFill>
            </a:endParaRPr>
          </a:p>
          <a:p>
            <a:pPr marL="0" lvl="0" indent="0" algn="l" rtl="0">
              <a:lnSpc>
                <a:spcPct val="150000"/>
              </a:lnSpc>
              <a:spcBef>
                <a:spcPts val="0"/>
              </a:spcBef>
              <a:spcAft>
                <a:spcPts val="0"/>
              </a:spcAft>
              <a:buClr>
                <a:schemeClr val="dk1"/>
              </a:buClr>
              <a:buSzPts val="1100"/>
              <a:buFont typeface="Arial"/>
              <a:buNone/>
            </a:pPr>
            <a:r>
              <a:rPr lang="en-GB">
                <a:solidFill>
                  <a:schemeClr val="dk1"/>
                </a:solidFill>
              </a:rPr>
              <a:t>Knowledge sharing:</a:t>
            </a:r>
            <a:endParaRPr>
              <a:solidFill>
                <a:schemeClr val="dk1"/>
              </a:solidFill>
            </a:endParaRPr>
          </a:p>
          <a:p>
            <a:pPr marL="457200" lvl="0" indent="-298450" algn="l" rtl="0">
              <a:lnSpc>
                <a:spcPct val="150000"/>
              </a:lnSpc>
              <a:spcBef>
                <a:spcPts val="0"/>
              </a:spcBef>
              <a:spcAft>
                <a:spcPts val="0"/>
              </a:spcAft>
              <a:buClr>
                <a:schemeClr val="dk1"/>
              </a:buClr>
              <a:buSzPts val="1100"/>
              <a:buChar char="●"/>
            </a:pPr>
            <a:r>
              <a:rPr lang="en-GB">
                <a:solidFill>
                  <a:schemeClr val="dk1"/>
                </a:solidFill>
              </a:rPr>
              <a:t>Make sure that the lessons learned through your research are as widely accessible as possible. </a:t>
            </a:r>
            <a:endParaRPr>
              <a:solidFill>
                <a:schemeClr val="dk1"/>
              </a:solidFill>
            </a:endParaRPr>
          </a:p>
          <a:p>
            <a:pPr marL="457200" lvl="0" indent="-298450" algn="l" rtl="0">
              <a:lnSpc>
                <a:spcPct val="150000"/>
              </a:lnSpc>
              <a:spcBef>
                <a:spcPts val="0"/>
              </a:spcBef>
              <a:spcAft>
                <a:spcPts val="0"/>
              </a:spcAft>
              <a:buClr>
                <a:schemeClr val="dk1"/>
              </a:buClr>
              <a:buSzPts val="1100"/>
              <a:buChar char="●"/>
            </a:pPr>
            <a:r>
              <a:rPr lang="en-GB">
                <a:solidFill>
                  <a:schemeClr val="dk1"/>
                </a:solidFill>
              </a:rPr>
              <a:t>This can include publishing academic reports, blogs, or even organising knowledge sharing events (conferences)</a:t>
            </a:r>
            <a:endParaRPr>
              <a:solidFill>
                <a:schemeClr val="dk1"/>
              </a:solidFill>
            </a:endParaRPr>
          </a:p>
          <a:p>
            <a:pPr marL="457200" lvl="0" indent="-298450" algn="l" rtl="0">
              <a:lnSpc>
                <a:spcPct val="150000"/>
              </a:lnSpc>
              <a:spcBef>
                <a:spcPts val="0"/>
              </a:spcBef>
              <a:spcAft>
                <a:spcPts val="0"/>
              </a:spcAft>
              <a:buClr>
                <a:schemeClr val="dk1"/>
              </a:buClr>
              <a:buSzPts val="1100"/>
              <a:buChar char="●"/>
            </a:pPr>
            <a:r>
              <a:rPr lang="en-GB">
                <a:solidFill>
                  <a:schemeClr val="dk1"/>
                </a:solidFill>
              </a:rPr>
              <a:t>It could also involve encouraging professionals to share knowledge with colleagues, leveraging the power of existing social networks and of credible messengers</a:t>
            </a:r>
            <a:endParaRPr>
              <a:solidFill>
                <a:schemeClr val="dk1"/>
              </a:solidFill>
            </a:endParaRPr>
          </a:p>
          <a:p>
            <a:pPr marL="0" lvl="0" indent="0" algn="l" rtl="0">
              <a:lnSpc>
                <a:spcPct val="150000"/>
              </a:lnSpc>
              <a:spcBef>
                <a:spcPts val="0"/>
              </a:spcBef>
              <a:spcAft>
                <a:spcPts val="0"/>
              </a:spcAft>
              <a:buNone/>
            </a:pPr>
            <a:endParaRPr/>
          </a:p>
        </p:txBody>
      </p:sp>
      <p:sp>
        <p:nvSpPr>
          <p:cNvPr id="5015" name="Google Shape;5015;ga95d57a608_1_7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9"/>
        <p:cNvGrpSpPr/>
        <p:nvPr/>
      </p:nvGrpSpPr>
      <p:grpSpPr>
        <a:xfrm>
          <a:off x="0" y="0"/>
          <a:ext cx="0" cy="0"/>
          <a:chOff x="0" y="0"/>
          <a:chExt cx="0" cy="0"/>
        </a:xfrm>
      </p:grpSpPr>
      <p:sp>
        <p:nvSpPr>
          <p:cNvPr id="5030" name="Google Shape;5030;ga7c7e28e2a_0_409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457200" lvl="0" indent="-298450" algn="l" rtl="0">
              <a:lnSpc>
                <a:spcPct val="150000"/>
              </a:lnSpc>
              <a:spcBef>
                <a:spcPts val="0"/>
              </a:spcBef>
              <a:spcAft>
                <a:spcPts val="0"/>
              </a:spcAft>
              <a:buSzPts val="1100"/>
              <a:buChar char="●"/>
            </a:pPr>
            <a:r>
              <a:rPr lang="en-GB"/>
              <a:t>I’ll stop here…. Will leave my e-mail address in case you want to get in touch.</a:t>
            </a:r>
            <a:endParaRPr/>
          </a:p>
        </p:txBody>
      </p:sp>
      <p:sp>
        <p:nvSpPr>
          <p:cNvPr id="5031" name="Google Shape;5031;ga7c7e28e2a_0_40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5"/>
        <p:cNvGrpSpPr/>
        <p:nvPr/>
      </p:nvGrpSpPr>
      <p:grpSpPr>
        <a:xfrm>
          <a:off x="0" y="0"/>
          <a:ext cx="0" cy="0"/>
          <a:chOff x="0" y="0"/>
          <a:chExt cx="0" cy="0"/>
        </a:xfrm>
      </p:grpSpPr>
      <p:sp>
        <p:nvSpPr>
          <p:cNvPr id="5036" name="Google Shape;5036;g9c49df7072_0_76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7" name="Google Shape;5037;g9c49df7072_0_76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7"/>
        <p:cNvGrpSpPr/>
        <p:nvPr/>
      </p:nvGrpSpPr>
      <p:grpSpPr>
        <a:xfrm>
          <a:off x="0" y="0"/>
          <a:ext cx="0" cy="0"/>
          <a:chOff x="0" y="0"/>
          <a:chExt cx="0" cy="0"/>
        </a:xfrm>
      </p:grpSpPr>
      <p:sp>
        <p:nvSpPr>
          <p:cNvPr id="1138" name="Google Shape;1138;g280df6eb3e0_0_177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200">
                <a:solidFill>
                  <a:schemeClr val="dk1"/>
                </a:solidFill>
              </a:rPr>
              <a:t>The second is the</a:t>
            </a:r>
            <a:r>
              <a:rPr lang="en-GB" sz="1200" b="1">
                <a:solidFill>
                  <a:schemeClr val="dk1"/>
                </a:solidFill>
              </a:rPr>
              <a:t> reflective system</a:t>
            </a:r>
            <a:r>
              <a:rPr lang="en-GB" sz="1200">
                <a:solidFill>
                  <a:schemeClr val="dk1"/>
                </a:solidFill>
              </a:rPr>
              <a:t>. </a:t>
            </a:r>
            <a:br>
              <a:rPr lang="en-GB" sz="1200">
                <a:solidFill>
                  <a:schemeClr val="dk1"/>
                </a:solidFill>
              </a:rPr>
            </a:br>
            <a:r>
              <a:rPr lang="en-GB" sz="1200">
                <a:solidFill>
                  <a:schemeClr val="dk1"/>
                </a:solidFill>
              </a:rPr>
              <a:t>This system is characterised by rational and analytical processes. For example, if we are trying to lose weight or are calorie counting, when we choose what to have for lunch we we stop to reflect about the pros and cons of all the different food options available to us - we are using our reflective system. </a:t>
            </a:r>
            <a:endParaRPr sz="1200">
              <a:solidFill>
                <a:schemeClr val="dk1"/>
              </a:solidFill>
            </a:endParaRPr>
          </a:p>
          <a:p>
            <a:pPr marL="0" lvl="0" indent="0" algn="l" rtl="0">
              <a:lnSpc>
                <a:spcPct val="115000"/>
              </a:lnSpc>
              <a:spcBef>
                <a:spcPts val="0"/>
              </a:spcBef>
              <a:spcAft>
                <a:spcPts val="0"/>
              </a:spcAft>
              <a:buNone/>
            </a:pPr>
            <a:endParaRPr sz="1200">
              <a:solidFill>
                <a:schemeClr val="dk1"/>
              </a:solidFill>
            </a:endParaRPr>
          </a:p>
          <a:p>
            <a:pPr marL="0" lvl="0" indent="0" algn="l" rtl="0">
              <a:lnSpc>
                <a:spcPct val="115000"/>
              </a:lnSpc>
              <a:spcBef>
                <a:spcPts val="0"/>
              </a:spcBef>
              <a:spcAft>
                <a:spcPts val="0"/>
              </a:spcAft>
              <a:buNone/>
            </a:pPr>
            <a:r>
              <a:rPr lang="en-GB" sz="1200">
                <a:solidFill>
                  <a:schemeClr val="dk1"/>
                </a:solidFill>
              </a:rPr>
              <a:t>Using this reflective system is </a:t>
            </a:r>
            <a:r>
              <a:rPr lang="en-GB" sz="1200" b="1">
                <a:solidFill>
                  <a:schemeClr val="dk1"/>
                </a:solidFill>
              </a:rPr>
              <a:t>effortful</a:t>
            </a:r>
            <a:r>
              <a:rPr lang="en-GB" sz="1200">
                <a:solidFill>
                  <a:schemeClr val="dk1"/>
                </a:solidFill>
              </a:rPr>
              <a:t> and requires lots of cognitive resources...</a:t>
            </a:r>
            <a:endParaRPr sz="1200">
              <a:solidFill>
                <a:schemeClr val="dk1"/>
              </a:solidFill>
            </a:endParaRPr>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chemeClr val="dk1"/>
                </a:solidFill>
              </a:rPr>
              <a:t>0.5 mins</a:t>
            </a:r>
            <a:endParaRPr>
              <a:solidFill>
                <a:schemeClr val="dk1"/>
              </a:solidFill>
            </a:endParaRPr>
          </a:p>
        </p:txBody>
      </p:sp>
      <p:sp>
        <p:nvSpPr>
          <p:cNvPr id="1139" name="Google Shape;1139;g280df6eb3e0_0_17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0"/>
        <p:cNvGrpSpPr/>
        <p:nvPr/>
      </p:nvGrpSpPr>
      <p:grpSpPr>
        <a:xfrm>
          <a:off x="0" y="0"/>
          <a:ext cx="0" cy="0"/>
          <a:chOff x="0" y="0"/>
          <a:chExt cx="0" cy="0"/>
        </a:xfrm>
      </p:grpSpPr>
      <p:sp>
        <p:nvSpPr>
          <p:cNvPr id="5041" name="Google Shape;5041;g9c49df707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2" name="Google Shape;5042;g9c49df707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t>Un intervento che abbiamo sviluppato basato su questi principi era volto a ridurre gli appuntamenti mancati in ospedale</a:t>
            </a: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6"/>
        <p:cNvGrpSpPr/>
        <p:nvPr/>
      </p:nvGrpSpPr>
      <p:grpSpPr>
        <a:xfrm>
          <a:off x="0" y="0"/>
          <a:ext cx="0" cy="0"/>
          <a:chOff x="0" y="0"/>
          <a:chExt cx="0" cy="0"/>
        </a:xfrm>
      </p:grpSpPr>
      <p:sp>
        <p:nvSpPr>
          <p:cNvPr id="5047" name="Google Shape;5047;g9c49df7072_0_724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Clr>
                <a:schemeClr val="dk1"/>
              </a:buClr>
              <a:buSzPts val="1100"/>
              <a:buChar char="•"/>
            </a:pPr>
            <a:r>
              <a:rPr lang="en-GB">
                <a:solidFill>
                  <a:schemeClr val="dk1"/>
                </a:solidFill>
              </a:rPr>
              <a:t>Around one in ten hospital outpatient appointments are missed every year in England. </a:t>
            </a:r>
            <a:endParaRPr>
              <a:solidFill>
                <a:schemeClr val="dk1"/>
              </a:solidFill>
            </a:endParaRPr>
          </a:p>
          <a:p>
            <a:pPr marL="171450" lvl="0" indent="-171450" algn="l" rtl="0">
              <a:spcBef>
                <a:spcPts val="0"/>
              </a:spcBef>
              <a:spcAft>
                <a:spcPts val="0"/>
              </a:spcAft>
              <a:buClr>
                <a:schemeClr val="dk1"/>
              </a:buClr>
              <a:buSzPts val="1100"/>
              <a:buChar char="•"/>
            </a:pPr>
            <a:r>
              <a:rPr lang="en-GB">
                <a:solidFill>
                  <a:schemeClr val="dk1"/>
                </a:solidFill>
              </a:rPr>
              <a:t>This leads to: </a:t>
            </a:r>
            <a:endParaRPr>
              <a:solidFill>
                <a:schemeClr val="dk1"/>
              </a:solidFill>
            </a:endParaRPr>
          </a:p>
          <a:p>
            <a:pPr marL="628650" lvl="1" indent="-171450" algn="l" rtl="0">
              <a:spcBef>
                <a:spcPts val="0"/>
              </a:spcBef>
              <a:spcAft>
                <a:spcPts val="0"/>
              </a:spcAft>
              <a:buClr>
                <a:schemeClr val="dk1"/>
              </a:buClr>
              <a:buSzPts val="1100"/>
              <a:buChar char="•"/>
            </a:pPr>
            <a:r>
              <a:rPr lang="en-GB">
                <a:solidFill>
                  <a:schemeClr val="dk1"/>
                </a:solidFill>
              </a:rPr>
              <a:t>worse patient care </a:t>
            </a:r>
            <a:endParaRPr>
              <a:solidFill>
                <a:schemeClr val="dk1"/>
              </a:solidFill>
            </a:endParaRPr>
          </a:p>
          <a:p>
            <a:pPr marL="628650" lvl="1" indent="-171450" algn="l" rtl="0">
              <a:spcBef>
                <a:spcPts val="0"/>
              </a:spcBef>
              <a:spcAft>
                <a:spcPts val="0"/>
              </a:spcAft>
              <a:buClr>
                <a:schemeClr val="dk1"/>
              </a:buClr>
              <a:buSzPts val="1100"/>
              <a:buChar char="•"/>
            </a:pPr>
            <a:r>
              <a:rPr lang="en-GB">
                <a:solidFill>
                  <a:schemeClr val="dk1"/>
                </a:solidFill>
              </a:rPr>
              <a:t>waste NHS resources</a:t>
            </a:r>
            <a:endParaRPr>
              <a:solidFill>
                <a:schemeClr val="dk1"/>
              </a:solidFill>
            </a:endParaRPr>
          </a:p>
          <a:p>
            <a:pPr marL="914400" lvl="0" indent="0" algn="l" rtl="0">
              <a:spcBef>
                <a:spcPts val="0"/>
              </a:spcBef>
              <a:spcAft>
                <a:spcPts val="0"/>
              </a:spcAft>
              <a:buNone/>
            </a:pPr>
            <a:endParaRPr>
              <a:solidFill>
                <a:schemeClr val="dk1"/>
              </a:solidFill>
            </a:endParaRPr>
          </a:p>
          <a:p>
            <a:pPr marL="171450" lvl="0" indent="-171450" algn="l" rtl="0">
              <a:spcBef>
                <a:spcPts val="0"/>
              </a:spcBef>
              <a:spcAft>
                <a:spcPts val="0"/>
              </a:spcAft>
              <a:buClr>
                <a:schemeClr val="dk1"/>
              </a:buClr>
              <a:buSzPts val="1100"/>
              <a:buChar char="•"/>
            </a:pPr>
            <a:r>
              <a:rPr lang="en-GB">
                <a:solidFill>
                  <a:schemeClr val="dk1"/>
                </a:solidFill>
              </a:rPr>
              <a:t>Currently hospital use reminder text messages to encourage people to show up.</a:t>
            </a:r>
            <a:endParaRPr>
              <a:solidFill>
                <a:schemeClr val="dk1"/>
              </a:solidFill>
            </a:endParaRPr>
          </a:p>
          <a:p>
            <a:pPr marL="171450" lvl="0" indent="-171450" algn="l" rtl="0">
              <a:spcBef>
                <a:spcPts val="0"/>
              </a:spcBef>
              <a:spcAft>
                <a:spcPts val="0"/>
              </a:spcAft>
              <a:buClr>
                <a:schemeClr val="dk1"/>
              </a:buClr>
              <a:buSzPts val="1100"/>
              <a:buChar char="•"/>
            </a:pPr>
            <a:r>
              <a:rPr lang="en-GB">
                <a:solidFill>
                  <a:schemeClr val="dk1"/>
                </a:solidFill>
              </a:rPr>
              <a:t>And we know that these messages work.</a:t>
            </a:r>
            <a:endParaRPr>
              <a:solidFill>
                <a:schemeClr val="dk1"/>
              </a:solidFill>
            </a:endParaRPr>
          </a:p>
          <a:p>
            <a:pPr marL="0" lvl="0" indent="0" algn="l" rtl="0">
              <a:spcBef>
                <a:spcPts val="0"/>
              </a:spcBef>
              <a:spcAft>
                <a:spcPts val="0"/>
              </a:spcAft>
              <a:buNone/>
            </a:pPr>
            <a:endParaRPr>
              <a:solidFill>
                <a:schemeClr val="dk1"/>
              </a:solidFill>
            </a:endParaRPr>
          </a:p>
          <a:p>
            <a:pPr marL="171450" lvl="0" indent="-171450" algn="l" rtl="0">
              <a:spcBef>
                <a:spcPts val="0"/>
              </a:spcBef>
              <a:spcAft>
                <a:spcPts val="0"/>
              </a:spcAft>
              <a:buClr>
                <a:schemeClr val="dk1"/>
              </a:buClr>
              <a:buSzPts val="1100"/>
              <a:buChar char="•"/>
            </a:pPr>
            <a:r>
              <a:rPr lang="en-GB">
                <a:solidFill>
                  <a:schemeClr val="dk1"/>
                </a:solidFill>
              </a:rPr>
              <a:t>However, we wanted to find out whether applying BI in the design of these text messages would further increase their effectiveness and we conducted a This is partnership with the Department for Health and Social Care to explore this.</a:t>
            </a:r>
            <a:endParaRPr>
              <a:solidFill>
                <a:schemeClr val="dk1"/>
              </a:solidFill>
            </a:endParaRPr>
          </a:p>
        </p:txBody>
      </p:sp>
      <p:sp>
        <p:nvSpPr>
          <p:cNvPr id="5048" name="Google Shape;5048;g9c49df7072_0_72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6"/>
        <p:cNvGrpSpPr/>
        <p:nvPr/>
      </p:nvGrpSpPr>
      <p:grpSpPr>
        <a:xfrm>
          <a:off x="0" y="0"/>
          <a:ext cx="0" cy="0"/>
          <a:chOff x="0" y="0"/>
          <a:chExt cx="0" cy="0"/>
        </a:xfrm>
      </p:grpSpPr>
      <p:sp>
        <p:nvSpPr>
          <p:cNvPr id="5067" name="Google Shape;5067;g9c49df7072_0_726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Clr>
                <a:schemeClr val="dk1"/>
              </a:buClr>
              <a:buSzPts val="1100"/>
              <a:buChar char="•"/>
            </a:pPr>
            <a:r>
              <a:rPr lang="en-GB">
                <a:solidFill>
                  <a:schemeClr val="dk1"/>
                </a:solidFill>
              </a:rPr>
              <a:t>The standard reminder text message reads:</a:t>
            </a:r>
            <a:endParaRPr>
              <a:solidFill>
                <a:schemeClr val="dk1"/>
              </a:solidFill>
            </a:endParaRPr>
          </a:p>
          <a:p>
            <a:pPr marL="628650" lvl="1" indent="-171450" algn="l" rtl="0">
              <a:spcBef>
                <a:spcPts val="0"/>
              </a:spcBef>
              <a:spcAft>
                <a:spcPts val="0"/>
              </a:spcAft>
              <a:buClr>
                <a:schemeClr val="dk1"/>
              </a:buClr>
              <a:buSzPts val="1100"/>
              <a:buChar char="•"/>
            </a:pPr>
            <a:r>
              <a:rPr lang="en-GB">
                <a:solidFill>
                  <a:schemeClr val="dk1"/>
                </a:solidFill>
              </a:rPr>
              <a:t>You have an appointment on this date and time. To cancel or rearrange, call the number on your appointment letter.</a:t>
            </a:r>
            <a:endParaRPr>
              <a:solidFill>
                <a:schemeClr val="dk1"/>
              </a:solidFill>
            </a:endParaRPr>
          </a:p>
        </p:txBody>
      </p:sp>
      <p:sp>
        <p:nvSpPr>
          <p:cNvPr id="5068" name="Google Shape;5068;g9c49df7072_0_72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0"/>
        <p:cNvGrpSpPr/>
        <p:nvPr/>
      </p:nvGrpSpPr>
      <p:grpSpPr>
        <a:xfrm>
          <a:off x="0" y="0"/>
          <a:ext cx="0" cy="0"/>
          <a:chOff x="0" y="0"/>
          <a:chExt cx="0" cy="0"/>
        </a:xfrm>
      </p:grpSpPr>
      <p:sp>
        <p:nvSpPr>
          <p:cNvPr id="5081" name="Google Shape;5081;g9c49df7072_0_729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Clr>
                <a:schemeClr val="dk1"/>
              </a:buClr>
              <a:buSzPts val="1100"/>
              <a:buChar char="•"/>
            </a:pPr>
            <a:r>
              <a:rPr lang="en-GB">
                <a:solidFill>
                  <a:schemeClr val="dk1"/>
                </a:solidFill>
              </a:rPr>
              <a:t>The behaviourally enhanced message attracted user’s attention by highlighting the cost of a missed appointment to the NHS:</a:t>
            </a:r>
            <a:endParaRPr>
              <a:solidFill>
                <a:schemeClr val="dk1"/>
              </a:solidFill>
            </a:endParaRPr>
          </a:p>
          <a:p>
            <a:pPr marL="628650" lvl="1" indent="-171450" algn="l" rtl="0">
              <a:spcBef>
                <a:spcPts val="0"/>
              </a:spcBef>
              <a:spcAft>
                <a:spcPts val="0"/>
              </a:spcAft>
              <a:buClr>
                <a:schemeClr val="dk1"/>
              </a:buClr>
              <a:buSzPts val="1100"/>
              <a:buChar char="•"/>
            </a:pPr>
            <a:r>
              <a:rPr lang="en-GB">
                <a:solidFill>
                  <a:schemeClr val="dk1"/>
                </a:solidFill>
              </a:rPr>
              <a:t>“Not attending costs £160 to the NHS.”  </a:t>
            </a:r>
            <a:endParaRPr>
              <a:solidFill>
                <a:schemeClr val="dk1"/>
              </a:solidFill>
            </a:endParaRPr>
          </a:p>
          <a:p>
            <a:pPr marL="628650" lvl="1" indent="-171450" algn="l" rtl="0">
              <a:spcBef>
                <a:spcPts val="0"/>
              </a:spcBef>
              <a:spcAft>
                <a:spcPts val="0"/>
              </a:spcAft>
              <a:buClr>
                <a:schemeClr val="dk1"/>
              </a:buClr>
              <a:buSzPts val="1100"/>
              <a:buChar char="•"/>
            </a:pPr>
            <a:r>
              <a:rPr lang="en-GB">
                <a:solidFill>
                  <a:schemeClr val="dk1"/>
                </a:solidFill>
              </a:rPr>
              <a:t>It also made it easier for people to cancel their appointment by providing the telephone number then and there.</a:t>
            </a:r>
            <a:endParaRPr>
              <a:solidFill>
                <a:schemeClr val="dk1"/>
              </a:solidFill>
            </a:endParaRPr>
          </a:p>
        </p:txBody>
      </p:sp>
      <p:sp>
        <p:nvSpPr>
          <p:cNvPr id="5082" name="Google Shape;5082;g9c49df7072_0_72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2"/>
        <p:cNvGrpSpPr/>
        <p:nvPr/>
      </p:nvGrpSpPr>
      <p:grpSpPr>
        <a:xfrm>
          <a:off x="0" y="0"/>
          <a:ext cx="0" cy="0"/>
          <a:chOff x="0" y="0"/>
          <a:chExt cx="0" cy="0"/>
        </a:xfrm>
      </p:grpSpPr>
      <p:sp>
        <p:nvSpPr>
          <p:cNvPr id="5103" name="Google Shape;5103;g9c49df7072_0_732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Char char="●"/>
            </a:pPr>
            <a:r>
              <a:rPr lang="en-GB">
                <a:solidFill>
                  <a:schemeClr val="dk1"/>
                </a:solidFill>
              </a:rPr>
              <a:t>The BI text message led to approx. 3pp reduction in missed hospital appointments compared to the standard text message.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457200" lvl="0" indent="-298450" algn="l" rtl="0">
              <a:spcBef>
                <a:spcPts val="0"/>
              </a:spcBef>
              <a:spcAft>
                <a:spcPts val="0"/>
              </a:spcAft>
              <a:buClr>
                <a:schemeClr val="dk1"/>
              </a:buClr>
              <a:buSzPts val="1100"/>
              <a:buChar char="●"/>
            </a:pPr>
            <a:r>
              <a:rPr lang="en-GB">
                <a:solidFill>
                  <a:schemeClr val="dk1"/>
                </a:solidFill>
              </a:rPr>
              <a:t>N for comparison = approx. 5000;  N=10,111 for full trial which had 4 arms: easy call, social norm)</a:t>
            </a:r>
            <a:endParaRPr>
              <a:solidFill>
                <a:schemeClr val="dk1"/>
              </a:solidFill>
            </a:endParaRPr>
          </a:p>
        </p:txBody>
      </p:sp>
      <p:sp>
        <p:nvSpPr>
          <p:cNvPr id="5104" name="Google Shape;5104;g9c49df7072_0_73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0"/>
        <p:cNvGrpSpPr/>
        <p:nvPr/>
      </p:nvGrpSpPr>
      <p:grpSpPr>
        <a:xfrm>
          <a:off x="0" y="0"/>
          <a:ext cx="0" cy="0"/>
          <a:chOff x="0" y="0"/>
          <a:chExt cx="0" cy="0"/>
        </a:xfrm>
      </p:grpSpPr>
      <p:sp>
        <p:nvSpPr>
          <p:cNvPr id="5111" name="Google Shape;5111;g9c49df7072_0_699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a:t>Whilst these may seem like small effects, if implemented at scale, we have estimated that simply making these small changes to the reminder message could prevent more than 400,000 missed hospital appointments, if rolled out in England for one year. </a:t>
            </a:r>
            <a:endParaRPr/>
          </a:p>
        </p:txBody>
      </p:sp>
      <p:sp>
        <p:nvSpPr>
          <p:cNvPr id="5112" name="Google Shape;5112;g9c49df7072_0_69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1"/>
        <p:cNvGrpSpPr/>
        <p:nvPr/>
      </p:nvGrpSpPr>
      <p:grpSpPr>
        <a:xfrm>
          <a:off x="0" y="0"/>
          <a:ext cx="0" cy="0"/>
          <a:chOff x="0" y="0"/>
          <a:chExt cx="0" cy="0"/>
        </a:xfrm>
      </p:grpSpPr>
      <p:sp>
        <p:nvSpPr>
          <p:cNvPr id="5122" name="Google Shape;5122;g9fe57f7b37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3" name="Google Shape;5123;g9fe57f7b37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As I mentioned before, future discounting is a very important bias influencing the choices we make… we tend to attribute much greater value to things that happen in the present or in the near future, compared to things that are perceived to be far into the future...</a:t>
            </a: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8"/>
        <p:cNvGrpSpPr/>
        <p:nvPr/>
      </p:nvGrpSpPr>
      <p:grpSpPr>
        <a:xfrm>
          <a:off x="0" y="0"/>
          <a:ext cx="0" cy="0"/>
          <a:chOff x="0" y="0"/>
          <a:chExt cx="0" cy="0"/>
        </a:xfrm>
      </p:grpSpPr>
      <p:sp>
        <p:nvSpPr>
          <p:cNvPr id="5129" name="Google Shape;5129;g9fe57f7b37_0_5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chemeClr val="dk1"/>
                </a:solidFill>
              </a:rPr>
              <a:t>And we applied this insight in a project that aimed to encourage more 111 service users to accept a consultation with a pharmacist as opposed to a doctor…</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GB">
                <a:solidFill>
                  <a:schemeClr val="dk1"/>
                </a:solidFill>
              </a:rPr>
              <a:t>As many of you will know, The </a:t>
            </a:r>
            <a:r>
              <a:rPr lang="en-GB" b="1">
                <a:solidFill>
                  <a:schemeClr val="dk1"/>
                </a:solidFill>
              </a:rPr>
              <a:t>NHS 111 service</a:t>
            </a:r>
            <a:r>
              <a:rPr lang="en-GB">
                <a:solidFill>
                  <a:schemeClr val="dk1"/>
                </a:solidFill>
              </a:rPr>
              <a:t> is a telephone service designed to help people deal with urgent medical problems.</a:t>
            </a:r>
            <a:endParaRPr>
              <a:solidFill>
                <a:schemeClr val="dk1"/>
              </a:solidFill>
            </a:endParaRPr>
          </a:p>
          <a:p>
            <a:pPr marL="457200" lvl="0" indent="0" algn="l" rtl="0">
              <a:spcBef>
                <a:spcPts val="0"/>
              </a:spcBef>
              <a:spcAft>
                <a:spcPts val="0"/>
              </a:spcAft>
              <a:buClr>
                <a:schemeClr val="dk1"/>
              </a:buClr>
              <a:buSzPts val="1100"/>
              <a:buFont typeface="Arial"/>
              <a:buNone/>
            </a:pPr>
            <a:endParaRPr>
              <a:solidFill>
                <a:schemeClr val="dk1"/>
              </a:solidFill>
            </a:endParaRPr>
          </a:p>
          <a:p>
            <a:pPr marL="457200" lvl="0" indent="-298450" algn="l" rtl="0">
              <a:spcBef>
                <a:spcPts val="0"/>
              </a:spcBef>
              <a:spcAft>
                <a:spcPts val="0"/>
              </a:spcAft>
              <a:buClr>
                <a:srgbClr val="212B32"/>
              </a:buClr>
              <a:buSzPts val="1100"/>
              <a:buChar char="●"/>
            </a:pPr>
            <a:r>
              <a:rPr lang="en-GB">
                <a:solidFill>
                  <a:schemeClr val="dk1"/>
                </a:solidFill>
              </a:rPr>
              <a:t>During the phone call, you are asked to answer some questions about your symptoms and as a result of the consultation, the </a:t>
            </a:r>
            <a:r>
              <a:rPr lang="en-GB" b="1">
                <a:solidFill>
                  <a:schemeClr val="dk1"/>
                </a:solidFill>
              </a:rPr>
              <a:t>call handler might refer you to see a doctor, nurse, or pharmacist</a:t>
            </a:r>
            <a:r>
              <a:rPr lang="en-GB">
                <a:solidFill>
                  <a:schemeClr val="dk1"/>
                </a:solidFill>
              </a:rPr>
              <a:t>.</a:t>
            </a:r>
            <a:endParaRPr>
              <a:solidFill>
                <a:schemeClr val="dk1"/>
              </a:solidFill>
            </a:endParaRPr>
          </a:p>
          <a:p>
            <a:pPr marL="457200" lvl="0" indent="0" algn="l" rtl="0">
              <a:spcBef>
                <a:spcPts val="0"/>
              </a:spcBef>
              <a:spcAft>
                <a:spcPts val="0"/>
              </a:spcAft>
              <a:buClr>
                <a:schemeClr val="dk1"/>
              </a:buClr>
              <a:buSzPts val="1100"/>
              <a:buFont typeface="Arial"/>
              <a:buNone/>
            </a:pPr>
            <a:endParaRPr>
              <a:solidFill>
                <a:schemeClr val="dk1"/>
              </a:solidFill>
            </a:endParaRPr>
          </a:p>
          <a:p>
            <a:pPr marL="457200" lvl="0" indent="-298450" algn="l" rtl="0">
              <a:spcBef>
                <a:spcPts val="0"/>
              </a:spcBef>
              <a:spcAft>
                <a:spcPts val="0"/>
              </a:spcAft>
              <a:buClr>
                <a:srgbClr val="212B32"/>
              </a:buClr>
              <a:buSzPts val="1100"/>
              <a:buChar char="●"/>
            </a:pPr>
            <a:r>
              <a:rPr lang="en-GB">
                <a:solidFill>
                  <a:schemeClr val="dk1"/>
                </a:solidFill>
              </a:rPr>
              <a:t>To reduce the pressure on medical doctors during COVID-19, we developed an intervention to </a:t>
            </a:r>
            <a:r>
              <a:rPr lang="en-GB" b="1">
                <a:solidFill>
                  <a:schemeClr val="dk1"/>
                </a:solidFill>
              </a:rPr>
              <a:t>encourage more patients to take up a consultation with a pharmacist</a:t>
            </a:r>
            <a:r>
              <a:rPr lang="en-GB">
                <a:solidFill>
                  <a:schemeClr val="dk1"/>
                </a:solidFill>
              </a:rPr>
              <a:t> for non-urgent matters.</a:t>
            </a:r>
            <a:endParaRPr>
              <a:solidFill>
                <a:schemeClr val="dk1"/>
              </a:solidFill>
            </a:endParaRPr>
          </a:p>
          <a:p>
            <a:pPr marL="0" lvl="0" indent="0" algn="l" rtl="0">
              <a:lnSpc>
                <a:spcPct val="150000"/>
              </a:lnSpc>
              <a:spcBef>
                <a:spcPts val="0"/>
              </a:spcBef>
              <a:spcAft>
                <a:spcPts val="0"/>
              </a:spcAft>
              <a:buNone/>
            </a:pPr>
            <a:endParaRPr/>
          </a:p>
        </p:txBody>
      </p:sp>
      <p:sp>
        <p:nvSpPr>
          <p:cNvPr id="5130" name="Google Shape;5130;g9fe57f7b37_0_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6"/>
        <p:cNvGrpSpPr/>
        <p:nvPr/>
      </p:nvGrpSpPr>
      <p:grpSpPr>
        <a:xfrm>
          <a:off x="0" y="0"/>
          <a:ext cx="0" cy="0"/>
          <a:chOff x="0" y="0"/>
          <a:chExt cx="0" cy="0"/>
        </a:xfrm>
      </p:grpSpPr>
      <p:sp>
        <p:nvSpPr>
          <p:cNvPr id="5137" name="Google Shape;5137;g9fe57f7b37_0_6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200">
                <a:solidFill>
                  <a:schemeClr val="dk1"/>
                </a:solidFill>
              </a:rPr>
              <a:t>In our experiment, We asked people to imagine making a call to the 111 service for a non-urgent medical issue and having to choose between a consultation with a doctor, a nurse, or a pharmacist. We had two conditions:</a:t>
            </a:r>
            <a:endParaRPr sz="1200">
              <a:solidFill>
                <a:schemeClr val="dk1"/>
              </a:solidFill>
            </a:endParaRPr>
          </a:p>
          <a:p>
            <a:pPr marL="0" lvl="0" indent="0" algn="l" rtl="0">
              <a:lnSpc>
                <a:spcPct val="115000"/>
              </a:lnSpc>
              <a:spcBef>
                <a:spcPts val="1600"/>
              </a:spcBef>
              <a:spcAft>
                <a:spcPts val="1600"/>
              </a:spcAft>
              <a:buClr>
                <a:schemeClr val="dk1"/>
              </a:buClr>
              <a:buSzPts val="1100"/>
              <a:buFont typeface="Arial"/>
              <a:buNone/>
            </a:pPr>
            <a:r>
              <a:rPr lang="en-GB" sz="1200">
                <a:solidFill>
                  <a:schemeClr val="dk1"/>
                </a:solidFill>
              </a:rPr>
              <a:t>Normally, the 111 service providers do not specify the time that it takes to speak with these healthcare professionals, and this is reflected in how the consultations were presented in our control condition.</a:t>
            </a:r>
            <a:endParaRPr/>
          </a:p>
        </p:txBody>
      </p:sp>
      <p:sp>
        <p:nvSpPr>
          <p:cNvPr id="5138" name="Google Shape;5138;g9fe57f7b37_0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7"/>
        <p:cNvGrpSpPr/>
        <p:nvPr/>
      </p:nvGrpSpPr>
      <p:grpSpPr>
        <a:xfrm>
          <a:off x="0" y="0"/>
          <a:ext cx="0" cy="0"/>
          <a:chOff x="0" y="0"/>
          <a:chExt cx="0" cy="0"/>
        </a:xfrm>
      </p:grpSpPr>
      <p:sp>
        <p:nvSpPr>
          <p:cNvPr id="5148" name="Google Shape;5148;ga95d57a608_1_1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200">
                <a:solidFill>
                  <a:schemeClr val="dk1"/>
                </a:solidFill>
              </a:rPr>
              <a:t>In our intervention we specified that:</a:t>
            </a:r>
            <a:endParaRPr sz="1200">
              <a:solidFill>
                <a:schemeClr val="dk1"/>
              </a:solidFill>
            </a:endParaRPr>
          </a:p>
          <a:p>
            <a:pPr marL="457200" lvl="0" indent="-304800" algn="l" rtl="0">
              <a:lnSpc>
                <a:spcPct val="115000"/>
              </a:lnSpc>
              <a:spcBef>
                <a:spcPts val="1600"/>
              </a:spcBef>
              <a:spcAft>
                <a:spcPts val="0"/>
              </a:spcAft>
              <a:buSzPts val="1200"/>
              <a:buChar char="●"/>
            </a:pPr>
            <a:r>
              <a:rPr lang="en-GB" sz="1200"/>
              <a:t>The call back from the pharmacist would be within </a:t>
            </a:r>
            <a:r>
              <a:rPr lang="en-GB" sz="1200" b="1"/>
              <a:t>2 hours.</a:t>
            </a:r>
            <a:endParaRPr sz="1200" b="1"/>
          </a:p>
          <a:p>
            <a:pPr marL="457200" lvl="0" indent="-304800" algn="l" rtl="0">
              <a:lnSpc>
                <a:spcPct val="115000"/>
              </a:lnSpc>
              <a:spcBef>
                <a:spcPts val="0"/>
              </a:spcBef>
              <a:spcAft>
                <a:spcPts val="0"/>
              </a:spcAft>
              <a:buSzPts val="1200"/>
              <a:buChar char="●"/>
            </a:pPr>
            <a:r>
              <a:rPr lang="en-GB" sz="1200"/>
              <a:t>The nurse would call back within </a:t>
            </a:r>
            <a:r>
              <a:rPr lang="en-GB" sz="1200" b="1"/>
              <a:t>4 hours.</a:t>
            </a:r>
            <a:endParaRPr sz="1200" b="1"/>
          </a:p>
          <a:p>
            <a:pPr marL="457200" lvl="0" indent="-304800" algn="l" rtl="0">
              <a:lnSpc>
                <a:spcPct val="115000"/>
              </a:lnSpc>
              <a:spcBef>
                <a:spcPts val="0"/>
              </a:spcBef>
              <a:spcAft>
                <a:spcPts val="0"/>
              </a:spcAft>
              <a:buSzPts val="1200"/>
              <a:buChar char="●"/>
            </a:pPr>
            <a:r>
              <a:rPr lang="en-GB" sz="1200"/>
              <a:t>And the doctor would come back within </a:t>
            </a:r>
            <a:r>
              <a:rPr lang="en-GB" sz="1200" b="1"/>
              <a:t>12 hours.</a:t>
            </a:r>
            <a:endParaRPr sz="1200"/>
          </a:p>
          <a:p>
            <a:pPr marL="0" lvl="0" indent="0" algn="l" rtl="0">
              <a:lnSpc>
                <a:spcPct val="115000"/>
              </a:lnSpc>
              <a:spcBef>
                <a:spcPts val="0"/>
              </a:spcBef>
              <a:spcAft>
                <a:spcPts val="0"/>
              </a:spcAft>
              <a:buClr>
                <a:schemeClr val="dk1"/>
              </a:buClr>
              <a:buSzPts val="1100"/>
              <a:buFont typeface="Arial"/>
              <a:buNone/>
            </a:pPr>
            <a:endParaRPr sz="1600">
              <a:solidFill>
                <a:schemeClr val="dk1"/>
              </a:solidFill>
            </a:endParaRPr>
          </a:p>
          <a:p>
            <a:pPr marL="457200" lvl="0" indent="-228600" algn="l" rtl="0">
              <a:spcBef>
                <a:spcPts val="1600"/>
              </a:spcBef>
              <a:spcAft>
                <a:spcPts val="0"/>
              </a:spcAft>
              <a:buClr>
                <a:schemeClr val="dk1"/>
              </a:buClr>
              <a:buSzPts val="1100"/>
              <a:buFont typeface="Arial"/>
              <a:buNone/>
            </a:pPr>
            <a:endParaRPr>
              <a:solidFill>
                <a:schemeClr val="dk1"/>
              </a:solidFill>
            </a:endParaRPr>
          </a:p>
          <a:p>
            <a:pPr marL="0" lvl="0" indent="0" algn="l" rtl="0">
              <a:lnSpc>
                <a:spcPct val="150000"/>
              </a:lnSpc>
              <a:spcBef>
                <a:spcPts val="0"/>
              </a:spcBef>
              <a:spcAft>
                <a:spcPts val="0"/>
              </a:spcAft>
              <a:buNone/>
            </a:pPr>
            <a:endParaRPr/>
          </a:p>
        </p:txBody>
      </p:sp>
      <p:sp>
        <p:nvSpPr>
          <p:cNvPr id="5149" name="Google Shape;5149;ga95d57a608_1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9"/>
        <p:cNvGrpSpPr/>
        <p:nvPr/>
      </p:nvGrpSpPr>
      <p:grpSpPr>
        <a:xfrm>
          <a:off x="0" y="0"/>
          <a:ext cx="0" cy="0"/>
          <a:chOff x="0" y="0"/>
          <a:chExt cx="0" cy="0"/>
        </a:xfrm>
      </p:grpSpPr>
      <p:sp>
        <p:nvSpPr>
          <p:cNvPr id="1160" name="Google Shape;1160;g280df6eb3e0_0_179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200">
                <a:solidFill>
                  <a:schemeClr val="dk1"/>
                </a:solidFill>
              </a:rPr>
              <a:t>Importantly, the environment plays a large role in influencing behaviour, both consciously and subconsciously. So, considering how the space people are in impacts their choices is extremely important</a:t>
            </a:r>
            <a:endParaRPr sz="1200">
              <a:solidFill>
                <a:schemeClr val="dk1"/>
              </a:solidFill>
            </a:endParaRPr>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chemeClr val="dk1"/>
                </a:solidFill>
              </a:rPr>
              <a:t>0.5 mins</a:t>
            </a:r>
            <a:endParaRPr>
              <a:solidFill>
                <a:schemeClr val="dk1"/>
              </a:solidFill>
            </a:endParaRPr>
          </a:p>
        </p:txBody>
      </p:sp>
      <p:sp>
        <p:nvSpPr>
          <p:cNvPr id="1161" name="Google Shape;1161;g280df6eb3e0_0_17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9"/>
        <p:cNvGrpSpPr/>
        <p:nvPr/>
      </p:nvGrpSpPr>
      <p:grpSpPr>
        <a:xfrm>
          <a:off x="0" y="0"/>
          <a:ext cx="0" cy="0"/>
          <a:chOff x="0" y="0"/>
          <a:chExt cx="0" cy="0"/>
        </a:xfrm>
      </p:grpSpPr>
      <p:sp>
        <p:nvSpPr>
          <p:cNvPr id="5160" name="Google Shape;5160;g9fe57f7b37_0_7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200">
                <a:solidFill>
                  <a:schemeClr val="dk1"/>
                </a:solidFill>
              </a:rPr>
              <a:t>Simply adding this information about the timelines more than doubled the percentage of people who selected the consultation with a pharmacist.</a:t>
            </a:r>
            <a:endParaRPr sz="1200">
              <a:solidFill>
                <a:schemeClr val="dk1"/>
              </a:solidFill>
            </a:endParaRPr>
          </a:p>
          <a:p>
            <a:pPr marL="0" lvl="0" indent="0" algn="l" rtl="0">
              <a:lnSpc>
                <a:spcPct val="115000"/>
              </a:lnSpc>
              <a:spcBef>
                <a:spcPts val="1000"/>
              </a:spcBef>
              <a:spcAft>
                <a:spcPts val="0"/>
              </a:spcAft>
              <a:buNone/>
            </a:pPr>
            <a:endParaRPr sz="1200">
              <a:solidFill>
                <a:schemeClr val="dk1"/>
              </a:solidFill>
            </a:endParaRPr>
          </a:p>
          <a:p>
            <a:pPr marL="0" lvl="0" indent="0" algn="l" rtl="0">
              <a:lnSpc>
                <a:spcPct val="115000"/>
              </a:lnSpc>
              <a:spcBef>
                <a:spcPts val="100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1600"/>
              </a:spcBef>
              <a:spcAft>
                <a:spcPts val="0"/>
              </a:spcAft>
              <a:buClr>
                <a:schemeClr val="dk1"/>
              </a:buClr>
              <a:buSzPts val="1100"/>
              <a:buFont typeface="Arial"/>
              <a:buNone/>
            </a:pPr>
            <a:endParaRPr sz="1200">
              <a:solidFill>
                <a:schemeClr val="dk1"/>
              </a:solidFill>
            </a:endParaRPr>
          </a:p>
          <a:p>
            <a:pPr marL="457200" lvl="0" indent="-228600" algn="l" rtl="0">
              <a:spcBef>
                <a:spcPts val="1600"/>
              </a:spcBef>
              <a:spcAft>
                <a:spcPts val="0"/>
              </a:spcAft>
              <a:buClr>
                <a:schemeClr val="dk1"/>
              </a:buClr>
              <a:buSzPts val="1100"/>
              <a:buFont typeface="Arial"/>
              <a:buNone/>
            </a:pPr>
            <a:endParaRPr>
              <a:solidFill>
                <a:schemeClr val="dk1"/>
              </a:solidFill>
            </a:endParaRPr>
          </a:p>
          <a:p>
            <a:pPr marL="0" lvl="0" indent="0" algn="l" rtl="0">
              <a:lnSpc>
                <a:spcPct val="150000"/>
              </a:lnSpc>
              <a:spcBef>
                <a:spcPts val="0"/>
              </a:spcBef>
              <a:spcAft>
                <a:spcPts val="0"/>
              </a:spcAft>
              <a:buNone/>
            </a:pPr>
            <a:endParaRPr/>
          </a:p>
        </p:txBody>
      </p:sp>
      <p:sp>
        <p:nvSpPr>
          <p:cNvPr id="5161" name="Google Shape;5161;g9fe57f7b37_0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9"/>
        <p:cNvGrpSpPr/>
        <p:nvPr/>
      </p:nvGrpSpPr>
      <p:grpSpPr>
        <a:xfrm>
          <a:off x="0" y="0"/>
          <a:ext cx="0" cy="0"/>
          <a:chOff x="0" y="0"/>
          <a:chExt cx="0" cy="0"/>
        </a:xfrm>
      </p:grpSpPr>
      <p:sp>
        <p:nvSpPr>
          <p:cNvPr id="5170" name="Google Shape;5170;g9fe57f7b37_0_8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200"/>
              <a:t>The information also increased the number of people who selected the consultation with the nurse,</a:t>
            </a:r>
            <a:endParaRPr sz="1200"/>
          </a:p>
          <a:p>
            <a:pPr marL="0" lvl="0" indent="0" algn="l" rtl="0">
              <a:lnSpc>
                <a:spcPct val="115000"/>
              </a:lnSpc>
              <a:spcBef>
                <a:spcPts val="1000"/>
              </a:spcBef>
              <a:spcAft>
                <a:spcPts val="0"/>
              </a:spcAft>
              <a:buClr>
                <a:schemeClr val="dk1"/>
              </a:buClr>
              <a:buSzPts val="1100"/>
              <a:buFont typeface="Arial"/>
              <a:buNone/>
            </a:pPr>
            <a:r>
              <a:rPr lang="en-GB" sz="1200"/>
              <a:t>But it substantially decreased the percentage of people who selected the consultation with the doctor.</a:t>
            </a:r>
            <a:endParaRPr sz="1200"/>
          </a:p>
          <a:p>
            <a:pPr marL="0" lvl="0" indent="0" algn="l" rtl="0">
              <a:lnSpc>
                <a:spcPct val="115000"/>
              </a:lnSpc>
              <a:spcBef>
                <a:spcPts val="1000"/>
              </a:spcBef>
              <a:spcAft>
                <a:spcPts val="0"/>
              </a:spcAft>
              <a:buClr>
                <a:schemeClr val="dk1"/>
              </a:buClr>
              <a:buSzPts val="1100"/>
              <a:buFont typeface="Arial"/>
              <a:buNone/>
            </a:pPr>
            <a:endParaRPr sz="1200"/>
          </a:p>
          <a:p>
            <a:pPr marL="0" lvl="0" indent="0" algn="l" rtl="0">
              <a:lnSpc>
                <a:spcPct val="90000"/>
              </a:lnSpc>
              <a:spcBef>
                <a:spcPts val="1000"/>
              </a:spcBef>
              <a:spcAft>
                <a:spcPts val="0"/>
              </a:spcAft>
              <a:buClr>
                <a:schemeClr val="dk1"/>
              </a:buClr>
              <a:buSzPts val="1100"/>
              <a:buFont typeface="Arial"/>
              <a:buNone/>
            </a:pPr>
            <a:r>
              <a:rPr lang="en-GB" sz="1000" i="1">
                <a:solidFill>
                  <a:schemeClr val="dk1"/>
                </a:solidFill>
                <a:latin typeface="Calibri"/>
                <a:ea typeface="Calibri"/>
                <a:cs typeface="Calibri"/>
                <a:sym typeface="Calibri"/>
              </a:rPr>
              <a:t>Data collected on 981 UK adults by BIT on 28 April - 1 May 2020</a:t>
            </a:r>
            <a:endParaRPr sz="1000" i="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457200" lvl="0" indent="-228600" algn="l" rtl="0">
              <a:spcBef>
                <a:spcPts val="1600"/>
              </a:spcBef>
              <a:spcAft>
                <a:spcPts val="0"/>
              </a:spcAft>
              <a:buClr>
                <a:schemeClr val="dk1"/>
              </a:buClr>
              <a:buSzPts val="1100"/>
              <a:buFont typeface="Arial"/>
              <a:buNone/>
            </a:pPr>
            <a:endParaRPr>
              <a:solidFill>
                <a:schemeClr val="dk1"/>
              </a:solidFill>
            </a:endParaRPr>
          </a:p>
          <a:p>
            <a:pPr marL="0" lvl="0" indent="0" algn="l" rtl="0">
              <a:lnSpc>
                <a:spcPct val="150000"/>
              </a:lnSpc>
              <a:spcBef>
                <a:spcPts val="0"/>
              </a:spcBef>
              <a:spcAft>
                <a:spcPts val="0"/>
              </a:spcAft>
              <a:buNone/>
            </a:pPr>
            <a:endParaRPr/>
          </a:p>
        </p:txBody>
      </p:sp>
      <p:sp>
        <p:nvSpPr>
          <p:cNvPr id="5171" name="Google Shape;5171;g9fe57f7b37_0_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8"/>
        <p:cNvGrpSpPr/>
        <p:nvPr/>
      </p:nvGrpSpPr>
      <p:grpSpPr>
        <a:xfrm>
          <a:off x="0" y="0"/>
          <a:ext cx="0" cy="0"/>
          <a:chOff x="0" y="0"/>
          <a:chExt cx="0" cy="0"/>
        </a:xfrm>
      </p:grpSpPr>
      <p:sp>
        <p:nvSpPr>
          <p:cNvPr id="5179" name="Google Shape;5179;ga95d57a608_1_4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0" name="Google Shape;5180;ga95d57a608_1_4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u="sng">
                <a:solidFill>
                  <a:srgbClr val="0563C1"/>
                </a:solidFill>
                <a:hlinkClick r:id="rId3">
                  <a:extLst>
                    <a:ext uri="{A12FA001-AC4F-418D-AE19-62706E023703}">
                      <ahyp:hlinkClr xmlns:ahyp="http://schemas.microsoft.com/office/drawing/2018/hyperlinkcolor" val="tx"/>
                    </a:ext>
                  </a:extLst>
                </a:hlinkClick>
              </a:rPr>
              <a:t>Early cancer diagnosis in Manchester:  </a:t>
            </a:r>
            <a:r>
              <a:rPr lang="en-GB" u="sng">
                <a:solidFill>
                  <a:srgbClr val="0563C1"/>
                </a:solidFill>
                <a:hlinkClick r:id="rId3">
                  <a:extLst>
                    <a:ext uri="{A12FA001-AC4F-418D-AE19-62706E023703}">
                      <ahyp:hlinkClr xmlns:ahyp="http://schemas.microsoft.com/office/drawing/2018/hyperlinkcolor" val="tx"/>
                    </a:ext>
                  </a:extLst>
                </a:hlinkClick>
              </a:rPr>
              <a:t>inhttps://www.bi.team/blogs/catching-cancer-early-in-greater-manchester-boosting-gp-referrals/</a:t>
            </a: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4"/>
        <p:cNvGrpSpPr/>
        <p:nvPr/>
      </p:nvGrpSpPr>
      <p:grpSpPr>
        <a:xfrm>
          <a:off x="0" y="0"/>
          <a:ext cx="0" cy="0"/>
          <a:chOff x="0" y="0"/>
          <a:chExt cx="0" cy="0"/>
        </a:xfrm>
      </p:grpSpPr>
      <p:sp>
        <p:nvSpPr>
          <p:cNvPr id="5185" name="Google Shape;5185;ga95d57a608_1_62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200"/>
              <a:t>The information also increased the number of people who selected the consultation with the nurse,</a:t>
            </a:r>
            <a:endParaRPr sz="1200"/>
          </a:p>
          <a:p>
            <a:pPr marL="0" lvl="0" indent="0" algn="l" rtl="0">
              <a:lnSpc>
                <a:spcPct val="115000"/>
              </a:lnSpc>
              <a:spcBef>
                <a:spcPts val="1000"/>
              </a:spcBef>
              <a:spcAft>
                <a:spcPts val="0"/>
              </a:spcAft>
              <a:buClr>
                <a:schemeClr val="dk1"/>
              </a:buClr>
              <a:buSzPts val="1100"/>
              <a:buFont typeface="Arial"/>
              <a:buNone/>
            </a:pPr>
            <a:r>
              <a:rPr lang="en-GB" sz="1200"/>
              <a:t>But it substantially decreased the percentage of people who selected the consultation with the doctor.</a:t>
            </a:r>
            <a:endParaRPr sz="1200"/>
          </a:p>
          <a:p>
            <a:pPr marL="0" lvl="0" indent="0" algn="l" rtl="0">
              <a:lnSpc>
                <a:spcPct val="115000"/>
              </a:lnSpc>
              <a:spcBef>
                <a:spcPts val="1000"/>
              </a:spcBef>
              <a:spcAft>
                <a:spcPts val="0"/>
              </a:spcAft>
              <a:buClr>
                <a:schemeClr val="dk1"/>
              </a:buClr>
              <a:buSzPts val="1100"/>
              <a:buFont typeface="Arial"/>
              <a:buNone/>
            </a:pPr>
            <a:endParaRPr sz="1200"/>
          </a:p>
          <a:p>
            <a:pPr marL="0" lvl="0" indent="0" algn="l" rtl="0">
              <a:lnSpc>
                <a:spcPct val="90000"/>
              </a:lnSpc>
              <a:spcBef>
                <a:spcPts val="1000"/>
              </a:spcBef>
              <a:spcAft>
                <a:spcPts val="0"/>
              </a:spcAft>
              <a:buClr>
                <a:schemeClr val="dk1"/>
              </a:buClr>
              <a:buSzPts val="1100"/>
              <a:buFont typeface="Arial"/>
              <a:buNone/>
            </a:pPr>
            <a:r>
              <a:rPr lang="en-GB" sz="1000" i="1">
                <a:solidFill>
                  <a:schemeClr val="dk1"/>
                </a:solidFill>
                <a:latin typeface="Calibri"/>
                <a:ea typeface="Calibri"/>
                <a:cs typeface="Calibri"/>
                <a:sym typeface="Calibri"/>
              </a:rPr>
              <a:t>Data collected on 981 UK adults by BIT on 28 April - 1 May 2020</a:t>
            </a:r>
            <a:endParaRPr sz="1000" i="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457200" lvl="0" indent="-228600" algn="l" rtl="0">
              <a:spcBef>
                <a:spcPts val="1600"/>
              </a:spcBef>
              <a:spcAft>
                <a:spcPts val="0"/>
              </a:spcAft>
              <a:buClr>
                <a:schemeClr val="dk1"/>
              </a:buClr>
              <a:buSzPts val="1100"/>
              <a:buFont typeface="Arial"/>
              <a:buNone/>
            </a:pPr>
            <a:endParaRPr>
              <a:solidFill>
                <a:schemeClr val="dk1"/>
              </a:solidFill>
            </a:endParaRPr>
          </a:p>
          <a:p>
            <a:pPr marL="0" lvl="0" indent="0" algn="l" rtl="0">
              <a:lnSpc>
                <a:spcPct val="150000"/>
              </a:lnSpc>
              <a:spcBef>
                <a:spcPts val="0"/>
              </a:spcBef>
              <a:spcAft>
                <a:spcPts val="0"/>
              </a:spcAft>
              <a:buNone/>
            </a:pPr>
            <a:endParaRPr/>
          </a:p>
        </p:txBody>
      </p:sp>
      <p:sp>
        <p:nvSpPr>
          <p:cNvPr id="5186" name="Google Shape;5186;ga95d57a608_1_6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6"/>
        <p:cNvGrpSpPr/>
        <p:nvPr/>
      </p:nvGrpSpPr>
      <p:grpSpPr>
        <a:xfrm>
          <a:off x="0" y="0"/>
          <a:ext cx="0" cy="0"/>
          <a:chOff x="0" y="0"/>
          <a:chExt cx="0" cy="0"/>
        </a:xfrm>
      </p:grpSpPr>
      <p:sp>
        <p:nvSpPr>
          <p:cNvPr id="5197" name="Google Shape;5197;ga95d57a608_1_77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200"/>
              <a:t>The information also increased the number of people who selected the consultation with the nurse,</a:t>
            </a:r>
            <a:endParaRPr sz="1200"/>
          </a:p>
          <a:p>
            <a:pPr marL="0" lvl="0" indent="0" algn="l" rtl="0">
              <a:lnSpc>
                <a:spcPct val="115000"/>
              </a:lnSpc>
              <a:spcBef>
                <a:spcPts val="1000"/>
              </a:spcBef>
              <a:spcAft>
                <a:spcPts val="0"/>
              </a:spcAft>
              <a:buClr>
                <a:schemeClr val="dk1"/>
              </a:buClr>
              <a:buSzPts val="1100"/>
              <a:buFont typeface="Arial"/>
              <a:buNone/>
            </a:pPr>
            <a:r>
              <a:rPr lang="en-GB" sz="1200"/>
              <a:t>But it substantially decreased the percentage of people who selected the consultation with the doctor.</a:t>
            </a:r>
            <a:endParaRPr sz="1200"/>
          </a:p>
          <a:p>
            <a:pPr marL="0" lvl="0" indent="0" algn="l" rtl="0">
              <a:lnSpc>
                <a:spcPct val="115000"/>
              </a:lnSpc>
              <a:spcBef>
                <a:spcPts val="1000"/>
              </a:spcBef>
              <a:spcAft>
                <a:spcPts val="0"/>
              </a:spcAft>
              <a:buClr>
                <a:schemeClr val="dk1"/>
              </a:buClr>
              <a:buSzPts val="1100"/>
              <a:buFont typeface="Arial"/>
              <a:buNone/>
            </a:pPr>
            <a:endParaRPr sz="1200"/>
          </a:p>
          <a:p>
            <a:pPr marL="0" lvl="0" indent="0" algn="l" rtl="0">
              <a:lnSpc>
                <a:spcPct val="90000"/>
              </a:lnSpc>
              <a:spcBef>
                <a:spcPts val="1000"/>
              </a:spcBef>
              <a:spcAft>
                <a:spcPts val="0"/>
              </a:spcAft>
              <a:buClr>
                <a:schemeClr val="dk1"/>
              </a:buClr>
              <a:buSzPts val="1100"/>
              <a:buFont typeface="Arial"/>
              <a:buNone/>
            </a:pPr>
            <a:r>
              <a:rPr lang="en-GB" sz="1000" i="1">
                <a:solidFill>
                  <a:schemeClr val="dk1"/>
                </a:solidFill>
                <a:latin typeface="Calibri"/>
                <a:ea typeface="Calibri"/>
                <a:cs typeface="Calibri"/>
                <a:sym typeface="Calibri"/>
              </a:rPr>
              <a:t>Data collected on 981 UK adults by BIT on 28 April - 1 May 2020</a:t>
            </a:r>
            <a:endParaRPr sz="1000" i="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457200" lvl="0" indent="-228600" algn="l" rtl="0">
              <a:spcBef>
                <a:spcPts val="1600"/>
              </a:spcBef>
              <a:spcAft>
                <a:spcPts val="0"/>
              </a:spcAft>
              <a:buClr>
                <a:schemeClr val="dk1"/>
              </a:buClr>
              <a:buSzPts val="1100"/>
              <a:buFont typeface="Arial"/>
              <a:buNone/>
            </a:pPr>
            <a:endParaRPr>
              <a:solidFill>
                <a:schemeClr val="dk1"/>
              </a:solidFill>
            </a:endParaRPr>
          </a:p>
          <a:p>
            <a:pPr marL="0" lvl="0" indent="0" algn="l" rtl="0">
              <a:lnSpc>
                <a:spcPct val="150000"/>
              </a:lnSpc>
              <a:spcBef>
                <a:spcPts val="0"/>
              </a:spcBef>
              <a:spcAft>
                <a:spcPts val="0"/>
              </a:spcAft>
              <a:buNone/>
            </a:pPr>
            <a:endParaRPr/>
          </a:p>
        </p:txBody>
      </p:sp>
      <p:sp>
        <p:nvSpPr>
          <p:cNvPr id="5198" name="Google Shape;5198;ga95d57a608_1_7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3"/>
        <p:cNvGrpSpPr/>
        <p:nvPr/>
      </p:nvGrpSpPr>
      <p:grpSpPr>
        <a:xfrm>
          <a:off x="0" y="0"/>
          <a:ext cx="0" cy="0"/>
          <a:chOff x="0" y="0"/>
          <a:chExt cx="0" cy="0"/>
        </a:xfrm>
      </p:grpSpPr>
      <p:sp>
        <p:nvSpPr>
          <p:cNvPr id="5214" name="Google Shape;5214;ga95d57a608_1_75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200"/>
              <a:t>The information also increased the number of people who selected the consultation with the nurse,</a:t>
            </a:r>
            <a:endParaRPr sz="1200"/>
          </a:p>
          <a:p>
            <a:pPr marL="0" lvl="0" indent="0" algn="l" rtl="0">
              <a:lnSpc>
                <a:spcPct val="115000"/>
              </a:lnSpc>
              <a:spcBef>
                <a:spcPts val="1000"/>
              </a:spcBef>
              <a:spcAft>
                <a:spcPts val="0"/>
              </a:spcAft>
              <a:buClr>
                <a:schemeClr val="dk1"/>
              </a:buClr>
              <a:buSzPts val="1100"/>
              <a:buFont typeface="Arial"/>
              <a:buNone/>
            </a:pPr>
            <a:r>
              <a:rPr lang="en-GB" sz="1200"/>
              <a:t>But it substantially decreased the percentage of people who selected the consultation with the doctor.</a:t>
            </a:r>
            <a:endParaRPr sz="1200"/>
          </a:p>
          <a:p>
            <a:pPr marL="0" lvl="0" indent="0" algn="l" rtl="0">
              <a:lnSpc>
                <a:spcPct val="115000"/>
              </a:lnSpc>
              <a:spcBef>
                <a:spcPts val="1000"/>
              </a:spcBef>
              <a:spcAft>
                <a:spcPts val="0"/>
              </a:spcAft>
              <a:buClr>
                <a:schemeClr val="dk1"/>
              </a:buClr>
              <a:buSzPts val="1100"/>
              <a:buFont typeface="Arial"/>
              <a:buNone/>
            </a:pPr>
            <a:endParaRPr sz="1200"/>
          </a:p>
          <a:p>
            <a:pPr marL="0" lvl="0" indent="0" algn="l" rtl="0">
              <a:lnSpc>
                <a:spcPct val="90000"/>
              </a:lnSpc>
              <a:spcBef>
                <a:spcPts val="1000"/>
              </a:spcBef>
              <a:spcAft>
                <a:spcPts val="0"/>
              </a:spcAft>
              <a:buClr>
                <a:schemeClr val="dk1"/>
              </a:buClr>
              <a:buSzPts val="1100"/>
              <a:buFont typeface="Arial"/>
              <a:buNone/>
            </a:pPr>
            <a:r>
              <a:rPr lang="en-GB" sz="1000" i="1">
                <a:solidFill>
                  <a:schemeClr val="dk1"/>
                </a:solidFill>
                <a:latin typeface="Calibri"/>
                <a:ea typeface="Calibri"/>
                <a:cs typeface="Calibri"/>
                <a:sym typeface="Calibri"/>
              </a:rPr>
              <a:t>Data collected on 981 UK adults by BIT on 28 April - 1 May 2020</a:t>
            </a:r>
            <a:endParaRPr sz="1000" i="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457200" lvl="0" indent="-228600" algn="l" rtl="0">
              <a:spcBef>
                <a:spcPts val="1600"/>
              </a:spcBef>
              <a:spcAft>
                <a:spcPts val="0"/>
              </a:spcAft>
              <a:buClr>
                <a:schemeClr val="dk1"/>
              </a:buClr>
              <a:buSzPts val="1100"/>
              <a:buFont typeface="Arial"/>
              <a:buNone/>
            </a:pPr>
            <a:endParaRPr>
              <a:solidFill>
                <a:schemeClr val="dk1"/>
              </a:solidFill>
            </a:endParaRPr>
          </a:p>
          <a:p>
            <a:pPr marL="0" lvl="0" indent="0" algn="l" rtl="0">
              <a:lnSpc>
                <a:spcPct val="150000"/>
              </a:lnSpc>
              <a:spcBef>
                <a:spcPts val="0"/>
              </a:spcBef>
              <a:spcAft>
                <a:spcPts val="0"/>
              </a:spcAft>
              <a:buNone/>
            </a:pPr>
            <a:endParaRPr/>
          </a:p>
        </p:txBody>
      </p:sp>
      <p:sp>
        <p:nvSpPr>
          <p:cNvPr id="5215" name="Google Shape;5215;ga95d57a608_1_7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3"/>
        <p:cNvGrpSpPr/>
        <p:nvPr/>
      </p:nvGrpSpPr>
      <p:grpSpPr>
        <a:xfrm>
          <a:off x="0" y="0"/>
          <a:ext cx="0" cy="0"/>
          <a:chOff x="0" y="0"/>
          <a:chExt cx="0" cy="0"/>
        </a:xfrm>
      </p:grpSpPr>
      <p:sp>
        <p:nvSpPr>
          <p:cNvPr id="5234" name="Google Shape;5234;ga95d57a608_1_64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200"/>
              <a:t>The information also increased the number of people who selected the consultation with the nurse,</a:t>
            </a:r>
            <a:endParaRPr sz="1200"/>
          </a:p>
          <a:p>
            <a:pPr marL="0" lvl="0" indent="0" algn="l" rtl="0">
              <a:lnSpc>
                <a:spcPct val="115000"/>
              </a:lnSpc>
              <a:spcBef>
                <a:spcPts val="1000"/>
              </a:spcBef>
              <a:spcAft>
                <a:spcPts val="0"/>
              </a:spcAft>
              <a:buClr>
                <a:schemeClr val="dk1"/>
              </a:buClr>
              <a:buSzPts val="1100"/>
              <a:buFont typeface="Arial"/>
              <a:buNone/>
            </a:pPr>
            <a:r>
              <a:rPr lang="en-GB" sz="1200"/>
              <a:t>But it substantially decreased the percentage of people who selected the consultation with the doctor.</a:t>
            </a:r>
            <a:endParaRPr sz="1200"/>
          </a:p>
          <a:p>
            <a:pPr marL="0" lvl="0" indent="0" algn="l" rtl="0">
              <a:lnSpc>
                <a:spcPct val="115000"/>
              </a:lnSpc>
              <a:spcBef>
                <a:spcPts val="1000"/>
              </a:spcBef>
              <a:spcAft>
                <a:spcPts val="0"/>
              </a:spcAft>
              <a:buClr>
                <a:schemeClr val="dk1"/>
              </a:buClr>
              <a:buSzPts val="1100"/>
              <a:buFont typeface="Arial"/>
              <a:buNone/>
            </a:pPr>
            <a:endParaRPr sz="1200"/>
          </a:p>
          <a:p>
            <a:pPr marL="0" lvl="0" indent="0" algn="l" rtl="0">
              <a:lnSpc>
                <a:spcPct val="90000"/>
              </a:lnSpc>
              <a:spcBef>
                <a:spcPts val="1000"/>
              </a:spcBef>
              <a:spcAft>
                <a:spcPts val="0"/>
              </a:spcAft>
              <a:buClr>
                <a:schemeClr val="dk1"/>
              </a:buClr>
              <a:buSzPts val="1100"/>
              <a:buFont typeface="Arial"/>
              <a:buNone/>
            </a:pPr>
            <a:r>
              <a:rPr lang="en-GB" sz="1000" i="1">
                <a:solidFill>
                  <a:schemeClr val="dk1"/>
                </a:solidFill>
                <a:latin typeface="Calibri"/>
                <a:ea typeface="Calibri"/>
                <a:cs typeface="Calibri"/>
                <a:sym typeface="Calibri"/>
              </a:rPr>
              <a:t>Data collected on 981 UK adults by BIT on 28 April - 1 May 2020</a:t>
            </a:r>
            <a:endParaRPr sz="1000" i="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457200" lvl="0" indent="-228600" algn="l" rtl="0">
              <a:spcBef>
                <a:spcPts val="1600"/>
              </a:spcBef>
              <a:spcAft>
                <a:spcPts val="0"/>
              </a:spcAft>
              <a:buClr>
                <a:schemeClr val="dk1"/>
              </a:buClr>
              <a:buSzPts val="1100"/>
              <a:buFont typeface="Arial"/>
              <a:buNone/>
            </a:pPr>
            <a:endParaRPr>
              <a:solidFill>
                <a:schemeClr val="dk1"/>
              </a:solidFill>
            </a:endParaRPr>
          </a:p>
          <a:p>
            <a:pPr marL="0" lvl="0" indent="0" algn="l" rtl="0">
              <a:lnSpc>
                <a:spcPct val="150000"/>
              </a:lnSpc>
              <a:spcBef>
                <a:spcPts val="0"/>
              </a:spcBef>
              <a:spcAft>
                <a:spcPts val="0"/>
              </a:spcAft>
              <a:buNone/>
            </a:pPr>
            <a:endParaRPr/>
          </a:p>
        </p:txBody>
      </p:sp>
      <p:sp>
        <p:nvSpPr>
          <p:cNvPr id="5235" name="Google Shape;5235;ga95d57a608_1_6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5"/>
        <p:cNvGrpSpPr/>
        <p:nvPr/>
      </p:nvGrpSpPr>
      <p:grpSpPr>
        <a:xfrm>
          <a:off x="0" y="0"/>
          <a:ext cx="0" cy="0"/>
          <a:chOff x="0" y="0"/>
          <a:chExt cx="0" cy="0"/>
        </a:xfrm>
      </p:grpSpPr>
      <p:sp>
        <p:nvSpPr>
          <p:cNvPr id="5256" name="Google Shape;5256;ga95d57a608_1_72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200"/>
              <a:t>The information also increased the number of people who selected the consultation with the nurse,</a:t>
            </a:r>
            <a:endParaRPr sz="1200"/>
          </a:p>
          <a:p>
            <a:pPr marL="0" lvl="0" indent="0" algn="l" rtl="0">
              <a:lnSpc>
                <a:spcPct val="115000"/>
              </a:lnSpc>
              <a:spcBef>
                <a:spcPts val="1000"/>
              </a:spcBef>
              <a:spcAft>
                <a:spcPts val="0"/>
              </a:spcAft>
              <a:buClr>
                <a:schemeClr val="dk1"/>
              </a:buClr>
              <a:buSzPts val="1100"/>
              <a:buFont typeface="Arial"/>
              <a:buNone/>
            </a:pPr>
            <a:r>
              <a:rPr lang="en-GB" sz="1200"/>
              <a:t>But it substantially decreased the percentage of people who selected the consultation with the doctor.</a:t>
            </a:r>
            <a:endParaRPr sz="1200"/>
          </a:p>
          <a:p>
            <a:pPr marL="0" lvl="0" indent="0" algn="l" rtl="0">
              <a:lnSpc>
                <a:spcPct val="115000"/>
              </a:lnSpc>
              <a:spcBef>
                <a:spcPts val="1000"/>
              </a:spcBef>
              <a:spcAft>
                <a:spcPts val="0"/>
              </a:spcAft>
              <a:buClr>
                <a:schemeClr val="dk1"/>
              </a:buClr>
              <a:buSzPts val="1100"/>
              <a:buFont typeface="Arial"/>
              <a:buNone/>
            </a:pPr>
            <a:endParaRPr sz="1200"/>
          </a:p>
          <a:p>
            <a:pPr marL="0" lvl="0" indent="0" algn="l" rtl="0">
              <a:lnSpc>
                <a:spcPct val="90000"/>
              </a:lnSpc>
              <a:spcBef>
                <a:spcPts val="1000"/>
              </a:spcBef>
              <a:spcAft>
                <a:spcPts val="0"/>
              </a:spcAft>
              <a:buClr>
                <a:schemeClr val="dk1"/>
              </a:buClr>
              <a:buSzPts val="1100"/>
              <a:buFont typeface="Arial"/>
              <a:buNone/>
            </a:pPr>
            <a:r>
              <a:rPr lang="en-GB" sz="1000" i="1">
                <a:solidFill>
                  <a:schemeClr val="dk1"/>
                </a:solidFill>
                <a:latin typeface="Calibri"/>
                <a:ea typeface="Calibri"/>
                <a:cs typeface="Calibri"/>
                <a:sym typeface="Calibri"/>
              </a:rPr>
              <a:t>Data collected on 981 UK adults by BIT on 28 April - 1 May 2020</a:t>
            </a:r>
            <a:endParaRPr sz="1000" i="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457200" lvl="0" indent="-228600" algn="l" rtl="0">
              <a:spcBef>
                <a:spcPts val="1600"/>
              </a:spcBef>
              <a:spcAft>
                <a:spcPts val="0"/>
              </a:spcAft>
              <a:buClr>
                <a:schemeClr val="dk1"/>
              </a:buClr>
              <a:buSzPts val="1100"/>
              <a:buFont typeface="Arial"/>
              <a:buNone/>
            </a:pPr>
            <a:endParaRPr>
              <a:solidFill>
                <a:schemeClr val="dk1"/>
              </a:solidFill>
            </a:endParaRPr>
          </a:p>
          <a:p>
            <a:pPr marL="0" lvl="0" indent="0" algn="l" rtl="0">
              <a:lnSpc>
                <a:spcPct val="150000"/>
              </a:lnSpc>
              <a:spcBef>
                <a:spcPts val="0"/>
              </a:spcBef>
              <a:spcAft>
                <a:spcPts val="0"/>
              </a:spcAft>
              <a:buNone/>
            </a:pPr>
            <a:endParaRPr/>
          </a:p>
        </p:txBody>
      </p:sp>
      <p:sp>
        <p:nvSpPr>
          <p:cNvPr id="5257" name="Google Shape;5257;ga95d57a608_1_7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5"/>
        <p:cNvGrpSpPr/>
        <p:nvPr/>
      </p:nvGrpSpPr>
      <p:grpSpPr>
        <a:xfrm>
          <a:off x="0" y="0"/>
          <a:ext cx="0" cy="0"/>
          <a:chOff x="0" y="0"/>
          <a:chExt cx="0" cy="0"/>
        </a:xfrm>
      </p:grpSpPr>
      <p:sp>
        <p:nvSpPr>
          <p:cNvPr id="5896" name="Google Shape;5896;g1593faadb52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7" name="Google Shape;5897;g1593faadb52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1"/>
        <p:cNvGrpSpPr/>
        <p:nvPr/>
      </p:nvGrpSpPr>
      <p:grpSpPr>
        <a:xfrm>
          <a:off x="0" y="0"/>
          <a:ext cx="0" cy="0"/>
          <a:chOff x="0" y="0"/>
          <a:chExt cx="0" cy="0"/>
        </a:xfrm>
      </p:grpSpPr>
      <p:sp>
        <p:nvSpPr>
          <p:cNvPr id="5902" name="Google Shape;5902;g15a5c875b44_0_4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3" name="Google Shape;5903;g15a5c875b44_0_4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0"/>
        <p:cNvGrpSpPr/>
        <p:nvPr/>
      </p:nvGrpSpPr>
      <p:grpSpPr>
        <a:xfrm>
          <a:off x="0" y="0"/>
          <a:ext cx="0" cy="0"/>
          <a:chOff x="0" y="0"/>
          <a:chExt cx="0" cy="0"/>
        </a:xfrm>
      </p:grpSpPr>
      <p:sp>
        <p:nvSpPr>
          <p:cNvPr id="1181" name="Google Shape;1181;g280df6eb3e0_0_181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200">
                <a:solidFill>
                  <a:schemeClr val="dk1"/>
                </a:solidFill>
              </a:rPr>
              <a:t>I look forward to see how well this will work online...</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n-GB" sz="1200">
                <a:solidFill>
                  <a:schemeClr val="dk1"/>
                </a:solidFill>
              </a:rPr>
              <a:t>But I’d like you to try your two behavioural systems in action, with an activity that my colleagues will know as the stroop test...</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n-GB" sz="1200">
                <a:solidFill>
                  <a:schemeClr val="dk1"/>
                </a:solidFill>
              </a:rPr>
              <a:t>I’m going to put up some words on the screen. Your task is to say out loud the </a:t>
            </a:r>
            <a:r>
              <a:rPr lang="en-GB" sz="1200" b="1">
                <a:solidFill>
                  <a:schemeClr val="dk1"/>
                </a:solidFill>
              </a:rPr>
              <a:t>colours in which the words are written</a:t>
            </a:r>
            <a:r>
              <a:rPr lang="en-GB" sz="1200">
                <a:solidFill>
                  <a:schemeClr val="dk1"/>
                </a:solidFill>
              </a:rPr>
              <a:t>.</a:t>
            </a:r>
            <a:endParaRPr sz="1200">
              <a:solidFill>
                <a:schemeClr val="dk1"/>
              </a:solidFill>
            </a:endParaRPr>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chemeClr val="dk1"/>
                </a:solidFill>
              </a:rPr>
              <a:t>0.5 mins</a:t>
            </a:r>
            <a:endParaRPr sz="1200">
              <a:solidFill>
                <a:schemeClr val="dk1"/>
              </a:solidFill>
            </a:endParaRPr>
          </a:p>
        </p:txBody>
      </p:sp>
      <p:sp>
        <p:nvSpPr>
          <p:cNvPr id="1182" name="Google Shape;1182;g280df6eb3e0_0_18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7"/>
        <p:cNvGrpSpPr/>
        <p:nvPr/>
      </p:nvGrpSpPr>
      <p:grpSpPr>
        <a:xfrm>
          <a:off x="0" y="0"/>
          <a:ext cx="0" cy="0"/>
          <a:chOff x="0" y="0"/>
          <a:chExt cx="0" cy="0"/>
        </a:xfrm>
      </p:grpSpPr>
      <p:sp>
        <p:nvSpPr>
          <p:cNvPr id="5908" name="Google Shape;5908;g15a5c875b44_0_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9" name="Google Shape;5909;g15a5c875b44_0_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3"/>
        <p:cNvGrpSpPr/>
        <p:nvPr/>
      </p:nvGrpSpPr>
      <p:grpSpPr>
        <a:xfrm>
          <a:off x="0" y="0"/>
          <a:ext cx="0" cy="0"/>
          <a:chOff x="0" y="0"/>
          <a:chExt cx="0" cy="0"/>
        </a:xfrm>
      </p:grpSpPr>
      <p:sp>
        <p:nvSpPr>
          <p:cNvPr id="5914" name="Google Shape;5914;g15a5c875b44_0_4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5" name="Google Shape;5915;g15a5c875b44_0_4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1"/>
        <p:cNvGrpSpPr/>
        <p:nvPr/>
      </p:nvGrpSpPr>
      <p:grpSpPr>
        <a:xfrm>
          <a:off x="0" y="0"/>
          <a:ext cx="0" cy="0"/>
          <a:chOff x="0" y="0"/>
          <a:chExt cx="0" cy="0"/>
        </a:xfrm>
      </p:grpSpPr>
      <p:sp>
        <p:nvSpPr>
          <p:cNvPr id="1202" name="Google Shape;1202;g280df6eb3e0_0_183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For example, if I showed you this word….</a:t>
            </a:r>
            <a:endParaRPr/>
          </a:p>
        </p:txBody>
      </p:sp>
      <p:sp>
        <p:nvSpPr>
          <p:cNvPr id="1203" name="Google Shape;1203;g280df6eb3e0_0_18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3"/>
        <p:cNvGrpSpPr/>
        <p:nvPr/>
      </p:nvGrpSpPr>
      <p:grpSpPr>
        <a:xfrm>
          <a:off x="0" y="0"/>
          <a:ext cx="0" cy="0"/>
          <a:chOff x="0" y="0"/>
          <a:chExt cx="0" cy="0"/>
        </a:xfrm>
      </p:grpSpPr>
      <p:sp>
        <p:nvSpPr>
          <p:cNvPr id="1234" name="Google Shape;1234;g280df6eb3e0_0_186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For example, if I showed you this word….</a:t>
            </a:r>
            <a:endParaRPr/>
          </a:p>
        </p:txBody>
      </p:sp>
      <p:sp>
        <p:nvSpPr>
          <p:cNvPr id="1235" name="Google Shape;1235;g280df6eb3e0_0_18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7"/>
        <p:cNvGrpSpPr/>
        <p:nvPr/>
      </p:nvGrpSpPr>
      <p:grpSpPr>
        <a:xfrm>
          <a:off x="0" y="0"/>
          <a:ext cx="0" cy="0"/>
          <a:chOff x="0" y="0"/>
          <a:chExt cx="0" cy="0"/>
        </a:xfrm>
      </p:grpSpPr>
      <p:sp>
        <p:nvSpPr>
          <p:cNvPr id="1268" name="Google Shape;1268;g280df6eb3e0_0_1897:notes"/>
          <p:cNvSpPr txBox="1">
            <a:spLocks noGrp="1"/>
          </p:cNvSpPr>
          <p:nvPr>
            <p:ph type="body" idx="1"/>
          </p:nvPr>
        </p:nvSpPr>
        <p:spPr>
          <a:xfrm>
            <a:off x="685800" y="4400550"/>
            <a:ext cx="5486400" cy="3600600"/>
          </a:xfrm>
          <a:prstGeom prst="rect">
            <a:avLst/>
          </a:prstGeom>
          <a:noFill/>
          <a:ln>
            <a:noFill/>
          </a:ln>
        </p:spPr>
        <p:txBody>
          <a:bodyPr spcFirstLastPara="1" wrap="square" lIns="91325" tIns="45650" rIns="91325" bIns="45650" anchor="t" anchorCtr="0">
            <a:noAutofit/>
          </a:bodyPr>
          <a:lstStyle/>
          <a:p>
            <a:pPr marL="0" lvl="0" indent="0" algn="l" rtl="0">
              <a:lnSpc>
                <a:spcPct val="100000"/>
              </a:lnSpc>
              <a:spcBef>
                <a:spcPts val="0"/>
              </a:spcBef>
              <a:spcAft>
                <a:spcPts val="0"/>
              </a:spcAft>
              <a:buSzPts val="1400"/>
              <a:buNone/>
            </a:pPr>
            <a:endParaRPr/>
          </a:p>
        </p:txBody>
      </p:sp>
      <p:sp>
        <p:nvSpPr>
          <p:cNvPr id="1269" name="Google Shape;1269;g280df6eb3e0_0_1897:notes"/>
          <p:cNvSpPr>
            <a:spLocks noGrp="1" noRot="1" noChangeAspect="1"/>
          </p:cNvSpPr>
          <p:nvPr>
            <p:ph type="sldImg" idx="2"/>
          </p:nvPr>
        </p:nvSpPr>
        <p:spPr>
          <a:xfrm>
            <a:off x="701951" y="1143000"/>
            <a:ext cx="54540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6"/>
        <p:cNvGrpSpPr/>
        <p:nvPr/>
      </p:nvGrpSpPr>
      <p:grpSpPr>
        <a:xfrm>
          <a:off x="0" y="0"/>
          <a:ext cx="0" cy="0"/>
          <a:chOff x="0" y="0"/>
          <a:chExt cx="0" cy="0"/>
        </a:xfrm>
      </p:grpSpPr>
      <p:sp>
        <p:nvSpPr>
          <p:cNvPr id="1277" name="Google Shape;1277;g280df6eb3e0_0_1905:notes"/>
          <p:cNvSpPr txBox="1">
            <a:spLocks noGrp="1"/>
          </p:cNvSpPr>
          <p:nvPr>
            <p:ph type="body" idx="1"/>
          </p:nvPr>
        </p:nvSpPr>
        <p:spPr>
          <a:xfrm>
            <a:off x="685800" y="4400550"/>
            <a:ext cx="5486400" cy="3600600"/>
          </a:xfrm>
          <a:prstGeom prst="rect">
            <a:avLst/>
          </a:prstGeom>
          <a:noFill/>
          <a:ln>
            <a:noFill/>
          </a:ln>
        </p:spPr>
        <p:txBody>
          <a:bodyPr spcFirstLastPara="1" wrap="square" lIns="91325" tIns="45650" rIns="91325" bIns="45650" anchor="t" anchorCtr="0">
            <a:noAutofit/>
          </a:bodyPr>
          <a:lstStyle/>
          <a:p>
            <a:pPr marL="0" lvl="0" indent="0" algn="l" rtl="0">
              <a:lnSpc>
                <a:spcPct val="100000"/>
              </a:lnSpc>
              <a:spcBef>
                <a:spcPts val="0"/>
              </a:spcBef>
              <a:spcAft>
                <a:spcPts val="0"/>
              </a:spcAft>
              <a:buSzPts val="1400"/>
              <a:buNone/>
            </a:pPr>
            <a:endParaRPr/>
          </a:p>
        </p:txBody>
      </p:sp>
      <p:sp>
        <p:nvSpPr>
          <p:cNvPr id="1278" name="Google Shape;1278;g280df6eb3e0_0_1905:notes"/>
          <p:cNvSpPr>
            <a:spLocks noGrp="1" noRot="1" noChangeAspect="1"/>
          </p:cNvSpPr>
          <p:nvPr>
            <p:ph type="sldImg" idx="2"/>
          </p:nvPr>
        </p:nvSpPr>
        <p:spPr>
          <a:xfrm>
            <a:off x="701951" y="1143000"/>
            <a:ext cx="54540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5"/>
        <p:cNvGrpSpPr/>
        <p:nvPr/>
      </p:nvGrpSpPr>
      <p:grpSpPr>
        <a:xfrm>
          <a:off x="0" y="0"/>
          <a:ext cx="0" cy="0"/>
          <a:chOff x="0" y="0"/>
          <a:chExt cx="0" cy="0"/>
        </a:xfrm>
      </p:grpSpPr>
      <p:sp>
        <p:nvSpPr>
          <p:cNvPr id="1286" name="Google Shape;1286;g280df6eb3e0_0_1913:notes"/>
          <p:cNvSpPr txBox="1">
            <a:spLocks noGrp="1"/>
          </p:cNvSpPr>
          <p:nvPr>
            <p:ph type="body" idx="1"/>
          </p:nvPr>
        </p:nvSpPr>
        <p:spPr>
          <a:xfrm>
            <a:off x="685800" y="4400550"/>
            <a:ext cx="5486400" cy="3600600"/>
          </a:xfrm>
          <a:prstGeom prst="rect">
            <a:avLst/>
          </a:prstGeom>
          <a:noFill/>
          <a:ln>
            <a:noFill/>
          </a:ln>
        </p:spPr>
        <p:txBody>
          <a:bodyPr spcFirstLastPara="1" wrap="square" lIns="91325" tIns="45650" rIns="91325" bIns="45650" anchor="t" anchorCtr="0">
            <a:noAutofit/>
          </a:bodyPr>
          <a:lstStyle/>
          <a:p>
            <a:pPr marL="0" lvl="0" indent="0" algn="l" rtl="0">
              <a:lnSpc>
                <a:spcPct val="100000"/>
              </a:lnSpc>
              <a:spcBef>
                <a:spcPts val="0"/>
              </a:spcBef>
              <a:spcAft>
                <a:spcPts val="0"/>
              </a:spcAft>
              <a:buSzPts val="1400"/>
              <a:buNone/>
            </a:pPr>
            <a:endParaRPr/>
          </a:p>
        </p:txBody>
      </p:sp>
      <p:sp>
        <p:nvSpPr>
          <p:cNvPr id="1287" name="Google Shape;1287;g280df6eb3e0_0_1913:notes"/>
          <p:cNvSpPr>
            <a:spLocks noGrp="1" noRot="1" noChangeAspect="1"/>
          </p:cNvSpPr>
          <p:nvPr>
            <p:ph type="sldImg" idx="2"/>
          </p:nvPr>
        </p:nvSpPr>
        <p:spPr>
          <a:xfrm>
            <a:off x="701951" y="1143000"/>
            <a:ext cx="54540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ga1d236eae0_0_28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t>In this presentation like to provide some practical guidance for how to use behavioural insights to develop effective interventions to promote health.</a:t>
            </a:r>
            <a:endParaRPr sz="1200"/>
          </a:p>
          <a:p>
            <a:pPr marL="0" lvl="0" indent="0" algn="l" rtl="0">
              <a:spcBef>
                <a:spcPts val="0"/>
              </a:spcBef>
              <a:spcAft>
                <a:spcPts val="0"/>
              </a:spcAft>
              <a:buNone/>
            </a:pPr>
            <a:endParaRPr sz="1200"/>
          </a:p>
          <a:p>
            <a:pPr marL="457200" lvl="0" indent="-304800" algn="l" rtl="0">
              <a:lnSpc>
                <a:spcPct val="100000"/>
              </a:lnSpc>
              <a:spcBef>
                <a:spcPts val="0"/>
              </a:spcBef>
              <a:spcAft>
                <a:spcPts val="0"/>
              </a:spcAft>
              <a:buClr>
                <a:schemeClr val="dk1"/>
              </a:buClr>
              <a:buSzPts val="1200"/>
              <a:buChar char="●"/>
            </a:pPr>
            <a:r>
              <a:rPr lang="en-GB" sz="1200">
                <a:solidFill>
                  <a:schemeClr val="dk1"/>
                </a:solidFill>
              </a:rPr>
              <a:t>I will start by giving a brief introduction to the Behavioural Insights Team - also known as the Nudge Unit to give some background about who we are and what we do</a:t>
            </a:r>
            <a:endParaRPr sz="1200">
              <a:solidFill>
                <a:schemeClr val="dk1"/>
              </a:solidFill>
            </a:endParaRPr>
          </a:p>
          <a:p>
            <a:pPr marL="457200" lvl="0" indent="-304800" algn="l" rtl="0">
              <a:lnSpc>
                <a:spcPct val="100000"/>
              </a:lnSpc>
              <a:spcBef>
                <a:spcPts val="0"/>
              </a:spcBef>
              <a:spcAft>
                <a:spcPts val="0"/>
              </a:spcAft>
              <a:buClr>
                <a:schemeClr val="dk1"/>
              </a:buClr>
              <a:buSzPts val="1200"/>
              <a:buChar char="●"/>
            </a:pPr>
            <a:r>
              <a:rPr lang="en-GB" sz="1200">
                <a:solidFill>
                  <a:schemeClr val="dk1"/>
                </a:solidFill>
              </a:rPr>
              <a:t>I will then present the core ideas behind the dual process models of human behaviour, which provide a very helpful lense through which to understand what drives human behaviours</a:t>
            </a:r>
            <a:endParaRPr sz="1200">
              <a:solidFill>
                <a:schemeClr val="dk1"/>
              </a:solidFill>
            </a:endParaRPr>
          </a:p>
          <a:p>
            <a:pPr marL="457200" lvl="0" indent="-304800" algn="l" rtl="0">
              <a:lnSpc>
                <a:spcPct val="100000"/>
              </a:lnSpc>
              <a:spcBef>
                <a:spcPts val="0"/>
              </a:spcBef>
              <a:spcAft>
                <a:spcPts val="0"/>
              </a:spcAft>
              <a:buClr>
                <a:schemeClr val="dk1"/>
              </a:buClr>
              <a:buSzPts val="1200"/>
              <a:buChar char="●"/>
            </a:pPr>
            <a:r>
              <a:rPr lang="en-GB" sz="1200">
                <a:solidFill>
                  <a:schemeClr val="dk1"/>
                </a:solidFill>
              </a:rPr>
              <a:t>And finally I will present some practical tools that BIT has developed to facilitate the application of behavioural sciences. These are:</a:t>
            </a:r>
            <a:endParaRPr sz="1200">
              <a:solidFill>
                <a:schemeClr val="dk1"/>
              </a:solidFill>
            </a:endParaRPr>
          </a:p>
          <a:p>
            <a:pPr marL="914400" lvl="1" indent="-304800" algn="l" rtl="0">
              <a:lnSpc>
                <a:spcPct val="100000"/>
              </a:lnSpc>
              <a:spcBef>
                <a:spcPts val="0"/>
              </a:spcBef>
              <a:spcAft>
                <a:spcPts val="0"/>
              </a:spcAft>
              <a:buClr>
                <a:schemeClr val="dk1"/>
              </a:buClr>
              <a:buSzPts val="1200"/>
              <a:buChar char="○"/>
            </a:pPr>
            <a:r>
              <a:rPr lang="en-GB" sz="1200">
                <a:solidFill>
                  <a:schemeClr val="dk1"/>
                </a:solidFill>
              </a:rPr>
              <a:t>The EAST framework, which you can use to develop behavioural interventions to prmote health</a:t>
            </a:r>
            <a:endParaRPr sz="1200">
              <a:solidFill>
                <a:schemeClr val="dk1"/>
              </a:solidFill>
            </a:endParaRPr>
          </a:p>
          <a:p>
            <a:pPr marL="914400" lvl="1" indent="-304800" algn="l" rtl="0">
              <a:lnSpc>
                <a:spcPct val="100000"/>
              </a:lnSpc>
              <a:spcBef>
                <a:spcPts val="0"/>
              </a:spcBef>
              <a:spcAft>
                <a:spcPts val="0"/>
              </a:spcAft>
              <a:buClr>
                <a:schemeClr val="dk1"/>
              </a:buClr>
              <a:buSzPts val="1200"/>
              <a:buChar char="○"/>
            </a:pPr>
            <a:r>
              <a:rPr lang="en-GB" sz="1200">
                <a:solidFill>
                  <a:schemeClr val="dk1"/>
                </a:solidFill>
              </a:rPr>
              <a:t>the TESTS framework, which you can use to structure your behavioural science projects.</a:t>
            </a:r>
            <a:endParaRPr sz="1200">
              <a:solidFill>
                <a:schemeClr val="dk1"/>
              </a:solidFill>
            </a:endParaRPr>
          </a:p>
        </p:txBody>
      </p:sp>
      <p:sp>
        <p:nvSpPr>
          <p:cNvPr id="1013" name="Google Shape;1013;ga1d236eae0_0_2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4"/>
        <p:cNvGrpSpPr/>
        <p:nvPr/>
      </p:nvGrpSpPr>
      <p:grpSpPr>
        <a:xfrm>
          <a:off x="0" y="0"/>
          <a:ext cx="0" cy="0"/>
          <a:chOff x="0" y="0"/>
          <a:chExt cx="0" cy="0"/>
        </a:xfrm>
      </p:grpSpPr>
      <p:sp>
        <p:nvSpPr>
          <p:cNvPr id="1295" name="Google Shape;1295;g280df6eb3e0_0_1921:notes"/>
          <p:cNvSpPr txBox="1">
            <a:spLocks noGrp="1"/>
          </p:cNvSpPr>
          <p:nvPr>
            <p:ph type="body" idx="1"/>
          </p:nvPr>
        </p:nvSpPr>
        <p:spPr>
          <a:xfrm>
            <a:off x="685800" y="4400550"/>
            <a:ext cx="5486400" cy="3600600"/>
          </a:xfrm>
          <a:prstGeom prst="rect">
            <a:avLst/>
          </a:prstGeom>
          <a:noFill/>
          <a:ln>
            <a:noFill/>
          </a:ln>
        </p:spPr>
        <p:txBody>
          <a:bodyPr spcFirstLastPara="1" wrap="square" lIns="91325" tIns="45650" rIns="91325" bIns="45650" anchor="t" anchorCtr="0">
            <a:noAutofit/>
          </a:bodyPr>
          <a:lstStyle/>
          <a:p>
            <a:pPr marL="0" lvl="0" indent="0" algn="l" rtl="0">
              <a:lnSpc>
                <a:spcPct val="100000"/>
              </a:lnSpc>
              <a:spcBef>
                <a:spcPts val="0"/>
              </a:spcBef>
              <a:spcAft>
                <a:spcPts val="0"/>
              </a:spcAft>
              <a:buSzPts val="1400"/>
              <a:buNone/>
            </a:pPr>
            <a:endParaRPr/>
          </a:p>
        </p:txBody>
      </p:sp>
      <p:sp>
        <p:nvSpPr>
          <p:cNvPr id="1296" name="Google Shape;1296;g280df6eb3e0_0_1921:notes"/>
          <p:cNvSpPr>
            <a:spLocks noGrp="1" noRot="1" noChangeAspect="1"/>
          </p:cNvSpPr>
          <p:nvPr>
            <p:ph type="sldImg" idx="2"/>
          </p:nvPr>
        </p:nvSpPr>
        <p:spPr>
          <a:xfrm>
            <a:off x="701951" y="1143000"/>
            <a:ext cx="54540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3"/>
        <p:cNvGrpSpPr/>
        <p:nvPr/>
      </p:nvGrpSpPr>
      <p:grpSpPr>
        <a:xfrm>
          <a:off x="0" y="0"/>
          <a:ext cx="0" cy="0"/>
          <a:chOff x="0" y="0"/>
          <a:chExt cx="0" cy="0"/>
        </a:xfrm>
      </p:grpSpPr>
      <p:sp>
        <p:nvSpPr>
          <p:cNvPr id="1304" name="Google Shape;1304;g280df6eb3e0_0_1929:notes"/>
          <p:cNvSpPr txBox="1">
            <a:spLocks noGrp="1"/>
          </p:cNvSpPr>
          <p:nvPr>
            <p:ph type="body" idx="1"/>
          </p:nvPr>
        </p:nvSpPr>
        <p:spPr>
          <a:xfrm>
            <a:off x="685800" y="4400550"/>
            <a:ext cx="5486400" cy="3600600"/>
          </a:xfrm>
          <a:prstGeom prst="rect">
            <a:avLst/>
          </a:prstGeom>
          <a:noFill/>
          <a:ln>
            <a:noFill/>
          </a:ln>
        </p:spPr>
        <p:txBody>
          <a:bodyPr spcFirstLastPara="1" wrap="square" lIns="91325" tIns="45650" rIns="91325" bIns="45650" anchor="t" anchorCtr="0">
            <a:noAutofit/>
          </a:bodyPr>
          <a:lstStyle/>
          <a:p>
            <a:pPr marL="0" lvl="0" indent="0" algn="l" rtl="0">
              <a:lnSpc>
                <a:spcPct val="100000"/>
              </a:lnSpc>
              <a:spcBef>
                <a:spcPts val="0"/>
              </a:spcBef>
              <a:spcAft>
                <a:spcPts val="0"/>
              </a:spcAft>
              <a:buSzPts val="1400"/>
              <a:buNone/>
            </a:pPr>
            <a:endParaRPr/>
          </a:p>
        </p:txBody>
      </p:sp>
      <p:sp>
        <p:nvSpPr>
          <p:cNvPr id="1305" name="Google Shape;1305;g280df6eb3e0_0_1929:notes"/>
          <p:cNvSpPr>
            <a:spLocks noGrp="1" noRot="1" noChangeAspect="1"/>
          </p:cNvSpPr>
          <p:nvPr>
            <p:ph type="sldImg" idx="2"/>
          </p:nvPr>
        </p:nvSpPr>
        <p:spPr>
          <a:xfrm>
            <a:off x="701951" y="1143000"/>
            <a:ext cx="54540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2"/>
        <p:cNvGrpSpPr/>
        <p:nvPr/>
      </p:nvGrpSpPr>
      <p:grpSpPr>
        <a:xfrm>
          <a:off x="0" y="0"/>
          <a:ext cx="0" cy="0"/>
          <a:chOff x="0" y="0"/>
          <a:chExt cx="0" cy="0"/>
        </a:xfrm>
      </p:grpSpPr>
      <p:sp>
        <p:nvSpPr>
          <p:cNvPr id="1313" name="Google Shape;1313;g280df6eb3e0_0_1937:notes"/>
          <p:cNvSpPr txBox="1">
            <a:spLocks noGrp="1"/>
          </p:cNvSpPr>
          <p:nvPr>
            <p:ph type="body" idx="1"/>
          </p:nvPr>
        </p:nvSpPr>
        <p:spPr>
          <a:xfrm>
            <a:off x="685800" y="4400550"/>
            <a:ext cx="5486400" cy="3600600"/>
          </a:xfrm>
          <a:prstGeom prst="rect">
            <a:avLst/>
          </a:prstGeom>
          <a:noFill/>
          <a:ln>
            <a:noFill/>
          </a:ln>
        </p:spPr>
        <p:txBody>
          <a:bodyPr spcFirstLastPara="1" wrap="square" lIns="91325" tIns="45650" rIns="91325" bIns="45650" anchor="t" anchorCtr="0">
            <a:noAutofit/>
          </a:bodyPr>
          <a:lstStyle/>
          <a:p>
            <a:pPr marL="0" lvl="0" indent="0" algn="l" rtl="0">
              <a:lnSpc>
                <a:spcPct val="100000"/>
              </a:lnSpc>
              <a:spcBef>
                <a:spcPts val="0"/>
              </a:spcBef>
              <a:spcAft>
                <a:spcPts val="0"/>
              </a:spcAft>
              <a:buSzPts val="1400"/>
              <a:buNone/>
            </a:pPr>
            <a:endParaRPr/>
          </a:p>
        </p:txBody>
      </p:sp>
      <p:sp>
        <p:nvSpPr>
          <p:cNvPr id="1314" name="Google Shape;1314;g280df6eb3e0_0_1937:notes"/>
          <p:cNvSpPr>
            <a:spLocks noGrp="1" noRot="1" noChangeAspect="1"/>
          </p:cNvSpPr>
          <p:nvPr>
            <p:ph type="sldImg" idx="2"/>
          </p:nvPr>
        </p:nvSpPr>
        <p:spPr>
          <a:xfrm>
            <a:off x="701951" y="1143000"/>
            <a:ext cx="54540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g280df6eb3e0_0_1945:notes"/>
          <p:cNvSpPr txBox="1">
            <a:spLocks noGrp="1"/>
          </p:cNvSpPr>
          <p:nvPr>
            <p:ph type="body" idx="1"/>
          </p:nvPr>
        </p:nvSpPr>
        <p:spPr>
          <a:xfrm>
            <a:off x="685800" y="4400550"/>
            <a:ext cx="5486400" cy="3600600"/>
          </a:xfrm>
          <a:prstGeom prst="rect">
            <a:avLst/>
          </a:prstGeom>
          <a:noFill/>
          <a:ln>
            <a:noFill/>
          </a:ln>
        </p:spPr>
        <p:txBody>
          <a:bodyPr spcFirstLastPara="1" wrap="square" lIns="91325" tIns="45650" rIns="91325" bIns="45650" anchor="t" anchorCtr="0">
            <a:noAutofit/>
          </a:bodyPr>
          <a:lstStyle/>
          <a:p>
            <a:pPr marL="0" lvl="0" indent="0" algn="l" rtl="0">
              <a:lnSpc>
                <a:spcPct val="100000"/>
              </a:lnSpc>
              <a:spcBef>
                <a:spcPts val="0"/>
              </a:spcBef>
              <a:spcAft>
                <a:spcPts val="0"/>
              </a:spcAft>
              <a:buSzPts val="1400"/>
              <a:buNone/>
            </a:pPr>
            <a:endParaRPr/>
          </a:p>
        </p:txBody>
      </p:sp>
      <p:sp>
        <p:nvSpPr>
          <p:cNvPr id="1323" name="Google Shape;1323;g280df6eb3e0_0_1945:notes"/>
          <p:cNvSpPr>
            <a:spLocks noGrp="1" noRot="1" noChangeAspect="1"/>
          </p:cNvSpPr>
          <p:nvPr>
            <p:ph type="sldImg" idx="2"/>
          </p:nvPr>
        </p:nvSpPr>
        <p:spPr>
          <a:xfrm>
            <a:off x="701951" y="1143000"/>
            <a:ext cx="54540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0"/>
        <p:cNvGrpSpPr/>
        <p:nvPr/>
      </p:nvGrpSpPr>
      <p:grpSpPr>
        <a:xfrm>
          <a:off x="0" y="0"/>
          <a:ext cx="0" cy="0"/>
          <a:chOff x="0" y="0"/>
          <a:chExt cx="0" cy="0"/>
        </a:xfrm>
      </p:grpSpPr>
      <p:sp>
        <p:nvSpPr>
          <p:cNvPr id="1331" name="Google Shape;1331;g280df6eb3e0_0_1953:notes"/>
          <p:cNvSpPr txBox="1">
            <a:spLocks noGrp="1"/>
          </p:cNvSpPr>
          <p:nvPr>
            <p:ph type="body" idx="1"/>
          </p:nvPr>
        </p:nvSpPr>
        <p:spPr>
          <a:xfrm>
            <a:off x="685800" y="4400550"/>
            <a:ext cx="5486400" cy="3600600"/>
          </a:xfrm>
          <a:prstGeom prst="rect">
            <a:avLst/>
          </a:prstGeom>
          <a:noFill/>
          <a:ln>
            <a:noFill/>
          </a:ln>
        </p:spPr>
        <p:txBody>
          <a:bodyPr spcFirstLastPara="1" wrap="square" lIns="91325" tIns="45650" rIns="91325" bIns="45650" anchor="t" anchorCtr="0">
            <a:noAutofit/>
          </a:bodyPr>
          <a:lstStyle/>
          <a:p>
            <a:pPr marL="0" lvl="0" indent="0" algn="l" rtl="0">
              <a:lnSpc>
                <a:spcPct val="100000"/>
              </a:lnSpc>
              <a:spcBef>
                <a:spcPts val="0"/>
              </a:spcBef>
              <a:spcAft>
                <a:spcPts val="0"/>
              </a:spcAft>
              <a:buSzPts val="1400"/>
              <a:buNone/>
            </a:pPr>
            <a:endParaRPr/>
          </a:p>
        </p:txBody>
      </p:sp>
      <p:sp>
        <p:nvSpPr>
          <p:cNvPr id="1332" name="Google Shape;1332;g280df6eb3e0_0_1953:notes"/>
          <p:cNvSpPr>
            <a:spLocks noGrp="1" noRot="1" noChangeAspect="1"/>
          </p:cNvSpPr>
          <p:nvPr>
            <p:ph type="sldImg" idx="2"/>
          </p:nvPr>
        </p:nvSpPr>
        <p:spPr>
          <a:xfrm>
            <a:off x="701951" y="1143000"/>
            <a:ext cx="54540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9"/>
        <p:cNvGrpSpPr/>
        <p:nvPr/>
      </p:nvGrpSpPr>
      <p:grpSpPr>
        <a:xfrm>
          <a:off x="0" y="0"/>
          <a:ext cx="0" cy="0"/>
          <a:chOff x="0" y="0"/>
          <a:chExt cx="0" cy="0"/>
        </a:xfrm>
      </p:grpSpPr>
      <p:sp>
        <p:nvSpPr>
          <p:cNvPr id="1340" name="Google Shape;1340;g280df6eb3e0_0_1961:notes"/>
          <p:cNvSpPr txBox="1">
            <a:spLocks noGrp="1"/>
          </p:cNvSpPr>
          <p:nvPr>
            <p:ph type="body" idx="1"/>
          </p:nvPr>
        </p:nvSpPr>
        <p:spPr>
          <a:xfrm>
            <a:off x="685800" y="4400550"/>
            <a:ext cx="5486400" cy="3600600"/>
          </a:xfrm>
          <a:prstGeom prst="rect">
            <a:avLst/>
          </a:prstGeom>
          <a:noFill/>
          <a:ln>
            <a:noFill/>
          </a:ln>
        </p:spPr>
        <p:txBody>
          <a:bodyPr spcFirstLastPara="1" wrap="square" lIns="91325" tIns="45650" rIns="91325" bIns="45650" anchor="t" anchorCtr="0">
            <a:noAutofit/>
          </a:bodyPr>
          <a:lstStyle/>
          <a:p>
            <a:pPr marL="0" lvl="0" indent="0" algn="l" rtl="0">
              <a:lnSpc>
                <a:spcPct val="100000"/>
              </a:lnSpc>
              <a:spcBef>
                <a:spcPts val="0"/>
              </a:spcBef>
              <a:spcAft>
                <a:spcPts val="0"/>
              </a:spcAft>
              <a:buSzPts val="1400"/>
              <a:buNone/>
            </a:pPr>
            <a:endParaRPr/>
          </a:p>
        </p:txBody>
      </p:sp>
      <p:sp>
        <p:nvSpPr>
          <p:cNvPr id="1341" name="Google Shape;1341;g280df6eb3e0_0_1961:notes"/>
          <p:cNvSpPr>
            <a:spLocks noGrp="1" noRot="1" noChangeAspect="1"/>
          </p:cNvSpPr>
          <p:nvPr>
            <p:ph type="sldImg" idx="2"/>
          </p:nvPr>
        </p:nvSpPr>
        <p:spPr>
          <a:xfrm>
            <a:off x="701951" y="1143000"/>
            <a:ext cx="54540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8"/>
        <p:cNvGrpSpPr/>
        <p:nvPr/>
      </p:nvGrpSpPr>
      <p:grpSpPr>
        <a:xfrm>
          <a:off x="0" y="0"/>
          <a:ext cx="0" cy="0"/>
          <a:chOff x="0" y="0"/>
          <a:chExt cx="0" cy="0"/>
        </a:xfrm>
      </p:grpSpPr>
      <p:sp>
        <p:nvSpPr>
          <p:cNvPr id="1349" name="Google Shape;1349;g280df6eb3e0_0_1969:notes"/>
          <p:cNvSpPr txBox="1">
            <a:spLocks noGrp="1"/>
          </p:cNvSpPr>
          <p:nvPr>
            <p:ph type="body" idx="1"/>
          </p:nvPr>
        </p:nvSpPr>
        <p:spPr>
          <a:xfrm>
            <a:off x="685800" y="4400550"/>
            <a:ext cx="5486400" cy="3600600"/>
          </a:xfrm>
          <a:prstGeom prst="rect">
            <a:avLst/>
          </a:prstGeom>
          <a:noFill/>
          <a:ln>
            <a:noFill/>
          </a:ln>
        </p:spPr>
        <p:txBody>
          <a:bodyPr spcFirstLastPara="1" wrap="square" lIns="91325" tIns="45650" rIns="91325" bIns="45650" anchor="t" anchorCtr="0">
            <a:noAutofit/>
          </a:bodyPr>
          <a:lstStyle/>
          <a:p>
            <a:pPr marL="0" lvl="0" indent="0" algn="l" rtl="0">
              <a:lnSpc>
                <a:spcPct val="100000"/>
              </a:lnSpc>
              <a:spcBef>
                <a:spcPts val="0"/>
              </a:spcBef>
              <a:spcAft>
                <a:spcPts val="0"/>
              </a:spcAft>
              <a:buSzPts val="1400"/>
              <a:buNone/>
            </a:pPr>
            <a:endParaRPr/>
          </a:p>
        </p:txBody>
      </p:sp>
      <p:sp>
        <p:nvSpPr>
          <p:cNvPr id="1350" name="Google Shape;1350;g280df6eb3e0_0_1969:notes"/>
          <p:cNvSpPr>
            <a:spLocks noGrp="1" noRot="1" noChangeAspect="1"/>
          </p:cNvSpPr>
          <p:nvPr>
            <p:ph type="sldImg" idx="2"/>
          </p:nvPr>
        </p:nvSpPr>
        <p:spPr>
          <a:xfrm>
            <a:off x="701951" y="1143000"/>
            <a:ext cx="54540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g280df6eb3e0_0_1977:notes"/>
          <p:cNvSpPr txBox="1">
            <a:spLocks noGrp="1"/>
          </p:cNvSpPr>
          <p:nvPr>
            <p:ph type="body" idx="1"/>
          </p:nvPr>
        </p:nvSpPr>
        <p:spPr>
          <a:xfrm>
            <a:off x="685800" y="4400550"/>
            <a:ext cx="5486400" cy="3600600"/>
          </a:xfrm>
          <a:prstGeom prst="rect">
            <a:avLst/>
          </a:prstGeom>
          <a:noFill/>
          <a:ln>
            <a:noFill/>
          </a:ln>
        </p:spPr>
        <p:txBody>
          <a:bodyPr spcFirstLastPara="1" wrap="square" lIns="91325" tIns="45650" rIns="91325" bIns="45650" anchor="t" anchorCtr="0">
            <a:noAutofit/>
          </a:bodyPr>
          <a:lstStyle/>
          <a:p>
            <a:pPr marL="0" lvl="0" indent="0" algn="l" rtl="0">
              <a:lnSpc>
                <a:spcPct val="100000"/>
              </a:lnSpc>
              <a:spcBef>
                <a:spcPts val="0"/>
              </a:spcBef>
              <a:spcAft>
                <a:spcPts val="0"/>
              </a:spcAft>
              <a:buSzPts val="1400"/>
              <a:buNone/>
            </a:pPr>
            <a:endParaRPr/>
          </a:p>
        </p:txBody>
      </p:sp>
      <p:sp>
        <p:nvSpPr>
          <p:cNvPr id="1359" name="Google Shape;1359;g280df6eb3e0_0_1977:notes"/>
          <p:cNvSpPr>
            <a:spLocks noGrp="1" noRot="1" noChangeAspect="1"/>
          </p:cNvSpPr>
          <p:nvPr>
            <p:ph type="sldImg" idx="2"/>
          </p:nvPr>
        </p:nvSpPr>
        <p:spPr>
          <a:xfrm>
            <a:off x="701951" y="1143000"/>
            <a:ext cx="54540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6"/>
        <p:cNvGrpSpPr/>
        <p:nvPr/>
      </p:nvGrpSpPr>
      <p:grpSpPr>
        <a:xfrm>
          <a:off x="0" y="0"/>
          <a:ext cx="0" cy="0"/>
          <a:chOff x="0" y="0"/>
          <a:chExt cx="0" cy="0"/>
        </a:xfrm>
      </p:grpSpPr>
      <p:sp>
        <p:nvSpPr>
          <p:cNvPr id="1367" name="Google Shape;1367;g280df6eb3e0_0_1985:notes"/>
          <p:cNvSpPr txBox="1">
            <a:spLocks noGrp="1"/>
          </p:cNvSpPr>
          <p:nvPr>
            <p:ph type="body" idx="1"/>
          </p:nvPr>
        </p:nvSpPr>
        <p:spPr>
          <a:xfrm>
            <a:off x="685800" y="4400550"/>
            <a:ext cx="5486400" cy="3600600"/>
          </a:xfrm>
          <a:prstGeom prst="rect">
            <a:avLst/>
          </a:prstGeom>
          <a:noFill/>
          <a:ln>
            <a:noFill/>
          </a:ln>
        </p:spPr>
        <p:txBody>
          <a:bodyPr spcFirstLastPara="1" wrap="square" lIns="91325" tIns="45650" rIns="91325" bIns="45650" anchor="t" anchorCtr="0">
            <a:noAutofit/>
          </a:bodyPr>
          <a:lstStyle/>
          <a:p>
            <a:pPr marL="0" lvl="0" indent="0" algn="l" rtl="0">
              <a:lnSpc>
                <a:spcPct val="100000"/>
              </a:lnSpc>
              <a:spcBef>
                <a:spcPts val="0"/>
              </a:spcBef>
              <a:spcAft>
                <a:spcPts val="0"/>
              </a:spcAft>
              <a:buSzPts val="1400"/>
              <a:buNone/>
            </a:pPr>
            <a:endParaRPr/>
          </a:p>
        </p:txBody>
      </p:sp>
      <p:sp>
        <p:nvSpPr>
          <p:cNvPr id="1368" name="Google Shape;1368;g280df6eb3e0_0_1985:notes"/>
          <p:cNvSpPr>
            <a:spLocks noGrp="1" noRot="1" noChangeAspect="1"/>
          </p:cNvSpPr>
          <p:nvPr>
            <p:ph type="sldImg" idx="2"/>
          </p:nvPr>
        </p:nvSpPr>
        <p:spPr>
          <a:xfrm>
            <a:off x="701951" y="1143000"/>
            <a:ext cx="54540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5"/>
        <p:cNvGrpSpPr/>
        <p:nvPr/>
      </p:nvGrpSpPr>
      <p:grpSpPr>
        <a:xfrm>
          <a:off x="0" y="0"/>
          <a:ext cx="0" cy="0"/>
          <a:chOff x="0" y="0"/>
          <a:chExt cx="0" cy="0"/>
        </a:xfrm>
      </p:grpSpPr>
      <p:sp>
        <p:nvSpPr>
          <p:cNvPr id="1376" name="Google Shape;1376;g280df6eb3e0_0_1993:notes"/>
          <p:cNvSpPr txBox="1">
            <a:spLocks noGrp="1"/>
          </p:cNvSpPr>
          <p:nvPr>
            <p:ph type="body" idx="1"/>
          </p:nvPr>
        </p:nvSpPr>
        <p:spPr>
          <a:xfrm>
            <a:off x="685800" y="4400550"/>
            <a:ext cx="5486400" cy="3600600"/>
          </a:xfrm>
          <a:prstGeom prst="rect">
            <a:avLst/>
          </a:prstGeom>
          <a:noFill/>
          <a:ln>
            <a:noFill/>
          </a:ln>
        </p:spPr>
        <p:txBody>
          <a:bodyPr spcFirstLastPara="1" wrap="square" lIns="91325" tIns="45650" rIns="91325" bIns="45650" anchor="t" anchorCtr="0">
            <a:noAutofit/>
          </a:bodyPr>
          <a:lstStyle/>
          <a:p>
            <a:pPr marL="0" lvl="0" indent="0" algn="l" rtl="0">
              <a:lnSpc>
                <a:spcPct val="100000"/>
              </a:lnSpc>
              <a:spcBef>
                <a:spcPts val="0"/>
              </a:spcBef>
              <a:spcAft>
                <a:spcPts val="0"/>
              </a:spcAft>
              <a:buSzPts val="1400"/>
              <a:buNone/>
            </a:pPr>
            <a:endParaRPr/>
          </a:p>
        </p:txBody>
      </p:sp>
      <p:sp>
        <p:nvSpPr>
          <p:cNvPr id="1377" name="Google Shape;1377;g280df6eb3e0_0_1993:notes"/>
          <p:cNvSpPr>
            <a:spLocks noGrp="1" noRot="1" noChangeAspect="1"/>
          </p:cNvSpPr>
          <p:nvPr>
            <p:ph type="sldImg" idx="2"/>
          </p:nvPr>
        </p:nvSpPr>
        <p:spPr>
          <a:xfrm>
            <a:off x="701951" y="1143000"/>
            <a:ext cx="54540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g1593faadb52_0_6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1" name="Google Shape;1051;g1593faadb52_0_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Google Shape;1385;g280df6eb3e0_0_2001:notes"/>
          <p:cNvSpPr txBox="1">
            <a:spLocks noGrp="1"/>
          </p:cNvSpPr>
          <p:nvPr>
            <p:ph type="body" idx="1"/>
          </p:nvPr>
        </p:nvSpPr>
        <p:spPr>
          <a:xfrm>
            <a:off x="685800" y="4400550"/>
            <a:ext cx="5486400" cy="3600600"/>
          </a:xfrm>
          <a:prstGeom prst="rect">
            <a:avLst/>
          </a:prstGeom>
          <a:noFill/>
          <a:ln>
            <a:noFill/>
          </a:ln>
        </p:spPr>
        <p:txBody>
          <a:bodyPr spcFirstLastPara="1" wrap="square" lIns="91325" tIns="45650" rIns="91325" bIns="45650" anchor="t" anchorCtr="0">
            <a:noAutofit/>
          </a:bodyPr>
          <a:lstStyle/>
          <a:p>
            <a:pPr marL="0" lvl="0" indent="0" algn="l" rtl="0">
              <a:lnSpc>
                <a:spcPct val="100000"/>
              </a:lnSpc>
              <a:spcBef>
                <a:spcPts val="0"/>
              </a:spcBef>
              <a:spcAft>
                <a:spcPts val="0"/>
              </a:spcAft>
              <a:buSzPts val="1400"/>
              <a:buNone/>
            </a:pPr>
            <a:endParaRPr/>
          </a:p>
        </p:txBody>
      </p:sp>
      <p:sp>
        <p:nvSpPr>
          <p:cNvPr id="1386" name="Google Shape;1386;g280df6eb3e0_0_2001:notes"/>
          <p:cNvSpPr>
            <a:spLocks noGrp="1" noRot="1" noChangeAspect="1"/>
          </p:cNvSpPr>
          <p:nvPr>
            <p:ph type="sldImg" idx="2"/>
          </p:nvPr>
        </p:nvSpPr>
        <p:spPr>
          <a:xfrm>
            <a:off x="701951" y="1143000"/>
            <a:ext cx="54540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3"/>
        <p:cNvGrpSpPr/>
        <p:nvPr/>
      </p:nvGrpSpPr>
      <p:grpSpPr>
        <a:xfrm>
          <a:off x="0" y="0"/>
          <a:ext cx="0" cy="0"/>
          <a:chOff x="0" y="0"/>
          <a:chExt cx="0" cy="0"/>
        </a:xfrm>
      </p:grpSpPr>
      <p:sp>
        <p:nvSpPr>
          <p:cNvPr id="1394" name="Google Shape;1394;g280df6eb3e0_0_2009:notes"/>
          <p:cNvSpPr txBox="1">
            <a:spLocks noGrp="1"/>
          </p:cNvSpPr>
          <p:nvPr>
            <p:ph type="body" idx="1"/>
          </p:nvPr>
        </p:nvSpPr>
        <p:spPr>
          <a:xfrm>
            <a:off x="685800" y="4400550"/>
            <a:ext cx="5486400" cy="3600600"/>
          </a:xfrm>
          <a:prstGeom prst="rect">
            <a:avLst/>
          </a:prstGeom>
          <a:noFill/>
          <a:ln>
            <a:noFill/>
          </a:ln>
        </p:spPr>
        <p:txBody>
          <a:bodyPr spcFirstLastPara="1" wrap="square" lIns="91325" tIns="45650" rIns="91325" bIns="45650" anchor="t" anchorCtr="0">
            <a:noAutofit/>
          </a:bodyPr>
          <a:lstStyle/>
          <a:p>
            <a:pPr marL="0" lvl="0" indent="0" algn="l" rtl="0">
              <a:lnSpc>
                <a:spcPct val="100000"/>
              </a:lnSpc>
              <a:spcBef>
                <a:spcPts val="0"/>
              </a:spcBef>
              <a:spcAft>
                <a:spcPts val="0"/>
              </a:spcAft>
              <a:buSzPts val="1400"/>
              <a:buNone/>
            </a:pPr>
            <a:endParaRPr/>
          </a:p>
        </p:txBody>
      </p:sp>
      <p:sp>
        <p:nvSpPr>
          <p:cNvPr id="1395" name="Google Shape;1395;g280df6eb3e0_0_2009:notes"/>
          <p:cNvSpPr>
            <a:spLocks noGrp="1" noRot="1" noChangeAspect="1"/>
          </p:cNvSpPr>
          <p:nvPr>
            <p:ph type="sldImg" idx="2"/>
          </p:nvPr>
        </p:nvSpPr>
        <p:spPr>
          <a:xfrm>
            <a:off x="701951" y="1143000"/>
            <a:ext cx="54540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2"/>
        <p:cNvGrpSpPr/>
        <p:nvPr/>
      </p:nvGrpSpPr>
      <p:grpSpPr>
        <a:xfrm>
          <a:off x="0" y="0"/>
          <a:ext cx="0" cy="0"/>
          <a:chOff x="0" y="0"/>
          <a:chExt cx="0" cy="0"/>
        </a:xfrm>
      </p:grpSpPr>
      <p:sp>
        <p:nvSpPr>
          <p:cNvPr id="1403" name="Google Shape;1403;g280df6eb3e0_0_2017:notes"/>
          <p:cNvSpPr txBox="1">
            <a:spLocks noGrp="1"/>
          </p:cNvSpPr>
          <p:nvPr>
            <p:ph type="body" idx="1"/>
          </p:nvPr>
        </p:nvSpPr>
        <p:spPr>
          <a:xfrm>
            <a:off x="685800" y="4400550"/>
            <a:ext cx="5486400" cy="3600600"/>
          </a:xfrm>
          <a:prstGeom prst="rect">
            <a:avLst/>
          </a:prstGeom>
          <a:noFill/>
          <a:ln>
            <a:noFill/>
          </a:ln>
        </p:spPr>
        <p:txBody>
          <a:bodyPr spcFirstLastPara="1" wrap="square" lIns="91325" tIns="45650" rIns="91325" bIns="45650" anchor="t" anchorCtr="0">
            <a:noAutofit/>
          </a:bodyPr>
          <a:lstStyle/>
          <a:p>
            <a:pPr marL="0" lvl="0" indent="0" algn="l" rtl="0">
              <a:lnSpc>
                <a:spcPct val="100000"/>
              </a:lnSpc>
              <a:spcBef>
                <a:spcPts val="0"/>
              </a:spcBef>
              <a:spcAft>
                <a:spcPts val="0"/>
              </a:spcAft>
              <a:buSzPts val="1400"/>
              <a:buNone/>
            </a:pPr>
            <a:r>
              <a:rPr lang="en-GB"/>
              <a:t>1 minute total</a:t>
            </a:r>
            <a:endParaRPr/>
          </a:p>
        </p:txBody>
      </p:sp>
      <p:sp>
        <p:nvSpPr>
          <p:cNvPr id="1404" name="Google Shape;1404;g280df6eb3e0_0_2017:notes"/>
          <p:cNvSpPr>
            <a:spLocks noGrp="1" noRot="1" noChangeAspect="1"/>
          </p:cNvSpPr>
          <p:nvPr>
            <p:ph type="sldImg" idx="2"/>
          </p:nvPr>
        </p:nvSpPr>
        <p:spPr>
          <a:xfrm>
            <a:off x="701951" y="1143000"/>
            <a:ext cx="54540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1"/>
        <p:cNvGrpSpPr/>
        <p:nvPr/>
      </p:nvGrpSpPr>
      <p:grpSpPr>
        <a:xfrm>
          <a:off x="0" y="0"/>
          <a:ext cx="0" cy="0"/>
          <a:chOff x="0" y="0"/>
          <a:chExt cx="0" cy="0"/>
        </a:xfrm>
      </p:grpSpPr>
      <p:sp>
        <p:nvSpPr>
          <p:cNvPr id="1412" name="Google Shape;1412;g280df6eb3e0_0_2025:notes"/>
          <p:cNvSpPr txBox="1">
            <a:spLocks noGrp="1"/>
          </p:cNvSpPr>
          <p:nvPr>
            <p:ph type="body" idx="1"/>
          </p:nvPr>
        </p:nvSpPr>
        <p:spPr>
          <a:xfrm>
            <a:off x="685800" y="4400550"/>
            <a:ext cx="5486400" cy="3600600"/>
          </a:xfrm>
          <a:prstGeom prst="rect">
            <a:avLst/>
          </a:prstGeom>
          <a:noFill/>
          <a:ln>
            <a:noFill/>
          </a:ln>
        </p:spPr>
        <p:txBody>
          <a:bodyPr spcFirstLastPara="1" wrap="square" lIns="91325" tIns="45650" rIns="91325" bIns="45650" anchor="t" anchorCtr="0">
            <a:noAutofit/>
          </a:bodyPr>
          <a:lstStyle/>
          <a:p>
            <a:pPr marL="0" lvl="0" indent="0" algn="l" rtl="0">
              <a:lnSpc>
                <a:spcPct val="100000"/>
              </a:lnSpc>
              <a:spcBef>
                <a:spcPts val="0"/>
              </a:spcBef>
              <a:spcAft>
                <a:spcPts val="0"/>
              </a:spcAft>
              <a:buSzPts val="1400"/>
              <a:buNone/>
            </a:pPr>
            <a:endParaRPr/>
          </a:p>
        </p:txBody>
      </p:sp>
      <p:sp>
        <p:nvSpPr>
          <p:cNvPr id="1413" name="Google Shape;1413;g280df6eb3e0_0_2025:notes"/>
          <p:cNvSpPr>
            <a:spLocks noGrp="1" noRot="1" noChangeAspect="1"/>
          </p:cNvSpPr>
          <p:nvPr>
            <p:ph type="sldImg" idx="2"/>
          </p:nvPr>
        </p:nvSpPr>
        <p:spPr>
          <a:xfrm>
            <a:off x="701951" y="1143000"/>
            <a:ext cx="54540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0"/>
        <p:cNvGrpSpPr/>
        <p:nvPr/>
      </p:nvGrpSpPr>
      <p:grpSpPr>
        <a:xfrm>
          <a:off x="0" y="0"/>
          <a:ext cx="0" cy="0"/>
          <a:chOff x="0" y="0"/>
          <a:chExt cx="0" cy="0"/>
        </a:xfrm>
      </p:grpSpPr>
      <p:sp>
        <p:nvSpPr>
          <p:cNvPr id="1421" name="Google Shape;1421;g280df6eb3e0_0_203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Why is this so difficult?</a:t>
            </a:r>
            <a:br>
              <a:rPr lang="en-GB"/>
            </a:br>
            <a:br>
              <a:rPr lang="en-GB"/>
            </a:br>
            <a:r>
              <a:rPr lang="en-GB"/>
              <a:t>Our fast thinking, what Khaneman refers to as System 1, is our initial, automatic reaction to things we encounter.</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a:t>When System 1 runs into difficulty, it calls on System 2 to support more detailed and specific processing that may solve the problem of the moment.” When it comes to the Stroop effect, System 1 (our automatic, fast thinking) seeks to find the quickest pattern available. Kahneman believes by understanding how our brains make connections, we can overcome them to reach more logical conclusions by calling on System 2, our controlled thinking, quicker.</a:t>
            </a:r>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chemeClr val="dk1"/>
                </a:solidFill>
              </a:rPr>
              <a:t>1 mins</a:t>
            </a:r>
            <a:endParaRPr/>
          </a:p>
        </p:txBody>
      </p:sp>
      <p:sp>
        <p:nvSpPr>
          <p:cNvPr id="1422" name="Google Shape;1422;g280df6eb3e0_0_20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6"/>
        <p:cNvGrpSpPr/>
        <p:nvPr/>
      </p:nvGrpSpPr>
      <p:grpSpPr>
        <a:xfrm>
          <a:off x="0" y="0"/>
          <a:ext cx="0" cy="0"/>
          <a:chOff x="0" y="0"/>
          <a:chExt cx="0" cy="0"/>
        </a:xfrm>
      </p:grpSpPr>
      <p:sp>
        <p:nvSpPr>
          <p:cNvPr id="1437" name="Google Shape;1437;g280df6eb3e0_0_204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KEY MESSAGE: THE DIVISION OF LABOUR</a:t>
            </a:r>
            <a:endParaRPr b="1">
              <a:solidFill>
                <a:srgbClr val="00AEEF"/>
              </a:solidFill>
            </a:endParaRPr>
          </a:p>
          <a:p>
            <a:pPr marL="444500" lvl="0" indent="-292100" algn="l" rtl="0">
              <a:lnSpc>
                <a:spcPct val="115000"/>
              </a:lnSpc>
              <a:spcBef>
                <a:spcPts val="1200"/>
              </a:spcBef>
              <a:spcAft>
                <a:spcPts val="0"/>
              </a:spcAft>
              <a:buClr>
                <a:schemeClr val="dk1"/>
              </a:buClr>
              <a:buSzPts val="1200"/>
              <a:buFont typeface="Calibri"/>
              <a:buChar char="●"/>
            </a:pPr>
            <a:r>
              <a:rPr lang="en-GB">
                <a:solidFill>
                  <a:schemeClr val="dk1"/>
                </a:solidFill>
                <a:highlight>
                  <a:schemeClr val="lt1"/>
                </a:highlight>
              </a:rPr>
              <a:t>The division of labor between System 1 and System 2 is highly efficient: it minimizes effort and optimizes performance. </a:t>
            </a:r>
            <a:endParaRPr>
              <a:solidFill>
                <a:schemeClr val="dk1"/>
              </a:solidFill>
              <a:highlight>
                <a:schemeClr val="lt1"/>
              </a:highlight>
            </a:endParaRPr>
          </a:p>
          <a:p>
            <a:pPr marL="444500" lvl="0" indent="-292100" algn="l" rtl="0">
              <a:spcBef>
                <a:spcPts val="0"/>
              </a:spcBef>
              <a:spcAft>
                <a:spcPts val="0"/>
              </a:spcAft>
              <a:buClr>
                <a:schemeClr val="dk1"/>
              </a:buClr>
              <a:buSzPts val="1200"/>
              <a:buFont typeface="Calibri"/>
              <a:buChar char="●"/>
            </a:pPr>
            <a:r>
              <a:rPr lang="en-GB">
                <a:solidFill>
                  <a:schemeClr val="dk1"/>
                </a:solidFill>
                <a:highlight>
                  <a:schemeClr val="lt1"/>
                </a:highlight>
              </a:rPr>
              <a:t>In this division of labor System 1 is given as much of the work as possible, acting as a kind of cognitive autopilot that replaces complex decision making with heuristics simple rules of thumb </a:t>
            </a:r>
            <a:endParaRPr>
              <a:solidFill>
                <a:schemeClr val="dk1"/>
              </a:solidFill>
              <a:highlight>
                <a:schemeClr val="lt1"/>
              </a:highlight>
            </a:endParaRPr>
          </a:p>
          <a:p>
            <a:pPr marL="914400" lvl="1" indent="-304800" algn="l" rtl="0">
              <a:spcBef>
                <a:spcPts val="0"/>
              </a:spcBef>
              <a:spcAft>
                <a:spcPts val="0"/>
              </a:spcAft>
              <a:buClr>
                <a:schemeClr val="dk1"/>
              </a:buClr>
              <a:buSzPts val="1200"/>
              <a:buFont typeface="Calibri"/>
              <a:buChar char="○"/>
            </a:pPr>
            <a:r>
              <a:rPr lang="en-GB" b="1">
                <a:solidFill>
                  <a:schemeClr val="dk1"/>
                </a:solidFill>
                <a:highlight>
                  <a:schemeClr val="lt1"/>
                </a:highlight>
              </a:rPr>
              <a:t>(e.g. take the path of least resistance, only attend to something if it is urgent, watch how others act and follow suit). </a:t>
            </a:r>
            <a:endParaRPr b="1">
              <a:solidFill>
                <a:schemeClr val="dk1"/>
              </a:solidFill>
              <a:highlight>
                <a:schemeClr val="lt1"/>
              </a:highlight>
            </a:endParaRPr>
          </a:p>
          <a:p>
            <a:pPr marL="444500" lvl="0" indent="-292100" algn="l" rtl="0">
              <a:spcBef>
                <a:spcPts val="0"/>
              </a:spcBef>
              <a:spcAft>
                <a:spcPts val="0"/>
              </a:spcAft>
              <a:buClr>
                <a:schemeClr val="dk1"/>
              </a:buClr>
              <a:buSzPts val="1200"/>
              <a:buFont typeface="Calibri"/>
              <a:buChar char="●"/>
            </a:pPr>
            <a:r>
              <a:rPr lang="en-GB">
                <a:solidFill>
                  <a:schemeClr val="dk1"/>
                </a:solidFill>
                <a:highlight>
                  <a:schemeClr val="lt1"/>
                </a:highlight>
              </a:rPr>
              <a:t>This is hugely advantageous from an evolutionary perspective. If we didn’t have this we would burn all of our energy thinking through the minutiae of every decision we make.</a:t>
            </a:r>
            <a:endParaRPr>
              <a:solidFill>
                <a:schemeClr val="dk1"/>
              </a:solidFill>
              <a:highlight>
                <a:schemeClr val="lt1"/>
              </a:highlight>
            </a:endParaRPr>
          </a:p>
          <a:p>
            <a:pPr marL="444500" lvl="0" indent="-292100" algn="l" rtl="0">
              <a:spcBef>
                <a:spcPts val="0"/>
              </a:spcBef>
              <a:spcAft>
                <a:spcPts val="0"/>
              </a:spcAft>
              <a:buClr>
                <a:schemeClr val="dk1"/>
              </a:buClr>
              <a:buSzPts val="1200"/>
              <a:buFont typeface="Calibri"/>
              <a:buChar char="●"/>
            </a:pPr>
            <a:r>
              <a:rPr lang="en-GB">
                <a:solidFill>
                  <a:schemeClr val="dk1"/>
                </a:solidFill>
                <a:highlight>
                  <a:schemeClr val="lt1"/>
                </a:highlight>
              </a:rPr>
              <a:t>The arrangement works well most of the time because System 1 is generally very good at what it does.</a:t>
            </a:r>
            <a:endParaRPr>
              <a:solidFill>
                <a:schemeClr val="dk1"/>
              </a:solidFill>
              <a:highlight>
                <a:schemeClr val="lt1"/>
              </a:highlight>
            </a:endParaRPr>
          </a:p>
          <a:p>
            <a:pPr marL="444500" lvl="0" indent="-292100" algn="l" rtl="0">
              <a:spcBef>
                <a:spcPts val="0"/>
              </a:spcBef>
              <a:spcAft>
                <a:spcPts val="0"/>
              </a:spcAft>
              <a:buClr>
                <a:schemeClr val="dk1"/>
              </a:buClr>
              <a:buSzPts val="1200"/>
              <a:buFont typeface="Calibri"/>
              <a:buChar char="●"/>
            </a:pPr>
            <a:r>
              <a:rPr lang="en-GB">
                <a:solidFill>
                  <a:schemeClr val="dk1"/>
                </a:solidFill>
                <a:highlight>
                  <a:schemeClr val="lt1"/>
                </a:highlight>
              </a:rPr>
              <a:t>Equally System 2 can be deployed to learn new things, help us exercise self-control and to make calculated decisions by evaluating our options and weighing up pros and cons of each option</a:t>
            </a:r>
            <a:endParaRPr>
              <a:solidFill>
                <a:schemeClr val="dk1"/>
              </a:solidFill>
              <a:highlight>
                <a:schemeClr val="lt1"/>
              </a:highlight>
            </a:endParaRPr>
          </a:p>
          <a:p>
            <a:pPr marL="0" lvl="0" indent="0" algn="l" rtl="0">
              <a:spcBef>
                <a:spcPts val="0"/>
              </a:spcBef>
              <a:spcAft>
                <a:spcPts val="0"/>
              </a:spcAft>
              <a:buNone/>
            </a:pPr>
            <a:endParaRPr>
              <a:solidFill>
                <a:schemeClr val="dk1"/>
              </a:solidFill>
              <a:highlight>
                <a:schemeClr val="lt1"/>
              </a:highlight>
            </a:endParaRPr>
          </a:p>
          <a:p>
            <a:pPr marL="0" lvl="0" indent="0" algn="l" rtl="0">
              <a:spcBef>
                <a:spcPts val="0"/>
              </a:spcBef>
              <a:spcAft>
                <a:spcPts val="0"/>
              </a:spcAft>
              <a:buClr>
                <a:schemeClr val="dk1"/>
              </a:buClr>
              <a:buSzPts val="1100"/>
              <a:buFont typeface="Arial"/>
              <a:buNone/>
            </a:pPr>
            <a:r>
              <a:rPr lang="en-GB" b="1">
                <a:solidFill>
                  <a:srgbClr val="00AEEF"/>
                </a:solidFill>
              </a:rPr>
              <a:t>PURPOSE:</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chemeClr val="dk1"/>
                </a:solidFill>
              </a:rPr>
              <a:t>Illustrate that both systems are beneficial.</a:t>
            </a:r>
            <a:br>
              <a:rPr lang="en-GB">
                <a:solidFill>
                  <a:schemeClr val="dk1"/>
                </a:solidFill>
              </a:rPr>
            </a:br>
            <a:r>
              <a:rPr lang="en-GB" b="1">
                <a:solidFill>
                  <a:srgbClr val="00AEEF"/>
                </a:solidFill>
              </a:rPr>
              <a:t>TIMING:</a:t>
            </a:r>
            <a:br>
              <a:rPr lang="en-GB" b="1">
                <a:solidFill>
                  <a:srgbClr val="00AEEF"/>
                </a:solidFill>
              </a:rPr>
            </a:b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chemeClr val="dk1"/>
                </a:solidFill>
              </a:rPr>
              <a:t>2 mins</a:t>
            </a:r>
            <a:endParaRPr>
              <a:solidFill>
                <a:schemeClr val="dk1"/>
              </a:solidFill>
            </a:endParaRPr>
          </a:p>
        </p:txBody>
      </p:sp>
      <p:sp>
        <p:nvSpPr>
          <p:cNvPr id="1438" name="Google Shape;1438;g280df6eb3e0_0_20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9"/>
        <p:cNvGrpSpPr/>
        <p:nvPr/>
      </p:nvGrpSpPr>
      <p:grpSpPr>
        <a:xfrm>
          <a:off x="0" y="0"/>
          <a:ext cx="0" cy="0"/>
          <a:chOff x="0" y="0"/>
          <a:chExt cx="0" cy="0"/>
        </a:xfrm>
      </p:grpSpPr>
      <p:sp>
        <p:nvSpPr>
          <p:cNvPr id="1460" name="Google Shape;1460;g280df6eb3e0_0_207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KEY MESSAGE:</a:t>
            </a:r>
            <a:endParaRPr b="1">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However each system also has its own limitations:</a:t>
            </a:r>
            <a:endParaRPr>
              <a:solidFill>
                <a:schemeClr val="dk1"/>
              </a:solidFill>
            </a:endParaRPr>
          </a:p>
          <a:p>
            <a:pPr marL="444500" lvl="0" indent="-292100" algn="l" rtl="0">
              <a:spcBef>
                <a:spcPts val="0"/>
              </a:spcBef>
              <a:spcAft>
                <a:spcPts val="0"/>
              </a:spcAft>
              <a:buClr>
                <a:schemeClr val="dk1"/>
              </a:buClr>
              <a:buSzPts val="1200"/>
              <a:buFont typeface="Calibri"/>
              <a:buChar char="●"/>
            </a:pPr>
            <a:r>
              <a:rPr lang="en-GB" b="1">
                <a:solidFill>
                  <a:schemeClr val="dk1"/>
                </a:solidFill>
              </a:rPr>
              <a:t>System 1 limitations</a:t>
            </a:r>
            <a:endParaRPr b="1">
              <a:solidFill>
                <a:schemeClr val="dk1"/>
              </a:solidFill>
            </a:endParaRPr>
          </a:p>
          <a:p>
            <a:pPr marL="901700" lvl="1" indent="-304800" algn="l" rtl="0">
              <a:spcBef>
                <a:spcPts val="0"/>
              </a:spcBef>
              <a:spcAft>
                <a:spcPts val="0"/>
              </a:spcAft>
              <a:buClr>
                <a:schemeClr val="dk1"/>
              </a:buClr>
              <a:buSzPts val="1200"/>
              <a:buFont typeface="Calibri"/>
              <a:buChar char="○"/>
            </a:pPr>
            <a:r>
              <a:rPr lang="en-GB">
                <a:solidFill>
                  <a:schemeClr val="dk1"/>
                </a:solidFill>
              </a:rPr>
              <a:t>The heuristics that system 1 uses serve us incredibly well most of the time but, like any simplified rules, they can go wrong leading to poor outcomes even for decisions of great importance.</a:t>
            </a:r>
            <a:endParaRPr>
              <a:solidFill>
                <a:schemeClr val="dk1"/>
              </a:solidFill>
            </a:endParaRPr>
          </a:p>
          <a:p>
            <a:pPr marL="901700" lvl="1" indent="-304800" algn="l" rtl="0">
              <a:spcBef>
                <a:spcPts val="0"/>
              </a:spcBef>
              <a:spcAft>
                <a:spcPts val="0"/>
              </a:spcAft>
              <a:buClr>
                <a:schemeClr val="dk1"/>
              </a:buClr>
              <a:buSzPts val="1200"/>
              <a:buFont typeface="Calibri"/>
              <a:buChar char="○"/>
            </a:pPr>
            <a:r>
              <a:rPr lang="en-GB">
                <a:solidFill>
                  <a:schemeClr val="dk1"/>
                </a:solidFill>
              </a:rPr>
              <a:t>System 1 trips us up in predictable ways </a:t>
            </a:r>
            <a:endParaRPr>
              <a:solidFill>
                <a:schemeClr val="dk1"/>
              </a:solidFill>
            </a:endParaRPr>
          </a:p>
          <a:p>
            <a:pPr marL="901700" lvl="1" indent="-304800" algn="l" rtl="0">
              <a:spcBef>
                <a:spcPts val="0"/>
              </a:spcBef>
              <a:spcAft>
                <a:spcPts val="0"/>
              </a:spcAft>
              <a:buClr>
                <a:schemeClr val="dk1"/>
              </a:buClr>
              <a:buSzPts val="1200"/>
              <a:buFont typeface="Calibri"/>
              <a:buChar char="○"/>
            </a:pPr>
            <a:r>
              <a:rPr lang="en-GB">
                <a:solidFill>
                  <a:schemeClr val="dk1"/>
                </a:solidFill>
              </a:rPr>
              <a:t>Basing our decision making on heuristics means we are</a:t>
            </a:r>
            <a:r>
              <a:rPr lang="en-GB" b="1">
                <a:solidFill>
                  <a:schemeClr val="dk1"/>
                </a:solidFill>
              </a:rPr>
              <a:t> prone to cognitive biases</a:t>
            </a:r>
            <a:endParaRPr b="1">
              <a:solidFill>
                <a:schemeClr val="dk1"/>
              </a:solidFill>
            </a:endParaRPr>
          </a:p>
          <a:p>
            <a:pPr marL="1346200" lvl="2" indent="-304800" algn="l" rtl="0">
              <a:spcBef>
                <a:spcPts val="0"/>
              </a:spcBef>
              <a:spcAft>
                <a:spcPts val="0"/>
              </a:spcAft>
              <a:buClr>
                <a:schemeClr val="dk1"/>
              </a:buClr>
              <a:buSzPts val="1200"/>
              <a:buFont typeface="Calibri"/>
              <a:buChar char="■"/>
            </a:pPr>
            <a:r>
              <a:rPr lang="en-GB">
                <a:solidFill>
                  <a:schemeClr val="dk1"/>
                </a:solidFill>
              </a:rPr>
              <a:t>Cognitive biases are systematic errors in decision making </a:t>
            </a:r>
            <a:endParaRPr>
              <a:solidFill>
                <a:schemeClr val="dk1"/>
              </a:solidFill>
            </a:endParaRPr>
          </a:p>
          <a:p>
            <a:pPr marL="1346200" lvl="2" indent="-304800" algn="l" rtl="0">
              <a:spcBef>
                <a:spcPts val="0"/>
              </a:spcBef>
              <a:spcAft>
                <a:spcPts val="0"/>
              </a:spcAft>
              <a:buClr>
                <a:schemeClr val="dk1"/>
              </a:buClr>
              <a:buSzPts val="1200"/>
              <a:buFont typeface="Calibri"/>
              <a:buChar char="■"/>
            </a:pPr>
            <a:r>
              <a:rPr lang="en-GB">
                <a:solidFill>
                  <a:schemeClr val="dk1"/>
                </a:solidFill>
              </a:rPr>
              <a:t>EXAMPLE - Confirmation Bias; favoring information that confirms your previously existing beliefs (e.g. left handed people are more creative)</a:t>
            </a:r>
            <a:endParaRPr>
              <a:solidFill>
                <a:schemeClr val="dk1"/>
              </a:solidFill>
            </a:endParaRPr>
          </a:p>
          <a:p>
            <a:pPr marL="901700" lvl="1" indent="-304800" algn="l" rtl="0">
              <a:spcBef>
                <a:spcPts val="0"/>
              </a:spcBef>
              <a:spcAft>
                <a:spcPts val="0"/>
              </a:spcAft>
              <a:buClr>
                <a:schemeClr val="dk1"/>
              </a:buClr>
              <a:buSzPts val="1200"/>
              <a:buFont typeface="Calibri"/>
              <a:buChar char="○"/>
            </a:pPr>
            <a:r>
              <a:rPr lang="en-GB">
                <a:solidFill>
                  <a:schemeClr val="dk1"/>
                </a:solidFill>
              </a:rPr>
              <a:t>System 1 decisions are driven by </a:t>
            </a:r>
            <a:r>
              <a:rPr lang="en-GB" b="1">
                <a:solidFill>
                  <a:schemeClr val="dk1"/>
                </a:solidFill>
              </a:rPr>
              <a:t>automatic reactions</a:t>
            </a:r>
            <a:r>
              <a:rPr lang="en-GB">
                <a:solidFill>
                  <a:schemeClr val="dk1"/>
                </a:solidFill>
              </a:rPr>
              <a:t> to our physical and social environments.</a:t>
            </a:r>
            <a:endParaRPr>
              <a:solidFill>
                <a:schemeClr val="dk1"/>
              </a:solidFill>
            </a:endParaRPr>
          </a:p>
          <a:p>
            <a:pPr marL="901700" lvl="1" indent="-298450" algn="l" rtl="0">
              <a:lnSpc>
                <a:spcPct val="115000"/>
              </a:lnSpc>
              <a:spcBef>
                <a:spcPts val="0"/>
              </a:spcBef>
              <a:spcAft>
                <a:spcPts val="0"/>
              </a:spcAft>
              <a:buClr>
                <a:schemeClr val="dk1"/>
              </a:buClr>
              <a:buSzPts val="1100"/>
              <a:buFont typeface="Calibri"/>
              <a:buChar char="○"/>
            </a:pPr>
            <a:r>
              <a:rPr lang="en-GB">
                <a:solidFill>
                  <a:schemeClr val="dk1"/>
                </a:solidFill>
              </a:rPr>
              <a:t>As we saw earlier, when we’re operating on System 1 our decision are influenced by the environment</a:t>
            </a:r>
            <a:endParaRPr>
              <a:solidFill>
                <a:schemeClr val="dk1"/>
              </a:solidFill>
            </a:endParaRPr>
          </a:p>
          <a:p>
            <a:pPr marL="1346200" lvl="2" indent="-298450" algn="l" rtl="0">
              <a:lnSpc>
                <a:spcPct val="115000"/>
              </a:lnSpc>
              <a:spcBef>
                <a:spcPts val="0"/>
              </a:spcBef>
              <a:spcAft>
                <a:spcPts val="0"/>
              </a:spcAft>
              <a:buClr>
                <a:schemeClr val="dk1"/>
              </a:buClr>
              <a:buSzPts val="1100"/>
              <a:buFont typeface="Calibri"/>
              <a:buChar char="■"/>
            </a:pPr>
            <a:r>
              <a:rPr lang="en-GB">
                <a:solidFill>
                  <a:schemeClr val="dk1"/>
                </a:solidFill>
              </a:rPr>
              <a:t>We started the day with 3 games that illustrated how memory, judgement and preferences can be influenced by context.</a:t>
            </a:r>
            <a:endParaRPr>
              <a:solidFill>
                <a:schemeClr val="dk1"/>
              </a:solidFill>
            </a:endParaRPr>
          </a:p>
          <a:p>
            <a:pPr marL="444500" lvl="0" indent="-292100" algn="l" rtl="0">
              <a:spcBef>
                <a:spcPts val="0"/>
              </a:spcBef>
              <a:spcAft>
                <a:spcPts val="0"/>
              </a:spcAft>
              <a:buClr>
                <a:schemeClr val="dk1"/>
              </a:buClr>
              <a:buSzPts val="1200"/>
              <a:buFont typeface="Calibri"/>
              <a:buChar char="●"/>
            </a:pPr>
            <a:r>
              <a:rPr lang="en-GB" b="1">
                <a:solidFill>
                  <a:schemeClr val="dk1"/>
                </a:solidFill>
              </a:rPr>
              <a:t>System 2 limitations</a:t>
            </a:r>
            <a:endParaRPr b="1">
              <a:solidFill>
                <a:schemeClr val="dk1"/>
              </a:solidFill>
            </a:endParaRPr>
          </a:p>
          <a:p>
            <a:pPr marL="901700" lvl="1" indent="-304800" algn="l" rtl="0">
              <a:spcBef>
                <a:spcPts val="0"/>
              </a:spcBef>
              <a:spcAft>
                <a:spcPts val="0"/>
              </a:spcAft>
              <a:buClr>
                <a:schemeClr val="dk1"/>
              </a:buClr>
              <a:buSzPts val="1200"/>
              <a:buFont typeface="Calibri"/>
              <a:buChar char="○"/>
            </a:pPr>
            <a:r>
              <a:rPr lang="en-GB">
                <a:solidFill>
                  <a:schemeClr val="dk1"/>
                </a:solidFill>
              </a:rPr>
              <a:t>At the same time we don’t have sufficient mental processing power to make all decisions using the slow system - we have limited cognitive bandwidth.</a:t>
            </a:r>
            <a:endParaRPr>
              <a:solidFill>
                <a:schemeClr val="dk1"/>
              </a:solidFill>
            </a:endParaRPr>
          </a:p>
          <a:p>
            <a:pPr marL="901700" lvl="1" indent="-298450" algn="l" rtl="0">
              <a:spcBef>
                <a:spcPts val="0"/>
              </a:spcBef>
              <a:spcAft>
                <a:spcPts val="0"/>
              </a:spcAft>
              <a:buClr>
                <a:schemeClr val="dk1"/>
              </a:buClr>
              <a:buSzPts val="1100"/>
              <a:buChar char="○"/>
            </a:pPr>
            <a:r>
              <a:rPr lang="en-GB">
                <a:solidFill>
                  <a:schemeClr val="dk1"/>
                </a:solidFill>
              </a:rPr>
              <a:t>And System 2 is often not aware how decisions we make using System 1 may be influenced by cognitive biases.</a:t>
            </a:r>
            <a:endParaRPr>
              <a:solidFill>
                <a:schemeClr val="dk1"/>
              </a:solidFill>
            </a:endParaRPr>
          </a:p>
          <a:p>
            <a:pPr marL="901700" lvl="1" indent="-304800" algn="l" rtl="0">
              <a:spcBef>
                <a:spcPts val="0"/>
              </a:spcBef>
              <a:spcAft>
                <a:spcPts val="0"/>
              </a:spcAft>
              <a:buClr>
                <a:schemeClr val="dk1"/>
              </a:buClr>
              <a:buSzPts val="1200"/>
              <a:buFont typeface="Calibri"/>
              <a:buChar char="○"/>
            </a:pPr>
            <a:r>
              <a:rPr lang="en-GB">
                <a:solidFill>
                  <a:schemeClr val="dk1"/>
                </a:solidFill>
              </a:rPr>
              <a:t>We have limited cognitive bandwidth and will fail if we go beyond this.</a:t>
            </a:r>
            <a:endParaRPr>
              <a:solidFill>
                <a:schemeClr val="dk1"/>
              </a:solidFill>
            </a:endParaRPr>
          </a:p>
          <a:p>
            <a:pPr marL="0" lvl="0" indent="0" algn="l" rtl="0">
              <a:spcBef>
                <a:spcPts val="0"/>
              </a:spcBef>
              <a:spcAft>
                <a:spcPts val="0"/>
              </a:spcAft>
              <a:buNone/>
            </a:pPr>
            <a:endParaRPr b="1">
              <a:solidFill>
                <a:srgbClr val="00AEEF"/>
              </a:solidFill>
            </a:endParaRPr>
          </a:p>
          <a:p>
            <a:pPr marL="0" lvl="0" indent="0" algn="l" rtl="0">
              <a:spcBef>
                <a:spcPts val="0"/>
              </a:spcBef>
              <a:spcAft>
                <a:spcPts val="0"/>
              </a:spcAft>
              <a:buNone/>
            </a:pPr>
            <a:r>
              <a:rPr lang="en-GB" b="1">
                <a:solidFill>
                  <a:srgbClr val="00AEEF"/>
                </a:solidFill>
              </a:rPr>
              <a:t>PURPOSE:</a:t>
            </a:r>
            <a:endParaRPr b="1">
              <a:solidFill>
                <a:srgbClr val="00AEEF"/>
              </a:solidFill>
            </a:endParaRPr>
          </a:p>
          <a:p>
            <a:pPr marL="0" lvl="0" indent="0" algn="l" rtl="0">
              <a:spcBef>
                <a:spcPts val="0"/>
              </a:spcBef>
              <a:spcAft>
                <a:spcPts val="0"/>
              </a:spcAft>
              <a:buNone/>
            </a:pPr>
            <a:r>
              <a:rPr lang="en-GB">
                <a:solidFill>
                  <a:schemeClr val="dk1"/>
                </a:solidFill>
              </a:rPr>
              <a:t>Illustrate the limitations of</a:t>
            </a:r>
            <a:r>
              <a:rPr lang="en-GB" b="1">
                <a:solidFill>
                  <a:schemeClr val="dk1"/>
                </a:solidFill>
              </a:rPr>
              <a:t> both</a:t>
            </a:r>
            <a:r>
              <a:rPr lang="en-GB">
                <a:solidFill>
                  <a:schemeClr val="dk1"/>
                </a:solidFill>
              </a:rPr>
              <a:t> systems </a:t>
            </a:r>
            <a:endParaRPr b="1">
              <a:solidFill>
                <a:srgbClr val="00AEEF"/>
              </a:solidFill>
            </a:endParaRPr>
          </a:p>
          <a:p>
            <a:pPr marL="0" lvl="0" indent="0" algn="l" rtl="0">
              <a:spcBef>
                <a:spcPts val="0"/>
              </a:spcBef>
              <a:spcAft>
                <a:spcPts val="0"/>
              </a:spcAft>
              <a:buNone/>
            </a:pPr>
            <a:endParaRPr b="1">
              <a:solidFill>
                <a:srgbClr val="00AEEF"/>
              </a:solidFill>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chemeClr val="dk1"/>
                </a:solidFill>
              </a:rPr>
              <a:t>2 mins</a:t>
            </a:r>
            <a:endParaRPr>
              <a:solidFill>
                <a:srgbClr val="FF0000"/>
              </a:solidFill>
            </a:endParaRPr>
          </a:p>
          <a:p>
            <a:pPr marL="0" lvl="0" indent="0" algn="l" rtl="0">
              <a:spcBef>
                <a:spcPts val="0"/>
              </a:spcBef>
              <a:spcAft>
                <a:spcPts val="0"/>
              </a:spcAft>
              <a:buClr>
                <a:schemeClr val="dk1"/>
              </a:buClr>
              <a:buSzPts val="1100"/>
              <a:buFont typeface="Arial"/>
              <a:buNone/>
            </a:pPr>
            <a:endParaRPr sz="1400" b="1">
              <a:solidFill>
                <a:srgbClr val="515151"/>
              </a:solidFill>
              <a:highlight>
                <a:schemeClr val="lt1"/>
              </a:highlight>
            </a:endParaRPr>
          </a:p>
          <a:p>
            <a:pPr marL="0" lvl="0" indent="0" algn="l" rtl="0">
              <a:spcBef>
                <a:spcPts val="0"/>
              </a:spcBef>
              <a:spcAft>
                <a:spcPts val="0"/>
              </a:spcAft>
              <a:buClr>
                <a:schemeClr val="dk1"/>
              </a:buClr>
              <a:buSzPts val="1100"/>
              <a:buFont typeface="Arial"/>
              <a:buNone/>
            </a:pPr>
            <a:endParaRPr sz="1400" b="1">
              <a:solidFill>
                <a:srgbClr val="515151"/>
              </a:solidFill>
              <a:highlight>
                <a:schemeClr val="lt1"/>
              </a:highlight>
            </a:endParaRPr>
          </a:p>
          <a:p>
            <a:pPr marL="0" lvl="0" indent="0" algn="l" rtl="0">
              <a:spcBef>
                <a:spcPts val="0"/>
              </a:spcBef>
              <a:spcAft>
                <a:spcPts val="0"/>
              </a:spcAft>
              <a:buClr>
                <a:schemeClr val="dk1"/>
              </a:buClr>
              <a:buSzPts val="1100"/>
              <a:buFont typeface="Arial"/>
              <a:buNone/>
            </a:pPr>
            <a:endParaRPr sz="1400" b="1">
              <a:solidFill>
                <a:srgbClr val="515151"/>
              </a:solidFill>
              <a:highlight>
                <a:schemeClr val="lt1"/>
              </a:highlight>
            </a:endParaRPr>
          </a:p>
          <a:p>
            <a:pPr marL="0" lvl="0" indent="0" algn="l" rtl="0">
              <a:spcBef>
                <a:spcPts val="0"/>
              </a:spcBef>
              <a:spcAft>
                <a:spcPts val="0"/>
              </a:spcAft>
              <a:buClr>
                <a:schemeClr val="dk1"/>
              </a:buClr>
              <a:buSzPts val="1100"/>
              <a:buFont typeface="Arial"/>
              <a:buNone/>
            </a:pPr>
            <a:endParaRPr sz="1400" b="1">
              <a:solidFill>
                <a:srgbClr val="515151"/>
              </a:solidFill>
              <a:highlight>
                <a:schemeClr val="lt1"/>
              </a:highlight>
            </a:endParaRPr>
          </a:p>
          <a:p>
            <a:pPr marL="0" lvl="0" indent="0" algn="l" rtl="0">
              <a:spcBef>
                <a:spcPts val="0"/>
              </a:spcBef>
              <a:spcAft>
                <a:spcPts val="0"/>
              </a:spcAft>
              <a:buNone/>
            </a:pPr>
            <a:endParaRPr/>
          </a:p>
        </p:txBody>
      </p:sp>
      <p:sp>
        <p:nvSpPr>
          <p:cNvPr id="1461" name="Google Shape;1461;g280df6eb3e0_0_20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2"/>
        <p:cNvGrpSpPr/>
        <p:nvPr/>
      </p:nvGrpSpPr>
      <p:grpSpPr>
        <a:xfrm>
          <a:off x="0" y="0"/>
          <a:ext cx="0" cy="0"/>
          <a:chOff x="0" y="0"/>
          <a:chExt cx="0" cy="0"/>
        </a:xfrm>
      </p:grpSpPr>
      <p:sp>
        <p:nvSpPr>
          <p:cNvPr id="1483" name="Google Shape;1483;g15a5c875b44_0_52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a:solidFill>
                  <a:schemeClr val="dk1"/>
                </a:solidFill>
              </a:rPr>
              <a:t>This graph - taken from Prof Susan Jebb - shows the processes of the reflective system of somebody who intends to eat healthily and lose weight…. Over the course of a day somebody can have higher or lower reflective motivation and willpower to eat healthily...</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GB">
                <a:solidFill>
                  <a:schemeClr val="dk1"/>
                </a:solidFill>
              </a:rPr>
              <a:t>When we develop public health interventions we tend to focus on these processed of the reflective processes and so we often develop interventions to increase people’s knOwledge, conscious intention, motivation, and willpower to eat healthily...</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spcBef>
                <a:spcPts val="0"/>
              </a:spcBef>
              <a:spcAft>
                <a:spcPts val="0"/>
              </a:spcAft>
              <a:buNone/>
            </a:pPr>
            <a:endParaRPr/>
          </a:p>
        </p:txBody>
      </p:sp>
      <p:sp>
        <p:nvSpPr>
          <p:cNvPr id="1484" name="Google Shape;1484;g15a5c875b44_0_5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1"/>
        <p:cNvGrpSpPr/>
        <p:nvPr/>
      </p:nvGrpSpPr>
      <p:grpSpPr>
        <a:xfrm>
          <a:off x="0" y="0"/>
          <a:ext cx="0" cy="0"/>
          <a:chOff x="0" y="0"/>
          <a:chExt cx="0" cy="0"/>
        </a:xfrm>
      </p:grpSpPr>
      <p:sp>
        <p:nvSpPr>
          <p:cNvPr id="1502" name="Google Shape;1502;g15a5c875b44_0_54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a:solidFill>
                  <a:schemeClr val="dk1"/>
                </a:solidFill>
              </a:rPr>
              <a:t>But as we have seen before, our reflective system is not the only thing that shapes our behaviour….</a:t>
            </a:r>
            <a:endParaRPr>
              <a:solidFill>
                <a:schemeClr val="dk1"/>
              </a:solidFill>
            </a:endParaRPr>
          </a:p>
          <a:p>
            <a:pPr marL="0" lvl="0" indent="0" algn="l" rtl="0">
              <a:lnSpc>
                <a:spcPct val="115000"/>
              </a:lnSpc>
              <a:spcBef>
                <a:spcPts val="0"/>
              </a:spcBef>
              <a:spcAft>
                <a:spcPts val="0"/>
              </a:spcAft>
              <a:buNone/>
            </a:pPr>
            <a:r>
              <a:rPr lang="en-GB">
                <a:solidFill>
                  <a:schemeClr val="dk1"/>
                </a:solidFill>
              </a:rPr>
              <a:t>All of our food choices will take place in a specific context and environment and we will always have some automatic reactions to these environments...</a:t>
            </a:r>
            <a:endParaRPr>
              <a:solidFill>
                <a:schemeClr val="dk1"/>
              </a:solidFill>
            </a:endParaRPr>
          </a:p>
          <a:p>
            <a:pPr marL="0" lvl="0" indent="0" algn="l" rtl="0">
              <a:lnSpc>
                <a:spcPct val="115000"/>
              </a:lnSpc>
              <a:spcBef>
                <a:spcPts val="0"/>
              </a:spcBef>
              <a:spcAft>
                <a:spcPts val="0"/>
              </a:spcAft>
              <a:buNone/>
            </a:pPr>
            <a:r>
              <a:rPr lang="en-GB">
                <a:solidFill>
                  <a:schemeClr val="dk1"/>
                </a:solidFill>
              </a:rPr>
              <a:t>So the environments in which we live can also have a powerful influence on our food choices…. And either support our intention to eat healthily and lose weight or make it very difficult...</a:t>
            </a:r>
            <a:endParaRPr>
              <a:solidFill>
                <a:schemeClr val="dk1"/>
              </a:solidFill>
            </a:endParaRPr>
          </a:p>
          <a:p>
            <a:pPr marL="0" lvl="0" indent="0" algn="l" rtl="0">
              <a:spcBef>
                <a:spcPts val="0"/>
              </a:spcBef>
              <a:spcAft>
                <a:spcPts val="0"/>
              </a:spcAft>
              <a:buNone/>
            </a:pPr>
            <a:endParaRPr/>
          </a:p>
        </p:txBody>
      </p:sp>
      <p:sp>
        <p:nvSpPr>
          <p:cNvPr id="1503" name="Google Shape;1503;g15a5c875b44_0_5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Google Shape;1522;g15a5c875b44_0_56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So if we live in environments that promote unhealthy food choices....</a:t>
            </a:r>
            <a:endParaRPr/>
          </a:p>
          <a:p>
            <a:pPr marL="0" lvl="0" indent="0" algn="l" rtl="0">
              <a:spcBef>
                <a:spcPts val="0"/>
              </a:spcBef>
              <a:spcAft>
                <a:spcPts val="0"/>
              </a:spcAft>
              <a:buNone/>
            </a:pPr>
            <a:endParaRPr/>
          </a:p>
        </p:txBody>
      </p:sp>
      <p:sp>
        <p:nvSpPr>
          <p:cNvPr id="1523" name="Google Shape;1523;g15a5c875b44_0_5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157f27412c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157f27412c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9"/>
        <p:cNvGrpSpPr/>
        <p:nvPr/>
      </p:nvGrpSpPr>
      <p:grpSpPr>
        <a:xfrm>
          <a:off x="0" y="0"/>
          <a:ext cx="0" cy="0"/>
          <a:chOff x="0" y="0"/>
          <a:chExt cx="0" cy="0"/>
        </a:xfrm>
      </p:grpSpPr>
      <p:sp>
        <p:nvSpPr>
          <p:cNvPr id="1550" name="Google Shape;1550;g15a5c875b44_0_59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chemeClr val="dk1"/>
                </a:solidFill>
              </a:rPr>
              <a:t>our automatic reactions will sometimes lead us to make unhealthy choices, despite our conscious intentions and willpower to eat a healthy diet and lose weight...</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p:txBody>
      </p:sp>
      <p:sp>
        <p:nvSpPr>
          <p:cNvPr id="1551" name="Google Shape;1551;g15a5c875b44_0_5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6"/>
        <p:cNvGrpSpPr/>
        <p:nvPr/>
      </p:nvGrpSpPr>
      <p:grpSpPr>
        <a:xfrm>
          <a:off x="0" y="0"/>
          <a:ext cx="0" cy="0"/>
          <a:chOff x="0" y="0"/>
          <a:chExt cx="0" cy="0"/>
        </a:xfrm>
      </p:grpSpPr>
      <p:sp>
        <p:nvSpPr>
          <p:cNvPr id="1587" name="Google Shape;1587;g15a5c875b44_0_62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a:solidFill>
                  <a:schemeClr val="dk1"/>
                </a:solidFill>
              </a:rPr>
              <a:t>Behavioural sciences have shown that there is definitely value in targeting people’s reflective systems, for example by:</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GB">
                <a:solidFill>
                  <a:schemeClr val="dk1"/>
                </a:solidFill>
              </a:rPr>
              <a:t>Providing information about what is healthy and what isn’t</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GB">
                <a:solidFill>
                  <a:schemeClr val="dk1"/>
                </a:solidFill>
              </a:rPr>
              <a:t>Keeping them motivated to eat healthily</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GB">
                <a:solidFill>
                  <a:schemeClr val="dk1"/>
                </a:solidFill>
              </a:rPr>
              <a:t>Or boosting their willpower</a:t>
            </a:r>
            <a:endParaRPr>
              <a:solidFill>
                <a:schemeClr val="dk1"/>
              </a:solidFill>
            </a:endParaRPr>
          </a:p>
          <a:p>
            <a:pPr marL="0" lvl="0" indent="0" algn="l" rtl="0">
              <a:spcBef>
                <a:spcPts val="0"/>
              </a:spcBef>
              <a:spcAft>
                <a:spcPts val="0"/>
              </a:spcAft>
              <a:buNone/>
            </a:pPr>
            <a:endParaRPr/>
          </a:p>
        </p:txBody>
      </p:sp>
      <p:sp>
        <p:nvSpPr>
          <p:cNvPr id="1588" name="Google Shape;1588;g15a5c875b44_0_6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5"/>
        <p:cNvGrpSpPr/>
        <p:nvPr/>
      </p:nvGrpSpPr>
      <p:grpSpPr>
        <a:xfrm>
          <a:off x="0" y="0"/>
          <a:ext cx="0" cy="0"/>
          <a:chOff x="0" y="0"/>
          <a:chExt cx="0" cy="0"/>
        </a:xfrm>
      </p:grpSpPr>
      <p:sp>
        <p:nvSpPr>
          <p:cNvPr id="1626" name="Google Shape;1626;g15a5c875b44_0_66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a:solidFill>
                  <a:schemeClr val="dk1"/>
                </a:solidFill>
              </a:rPr>
              <a:t>All these interventions are useful but they usually only achieve very small effect sizes that are not sustained long term… because they only take into account our reflective system...</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spcBef>
                <a:spcPts val="0"/>
              </a:spcBef>
              <a:spcAft>
                <a:spcPts val="0"/>
              </a:spcAft>
              <a:buNone/>
            </a:pPr>
            <a:endParaRPr/>
          </a:p>
        </p:txBody>
      </p:sp>
      <p:sp>
        <p:nvSpPr>
          <p:cNvPr id="1627" name="Google Shape;1627;g15a5c875b44_0_6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3"/>
        <p:cNvGrpSpPr/>
        <p:nvPr/>
      </p:nvGrpSpPr>
      <p:grpSpPr>
        <a:xfrm>
          <a:off x="0" y="0"/>
          <a:ext cx="0" cy="0"/>
          <a:chOff x="0" y="0"/>
          <a:chExt cx="0" cy="0"/>
        </a:xfrm>
      </p:grpSpPr>
      <p:sp>
        <p:nvSpPr>
          <p:cNvPr id="1664" name="Google Shape;1664;g15a5c875b44_0_70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a:solidFill>
                  <a:schemeClr val="dk1"/>
                </a:solidFill>
              </a:rPr>
              <a:t>Developing interventions that also target the environments in which we live to make sure that our automatic reactions to these environments are in line with our long term intentions can be a promising way of changing people’s behaviour...</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spcBef>
                <a:spcPts val="0"/>
              </a:spcBef>
              <a:spcAft>
                <a:spcPts val="0"/>
              </a:spcAft>
              <a:buNone/>
            </a:pPr>
            <a:endParaRPr/>
          </a:p>
        </p:txBody>
      </p:sp>
      <p:sp>
        <p:nvSpPr>
          <p:cNvPr id="1665" name="Google Shape;1665;g15a5c875b44_0_7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4"/>
        <p:cNvGrpSpPr/>
        <p:nvPr/>
      </p:nvGrpSpPr>
      <p:grpSpPr>
        <a:xfrm>
          <a:off x="0" y="0"/>
          <a:ext cx="0" cy="0"/>
          <a:chOff x="0" y="0"/>
          <a:chExt cx="0" cy="0"/>
        </a:xfrm>
      </p:grpSpPr>
      <p:sp>
        <p:nvSpPr>
          <p:cNvPr id="1705" name="Google Shape;1705;g15a5c875b44_0_73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a:solidFill>
                  <a:schemeClr val="dk1"/>
                </a:solidFill>
              </a:rPr>
              <a:t>Going back to the analogy of the game we played before:</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GB">
                <a:solidFill>
                  <a:schemeClr val="dk1"/>
                </a:solidFill>
              </a:rPr>
              <a:t>Interventions focussing on raising the orange bar to promote healthy diets can be compared to an intervention that aims to teach you conscious strategies to suppress your automatic instinct to read the word and instead to say the colour of the font… </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GB">
                <a:solidFill>
                  <a:schemeClr val="dk1"/>
                </a:solidFill>
              </a:rPr>
              <a:t>These interventions will be helpful and over time you would get better at the task.. But you will always have the automatic reaction of reading out the word….</a:t>
            </a:r>
            <a:endParaRPr>
              <a:solidFill>
                <a:schemeClr val="dk1"/>
              </a:solidFill>
            </a:endParaRPr>
          </a:p>
          <a:p>
            <a:pPr marL="457200" lvl="0" indent="0" algn="l" rtl="0">
              <a:lnSpc>
                <a:spcPct val="115000"/>
              </a:lnSpc>
              <a:spcBef>
                <a:spcPts val="0"/>
              </a:spcBef>
              <a:spcAft>
                <a:spcPts val="0"/>
              </a:spcAft>
              <a:buNone/>
            </a:pP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GB">
                <a:solidFill>
                  <a:schemeClr val="dk1"/>
                </a:solidFill>
              </a:rPr>
              <a:t>Interventions aiming to promote a healthy diet by lowering the blue line try to make food environments healthier to ensure that our automatic reactions to these environments are in line with our conscious intention to eat healthily. In the game before, these interventions would be comparable to changing all the slides to that the written word and the colour of the font always align… in that way your automatic reactions and your reflective goals would always be aligned</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GB">
                <a:solidFill>
                  <a:schemeClr val="dk1"/>
                </a:solidFill>
              </a:rPr>
              <a:t>Developing effective behaviour interventions to promote public health need to address both systems of human behaviour  - they need to raise the orange bar and lower the blue one…</a:t>
            </a:r>
            <a:endParaRPr/>
          </a:p>
        </p:txBody>
      </p:sp>
      <p:sp>
        <p:nvSpPr>
          <p:cNvPr id="1706" name="Google Shape;1706;g15a5c875b44_0_7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7"/>
        <p:cNvGrpSpPr/>
        <p:nvPr/>
      </p:nvGrpSpPr>
      <p:grpSpPr>
        <a:xfrm>
          <a:off x="0" y="0"/>
          <a:ext cx="0" cy="0"/>
          <a:chOff x="0" y="0"/>
          <a:chExt cx="0" cy="0"/>
        </a:xfrm>
      </p:grpSpPr>
      <p:sp>
        <p:nvSpPr>
          <p:cNvPr id="1738" name="Google Shape;1738;g1593faadb52_0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9" name="Google Shape;1739;g1593faadb52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6.2 million randomly assigned a healthcare program </a:t>
            </a:r>
            <a:r>
              <a:rPr lang="en-GB" b="1"/>
              <a:t>as their default</a:t>
            </a:r>
            <a:endParaRPr b="1"/>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4"/>
        <p:cNvGrpSpPr/>
        <p:nvPr/>
      </p:nvGrpSpPr>
      <p:grpSpPr>
        <a:xfrm>
          <a:off x="0" y="0"/>
          <a:ext cx="0" cy="0"/>
          <a:chOff x="0" y="0"/>
          <a:chExt cx="0" cy="0"/>
        </a:xfrm>
      </p:grpSpPr>
      <p:sp>
        <p:nvSpPr>
          <p:cNvPr id="1745" name="Google Shape;1745;g15a5c875b44_0_49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t>In this presentation like to provide some practical guidance for how to use behavioural insights to develop effective interventions to promote health.</a:t>
            </a:r>
            <a:endParaRPr sz="1200"/>
          </a:p>
          <a:p>
            <a:pPr marL="0" lvl="0" indent="0" algn="l" rtl="0">
              <a:spcBef>
                <a:spcPts val="0"/>
              </a:spcBef>
              <a:spcAft>
                <a:spcPts val="0"/>
              </a:spcAft>
              <a:buNone/>
            </a:pPr>
            <a:endParaRPr sz="1200"/>
          </a:p>
          <a:p>
            <a:pPr marL="457200" lvl="0" indent="-304800" algn="l" rtl="0">
              <a:lnSpc>
                <a:spcPct val="100000"/>
              </a:lnSpc>
              <a:spcBef>
                <a:spcPts val="0"/>
              </a:spcBef>
              <a:spcAft>
                <a:spcPts val="0"/>
              </a:spcAft>
              <a:buClr>
                <a:schemeClr val="dk1"/>
              </a:buClr>
              <a:buSzPts val="1200"/>
              <a:buChar char="●"/>
            </a:pPr>
            <a:r>
              <a:rPr lang="en-GB" sz="1200">
                <a:solidFill>
                  <a:schemeClr val="dk1"/>
                </a:solidFill>
              </a:rPr>
              <a:t>I will start by giving a brief introduction to the Behavioural Insights Team - also known as the Nudge Unit to give some background about who we are and what we do</a:t>
            </a:r>
            <a:endParaRPr sz="1200">
              <a:solidFill>
                <a:schemeClr val="dk1"/>
              </a:solidFill>
            </a:endParaRPr>
          </a:p>
          <a:p>
            <a:pPr marL="457200" lvl="0" indent="-304800" algn="l" rtl="0">
              <a:lnSpc>
                <a:spcPct val="100000"/>
              </a:lnSpc>
              <a:spcBef>
                <a:spcPts val="0"/>
              </a:spcBef>
              <a:spcAft>
                <a:spcPts val="0"/>
              </a:spcAft>
              <a:buClr>
                <a:schemeClr val="dk1"/>
              </a:buClr>
              <a:buSzPts val="1200"/>
              <a:buChar char="●"/>
            </a:pPr>
            <a:r>
              <a:rPr lang="en-GB" sz="1200">
                <a:solidFill>
                  <a:schemeClr val="dk1"/>
                </a:solidFill>
              </a:rPr>
              <a:t>I will then present the core ideas behind the dual process models of human behaviour, which provide a very helpful lense through which to understand what drives human behaviours</a:t>
            </a:r>
            <a:endParaRPr sz="1200">
              <a:solidFill>
                <a:schemeClr val="dk1"/>
              </a:solidFill>
            </a:endParaRPr>
          </a:p>
          <a:p>
            <a:pPr marL="457200" lvl="0" indent="-304800" algn="l" rtl="0">
              <a:lnSpc>
                <a:spcPct val="100000"/>
              </a:lnSpc>
              <a:spcBef>
                <a:spcPts val="0"/>
              </a:spcBef>
              <a:spcAft>
                <a:spcPts val="0"/>
              </a:spcAft>
              <a:buClr>
                <a:schemeClr val="dk1"/>
              </a:buClr>
              <a:buSzPts val="1200"/>
              <a:buChar char="●"/>
            </a:pPr>
            <a:r>
              <a:rPr lang="en-GB" sz="1200">
                <a:solidFill>
                  <a:schemeClr val="dk1"/>
                </a:solidFill>
              </a:rPr>
              <a:t>And finally I will present some practical tools that BIT has developed to facilitate the application of behavioural sciences. These are:</a:t>
            </a:r>
            <a:endParaRPr sz="1200">
              <a:solidFill>
                <a:schemeClr val="dk1"/>
              </a:solidFill>
            </a:endParaRPr>
          </a:p>
          <a:p>
            <a:pPr marL="914400" lvl="1" indent="-304800" algn="l" rtl="0">
              <a:lnSpc>
                <a:spcPct val="100000"/>
              </a:lnSpc>
              <a:spcBef>
                <a:spcPts val="0"/>
              </a:spcBef>
              <a:spcAft>
                <a:spcPts val="0"/>
              </a:spcAft>
              <a:buClr>
                <a:schemeClr val="dk1"/>
              </a:buClr>
              <a:buSzPts val="1200"/>
              <a:buChar char="○"/>
            </a:pPr>
            <a:r>
              <a:rPr lang="en-GB" sz="1200">
                <a:solidFill>
                  <a:schemeClr val="dk1"/>
                </a:solidFill>
              </a:rPr>
              <a:t>The EAST framework, which you can use to develop behavioural interventions to prmote health</a:t>
            </a:r>
            <a:endParaRPr sz="1200">
              <a:solidFill>
                <a:schemeClr val="dk1"/>
              </a:solidFill>
            </a:endParaRPr>
          </a:p>
          <a:p>
            <a:pPr marL="914400" lvl="1" indent="-304800" algn="l" rtl="0">
              <a:lnSpc>
                <a:spcPct val="100000"/>
              </a:lnSpc>
              <a:spcBef>
                <a:spcPts val="0"/>
              </a:spcBef>
              <a:spcAft>
                <a:spcPts val="0"/>
              </a:spcAft>
              <a:buClr>
                <a:schemeClr val="dk1"/>
              </a:buClr>
              <a:buSzPts val="1200"/>
              <a:buChar char="○"/>
            </a:pPr>
            <a:r>
              <a:rPr lang="en-GB" sz="1200">
                <a:solidFill>
                  <a:schemeClr val="dk1"/>
                </a:solidFill>
              </a:rPr>
              <a:t>the TESTS framework, which you can use to structure your behavioural science projects.</a:t>
            </a:r>
            <a:endParaRPr sz="1200">
              <a:solidFill>
                <a:schemeClr val="dk1"/>
              </a:solidFill>
            </a:endParaRPr>
          </a:p>
        </p:txBody>
      </p:sp>
      <p:sp>
        <p:nvSpPr>
          <p:cNvPr id="1746" name="Google Shape;1746;g15a5c875b44_0_4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2"/>
        <p:cNvGrpSpPr/>
        <p:nvPr/>
      </p:nvGrpSpPr>
      <p:grpSpPr>
        <a:xfrm>
          <a:off x="0" y="0"/>
          <a:ext cx="0" cy="0"/>
          <a:chOff x="0" y="0"/>
          <a:chExt cx="0" cy="0"/>
        </a:xfrm>
      </p:grpSpPr>
      <p:sp>
        <p:nvSpPr>
          <p:cNvPr id="1783" name="Google Shape;1783;g1593faadb52_0_1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4" name="Google Shape;1784;g1593faadb52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7"/>
        <p:cNvGrpSpPr/>
        <p:nvPr/>
      </p:nvGrpSpPr>
      <p:grpSpPr>
        <a:xfrm>
          <a:off x="0" y="0"/>
          <a:ext cx="0" cy="0"/>
          <a:chOff x="0" y="0"/>
          <a:chExt cx="0" cy="0"/>
        </a:xfrm>
      </p:grpSpPr>
      <p:sp>
        <p:nvSpPr>
          <p:cNvPr id="1788" name="Google Shape;1788;ga1d236eae0_0_1809:notes"/>
          <p:cNvSpPr txBox="1">
            <a:spLocks noGrp="1"/>
          </p:cNvSpPr>
          <p:nvPr>
            <p:ph type="body" idx="1"/>
          </p:nvPr>
        </p:nvSpPr>
        <p:spPr>
          <a:xfrm>
            <a:off x="685800" y="4400550"/>
            <a:ext cx="5486400" cy="3600600"/>
          </a:xfrm>
          <a:prstGeom prst="rect">
            <a:avLst/>
          </a:prstGeom>
          <a:noFill/>
          <a:ln>
            <a:noFill/>
          </a:ln>
        </p:spPr>
        <p:txBody>
          <a:bodyPr spcFirstLastPara="1" wrap="square" lIns="91325" tIns="45650" rIns="91325" bIns="45650" anchor="t" anchorCtr="0">
            <a:noAutofit/>
          </a:bodyPr>
          <a:lstStyle/>
          <a:p>
            <a:pPr marL="0" lvl="0" indent="0" algn="l" rtl="0">
              <a:lnSpc>
                <a:spcPct val="115000"/>
              </a:lnSpc>
              <a:spcBef>
                <a:spcPts val="0"/>
              </a:spcBef>
              <a:spcAft>
                <a:spcPts val="0"/>
              </a:spcAft>
              <a:buNone/>
            </a:pPr>
            <a:r>
              <a:rPr lang="en-GB" sz="1200">
                <a:solidFill>
                  <a:schemeClr val="dk1"/>
                </a:solidFill>
                <a:latin typeface="Calibri"/>
                <a:ea typeface="Calibri"/>
                <a:cs typeface="Calibri"/>
                <a:sym typeface="Calibri"/>
              </a:rPr>
              <a:t>So just to provide some background about the Behavioural Insights team:</a:t>
            </a:r>
            <a:endParaRPr sz="1200">
              <a:solidFill>
                <a:schemeClr val="dk1"/>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Char char="●"/>
            </a:pPr>
            <a:r>
              <a:rPr lang="en-GB" sz="1200">
                <a:solidFill>
                  <a:schemeClr val="dk1"/>
                </a:solidFill>
                <a:latin typeface="Calibri"/>
                <a:ea typeface="Calibri"/>
                <a:cs typeface="Calibri"/>
                <a:sym typeface="Calibri"/>
              </a:rPr>
              <a:t>We started life in the Cabinet office around 10 years ago.</a:t>
            </a:r>
            <a:endParaRPr sz="1200">
              <a:solidFill>
                <a:schemeClr val="dk1"/>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Char char="●"/>
            </a:pPr>
            <a:r>
              <a:rPr lang="en-GB" sz="1200">
                <a:solidFill>
                  <a:schemeClr val="dk1"/>
                </a:solidFill>
                <a:latin typeface="Calibri"/>
                <a:ea typeface="Calibri"/>
                <a:cs typeface="Calibri"/>
                <a:sym typeface="Calibri"/>
              </a:rPr>
              <a:t>Mission to apply insights from behavioural sciences to help government design more effective interventions help people make better choices for themselves, such as living healthier lives</a:t>
            </a:r>
            <a:endParaRPr sz="1200">
              <a:solidFill>
                <a:schemeClr val="dk1"/>
              </a:solidFill>
              <a:latin typeface="Calibri"/>
              <a:ea typeface="Calibri"/>
              <a:cs typeface="Calibri"/>
              <a:sym typeface="Calibri"/>
            </a:endParaRPr>
          </a:p>
          <a:p>
            <a:pPr marL="457200" lvl="0" indent="0" algn="l" rtl="0">
              <a:lnSpc>
                <a:spcPct val="115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Char char="●"/>
            </a:pPr>
            <a:r>
              <a:rPr lang="en-GB">
                <a:solidFill>
                  <a:schemeClr val="dk1"/>
                </a:solidFill>
              </a:rPr>
              <a:t>In 2014 we spun out of government and we now now operate as a social purpose company, </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GB">
                <a:solidFill>
                  <a:schemeClr val="dk1"/>
                </a:solidFill>
              </a:rPr>
              <a:t>This means we essentially work like a consulting firm but with a twist:</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GB">
                <a:solidFill>
                  <a:schemeClr val="dk1"/>
                </a:solidFill>
              </a:rPr>
              <a:t>We only take on projects that we believe will deliver positive social impact.</a:t>
            </a:r>
            <a:endParaRPr>
              <a:solidFill>
                <a:schemeClr val="dk1"/>
              </a:solidFill>
            </a:endParaRPr>
          </a:p>
          <a:p>
            <a:pPr marL="914400" lvl="0" indent="0" algn="l" rtl="0">
              <a:lnSpc>
                <a:spcPct val="115000"/>
              </a:lnSpc>
              <a:spcBef>
                <a:spcPts val="0"/>
              </a:spcBef>
              <a:spcAft>
                <a:spcPts val="0"/>
              </a:spcAft>
              <a:buClr>
                <a:schemeClr val="dk1"/>
              </a:buClr>
              <a:buSzPts val="1100"/>
              <a:buFont typeface="Arial"/>
              <a:buNone/>
            </a:pP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GB" sz="1200">
                <a:solidFill>
                  <a:schemeClr val="dk1"/>
                </a:solidFill>
                <a:latin typeface="Calibri"/>
                <a:ea typeface="Calibri"/>
                <a:cs typeface="Calibri"/>
                <a:sym typeface="Calibri"/>
              </a:rPr>
              <a:t>Mission of BIT</a:t>
            </a:r>
            <a:r>
              <a:rPr lang="en-GB" sz="1200" b="1">
                <a:solidFill>
                  <a:schemeClr val="dk1"/>
                </a:solidFill>
                <a:latin typeface="Calibri"/>
                <a:ea typeface="Calibri"/>
                <a:cs typeface="Calibri"/>
                <a:sym typeface="Calibri"/>
              </a:rPr>
              <a:t> </a:t>
            </a:r>
            <a:r>
              <a:rPr lang="en-GB" sz="1200">
                <a:solidFill>
                  <a:schemeClr val="dk1"/>
                </a:solidFill>
                <a:latin typeface="Calibri"/>
                <a:ea typeface="Calibri"/>
                <a:cs typeface="Calibri"/>
                <a:sym typeface="Calibri"/>
              </a:rPr>
              <a:t>has remained to </a:t>
            </a:r>
            <a:r>
              <a:rPr lang="en-GB" sz="1200" b="1">
                <a:solidFill>
                  <a:schemeClr val="dk1"/>
                </a:solidFill>
                <a:latin typeface="Calibri"/>
                <a:ea typeface="Calibri"/>
                <a:cs typeface="Calibri"/>
                <a:sym typeface="Calibri"/>
              </a:rPr>
              <a:t>help partners design more effective interventions - </a:t>
            </a:r>
            <a:r>
              <a:rPr lang="en-GB" sz="1200">
                <a:solidFill>
                  <a:schemeClr val="dk1"/>
                </a:solidFill>
                <a:latin typeface="Calibri"/>
                <a:ea typeface="Calibri"/>
                <a:cs typeface="Calibri"/>
                <a:sym typeface="Calibri"/>
              </a:rPr>
              <a:t>but having spun out of government we can now work with a much wider range of partners</a:t>
            </a:r>
            <a:r>
              <a:rPr lang="en-GB" sz="1200" b="1">
                <a:solidFill>
                  <a:schemeClr val="dk1"/>
                </a:solidFill>
                <a:latin typeface="Calibri"/>
                <a:ea typeface="Calibri"/>
                <a:cs typeface="Calibri"/>
                <a:sym typeface="Calibri"/>
              </a:rPr>
              <a:t>.</a:t>
            </a:r>
            <a:endParaRPr sz="1200"/>
          </a:p>
          <a:p>
            <a:pPr marL="0" lvl="0" indent="0" algn="l" rtl="0">
              <a:lnSpc>
                <a:spcPct val="115000"/>
              </a:lnSpc>
              <a:spcBef>
                <a:spcPts val="0"/>
              </a:spcBef>
              <a:spcAft>
                <a:spcPts val="0"/>
              </a:spcAft>
              <a:buClr>
                <a:schemeClr val="dk1"/>
              </a:buClr>
              <a:buSzPts val="1100"/>
              <a:buFont typeface="Arial"/>
              <a:buNone/>
            </a:pPr>
            <a:endParaRPr sz="1200"/>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endParaRPr b="1">
              <a:solidFill>
                <a:srgbClr val="00AEEF"/>
              </a:solidFill>
            </a:endParaRPr>
          </a:p>
        </p:txBody>
      </p:sp>
      <p:sp>
        <p:nvSpPr>
          <p:cNvPr id="1789" name="Google Shape;1789;ga1d236eae0_0_1809:notes"/>
          <p:cNvSpPr>
            <a:spLocks noGrp="1" noRot="1" noChangeAspect="1"/>
          </p:cNvSpPr>
          <p:nvPr>
            <p:ph type="sldImg" idx="2"/>
          </p:nvPr>
        </p:nvSpPr>
        <p:spPr>
          <a:xfrm>
            <a:off x="701951" y="1143000"/>
            <a:ext cx="54540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6"/>
        <p:cNvGrpSpPr/>
        <p:nvPr/>
      </p:nvGrpSpPr>
      <p:grpSpPr>
        <a:xfrm>
          <a:off x="0" y="0"/>
          <a:ext cx="0" cy="0"/>
          <a:chOff x="0" y="0"/>
          <a:chExt cx="0" cy="0"/>
        </a:xfrm>
      </p:grpSpPr>
      <p:sp>
        <p:nvSpPr>
          <p:cNvPr id="2947" name="Google Shape;2947;g280df6eb3e0_0_75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sz="1200">
                <a:solidFill>
                  <a:schemeClr val="dk1"/>
                </a:solidFill>
              </a:rPr>
              <a:t>When I talk about behavioural sciences, what I mean are disciplines such as psychology, economics, and anthropology that can help to better understand: </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GB" sz="1200">
                <a:solidFill>
                  <a:schemeClr val="dk1"/>
                </a:solidFill>
              </a:rPr>
              <a:t>How people make choices in their everyday life</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GB" sz="1200">
                <a:solidFill>
                  <a:schemeClr val="dk1"/>
                </a:solidFill>
              </a:rPr>
              <a:t>How people react to the way in which different options are presented to them</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GB" sz="1200">
                <a:solidFill>
                  <a:schemeClr val="dk1"/>
                </a:solidFill>
              </a:rPr>
              <a:t>And the factors that influence human behaviour</a:t>
            </a:r>
            <a:endParaRPr sz="1300">
              <a:solidFill>
                <a:schemeClr val="dk1"/>
              </a:solidFill>
            </a:endParaRPr>
          </a:p>
          <a:p>
            <a:pPr marL="0" lvl="0" indent="0" algn="l" rtl="0">
              <a:lnSpc>
                <a:spcPct val="115000"/>
              </a:lnSpc>
              <a:spcBef>
                <a:spcPts val="0"/>
              </a:spcBef>
              <a:spcAft>
                <a:spcPts val="0"/>
              </a:spcAft>
              <a:buNone/>
            </a:pPr>
            <a:endParaRPr sz="1200">
              <a:solidFill>
                <a:schemeClr val="dk1"/>
              </a:solidFill>
            </a:endParaRPr>
          </a:p>
          <a:p>
            <a:pPr marL="0" lvl="0" indent="0" algn="l" rtl="0">
              <a:lnSpc>
                <a:spcPct val="115000"/>
              </a:lnSpc>
              <a:spcBef>
                <a:spcPts val="0"/>
              </a:spcBef>
              <a:spcAft>
                <a:spcPts val="0"/>
              </a:spcAft>
              <a:buNone/>
            </a:pPr>
            <a:r>
              <a:rPr lang="en-GB" sz="1200">
                <a:solidFill>
                  <a:schemeClr val="dk1"/>
                </a:solidFill>
              </a:rPr>
              <a:t>This knowledge can then be applied to develop interventions aiming to promote health behaviours and the impact of these interventions should be tested empirically, which then feeds back into our understanding of what drives human behaviour and what works to promote healthy behaviours. </a:t>
            </a:r>
            <a:endParaRPr sz="1200">
              <a:solidFill>
                <a:schemeClr val="dk1"/>
              </a:solidFill>
            </a:endParaRPr>
          </a:p>
        </p:txBody>
      </p:sp>
      <p:sp>
        <p:nvSpPr>
          <p:cNvPr id="2948" name="Google Shape;2948;g280df6eb3e0_0_7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
        <p:cNvGrpSpPr/>
        <p:nvPr/>
      </p:nvGrpSpPr>
      <p:grpSpPr>
        <a:xfrm>
          <a:off x="0" y="0"/>
          <a:ext cx="0" cy="0"/>
          <a:chOff x="0" y="0"/>
          <a:chExt cx="0" cy="0"/>
        </a:xfrm>
      </p:grpSpPr>
      <p:sp>
        <p:nvSpPr>
          <p:cNvPr id="1060" name="Google Shape;1060;g1593faadb52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1" name="Google Shape;1061;g1593faadb52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Tversky and Khaneman 1967</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6"/>
        <p:cNvGrpSpPr/>
        <p:nvPr/>
      </p:nvGrpSpPr>
      <p:grpSpPr>
        <a:xfrm>
          <a:off x="0" y="0"/>
          <a:ext cx="0" cy="0"/>
          <a:chOff x="0" y="0"/>
          <a:chExt cx="0" cy="0"/>
        </a:xfrm>
      </p:grpSpPr>
      <p:sp>
        <p:nvSpPr>
          <p:cNvPr id="2967" name="Google Shape;2967;g280df6eb3e0_0_37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t>The reason I believe it is really important to consider behavioural sciences when developing interventions and public policies is that most of the challenges we face in the 21st century are in their core ‘behavioural problems’.</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GB" sz="1200"/>
              <a:t>For example:</a:t>
            </a:r>
            <a:endParaRPr sz="1200"/>
          </a:p>
          <a:p>
            <a:pPr marL="0" lvl="0" indent="0" algn="l" rtl="0">
              <a:spcBef>
                <a:spcPts val="0"/>
              </a:spcBef>
              <a:spcAft>
                <a:spcPts val="0"/>
              </a:spcAft>
              <a:buNone/>
            </a:pPr>
            <a:endParaRPr sz="1200"/>
          </a:p>
          <a:p>
            <a:pPr marL="457200" lvl="0" indent="-304800" algn="l" rtl="0">
              <a:spcBef>
                <a:spcPts val="0"/>
              </a:spcBef>
              <a:spcAft>
                <a:spcPts val="0"/>
              </a:spcAft>
              <a:buSzPts val="1200"/>
              <a:buChar char="●"/>
            </a:pPr>
            <a:r>
              <a:rPr lang="en-GB" sz="1200"/>
              <a:t>If we are thinking about how to encourage more people to vote in national elections we are thinking about changing a behaviour. </a:t>
            </a:r>
            <a:endParaRPr sz="1200"/>
          </a:p>
          <a:p>
            <a:pPr marL="457200" lvl="0" indent="-304800" algn="l" rtl="0">
              <a:spcBef>
                <a:spcPts val="0"/>
              </a:spcBef>
              <a:spcAft>
                <a:spcPts val="0"/>
              </a:spcAft>
              <a:buSzPts val="1200"/>
              <a:buChar char="●"/>
            </a:pPr>
            <a:r>
              <a:rPr lang="en-GB" sz="1200"/>
              <a:t>If we are thinking about how to help more people save money for their retirement or encourage people to recycle their waste, again we are thinking about changing behaviours.</a:t>
            </a:r>
            <a:endParaRPr sz="1200"/>
          </a:p>
          <a:p>
            <a:pPr marL="457200" lvl="0" indent="-304800" algn="l" rtl="0">
              <a:spcBef>
                <a:spcPts val="0"/>
              </a:spcBef>
              <a:spcAft>
                <a:spcPts val="0"/>
              </a:spcAft>
              <a:buSzPts val="1200"/>
              <a:buChar char="●"/>
            </a:pPr>
            <a:r>
              <a:rPr lang="en-GB" sz="1200"/>
              <a:t>And then there are a set of behavioural challenges that related to health, and are therefore particularly important for this course: how do we help people to quit smoking, how to we tackle antibiotic resistance, how can we help people to eat healthier diets or to maintain a healthy weight? </a:t>
            </a:r>
            <a:endParaRPr sz="1200"/>
          </a:p>
        </p:txBody>
      </p:sp>
      <p:sp>
        <p:nvSpPr>
          <p:cNvPr id="2968" name="Google Shape;2968;g280df6eb3e0_0_3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2"/>
        <p:cNvGrpSpPr/>
        <p:nvPr/>
      </p:nvGrpSpPr>
      <p:grpSpPr>
        <a:xfrm>
          <a:off x="0" y="0"/>
          <a:ext cx="0" cy="0"/>
          <a:chOff x="0" y="0"/>
          <a:chExt cx="0" cy="0"/>
        </a:xfrm>
      </p:grpSpPr>
      <p:sp>
        <p:nvSpPr>
          <p:cNvPr id="2983" name="Google Shape;2983;g280df6eb3e0_0_39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t>And behavioural sciences have already made an important contribution to the way in which we tackle some important public health issues</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GB" sz="1200"/>
              <a:t> and I’d like to explain how behavioural sciences have made a difference taking the example of overweight and obesity.</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GB" sz="1200"/>
              <a:t>In the UK 60% of adults are overweight and what we eat is the most important modifiable determinant of our risk to become overweight. </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GB" sz="1200"/>
              <a:t>Now most people would not consciously chose to be overweight and they would like to live long and healthy lives… but at the same time we want to be free to choose what we eat.</a:t>
            </a:r>
            <a:endParaRPr sz="1200"/>
          </a:p>
          <a:p>
            <a:pPr marL="0" lvl="0" indent="0" algn="l" rtl="0">
              <a:lnSpc>
                <a:spcPct val="100000"/>
              </a:lnSpc>
              <a:spcBef>
                <a:spcPts val="0"/>
              </a:spcBef>
              <a:spcAft>
                <a:spcPts val="0"/>
              </a:spcAft>
              <a:buSzPts val="1100"/>
              <a:buNone/>
            </a:pPr>
            <a:endParaRPr/>
          </a:p>
        </p:txBody>
      </p:sp>
      <p:sp>
        <p:nvSpPr>
          <p:cNvPr id="2984" name="Google Shape;2984;g280df6eb3e0_0_3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2"/>
        <p:cNvGrpSpPr/>
        <p:nvPr/>
      </p:nvGrpSpPr>
      <p:grpSpPr>
        <a:xfrm>
          <a:off x="0" y="0"/>
          <a:ext cx="0" cy="0"/>
          <a:chOff x="0" y="0"/>
          <a:chExt cx="0" cy="0"/>
        </a:xfrm>
      </p:grpSpPr>
      <p:sp>
        <p:nvSpPr>
          <p:cNvPr id="2993" name="Google Shape;2993;g280df6eb3e0_0_40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457200" lvl="0" indent="-304800" algn="l" rtl="0">
              <a:lnSpc>
                <a:spcPct val="100000"/>
              </a:lnSpc>
              <a:spcBef>
                <a:spcPts val="0"/>
              </a:spcBef>
              <a:spcAft>
                <a:spcPts val="0"/>
              </a:spcAft>
              <a:buSzPts val="1200"/>
              <a:buChar char="●"/>
            </a:pPr>
            <a:r>
              <a:rPr lang="en-GB" sz="1200"/>
              <a:t>A common reaction from policy makers to this general public attitude is to focus on developing interventions that provide factual information about what constitutes a healthy diet.</a:t>
            </a:r>
            <a:endParaRPr sz="1200"/>
          </a:p>
          <a:p>
            <a:pPr marL="457200" lvl="0" indent="-304800" algn="l" rtl="0">
              <a:lnSpc>
                <a:spcPct val="100000"/>
              </a:lnSpc>
              <a:spcBef>
                <a:spcPts val="0"/>
              </a:spcBef>
              <a:spcAft>
                <a:spcPts val="0"/>
              </a:spcAft>
              <a:buSzPts val="1200"/>
              <a:buChar char="●"/>
            </a:pPr>
            <a:r>
              <a:rPr lang="en-GB" sz="1200"/>
              <a:t>The underlying assumption of these interventions and policies is that once people know what foods are healthy and what foods are not, they will naturally gravitate towards making healthier choices.</a:t>
            </a:r>
            <a:endParaRPr/>
          </a:p>
        </p:txBody>
      </p:sp>
      <p:sp>
        <p:nvSpPr>
          <p:cNvPr id="2994" name="Google Shape;2994;g280df6eb3e0_0_4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6"/>
        <p:cNvGrpSpPr/>
        <p:nvPr/>
      </p:nvGrpSpPr>
      <p:grpSpPr>
        <a:xfrm>
          <a:off x="0" y="0"/>
          <a:ext cx="0" cy="0"/>
          <a:chOff x="0" y="0"/>
          <a:chExt cx="0" cy="0"/>
        </a:xfrm>
      </p:grpSpPr>
      <p:sp>
        <p:nvSpPr>
          <p:cNvPr id="3007" name="Google Shape;3007;g280df6eb3e0_0_41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t>And this is where behavioural sciences have made their biggest contribution in my opinion… because research from behavioural sciences has consistently shown that providing information is very important, but it is usually not sufficient to </a:t>
            </a:r>
            <a:r>
              <a:rPr lang="en-GB" sz="1200">
                <a:solidFill>
                  <a:schemeClr val="dk1"/>
                </a:solidFill>
              </a:rPr>
              <a:t>promote meaningful and sustained behaviour change</a:t>
            </a:r>
            <a:r>
              <a:rPr lang="en-GB" sz="1200"/>
              <a:t>...</a:t>
            </a:r>
            <a:endParaRPr sz="1200"/>
          </a:p>
        </p:txBody>
      </p:sp>
      <p:sp>
        <p:nvSpPr>
          <p:cNvPr id="3008" name="Google Shape;3008;g280df6eb3e0_0_4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4"/>
        <p:cNvGrpSpPr/>
        <p:nvPr/>
      </p:nvGrpSpPr>
      <p:grpSpPr>
        <a:xfrm>
          <a:off x="0" y="0"/>
          <a:ext cx="0" cy="0"/>
          <a:chOff x="0" y="0"/>
          <a:chExt cx="0" cy="0"/>
        </a:xfrm>
      </p:grpSpPr>
      <p:sp>
        <p:nvSpPr>
          <p:cNvPr id="3025" name="Google Shape;3025;g1593faadb52_0_6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6" name="Google Shape;3026;g1593faadb52_0_6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9"/>
        <p:cNvGrpSpPr/>
        <p:nvPr/>
      </p:nvGrpSpPr>
      <p:grpSpPr>
        <a:xfrm>
          <a:off x="0" y="0"/>
          <a:ext cx="0" cy="0"/>
          <a:chOff x="0" y="0"/>
          <a:chExt cx="0" cy="0"/>
        </a:xfrm>
      </p:grpSpPr>
      <p:sp>
        <p:nvSpPr>
          <p:cNvPr id="3030" name="Google Shape;3030;ga1d236eae0_0_46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031" name="Google Shape;3031;ga1d236eae0_0_46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1150" algn="l" rtl="0">
              <a:spcBef>
                <a:spcPts val="0"/>
              </a:spcBef>
              <a:spcAft>
                <a:spcPts val="0"/>
              </a:spcAft>
              <a:buClr>
                <a:schemeClr val="dk1"/>
              </a:buClr>
              <a:buSzPts val="1300"/>
              <a:buChar char="●"/>
            </a:pPr>
            <a:r>
              <a:rPr lang="en-GB" sz="1400" b="1">
                <a:solidFill>
                  <a:schemeClr val="dk1"/>
                </a:solidFill>
                <a:latin typeface="Calibri"/>
                <a:ea typeface="Calibri"/>
                <a:cs typeface="Calibri"/>
                <a:sym typeface="Calibri"/>
              </a:rPr>
              <a:t>So first thing we can do </a:t>
            </a:r>
            <a:r>
              <a:rPr lang="en-GB" sz="1400">
                <a:solidFill>
                  <a:schemeClr val="dk1"/>
                </a:solidFill>
                <a:latin typeface="Calibri"/>
                <a:ea typeface="Calibri"/>
                <a:cs typeface="Calibri"/>
                <a:sym typeface="Calibri"/>
              </a:rPr>
              <a:t>to encourage a behavior is to </a:t>
            </a:r>
            <a:r>
              <a:rPr lang="en-GB" sz="1400" b="1">
                <a:solidFill>
                  <a:schemeClr val="dk1"/>
                </a:solidFill>
                <a:latin typeface="Calibri"/>
                <a:ea typeface="Calibri"/>
                <a:cs typeface="Calibri"/>
                <a:sym typeface="Calibri"/>
              </a:rPr>
              <a:t>make it easy</a:t>
            </a:r>
            <a:r>
              <a:rPr lang="en-GB" sz="1400">
                <a:solidFill>
                  <a:schemeClr val="dk1"/>
                </a:solidFill>
                <a:latin typeface="Calibri"/>
                <a:ea typeface="Calibri"/>
                <a:cs typeface="Calibri"/>
                <a:sym typeface="Calibri"/>
              </a:rPr>
              <a:t>.</a:t>
            </a:r>
            <a:endParaRPr sz="1400">
              <a:solidFill>
                <a:schemeClr val="dk1"/>
              </a:solidFill>
              <a:latin typeface="Calibri"/>
              <a:ea typeface="Calibri"/>
              <a:cs typeface="Calibri"/>
              <a:sym typeface="Calibri"/>
            </a:endParaRPr>
          </a:p>
          <a:p>
            <a:pPr marL="457200" lvl="0" indent="-311150" algn="l" rtl="0">
              <a:spcBef>
                <a:spcPts val="0"/>
              </a:spcBef>
              <a:spcAft>
                <a:spcPts val="0"/>
              </a:spcAft>
              <a:buClr>
                <a:schemeClr val="dk1"/>
              </a:buClr>
              <a:buSzPts val="1300"/>
              <a:buChar char="●"/>
            </a:pPr>
            <a:r>
              <a:rPr lang="en-GB" sz="1400">
                <a:solidFill>
                  <a:schemeClr val="dk1"/>
                </a:solidFill>
                <a:latin typeface="Calibri"/>
                <a:ea typeface="Calibri"/>
                <a:cs typeface="Calibri"/>
                <a:sym typeface="Calibri"/>
              </a:rPr>
              <a:t>This is </a:t>
            </a:r>
            <a:r>
              <a:rPr lang="en-GB" sz="1400" b="1">
                <a:solidFill>
                  <a:schemeClr val="dk1"/>
                </a:solidFill>
                <a:latin typeface="Calibri"/>
                <a:ea typeface="Calibri"/>
                <a:cs typeface="Calibri"/>
                <a:sym typeface="Calibri"/>
              </a:rPr>
              <a:t>because people often tend to make the choice </a:t>
            </a:r>
            <a:r>
              <a:rPr lang="en-GB" sz="1400">
                <a:solidFill>
                  <a:schemeClr val="dk1"/>
                </a:solidFill>
                <a:latin typeface="Calibri"/>
                <a:ea typeface="Calibri"/>
                <a:cs typeface="Calibri"/>
                <a:sym typeface="Calibri"/>
              </a:rPr>
              <a:t>that requires the </a:t>
            </a:r>
            <a:r>
              <a:rPr lang="en-GB" sz="1400" b="1">
                <a:solidFill>
                  <a:schemeClr val="dk1"/>
                </a:solidFill>
                <a:latin typeface="Calibri"/>
                <a:ea typeface="Calibri"/>
                <a:cs typeface="Calibri"/>
                <a:sym typeface="Calibri"/>
              </a:rPr>
              <a:t>least effort </a:t>
            </a:r>
            <a:r>
              <a:rPr lang="en-GB" sz="1400">
                <a:solidFill>
                  <a:schemeClr val="dk1"/>
                </a:solidFill>
                <a:latin typeface="Calibri"/>
                <a:ea typeface="Calibri"/>
                <a:cs typeface="Calibri"/>
                <a:sym typeface="Calibri"/>
              </a:rPr>
              <a:t>from them.</a:t>
            </a:r>
            <a:endParaRPr sz="1400">
              <a:solidFill>
                <a:schemeClr val="dk1"/>
              </a:solidFill>
              <a:latin typeface="Calibri"/>
              <a:ea typeface="Calibri"/>
              <a:cs typeface="Calibri"/>
              <a:sym typeface="Calibri"/>
            </a:endParaRPr>
          </a:p>
          <a:p>
            <a:pPr marL="457200" lvl="0" indent="-311150" algn="l" rtl="0">
              <a:spcBef>
                <a:spcPts val="0"/>
              </a:spcBef>
              <a:spcAft>
                <a:spcPts val="0"/>
              </a:spcAft>
              <a:buClr>
                <a:schemeClr val="dk1"/>
              </a:buClr>
              <a:buSzPts val="1300"/>
              <a:buChar char="●"/>
            </a:pPr>
            <a:r>
              <a:rPr lang="en-GB" sz="1400">
                <a:solidFill>
                  <a:schemeClr val="dk1"/>
                </a:solidFill>
                <a:latin typeface="Calibri"/>
                <a:ea typeface="Calibri"/>
                <a:cs typeface="Calibri"/>
                <a:sym typeface="Calibri"/>
              </a:rPr>
              <a:t>We all know that </a:t>
            </a:r>
            <a:r>
              <a:rPr lang="en-GB" sz="1400" b="1">
                <a:solidFill>
                  <a:schemeClr val="dk1"/>
                </a:solidFill>
                <a:latin typeface="Calibri"/>
                <a:ea typeface="Calibri"/>
                <a:cs typeface="Calibri"/>
                <a:sym typeface="Calibri"/>
              </a:rPr>
              <a:t>when given the choices between an elevator and a staircase </a:t>
            </a:r>
            <a:r>
              <a:rPr lang="en-GB" sz="1400">
                <a:solidFill>
                  <a:schemeClr val="dk1"/>
                </a:solidFill>
                <a:latin typeface="Calibri"/>
                <a:ea typeface="Calibri"/>
                <a:cs typeface="Calibri"/>
                <a:sym typeface="Calibri"/>
              </a:rPr>
              <a:t>most people will </a:t>
            </a:r>
            <a:r>
              <a:rPr lang="en-GB" sz="1400" b="1">
                <a:solidFill>
                  <a:schemeClr val="dk1"/>
                </a:solidFill>
                <a:latin typeface="Calibri"/>
                <a:ea typeface="Calibri"/>
                <a:cs typeface="Calibri"/>
                <a:sym typeface="Calibri"/>
              </a:rPr>
              <a:t>go for the elevator </a:t>
            </a:r>
            <a:r>
              <a:rPr lang="en-GB" sz="1400">
                <a:solidFill>
                  <a:schemeClr val="dk1"/>
                </a:solidFill>
                <a:latin typeface="Calibri"/>
                <a:ea typeface="Calibri"/>
                <a:cs typeface="Calibri"/>
                <a:sym typeface="Calibri"/>
              </a:rPr>
              <a:t>despite knowing </a:t>
            </a:r>
            <a:r>
              <a:rPr lang="en-GB" sz="1400" b="1">
                <a:solidFill>
                  <a:schemeClr val="dk1"/>
                </a:solidFill>
                <a:latin typeface="Calibri"/>
                <a:ea typeface="Calibri"/>
                <a:cs typeface="Calibri"/>
                <a:sym typeface="Calibri"/>
              </a:rPr>
              <a:t>that taking the stairs would be better for their health</a:t>
            </a:r>
            <a:r>
              <a:rPr lang="en-GB" sz="1400">
                <a:solidFill>
                  <a:schemeClr val="dk1"/>
                </a:solidFill>
                <a:latin typeface="Calibri"/>
                <a:ea typeface="Calibri"/>
                <a:cs typeface="Calibri"/>
                <a:sym typeface="Calibri"/>
              </a:rPr>
              <a:t>.</a:t>
            </a:r>
            <a:endParaRPr sz="140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endParaRPr/>
          </a:p>
        </p:txBody>
      </p:sp>
      <p:sp>
        <p:nvSpPr>
          <p:cNvPr id="3032" name="Google Shape;3032;ga1d236eae0_0_467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55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1"/>
        <p:cNvGrpSpPr/>
        <p:nvPr/>
      </p:nvGrpSpPr>
      <p:grpSpPr>
        <a:xfrm>
          <a:off x="0" y="0"/>
          <a:ext cx="0" cy="0"/>
          <a:chOff x="0" y="0"/>
          <a:chExt cx="0" cy="0"/>
        </a:xfrm>
      </p:grpSpPr>
      <p:sp>
        <p:nvSpPr>
          <p:cNvPr id="3042" name="Google Shape;3042;ga1d236eae0_0_658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Char char="●"/>
            </a:pPr>
            <a:r>
              <a:rPr lang="en-GB" sz="1200">
                <a:solidFill>
                  <a:schemeClr val="dk1"/>
                </a:solidFill>
                <a:latin typeface="Calibri"/>
                <a:ea typeface="Calibri"/>
                <a:cs typeface="Calibri"/>
                <a:sym typeface="Calibri"/>
              </a:rPr>
              <a:t>There are a number of things we can do to </a:t>
            </a:r>
            <a:r>
              <a:rPr lang="en-GB" sz="1200" b="1">
                <a:solidFill>
                  <a:schemeClr val="dk1"/>
                </a:solidFill>
                <a:latin typeface="Calibri"/>
                <a:ea typeface="Calibri"/>
                <a:cs typeface="Calibri"/>
                <a:sym typeface="Calibri"/>
              </a:rPr>
              <a:t>encourage behaviours by making them easy</a:t>
            </a:r>
            <a:r>
              <a:rPr lang="en-GB"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Char char="●"/>
            </a:pPr>
            <a:r>
              <a:rPr lang="en-GB" sz="1200">
                <a:solidFill>
                  <a:schemeClr val="dk1"/>
                </a:solidFill>
                <a:latin typeface="Calibri"/>
                <a:ea typeface="Calibri"/>
                <a:cs typeface="Calibri"/>
                <a:sym typeface="Calibri"/>
              </a:rPr>
              <a:t>For example, you can set intelligent defaults. </a:t>
            </a:r>
            <a:r>
              <a:rPr lang="en-GB">
                <a:solidFill>
                  <a:schemeClr val="dk1"/>
                </a:solidFill>
              </a:rPr>
              <a:t>(e.g. we know that </a:t>
            </a:r>
            <a:r>
              <a:rPr lang="en-GB" b="1">
                <a:solidFill>
                  <a:schemeClr val="dk1"/>
                </a:solidFill>
              </a:rPr>
              <a:t>organ donations </a:t>
            </a:r>
            <a:r>
              <a:rPr lang="en-GB">
                <a:solidFill>
                  <a:schemeClr val="dk1"/>
                </a:solidFill>
              </a:rPr>
              <a:t>are much </a:t>
            </a:r>
            <a:r>
              <a:rPr lang="en-GB" b="1">
                <a:solidFill>
                  <a:schemeClr val="dk1"/>
                </a:solidFill>
              </a:rPr>
              <a:t>higher in countries where people are assumed to be donors </a:t>
            </a:r>
            <a:r>
              <a:rPr lang="en-GB">
                <a:solidFill>
                  <a:schemeClr val="dk1"/>
                </a:solidFill>
              </a:rPr>
              <a:t>compared to countries in which people need to actively express their willingness to donate organs)</a:t>
            </a:r>
            <a:endParaRPr sz="1200">
              <a:solidFill>
                <a:schemeClr val="dk1"/>
              </a:solidFill>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Char char="●"/>
            </a:pPr>
            <a:r>
              <a:rPr lang="en-GB" sz="1200">
                <a:solidFill>
                  <a:schemeClr val="dk1"/>
                </a:solidFill>
                <a:latin typeface="Calibri"/>
                <a:ea typeface="Calibri"/>
                <a:cs typeface="Calibri"/>
                <a:sym typeface="Calibri"/>
              </a:rPr>
              <a:t>You should reduce the friction and hassle. For example, if you are developing a physical activity app, you should make sure that the onboarding and registration process is as short as possible.</a:t>
            </a:r>
            <a:endParaRPr sz="1200">
              <a:solidFill>
                <a:schemeClr val="dk1"/>
              </a:solidFill>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Char char="●"/>
            </a:pPr>
            <a:r>
              <a:rPr lang="en-GB" sz="1200">
                <a:solidFill>
                  <a:schemeClr val="dk1"/>
                </a:solidFill>
                <a:latin typeface="Calibri"/>
                <a:ea typeface="Calibri"/>
                <a:cs typeface="Calibri"/>
                <a:sym typeface="Calibri"/>
              </a:rPr>
              <a:t>And finally it is really important to shorten up and simplify messages when you’d like people to perform a behaviour.</a:t>
            </a:r>
            <a:endParaRPr/>
          </a:p>
        </p:txBody>
      </p:sp>
      <p:sp>
        <p:nvSpPr>
          <p:cNvPr id="3043" name="Google Shape;3043;ga1d236eae0_0_65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6"/>
        <p:cNvGrpSpPr/>
        <p:nvPr/>
      </p:nvGrpSpPr>
      <p:grpSpPr>
        <a:xfrm>
          <a:off x="0" y="0"/>
          <a:ext cx="0" cy="0"/>
          <a:chOff x="0" y="0"/>
          <a:chExt cx="0" cy="0"/>
        </a:xfrm>
      </p:grpSpPr>
      <p:sp>
        <p:nvSpPr>
          <p:cNvPr id="3057" name="Google Shape;3057;ga1d236eae0_0_75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8" name="Google Shape;3058;ga1d236eae0_0_75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Char char="●"/>
            </a:pPr>
            <a:r>
              <a:rPr lang="en-GB">
                <a:solidFill>
                  <a:schemeClr val="dk1"/>
                </a:solidFill>
              </a:rPr>
              <a:t>An example of how we improved a health service by making a behavior easy was a collaboration with imperial college London </a:t>
            </a:r>
            <a:endParaRPr>
              <a:solidFill>
                <a:schemeClr val="dk1"/>
              </a:solidFill>
            </a:endParaRPr>
          </a:p>
          <a:p>
            <a:pPr marL="457200" lvl="0" indent="-298450" algn="l" rtl="0">
              <a:spcBef>
                <a:spcPts val="0"/>
              </a:spcBef>
              <a:spcAft>
                <a:spcPts val="0"/>
              </a:spcAft>
              <a:buClr>
                <a:schemeClr val="dk1"/>
              </a:buClr>
              <a:buSzPts val="1100"/>
              <a:buChar char="●"/>
            </a:pPr>
            <a:r>
              <a:rPr lang="en-GB">
                <a:solidFill>
                  <a:schemeClr val="dk1"/>
                </a:solidFill>
              </a:rPr>
              <a:t>where we were asked to reduce the number of prescribing errors in clinical settings</a:t>
            </a:r>
            <a:endParaRPr>
              <a:solidFill>
                <a:schemeClr val="dk1"/>
              </a:solidFill>
            </a:endParaRPr>
          </a:p>
          <a:p>
            <a:pPr marL="457200" lvl="0" indent="-228600" algn="l" rtl="0">
              <a:spcBef>
                <a:spcPts val="0"/>
              </a:spcBef>
              <a:spcAft>
                <a:spcPts val="0"/>
              </a:spcAft>
              <a:buClr>
                <a:schemeClr val="dk1"/>
              </a:buClr>
              <a:buSzPts val="1100"/>
              <a:buFont typeface="Arial"/>
              <a:buNone/>
            </a:pPr>
            <a:endParaRPr>
              <a:solidFill>
                <a:schemeClr val="dk1"/>
              </a:solidFill>
            </a:endParaRPr>
          </a:p>
          <a:p>
            <a:pPr marL="457200" lvl="0" indent="-298450" algn="l" rtl="0">
              <a:spcBef>
                <a:spcPts val="0"/>
              </a:spcBef>
              <a:spcAft>
                <a:spcPts val="0"/>
              </a:spcAft>
              <a:buClr>
                <a:schemeClr val="dk1"/>
              </a:buClr>
              <a:buSzPts val="1100"/>
              <a:buChar char="●"/>
            </a:pPr>
            <a:r>
              <a:rPr lang="en-GB" u="sng">
                <a:solidFill>
                  <a:srgbClr val="0563C1"/>
                </a:solidFill>
                <a:hlinkClick r:id="rId3">
                  <a:extLst>
                    <a:ext uri="{A12FA001-AC4F-418D-AE19-62706E023703}">
                      <ahyp:hlinkClr xmlns:ahyp="http://schemas.microsoft.com/office/drawing/2018/hyperlinkcolor" val="tx"/>
                    </a:ext>
                  </a:extLst>
                </a:hlinkClick>
              </a:rPr>
              <a:t>https://bmjopen.bmj.com/content/4/12/e005473 </a:t>
            </a:r>
            <a:r>
              <a:rPr lang="en-GB" u="sng">
                <a:solidFill>
                  <a:srgbClr val="0563C1"/>
                </a:solidFill>
                <a:hlinkClick r:id="rId4">
                  <a:extLst>
                    <a:ext uri="{A12FA001-AC4F-418D-AE19-62706E023703}">
                      <ahyp:hlinkClr xmlns:ahyp="http://schemas.microsoft.com/office/drawing/2018/hyperlinkcolor" val="tx"/>
                    </a:ext>
                  </a:extLst>
                </a:hlinkClick>
              </a:rPr>
              <a:t>_</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2"/>
        <p:cNvGrpSpPr/>
        <p:nvPr/>
      </p:nvGrpSpPr>
      <p:grpSpPr>
        <a:xfrm>
          <a:off x="0" y="0"/>
          <a:ext cx="0" cy="0"/>
          <a:chOff x="0" y="0"/>
          <a:chExt cx="0" cy="0"/>
        </a:xfrm>
      </p:grpSpPr>
      <p:sp>
        <p:nvSpPr>
          <p:cNvPr id="3063" name="Google Shape;3063;g1593faadb52_0_4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4" name="Google Shape;3064;g1593faadb52_0_4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sz="1200">
                <a:solidFill>
                  <a:schemeClr val="dk1"/>
                </a:solidFill>
                <a:latin typeface="Calibri"/>
                <a:ea typeface="Calibri"/>
                <a:cs typeface="Calibri"/>
                <a:sym typeface="Calibri"/>
              </a:rPr>
              <a:t>Simplification, assisted redesign prescription charts Imperial College London. </a:t>
            </a:r>
            <a:endParaRPr/>
          </a:p>
          <a:p>
            <a:pPr marL="0" marR="0" lvl="0" indent="0" algn="l" rtl="0">
              <a:lnSpc>
                <a:spcPct val="100000"/>
              </a:lnSpc>
              <a:spcBef>
                <a:spcPts val="0"/>
              </a:spcBef>
              <a:spcAft>
                <a:spcPts val="0"/>
              </a:spcAft>
              <a:buClr>
                <a:schemeClr val="dk1"/>
              </a:buClr>
              <a:buSzPts val="1200"/>
              <a:buFont typeface="Calibri"/>
              <a:buNone/>
            </a:pPr>
            <a:endParaRPr sz="1200" b="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a:solidFill>
                  <a:schemeClr val="dk1"/>
                </a:solidFill>
                <a:latin typeface="Calibri"/>
                <a:ea typeface="Calibri"/>
                <a:cs typeface="Calibri"/>
                <a:sym typeface="Calibri"/>
              </a:rPr>
              <a:t>Used by clinicians to record prescriptions made for patients</a:t>
            </a:r>
            <a:r>
              <a:rPr lang="en-GB" sz="1200">
                <a:solidFill>
                  <a:schemeClr val="dk1"/>
                </a:solidFill>
                <a:latin typeface="Calibri"/>
                <a:ea typeface="Calibri"/>
                <a:cs typeface="Calibri"/>
                <a:sym typeface="Calibri"/>
              </a:rPr>
              <a:t>. </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a:solidFill>
                  <a:schemeClr val="dk1"/>
                </a:solidFill>
                <a:latin typeface="Calibri"/>
                <a:ea typeface="Calibri"/>
                <a:cs typeface="Calibri"/>
                <a:sym typeface="Calibri"/>
              </a:rPr>
              <a:t>Contained errors or were incomplete due to the design. </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a:solidFill>
                  <a:schemeClr val="dk1"/>
                </a:solidFill>
                <a:latin typeface="Calibri"/>
                <a:ea typeface="Calibri"/>
                <a:cs typeface="Calibri"/>
                <a:sym typeface="Calibri"/>
              </a:rPr>
              <a:t>Micrograms/milligrams free hand v circle.</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GB"/>
              <a:t>Prescribing errors affect an estimated 50% of admissions in hospitals using paper-based prescription charts (Lewis et al. 2009). There are concerns that such forms lead to medication errors by hindering clear communication between professionals. For example, it may be impossible to distinguish between milligrams and micrograms when written out by hand in a hurry. A study by Imperial College London, funded by the Behavioural Insights Team, sought to reduce these errors by redesigning forms to make them clearer and simpler (King et al. 2013). As the chart below shows, the microgram/milligram problem was addressed by creating distinct options that simply had to be circled. In simulation testing, the new charts were found to significantly improve correct dose entries, supporting information, and provision of contact information. If adopted more widely, improvements like these are likely to lead to reduced medical errors and better patient outcomes for little cost.</a:t>
            </a:r>
            <a:endParaRPr/>
          </a:p>
          <a:p>
            <a:pPr marL="0" lvl="0" indent="0" algn="l" rtl="0">
              <a:spcBef>
                <a:spcPts val="0"/>
              </a:spcBef>
              <a:spcAft>
                <a:spcPts val="0"/>
              </a:spcAft>
              <a:buNone/>
            </a:pPr>
            <a:endParaRPr/>
          </a:p>
        </p:txBody>
      </p:sp>
      <p:sp>
        <p:nvSpPr>
          <p:cNvPr id="3065" name="Google Shape;3065;g1593faadb52_0_453:notes"/>
          <p:cNvSpPr txBox="1">
            <a:spLocks noGrp="1"/>
          </p:cNvSpPr>
          <p:nvPr>
            <p:ph type="sldNum" idx="12"/>
          </p:nvPr>
        </p:nvSpPr>
        <p:spPr>
          <a:xfrm>
            <a:off x="3884613" y="8685214"/>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0"/>
        <p:cNvGrpSpPr/>
        <p:nvPr/>
      </p:nvGrpSpPr>
      <p:grpSpPr>
        <a:xfrm>
          <a:off x="0" y="0"/>
          <a:ext cx="0" cy="0"/>
          <a:chOff x="0" y="0"/>
          <a:chExt cx="0" cy="0"/>
        </a:xfrm>
      </p:grpSpPr>
      <p:sp>
        <p:nvSpPr>
          <p:cNvPr id="3071" name="Google Shape;3071;g1593faadb52_0_4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2" name="Google Shape;3072;g1593faadb52_0_4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sz="1200">
                <a:solidFill>
                  <a:schemeClr val="dk1"/>
                </a:solidFill>
                <a:latin typeface="Calibri"/>
                <a:ea typeface="Calibri"/>
                <a:cs typeface="Calibri"/>
                <a:sym typeface="Calibri"/>
              </a:rPr>
              <a:t>Simplification, assisted redesign prescription charts Imperial College London. </a:t>
            </a:r>
            <a:endParaRPr/>
          </a:p>
          <a:p>
            <a:pPr marL="0" marR="0" lvl="0" indent="0" algn="l" rtl="0">
              <a:lnSpc>
                <a:spcPct val="100000"/>
              </a:lnSpc>
              <a:spcBef>
                <a:spcPts val="0"/>
              </a:spcBef>
              <a:spcAft>
                <a:spcPts val="0"/>
              </a:spcAft>
              <a:buClr>
                <a:schemeClr val="dk1"/>
              </a:buClr>
              <a:buSzPts val="1200"/>
              <a:buFont typeface="Calibri"/>
              <a:buNone/>
            </a:pPr>
            <a:endParaRPr sz="1200" b="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a:solidFill>
                  <a:schemeClr val="dk1"/>
                </a:solidFill>
                <a:latin typeface="Calibri"/>
                <a:ea typeface="Calibri"/>
                <a:cs typeface="Calibri"/>
                <a:sym typeface="Calibri"/>
              </a:rPr>
              <a:t>Used by clinicians to record prescriptions made for patients</a:t>
            </a:r>
            <a:r>
              <a:rPr lang="en-GB" sz="1200">
                <a:solidFill>
                  <a:schemeClr val="dk1"/>
                </a:solidFill>
                <a:latin typeface="Calibri"/>
                <a:ea typeface="Calibri"/>
                <a:cs typeface="Calibri"/>
                <a:sym typeface="Calibri"/>
              </a:rPr>
              <a:t>. </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a:solidFill>
                  <a:schemeClr val="dk1"/>
                </a:solidFill>
                <a:latin typeface="Calibri"/>
                <a:ea typeface="Calibri"/>
                <a:cs typeface="Calibri"/>
                <a:sym typeface="Calibri"/>
              </a:rPr>
              <a:t>Contained errors or were incomplete due to the design. </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a:solidFill>
                  <a:schemeClr val="dk1"/>
                </a:solidFill>
                <a:latin typeface="Calibri"/>
                <a:ea typeface="Calibri"/>
                <a:cs typeface="Calibri"/>
                <a:sym typeface="Calibri"/>
              </a:rPr>
              <a:t>Micrograms/milligrams free hand v circle.</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GB"/>
              <a:t>Prescribing errors affect an estimated 50% of admissions in hospitals using paper-based prescription charts (Lewis et al. 2009). There are concerns that such forms lead to medication errors by hindering clear communication between professionals. For example, it may be impossible to distinguish between milligrams and micrograms when written out by hand in a hurry. A study by Imperial College London, funded by the Behavioural Insights Team, sought to reduce these errors by redesigning forms to make them clearer and simpler (King et al. 2013). As the chart below shows, the microgram/milligram problem was addressed by creating distinct options that simply had to be circled. In simulation testing, the new charts were found to significantly improve correct dose entries, supporting information, and provision of contact information. If adopted more widely, improvements like these are likely to lead to reduced medical errors and better patient outcomes for little cost.</a:t>
            </a:r>
            <a:endParaRPr/>
          </a:p>
          <a:p>
            <a:pPr marL="0" lvl="0" indent="0" algn="l" rtl="0">
              <a:spcBef>
                <a:spcPts val="0"/>
              </a:spcBef>
              <a:spcAft>
                <a:spcPts val="0"/>
              </a:spcAft>
              <a:buNone/>
            </a:pPr>
            <a:endParaRPr/>
          </a:p>
        </p:txBody>
      </p:sp>
      <p:sp>
        <p:nvSpPr>
          <p:cNvPr id="3073" name="Google Shape;3073;g1593faadb52_0_459:notes"/>
          <p:cNvSpPr txBox="1">
            <a:spLocks noGrp="1"/>
          </p:cNvSpPr>
          <p:nvPr>
            <p:ph type="sldNum" idx="12"/>
          </p:nvPr>
        </p:nvSpPr>
        <p:spPr>
          <a:xfrm>
            <a:off x="3884613" y="8685214"/>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6"/>
        <p:cNvGrpSpPr/>
        <p:nvPr/>
      </p:nvGrpSpPr>
      <p:grpSpPr>
        <a:xfrm>
          <a:off x="0" y="0"/>
          <a:ext cx="0" cy="0"/>
          <a:chOff x="0" y="0"/>
          <a:chExt cx="0" cy="0"/>
        </a:xfrm>
      </p:grpSpPr>
      <p:sp>
        <p:nvSpPr>
          <p:cNvPr id="1067" name="Google Shape;1067;g15a5c875b44_0_4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8" name="Google Shape;1068;g15a5c875b44_0_4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1"/>
        <p:cNvGrpSpPr/>
        <p:nvPr/>
      </p:nvGrpSpPr>
      <p:grpSpPr>
        <a:xfrm>
          <a:off x="0" y="0"/>
          <a:ext cx="0" cy="0"/>
          <a:chOff x="0" y="0"/>
          <a:chExt cx="0" cy="0"/>
        </a:xfrm>
      </p:grpSpPr>
      <p:sp>
        <p:nvSpPr>
          <p:cNvPr id="3082" name="Google Shape;3082;g1593faadb52_0_4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3" name="Google Shape;3083;g1593faadb52_0_4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(n = 337)</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Control group black / treatment group in blue. </a:t>
            </a:r>
            <a:endParaRPr/>
          </a:p>
          <a:p>
            <a:pPr marL="0" lvl="0" indent="0" algn="l" rtl="0">
              <a:spcBef>
                <a:spcPts val="0"/>
              </a:spcBef>
              <a:spcAft>
                <a:spcPts val="0"/>
              </a:spcAft>
              <a:buNone/>
            </a:pPr>
            <a:endParaRPr sz="1200" b="1">
              <a:solidFill>
                <a:schemeClr val="dk1"/>
              </a:solidFill>
              <a:latin typeface="Calibri"/>
              <a:ea typeface="Calibri"/>
              <a:cs typeface="Calibri"/>
              <a:sym typeface="Calibri"/>
            </a:endParaRPr>
          </a:p>
          <a:p>
            <a:pPr marL="0" lvl="0" indent="0" algn="l" rtl="0">
              <a:spcBef>
                <a:spcPts val="0"/>
              </a:spcBef>
              <a:spcAft>
                <a:spcPts val="0"/>
              </a:spcAft>
              <a:buNone/>
            </a:pPr>
            <a:r>
              <a:rPr lang="en-GB" sz="1200" b="1">
                <a:solidFill>
                  <a:schemeClr val="dk1"/>
                </a:solidFill>
                <a:latin typeface="Calibri"/>
                <a:ea typeface="Calibri"/>
                <a:cs typeface="Calibri"/>
                <a:sym typeface="Calibri"/>
              </a:rPr>
              <a:t>Example of importance design to behaviour.</a:t>
            </a:r>
            <a:r>
              <a:rPr lang="en-GB" sz="1200">
                <a:solidFill>
                  <a:schemeClr val="dk1"/>
                </a:solidFill>
                <a:latin typeface="Calibri"/>
                <a:ea typeface="Calibri"/>
                <a:cs typeface="Calibri"/>
                <a:sym typeface="Calibri"/>
              </a:rPr>
              <a:t> </a:t>
            </a:r>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Not predicated by any additional education, information or support.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a:t>Prescribing errors affect an estimated 50% of admissions in hospitals using paper-based prescription charts (Lewis et al. 2009). There are concerns that such forms lead to medication errors by hindering clear communication between professionals. For example, it may be impossible to distinguish between milligrams and micrograms when written out by hand in a hurry. A study by Imperial College London, funded by the Behavioural Insights Team, sought to reduce these errors by redesigning forms to make them clearer and simpler (King et al. 2013). As the chart below shows, the microgram/milligram problem was addressed by creating distinct options that simply had to be circled. In simulation testing, the new charts were found to significantly improve correct dose entries, supporting information, and provision of contact information. If adopted more widely, improvements like these are likely to lead to reduced medical errors and better patient outcomes for little cost.</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084" name="Google Shape;3084;g1593faadb52_0_468:notes"/>
          <p:cNvSpPr txBox="1">
            <a:spLocks noGrp="1"/>
          </p:cNvSpPr>
          <p:nvPr>
            <p:ph type="sldNum" idx="12"/>
          </p:nvPr>
        </p:nvSpPr>
        <p:spPr>
          <a:xfrm>
            <a:off x="3884613" y="8685214"/>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1"/>
        <p:cNvGrpSpPr/>
        <p:nvPr/>
      </p:nvGrpSpPr>
      <p:grpSpPr>
        <a:xfrm>
          <a:off x="0" y="0"/>
          <a:ext cx="0" cy="0"/>
          <a:chOff x="0" y="0"/>
          <a:chExt cx="0" cy="0"/>
        </a:xfrm>
      </p:grpSpPr>
      <p:sp>
        <p:nvSpPr>
          <p:cNvPr id="3092" name="Google Shape;3092;g1e7dd5dd1b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3" name="Google Shape;3093;g1e7dd5dd1be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(n = 337)</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Control group black / treatment group in blue. </a:t>
            </a:r>
            <a:endParaRPr/>
          </a:p>
          <a:p>
            <a:pPr marL="0" lvl="0" indent="0" algn="l" rtl="0">
              <a:spcBef>
                <a:spcPts val="0"/>
              </a:spcBef>
              <a:spcAft>
                <a:spcPts val="0"/>
              </a:spcAft>
              <a:buNone/>
            </a:pPr>
            <a:endParaRPr sz="1200" b="1">
              <a:solidFill>
                <a:schemeClr val="dk1"/>
              </a:solidFill>
              <a:latin typeface="Calibri"/>
              <a:ea typeface="Calibri"/>
              <a:cs typeface="Calibri"/>
              <a:sym typeface="Calibri"/>
            </a:endParaRPr>
          </a:p>
          <a:p>
            <a:pPr marL="0" lvl="0" indent="0" algn="l" rtl="0">
              <a:spcBef>
                <a:spcPts val="0"/>
              </a:spcBef>
              <a:spcAft>
                <a:spcPts val="0"/>
              </a:spcAft>
              <a:buNone/>
            </a:pPr>
            <a:r>
              <a:rPr lang="en-GB" sz="1200" b="1">
                <a:solidFill>
                  <a:schemeClr val="dk1"/>
                </a:solidFill>
                <a:latin typeface="Calibri"/>
                <a:ea typeface="Calibri"/>
                <a:cs typeface="Calibri"/>
                <a:sym typeface="Calibri"/>
              </a:rPr>
              <a:t>Example of importance design to behaviour.</a:t>
            </a:r>
            <a:r>
              <a:rPr lang="en-GB" sz="1200">
                <a:solidFill>
                  <a:schemeClr val="dk1"/>
                </a:solidFill>
                <a:latin typeface="Calibri"/>
                <a:ea typeface="Calibri"/>
                <a:cs typeface="Calibri"/>
                <a:sym typeface="Calibri"/>
              </a:rPr>
              <a:t> </a:t>
            </a:r>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Not predicated by any additional education, information or support.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a:t>Prescribing errors affect an estimated 50% of admissions in hospitals using paper-based prescription charts (Lewis et al. 2009). There are concerns that such forms lead to medication errors by hindering clear communication between professionals. For example, it may be impossible to distinguish between milligrams and micrograms when written out by hand in a hurry. A study by Imperial College London, funded by the Behavioural Insights Team, sought to reduce these errors by redesigning forms to make them clearer and simpler (King et al. 2013). As the chart below shows, the microgram/milligram problem was addressed by creating distinct options that simply had to be circled. In simulation testing, the new charts were found to significantly improve correct dose entries, supporting information, and provision of contact information. If adopted more widely, improvements like these are likely to lead to reduced medical errors and better patient outcomes for little cost.</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094" name="Google Shape;3094;g1e7dd5dd1be_0_0:notes"/>
          <p:cNvSpPr txBox="1">
            <a:spLocks noGrp="1"/>
          </p:cNvSpPr>
          <p:nvPr>
            <p:ph type="sldNum" idx="12"/>
          </p:nvPr>
        </p:nvSpPr>
        <p:spPr>
          <a:xfrm>
            <a:off x="3884613" y="8685214"/>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1"/>
        <p:cNvGrpSpPr/>
        <p:nvPr/>
      </p:nvGrpSpPr>
      <p:grpSpPr>
        <a:xfrm>
          <a:off x="0" y="0"/>
          <a:ext cx="0" cy="0"/>
          <a:chOff x="0" y="0"/>
          <a:chExt cx="0" cy="0"/>
        </a:xfrm>
      </p:grpSpPr>
      <p:sp>
        <p:nvSpPr>
          <p:cNvPr id="3102" name="Google Shape;3102;g1e7dd5dd1be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3" name="Google Shape;3103;g1e7dd5dd1be_0_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(n = 337)</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Control group black / treatment group in blue. </a:t>
            </a:r>
            <a:endParaRPr/>
          </a:p>
          <a:p>
            <a:pPr marL="0" lvl="0" indent="0" algn="l" rtl="0">
              <a:spcBef>
                <a:spcPts val="0"/>
              </a:spcBef>
              <a:spcAft>
                <a:spcPts val="0"/>
              </a:spcAft>
              <a:buNone/>
            </a:pPr>
            <a:endParaRPr sz="1200" b="1">
              <a:solidFill>
                <a:schemeClr val="dk1"/>
              </a:solidFill>
              <a:latin typeface="Calibri"/>
              <a:ea typeface="Calibri"/>
              <a:cs typeface="Calibri"/>
              <a:sym typeface="Calibri"/>
            </a:endParaRPr>
          </a:p>
          <a:p>
            <a:pPr marL="0" lvl="0" indent="0" algn="l" rtl="0">
              <a:spcBef>
                <a:spcPts val="0"/>
              </a:spcBef>
              <a:spcAft>
                <a:spcPts val="0"/>
              </a:spcAft>
              <a:buNone/>
            </a:pPr>
            <a:r>
              <a:rPr lang="en-GB" sz="1200" b="1">
                <a:solidFill>
                  <a:schemeClr val="dk1"/>
                </a:solidFill>
                <a:latin typeface="Calibri"/>
                <a:ea typeface="Calibri"/>
                <a:cs typeface="Calibri"/>
                <a:sym typeface="Calibri"/>
              </a:rPr>
              <a:t>Example of importance design to behaviour.</a:t>
            </a:r>
            <a:r>
              <a:rPr lang="en-GB" sz="1200">
                <a:solidFill>
                  <a:schemeClr val="dk1"/>
                </a:solidFill>
                <a:latin typeface="Calibri"/>
                <a:ea typeface="Calibri"/>
                <a:cs typeface="Calibri"/>
                <a:sym typeface="Calibri"/>
              </a:rPr>
              <a:t> </a:t>
            </a:r>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Not predicated by any additional education, information or support.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a:t>Prescribing errors affect an estimated 50% of admissions in hospitals using paper-based prescription charts (Lewis et al. 2009). There are concerns that such forms lead to medication errors by hindering clear communication between professionals. For example, it may be impossible to distinguish between milligrams and micrograms when written out by hand in a hurry. A study by Imperial College London, funded by the Behavioural Insights Team, sought to reduce these errors by redesigning forms to make them clearer and simpler (King et al. 2013). As the chart below shows, the microgram/milligram problem was addressed by creating distinct options that simply had to be circled. In simulation testing, the new charts were found to significantly improve correct dose entries, supporting information, and provision of contact information. If adopted more widely, improvements like these are likely to lead to reduced medical errors and better patient outcomes for little cost.</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104" name="Google Shape;3104;g1e7dd5dd1be_0_8:notes"/>
          <p:cNvSpPr txBox="1">
            <a:spLocks noGrp="1"/>
          </p:cNvSpPr>
          <p:nvPr>
            <p:ph type="sldNum" idx="12"/>
          </p:nvPr>
        </p:nvSpPr>
        <p:spPr>
          <a:xfrm>
            <a:off x="3884613" y="8685214"/>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0"/>
        <p:cNvGrpSpPr/>
        <p:nvPr/>
      </p:nvGrpSpPr>
      <p:grpSpPr>
        <a:xfrm>
          <a:off x="0" y="0"/>
          <a:ext cx="0" cy="0"/>
          <a:chOff x="0" y="0"/>
          <a:chExt cx="0" cy="0"/>
        </a:xfrm>
      </p:grpSpPr>
      <p:sp>
        <p:nvSpPr>
          <p:cNvPr id="3111" name="Google Shape;3111;g1593faadb52_0_6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2" name="Google Shape;3112;g1593faadb52_0_666:notes"/>
          <p:cNvSpPr txBox="1">
            <a:spLocks noGrp="1"/>
          </p:cNvSpPr>
          <p:nvPr>
            <p:ph type="body" idx="1"/>
          </p:nvPr>
        </p:nvSpPr>
        <p:spPr>
          <a:xfrm>
            <a:off x="685802" y="4343406"/>
            <a:ext cx="5486400" cy="411480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lt1"/>
              </a:buClr>
              <a:buSzPts val="1200"/>
              <a:buFont typeface="Arial"/>
              <a:buChar char="•"/>
            </a:pPr>
            <a:r>
              <a:rPr lang="en-GB"/>
              <a:t>Example from our work</a:t>
            </a:r>
            <a:endParaRPr/>
          </a:p>
          <a:p>
            <a:pPr marL="171450" lvl="0" indent="-171450" algn="l" rtl="0">
              <a:spcBef>
                <a:spcPts val="0"/>
              </a:spcBef>
              <a:spcAft>
                <a:spcPts val="0"/>
              </a:spcAft>
              <a:buClr>
                <a:schemeClr val="lt1"/>
              </a:buClr>
              <a:buSzPts val="1200"/>
              <a:buFont typeface="Arial"/>
              <a:buChar char="•"/>
            </a:pPr>
            <a:r>
              <a:rPr lang="en-GB"/>
              <a:t>Work with HMRC = UK DG Tax 🡪 asked for help to get more taxpayers to submit their tax declaration</a:t>
            </a:r>
            <a:endParaRPr/>
          </a:p>
          <a:p>
            <a:pPr marL="0" lvl="0" indent="0" algn="l" rtl="0">
              <a:spcBef>
                <a:spcPts val="0"/>
              </a:spcBef>
              <a:spcAft>
                <a:spcPts val="0"/>
              </a:spcAft>
              <a:buNone/>
            </a:pPr>
            <a:endParaRPr/>
          </a:p>
        </p:txBody>
      </p:sp>
      <p:sp>
        <p:nvSpPr>
          <p:cNvPr id="3113" name="Google Shape;3113;g1593faadb52_0_666:notes"/>
          <p:cNvSpPr txBox="1">
            <a:spLocks noGrp="1"/>
          </p:cNvSpPr>
          <p:nvPr>
            <p:ph type="sldNum" idx="12"/>
          </p:nvPr>
        </p:nvSpPr>
        <p:spPr>
          <a:xfrm>
            <a:off x="3884621" y="8685226"/>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8"/>
        <p:cNvGrpSpPr/>
        <p:nvPr/>
      </p:nvGrpSpPr>
      <p:grpSpPr>
        <a:xfrm>
          <a:off x="0" y="0"/>
          <a:ext cx="0" cy="0"/>
          <a:chOff x="0" y="0"/>
          <a:chExt cx="0" cy="0"/>
        </a:xfrm>
      </p:grpSpPr>
      <p:sp>
        <p:nvSpPr>
          <p:cNvPr id="3119" name="Google Shape;3119;g1593faadb52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0" name="Google Shape;3120;g1593faadb52_0_672:notes"/>
          <p:cNvSpPr txBox="1">
            <a:spLocks noGrp="1"/>
          </p:cNvSpPr>
          <p:nvPr>
            <p:ph type="body" idx="1"/>
          </p:nvPr>
        </p:nvSpPr>
        <p:spPr>
          <a:xfrm>
            <a:off x="685802" y="4343406"/>
            <a:ext cx="5486400" cy="411480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GB"/>
              <a:t>Decided to focus on taxpayers who were already late in that year </a:t>
            </a:r>
            <a:endParaRPr/>
          </a:p>
          <a:p>
            <a:pPr marL="685800" lvl="1" indent="-228600" algn="l" rtl="0">
              <a:spcBef>
                <a:spcPts val="0"/>
              </a:spcBef>
              <a:spcAft>
                <a:spcPts val="0"/>
              </a:spcAft>
              <a:buClr>
                <a:schemeClr val="dk1"/>
              </a:buClr>
              <a:buSzPts val="1200"/>
              <a:buFont typeface="Calibri"/>
              <a:buAutoNum type="arabicPeriod"/>
            </a:pPr>
            <a:r>
              <a:rPr lang="en-GB"/>
              <a:t>receive letter from HMRC “last chance to get your things in order before we take action” – with a link that takes them to a website</a:t>
            </a:r>
            <a:endParaRPr/>
          </a:p>
          <a:p>
            <a:pPr marL="685800" lvl="1" indent="-228600" algn="l" rtl="0">
              <a:spcBef>
                <a:spcPts val="0"/>
              </a:spcBef>
              <a:spcAft>
                <a:spcPts val="0"/>
              </a:spcAft>
              <a:buClr>
                <a:schemeClr val="dk1"/>
              </a:buClr>
              <a:buSzPts val="1200"/>
              <a:buFont typeface="Calibri"/>
              <a:buAutoNum type="arabicPeriod"/>
            </a:pPr>
            <a:r>
              <a:rPr lang="en-GB"/>
              <a:t>Website has a number of links, one of them contains form for tax declaration that has to be filled in and submitted</a:t>
            </a:r>
            <a:endParaRPr/>
          </a:p>
          <a:p>
            <a:pPr marL="685800" lvl="1" indent="-228600" algn="l" rtl="0">
              <a:spcBef>
                <a:spcPts val="0"/>
              </a:spcBef>
              <a:spcAft>
                <a:spcPts val="0"/>
              </a:spcAft>
              <a:buClr>
                <a:schemeClr val="dk1"/>
              </a:buClr>
              <a:buSzPts val="1200"/>
              <a:buFont typeface="Calibri"/>
              <a:buAutoNum type="arabicPeriod"/>
            </a:pPr>
            <a:r>
              <a:rPr lang="en-GB"/>
              <a:t>We left the letter the same – could have applied more behavioural insights to content but: focus on insight that </a:t>
            </a:r>
            <a:r>
              <a:rPr lang="en-GB" b="1"/>
              <a:t>small frictions can deter behaviour</a:t>
            </a:r>
            <a:endParaRPr/>
          </a:p>
          <a:p>
            <a:pPr marL="457200" lvl="1" indent="0" algn="l" rtl="0">
              <a:spcBef>
                <a:spcPts val="0"/>
              </a:spcBef>
              <a:spcAft>
                <a:spcPts val="0"/>
              </a:spcAft>
              <a:buClr>
                <a:schemeClr val="dk1"/>
              </a:buClr>
              <a:buSzPts val="1200"/>
              <a:buFont typeface="Calibri"/>
              <a:buNone/>
            </a:pPr>
            <a:r>
              <a:rPr lang="en-GB" b="0" i="1"/>
              <a:t>ASK: WHAT DO YOU THINK WE DID?</a:t>
            </a:r>
            <a:endParaRPr/>
          </a:p>
          <a:p>
            <a:pPr marL="685800" lvl="1" indent="-228600" algn="l" rtl="0">
              <a:spcBef>
                <a:spcPts val="0"/>
              </a:spcBef>
              <a:spcAft>
                <a:spcPts val="0"/>
              </a:spcAft>
              <a:buClr>
                <a:schemeClr val="dk1"/>
              </a:buClr>
              <a:buSzPts val="1200"/>
              <a:buFont typeface="Calibri"/>
              <a:buAutoNum type="arabicPeriod" startAt="4"/>
            </a:pPr>
            <a:r>
              <a:rPr lang="en-GB" b="0" i="0"/>
              <a:t>Changed the link – now it took the taxpayer directly to form 🡪 we removed 1 click (website to form)</a:t>
            </a:r>
            <a:endParaRPr/>
          </a:p>
          <a:p>
            <a:pPr marL="457200" lvl="1" indent="0" algn="l" rtl="0">
              <a:spcBef>
                <a:spcPts val="0"/>
              </a:spcBef>
              <a:spcAft>
                <a:spcPts val="0"/>
              </a:spcAft>
              <a:buClr>
                <a:schemeClr val="dk1"/>
              </a:buClr>
              <a:buSzPts val="1200"/>
              <a:buFont typeface="Calibri"/>
              <a:buNone/>
            </a:pPr>
            <a:r>
              <a:rPr lang="en-GB" b="0" i="1"/>
              <a:t>ASK: WHAT DO YOU THINK HAPPENED?</a:t>
            </a:r>
            <a:endParaRPr b="0" i="1"/>
          </a:p>
        </p:txBody>
      </p:sp>
      <p:sp>
        <p:nvSpPr>
          <p:cNvPr id="3121" name="Google Shape;3121;g1593faadb52_0_672:notes"/>
          <p:cNvSpPr txBox="1">
            <a:spLocks noGrp="1"/>
          </p:cNvSpPr>
          <p:nvPr>
            <p:ph type="sldNum" idx="12"/>
          </p:nvPr>
        </p:nvSpPr>
        <p:spPr>
          <a:xfrm>
            <a:off x="3884621" y="8685226"/>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4"/>
        <p:cNvGrpSpPr/>
        <p:nvPr/>
      </p:nvGrpSpPr>
      <p:grpSpPr>
        <a:xfrm>
          <a:off x="0" y="0"/>
          <a:ext cx="0" cy="0"/>
          <a:chOff x="0" y="0"/>
          <a:chExt cx="0" cy="0"/>
        </a:xfrm>
      </p:grpSpPr>
      <p:sp>
        <p:nvSpPr>
          <p:cNvPr id="3135" name="Google Shape;3135;g1593faadb52_0_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6" name="Google Shape;3136;g1593faadb52_0_686:notes"/>
          <p:cNvSpPr txBox="1">
            <a:spLocks noGrp="1"/>
          </p:cNvSpPr>
          <p:nvPr>
            <p:ph type="body" idx="1"/>
          </p:nvPr>
        </p:nvSpPr>
        <p:spPr>
          <a:xfrm>
            <a:off x="685802" y="4343406"/>
            <a:ext cx="5486400" cy="411480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GB"/>
              <a:t>Removing one mouse click – unexpected large effect of 4 ppt</a:t>
            </a:r>
            <a:endParaRPr/>
          </a:p>
          <a:p>
            <a:pPr marL="171450" lvl="0" indent="-171450" algn="l" rtl="0">
              <a:spcBef>
                <a:spcPts val="0"/>
              </a:spcBef>
              <a:spcAft>
                <a:spcPts val="0"/>
              </a:spcAft>
              <a:buClr>
                <a:schemeClr val="dk1"/>
              </a:buClr>
              <a:buSzPts val="1200"/>
              <a:buFont typeface="Arial"/>
              <a:buChar char="•"/>
            </a:pPr>
            <a:r>
              <a:rPr lang="en-GB"/>
              <a:t>NOTE: not revolutionary idea and maybe even intuitive – how often have you not done something because it seemed to require too much effort although you know it’s right thing to do – BUT: it wasn’t being done</a:t>
            </a:r>
            <a:endParaRPr/>
          </a:p>
          <a:p>
            <a:pPr marL="171450" lvl="0" indent="-171450" algn="l" rtl="0">
              <a:spcBef>
                <a:spcPts val="0"/>
              </a:spcBef>
              <a:spcAft>
                <a:spcPts val="0"/>
              </a:spcAft>
              <a:buClr>
                <a:schemeClr val="dk1"/>
              </a:buClr>
              <a:buSzPts val="1200"/>
              <a:buFont typeface="Arial"/>
              <a:buChar char="•"/>
            </a:pPr>
            <a:r>
              <a:rPr lang="en-GB"/>
              <a:t>LESSON LEARNED: if want people to take certain actions, systems can be re-designed to make easier to use 🡪 important to ask yourself question “which steps in process could be removed or simplified?”</a:t>
            </a:r>
            <a:endParaRPr/>
          </a:p>
        </p:txBody>
      </p:sp>
      <p:sp>
        <p:nvSpPr>
          <p:cNvPr id="3137" name="Google Shape;3137;g1593faadb52_0_686:notes"/>
          <p:cNvSpPr txBox="1">
            <a:spLocks noGrp="1"/>
          </p:cNvSpPr>
          <p:nvPr>
            <p:ph type="sldNum" idx="12"/>
          </p:nvPr>
        </p:nvSpPr>
        <p:spPr>
          <a:xfrm>
            <a:off x="3884621" y="8685226"/>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3"/>
        <p:cNvGrpSpPr/>
        <p:nvPr/>
      </p:nvGrpSpPr>
      <p:grpSpPr>
        <a:xfrm>
          <a:off x="0" y="0"/>
          <a:ext cx="0" cy="0"/>
          <a:chOff x="0" y="0"/>
          <a:chExt cx="0" cy="0"/>
        </a:xfrm>
      </p:grpSpPr>
      <p:sp>
        <p:nvSpPr>
          <p:cNvPr id="3144" name="Google Shape;3144;g1593faadb52_0_9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5" name="Google Shape;3145;g1593faadb52_0_940:notes"/>
          <p:cNvSpPr txBox="1">
            <a:spLocks noGrp="1"/>
          </p:cNvSpPr>
          <p:nvPr>
            <p:ph type="body" idx="1"/>
          </p:nvPr>
        </p:nvSpPr>
        <p:spPr>
          <a:xfrm>
            <a:off x="685802" y="4343406"/>
            <a:ext cx="5486400" cy="411480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lt1"/>
              </a:buClr>
              <a:buSzPts val="1200"/>
              <a:buFont typeface="Arial"/>
              <a:buChar char="•"/>
            </a:pPr>
            <a:r>
              <a:rPr lang="en-GB"/>
              <a:t>Example from our work</a:t>
            </a:r>
            <a:endParaRPr/>
          </a:p>
          <a:p>
            <a:pPr marL="171450" lvl="0" indent="-171450" algn="l" rtl="0">
              <a:spcBef>
                <a:spcPts val="0"/>
              </a:spcBef>
              <a:spcAft>
                <a:spcPts val="0"/>
              </a:spcAft>
              <a:buClr>
                <a:schemeClr val="lt1"/>
              </a:buClr>
              <a:buSzPts val="1200"/>
              <a:buFont typeface="Arial"/>
              <a:buChar char="•"/>
            </a:pPr>
            <a:r>
              <a:rPr lang="en-GB"/>
              <a:t>Work with HMRC = UK DG Tax 🡪 asked for help to get more taxpayers to submit their tax declaration</a:t>
            </a:r>
            <a:endParaRPr/>
          </a:p>
          <a:p>
            <a:pPr marL="0" lvl="0" indent="0" algn="l" rtl="0">
              <a:spcBef>
                <a:spcPts val="0"/>
              </a:spcBef>
              <a:spcAft>
                <a:spcPts val="0"/>
              </a:spcAft>
              <a:buNone/>
            </a:pPr>
            <a:endParaRPr/>
          </a:p>
        </p:txBody>
      </p:sp>
      <p:sp>
        <p:nvSpPr>
          <p:cNvPr id="3146" name="Google Shape;3146;g1593faadb52_0_940:notes"/>
          <p:cNvSpPr txBox="1">
            <a:spLocks noGrp="1"/>
          </p:cNvSpPr>
          <p:nvPr>
            <p:ph type="sldNum" idx="12"/>
          </p:nvPr>
        </p:nvSpPr>
        <p:spPr>
          <a:xfrm>
            <a:off x="3884621" y="8685226"/>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1"/>
        <p:cNvGrpSpPr/>
        <p:nvPr/>
      </p:nvGrpSpPr>
      <p:grpSpPr>
        <a:xfrm>
          <a:off x="0" y="0"/>
          <a:ext cx="0" cy="0"/>
          <a:chOff x="0" y="0"/>
          <a:chExt cx="0" cy="0"/>
        </a:xfrm>
      </p:grpSpPr>
      <p:sp>
        <p:nvSpPr>
          <p:cNvPr id="3152" name="Google Shape;3152;ga1d236eae0_0_46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04800" algn="l" rtl="0">
              <a:spcBef>
                <a:spcPts val="0"/>
              </a:spcBef>
              <a:spcAft>
                <a:spcPts val="0"/>
              </a:spcAft>
              <a:buClr>
                <a:schemeClr val="dk1"/>
              </a:buClr>
              <a:buSzPts val="1200"/>
              <a:buChar char="●"/>
            </a:pPr>
            <a:r>
              <a:rPr lang="en-GB" sz="1200">
                <a:solidFill>
                  <a:schemeClr val="dk1"/>
                </a:solidFill>
              </a:rPr>
              <a:t>Second insight from the EAST framework is that we can encourage people to engage a behaviour by making it attractive. </a:t>
            </a:r>
            <a:endParaRPr sz="1200">
              <a:solidFill>
                <a:schemeClr val="dk1"/>
              </a:solidFill>
            </a:endParaRPr>
          </a:p>
          <a:p>
            <a:pPr marL="457200" lvl="0" indent="-304800" algn="l" rtl="0">
              <a:spcBef>
                <a:spcPts val="0"/>
              </a:spcBef>
              <a:spcAft>
                <a:spcPts val="0"/>
              </a:spcAft>
              <a:buClr>
                <a:schemeClr val="dk1"/>
              </a:buClr>
              <a:buSzPts val="1200"/>
              <a:buChar char="●"/>
            </a:pPr>
            <a:r>
              <a:rPr lang="en-GB" sz="1200">
                <a:solidFill>
                  <a:schemeClr val="dk1"/>
                </a:solidFill>
              </a:rPr>
              <a:t>In the background an example from Melbourne where simply adding a colourful artwork on the staircase of a railway station attracted an additional 20% of people to take the stairs during peak hours.  </a:t>
            </a:r>
            <a:endParaRPr sz="1200">
              <a:solidFill>
                <a:schemeClr val="dk1"/>
              </a:solidFill>
            </a:endParaRPr>
          </a:p>
          <a:p>
            <a:pPr marL="457200" lvl="0" indent="-228600" algn="l" rtl="0">
              <a:spcBef>
                <a:spcPts val="0"/>
              </a:spcBef>
              <a:spcAft>
                <a:spcPts val="0"/>
              </a:spcAft>
              <a:buNone/>
            </a:pPr>
            <a:endParaRPr u="sng">
              <a:solidFill>
                <a:srgbClr val="0563C1"/>
              </a:solidFill>
              <a:hlinkClick r:id="rId3">
                <a:extLst>
                  <a:ext uri="{A12FA001-AC4F-418D-AE19-62706E023703}">
                    <ahyp:hlinkClr xmlns:ahyp="http://schemas.microsoft.com/office/drawing/2018/hyperlinkcolor" val="tx"/>
                  </a:ext>
                </a:extLst>
              </a:hlinkClick>
            </a:endParaRPr>
          </a:p>
          <a:p>
            <a:pPr marL="457200" lvl="0" indent="-228600" algn="l" rtl="0">
              <a:spcBef>
                <a:spcPts val="0"/>
              </a:spcBef>
              <a:spcAft>
                <a:spcPts val="0"/>
              </a:spcAft>
              <a:buNone/>
            </a:pPr>
            <a:endParaRPr u="sng">
              <a:solidFill>
                <a:srgbClr val="0563C1"/>
              </a:solidFill>
              <a:hlinkClick r:id="rId3">
                <a:extLst>
                  <a:ext uri="{A12FA001-AC4F-418D-AE19-62706E023703}">
                    <ahyp:hlinkClr xmlns:ahyp="http://schemas.microsoft.com/office/drawing/2018/hyperlinkcolor" val="tx"/>
                  </a:ext>
                </a:extLst>
              </a:hlinkClick>
            </a:endParaRPr>
          </a:p>
          <a:p>
            <a:pPr marL="0" lvl="0" indent="0" algn="l" rtl="0">
              <a:spcBef>
                <a:spcPts val="0"/>
              </a:spcBef>
              <a:spcAft>
                <a:spcPts val="0"/>
              </a:spcAft>
              <a:buNone/>
            </a:pPr>
            <a:r>
              <a:rPr lang="en-GB" u="sng">
                <a:solidFill>
                  <a:srgbClr val="0563C1"/>
                </a:solidFill>
                <a:hlinkClick r:id="rId3">
                  <a:extLst>
                    <a:ext uri="{A12FA001-AC4F-418D-AE19-62706E023703}">
                      <ahyp:hlinkClr xmlns:ahyp="http://schemas.microsoft.com/office/drawing/2018/hyperlinkcolor" val="tx"/>
                    </a:ext>
                  </a:extLst>
                </a:hlinkClick>
              </a:rPr>
              <a:t>https://zestevents.com.au/stair-art-for-the-national-heart-foundation-city-of-melbourne/</a:t>
            </a:r>
            <a:endParaRPr>
              <a:solidFill>
                <a:schemeClr val="dk1"/>
              </a:solidFill>
            </a:endParaRPr>
          </a:p>
          <a:p>
            <a:pPr marL="457200" lvl="0" indent="0" algn="l" rtl="0">
              <a:lnSpc>
                <a:spcPct val="100000"/>
              </a:lnSpc>
              <a:spcBef>
                <a:spcPts val="0"/>
              </a:spcBef>
              <a:spcAft>
                <a:spcPts val="0"/>
              </a:spcAft>
              <a:buNone/>
            </a:pPr>
            <a:endParaRPr sz="1200"/>
          </a:p>
        </p:txBody>
      </p:sp>
      <p:sp>
        <p:nvSpPr>
          <p:cNvPr id="3153" name="Google Shape;3153;ga1d236eae0_0_46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2"/>
        <p:cNvGrpSpPr/>
        <p:nvPr/>
      </p:nvGrpSpPr>
      <p:grpSpPr>
        <a:xfrm>
          <a:off x="0" y="0"/>
          <a:ext cx="0" cy="0"/>
          <a:chOff x="0" y="0"/>
          <a:chExt cx="0" cy="0"/>
        </a:xfrm>
      </p:grpSpPr>
      <p:sp>
        <p:nvSpPr>
          <p:cNvPr id="3163" name="Google Shape;3163;ga1d236eae0_0_660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171450" lvl="0" indent="-177800" algn="l" rtl="0">
              <a:spcBef>
                <a:spcPts val="0"/>
              </a:spcBef>
              <a:spcAft>
                <a:spcPts val="0"/>
              </a:spcAft>
              <a:buClr>
                <a:schemeClr val="dk1"/>
              </a:buClr>
              <a:buSzPts val="1200"/>
              <a:buChar char="•"/>
            </a:pPr>
            <a:r>
              <a:rPr lang="en-GB" sz="1200">
                <a:solidFill>
                  <a:schemeClr val="dk1"/>
                </a:solidFill>
              </a:rPr>
              <a:t>Again there are a number of different tools that can be used to make processes and behaviours more attractive </a:t>
            </a:r>
            <a:endParaRPr sz="1200">
              <a:solidFill>
                <a:schemeClr val="dk1"/>
              </a:solidFill>
            </a:endParaRPr>
          </a:p>
          <a:p>
            <a:pPr marL="457200" lvl="0" indent="0" algn="l" rtl="0">
              <a:spcBef>
                <a:spcPts val="0"/>
              </a:spcBef>
              <a:spcAft>
                <a:spcPts val="0"/>
              </a:spcAft>
              <a:buNone/>
            </a:pPr>
            <a:endParaRPr sz="1200">
              <a:solidFill>
                <a:schemeClr val="dk1"/>
              </a:solidFill>
            </a:endParaRPr>
          </a:p>
          <a:p>
            <a:pPr marL="171450" lvl="0" indent="-177800" algn="l" rtl="0">
              <a:spcBef>
                <a:spcPts val="0"/>
              </a:spcBef>
              <a:spcAft>
                <a:spcPts val="0"/>
              </a:spcAft>
              <a:buClr>
                <a:schemeClr val="dk1"/>
              </a:buClr>
              <a:buSzPts val="1200"/>
              <a:buChar char="•"/>
            </a:pPr>
            <a:r>
              <a:rPr lang="en-GB" sz="1200">
                <a:solidFill>
                  <a:schemeClr val="dk1"/>
                </a:solidFill>
              </a:rPr>
              <a:t>For example you can:</a:t>
            </a:r>
            <a:endParaRPr sz="1200">
              <a:solidFill>
                <a:schemeClr val="dk1"/>
              </a:solidFill>
            </a:endParaRPr>
          </a:p>
          <a:p>
            <a:pPr marL="628650" lvl="1" indent="-177800" algn="l" rtl="0">
              <a:spcBef>
                <a:spcPts val="0"/>
              </a:spcBef>
              <a:spcAft>
                <a:spcPts val="0"/>
              </a:spcAft>
              <a:buClr>
                <a:schemeClr val="dk1"/>
              </a:buClr>
              <a:buSzPts val="1200"/>
              <a:buChar char="•"/>
            </a:pPr>
            <a:r>
              <a:rPr lang="en-GB" sz="1200">
                <a:solidFill>
                  <a:schemeClr val="dk1"/>
                </a:solidFill>
              </a:rPr>
              <a:t>Design services in a way that attracts the attention of potential service users or that draws or diverts attention to specific features of a product. For example, if you want to promote the selection of vegetarian products in a restaurant one thing you can do is to divert customers attention from the fact that the product is vegetarian and instead make other aspects of that product more salient. </a:t>
            </a:r>
            <a:endParaRPr sz="1200">
              <a:solidFill>
                <a:schemeClr val="dk1"/>
              </a:solidFill>
            </a:endParaRPr>
          </a:p>
          <a:p>
            <a:pPr marL="628650" lvl="1" indent="-177800" algn="l" rtl="0">
              <a:spcBef>
                <a:spcPts val="0"/>
              </a:spcBef>
              <a:spcAft>
                <a:spcPts val="0"/>
              </a:spcAft>
              <a:buClr>
                <a:schemeClr val="dk1"/>
              </a:buClr>
              <a:buSzPts val="1200"/>
              <a:buChar char="•"/>
            </a:pPr>
            <a:r>
              <a:rPr lang="en-GB" sz="1200">
                <a:solidFill>
                  <a:schemeClr val="dk1"/>
                </a:solidFill>
              </a:rPr>
              <a:t>Personalize services </a:t>
            </a:r>
            <a:r>
              <a:rPr lang="en-GB" sz="1200" b="1">
                <a:solidFill>
                  <a:schemeClr val="dk1"/>
                </a:solidFill>
              </a:rPr>
              <a:t>(Drinkaware: men and women care about different consequences of alcohol consumption: personalize their online interventions to the sex of the users.)</a:t>
            </a:r>
            <a:endParaRPr sz="1200" b="1">
              <a:solidFill>
                <a:schemeClr val="dk1"/>
              </a:solidFill>
            </a:endParaRPr>
          </a:p>
          <a:p>
            <a:pPr marL="628650" lvl="1" indent="-177800" algn="l" rtl="0">
              <a:spcBef>
                <a:spcPts val="0"/>
              </a:spcBef>
              <a:spcAft>
                <a:spcPts val="0"/>
              </a:spcAft>
              <a:buClr>
                <a:schemeClr val="dk1"/>
              </a:buClr>
              <a:buSzPts val="1200"/>
              <a:buChar char="•"/>
            </a:pPr>
            <a:r>
              <a:rPr lang="en-GB" sz="1200">
                <a:solidFill>
                  <a:schemeClr val="dk1"/>
                </a:solidFill>
              </a:rPr>
              <a:t>And deliver rewards and incentives for positive behaviours (</a:t>
            </a:r>
            <a:r>
              <a:rPr lang="en-GB" sz="1200" b="1">
                <a:solidFill>
                  <a:schemeClr val="dk1"/>
                </a:solidFill>
              </a:rPr>
              <a:t>rewards and taxes</a:t>
            </a:r>
            <a:r>
              <a:rPr lang="en-GB" sz="1200">
                <a:solidFill>
                  <a:schemeClr val="dk1"/>
                </a:solidFill>
              </a:rPr>
              <a:t>)</a:t>
            </a:r>
            <a:endParaRPr sz="1200"/>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lnSpc>
                <a:spcPct val="150000"/>
              </a:lnSpc>
              <a:spcBef>
                <a:spcPts val="0"/>
              </a:spcBef>
              <a:spcAft>
                <a:spcPts val="0"/>
              </a:spcAft>
              <a:buNone/>
            </a:pPr>
            <a:endParaRPr/>
          </a:p>
        </p:txBody>
      </p:sp>
      <p:sp>
        <p:nvSpPr>
          <p:cNvPr id="3164" name="Google Shape;3164;ga1d236eae0_0_66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7"/>
        <p:cNvGrpSpPr/>
        <p:nvPr/>
      </p:nvGrpSpPr>
      <p:grpSpPr>
        <a:xfrm>
          <a:off x="0" y="0"/>
          <a:ext cx="0" cy="0"/>
          <a:chOff x="0" y="0"/>
          <a:chExt cx="0" cy="0"/>
        </a:xfrm>
      </p:grpSpPr>
      <p:sp>
        <p:nvSpPr>
          <p:cNvPr id="3178" name="Google Shape;3178;gff3b99662a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79" name="Google Shape;3179;gff3b99662a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
        <p:cNvGrpSpPr/>
        <p:nvPr/>
      </p:nvGrpSpPr>
      <p:grpSpPr>
        <a:xfrm>
          <a:off x="0" y="0"/>
          <a:ext cx="0" cy="0"/>
          <a:chOff x="0" y="0"/>
          <a:chExt cx="0" cy="0"/>
        </a:xfrm>
      </p:grpSpPr>
      <p:sp>
        <p:nvSpPr>
          <p:cNvPr id="1079" name="Google Shape;1079;g15a5c875b44_0_7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0" name="Google Shape;1080;g15a5c875b44_0_7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The evolutionary advantages of this are clear: it’s exhausting, time-consuming and inefficient to depend on the reflective system at all times for all decisions and processes</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3"/>
        <p:cNvGrpSpPr/>
        <p:nvPr/>
      </p:nvGrpSpPr>
      <p:grpSpPr>
        <a:xfrm>
          <a:off x="0" y="0"/>
          <a:ext cx="0" cy="0"/>
          <a:chOff x="0" y="0"/>
          <a:chExt cx="0" cy="0"/>
        </a:xfrm>
      </p:grpSpPr>
      <p:sp>
        <p:nvSpPr>
          <p:cNvPr id="3184" name="Google Shape;3184;g1e7dd5dd1be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5" name="Google Shape;3185;g1e7dd5dd1be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300"/>
              <a:buFont typeface="Calibri"/>
              <a:buNone/>
            </a:pPr>
            <a:r>
              <a:rPr lang="en-GB" sz="1200">
                <a:solidFill>
                  <a:schemeClr val="dk1"/>
                </a:solidFill>
                <a:latin typeface="Calibri"/>
                <a:ea typeface="Calibri"/>
                <a:cs typeface="Calibri"/>
                <a:sym typeface="Calibri"/>
              </a:rPr>
              <a:t>What’s incredible is that the impact of those candies are not significantly different from the impact of a personal email from your boss.  The two of them together, however, are all powerful.  </a:t>
            </a:r>
            <a:endParaRPr>
              <a:solidFill>
                <a:schemeClr val="dk1"/>
              </a:solidFill>
            </a:endParaRPr>
          </a:p>
          <a:p>
            <a:pPr marL="0" lvl="0" indent="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300"/>
              <a:buFont typeface="Calibri"/>
              <a:buNone/>
            </a:pPr>
            <a:r>
              <a:rPr lang="en-GB" sz="1200">
                <a:solidFill>
                  <a:schemeClr val="dk1"/>
                </a:solidFill>
                <a:latin typeface="Calibri"/>
                <a:ea typeface="Calibri"/>
                <a:cs typeface="Calibri"/>
                <a:sym typeface="Calibri"/>
              </a:rPr>
              <a:t>Clearly giving Skittles out is not a policy solution but considering ways in which we pull out the notion of reciprocity and work with it are completely viable.</a:t>
            </a:r>
            <a:endParaRPr>
              <a:solidFill>
                <a:schemeClr val="dk1"/>
              </a:solidFill>
            </a:endParaRPr>
          </a:p>
          <a:p>
            <a:pPr marL="0" lvl="0" indent="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300"/>
              <a:buFont typeface="Calibri"/>
              <a:buNone/>
            </a:pPr>
            <a:r>
              <a:rPr lang="en-GB" sz="1200">
                <a:solidFill>
                  <a:schemeClr val="dk1"/>
                </a:solidFill>
                <a:latin typeface="Calibri"/>
                <a:ea typeface="Calibri"/>
                <a:cs typeface="Calibri"/>
                <a:sym typeface="Calibri"/>
              </a:rPr>
              <a:t>When we think about incentives, we should go beyond the simple lens of monetary reward or sanction.</a:t>
            </a:r>
            <a:endParaRPr>
              <a:solidFill>
                <a:schemeClr val="dk1"/>
              </a:solidFill>
            </a:endParaRPr>
          </a:p>
          <a:p>
            <a:pPr marL="0" lvl="0" indent="0" algn="l" rtl="0">
              <a:spcBef>
                <a:spcPts val="0"/>
              </a:spcBef>
              <a:spcAft>
                <a:spcPts val="0"/>
              </a:spcAft>
              <a:buClr>
                <a:schemeClr val="dk1"/>
              </a:buClr>
              <a:buFont typeface="Arial"/>
              <a:buNone/>
            </a:pPr>
            <a:endParaRPr>
              <a:solidFill>
                <a:schemeClr val="dk1"/>
              </a:solidFill>
            </a:endParaRPr>
          </a:p>
          <a:p>
            <a:pPr marL="0" lvl="0" indent="0" algn="l" rtl="0">
              <a:spcBef>
                <a:spcPts val="0"/>
              </a:spcBef>
              <a:spcAft>
                <a:spcPts val="0"/>
              </a:spcAft>
              <a:buClr>
                <a:schemeClr val="dk1"/>
              </a:buClr>
              <a:buFont typeface="Arial"/>
              <a:buNone/>
            </a:pPr>
            <a:r>
              <a:rPr lang="en-GB">
                <a:solidFill>
                  <a:schemeClr val="dk1"/>
                </a:solidFill>
              </a:rPr>
              <a:t>The average donation was £500. </a:t>
            </a:r>
            <a:endParaRPr>
              <a:solidFill>
                <a:schemeClr val="dk1"/>
              </a:solidFill>
            </a:endParaRPr>
          </a:p>
          <a:p>
            <a:pPr marL="0" lvl="0" indent="0" algn="l" rtl="0">
              <a:spcBef>
                <a:spcPts val="0"/>
              </a:spcBef>
              <a:spcAft>
                <a:spcPts val="0"/>
              </a:spcAft>
              <a:buClr>
                <a:schemeClr val="dk1"/>
              </a:buClr>
              <a:buFont typeface="Arial"/>
              <a:buNone/>
            </a:pPr>
            <a:endParaRPr>
              <a:solidFill>
                <a:schemeClr val="dk1"/>
              </a:solidFill>
            </a:endParaRPr>
          </a:p>
          <a:p>
            <a:pPr marL="0" lvl="0" indent="0" algn="l" rtl="0">
              <a:spcBef>
                <a:spcPts val="0"/>
              </a:spcBef>
              <a:spcAft>
                <a:spcPts val="0"/>
              </a:spcAft>
              <a:buClr>
                <a:schemeClr val="dk1"/>
              </a:buClr>
              <a:buSzPts val="300"/>
              <a:buFont typeface="Calibri"/>
              <a:buNone/>
            </a:pPr>
            <a:r>
              <a:rPr lang="en-GB" sz="1200">
                <a:solidFill>
                  <a:schemeClr val="dk1"/>
                </a:solidFill>
                <a:latin typeface="Calibri"/>
                <a:ea typeface="Calibri"/>
                <a:cs typeface="Calibri"/>
                <a:sym typeface="Calibri"/>
              </a:rPr>
              <a:t>Let’s move on to our next example of how to make it attractive?</a:t>
            </a:r>
            <a:endParaRPr>
              <a:solidFill>
                <a:schemeClr val="dk1"/>
              </a:solidFill>
            </a:endParaRPr>
          </a:p>
          <a:p>
            <a:pPr marL="0" lvl="0" indent="0" algn="l" rtl="0">
              <a:spcBef>
                <a:spcPts val="0"/>
              </a:spcBef>
              <a:spcAft>
                <a:spcPts val="0"/>
              </a:spcAft>
              <a:buClr>
                <a:schemeClr val="dk1"/>
              </a:buClr>
              <a:buSzPts val="3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300"/>
              <a:buFont typeface="Calibri"/>
              <a:buNone/>
            </a:pPr>
            <a:r>
              <a:rPr lang="en-GB" sz="1200">
                <a:solidFill>
                  <a:schemeClr val="dk1"/>
                </a:solidFill>
                <a:latin typeface="Calibri"/>
                <a:ea typeface="Calibri"/>
                <a:cs typeface="Calibri"/>
                <a:sym typeface="Calibri"/>
              </a:rPr>
              <a:t>We worked with a large investment bank to see if we could get their employees to donate a day’s worth of salary to charity.  To do this, we tried a few different things:</a:t>
            </a:r>
            <a:endParaRPr>
              <a:solidFill>
                <a:schemeClr val="dk1"/>
              </a:solidFill>
            </a:endParaRPr>
          </a:p>
          <a:p>
            <a:pPr marL="0" lvl="0" indent="0" algn="l" rtl="0">
              <a:spcBef>
                <a:spcPts val="0"/>
              </a:spcBef>
              <a:spcAft>
                <a:spcPts val="0"/>
              </a:spcAft>
              <a:buClr>
                <a:schemeClr val="dk1"/>
              </a:buClr>
              <a:buSzPts val="300"/>
              <a:buFont typeface="Calibri"/>
              <a:buNone/>
            </a:pPr>
            <a:r>
              <a:rPr lang="en-GB" sz="1200">
                <a:solidFill>
                  <a:schemeClr val="dk1"/>
                </a:solidFill>
                <a:latin typeface="Calibri"/>
                <a:ea typeface="Calibri"/>
                <a:cs typeface="Calibri"/>
                <a:sym typeface="Calibri"/>
              </a:rPr>
              <a:t>1 - Getting a minor celebrity to ask them to donate</a:t>
            </a:r>
            <a:endParaRPr>
              <a:solidFill>
                <a:schemeClr val="dk1"/>
              </a:solidFill>
            </a:endParaRPr>
          </a:p>
          <a:p>
            <a:pPr marL="0" lvl="0" indent="0" algn="l" rtl="0">
              <a:spcBef>
                <a:spcPts val="0"/>
              </a:spcBef>
              <a:spcAft>
                <a:spcPts val="0"/>
              </a:spcAft>
              <a:buClr>
                <a:schemeClr val="dk1"/>
              </a:buClr>
              <a:buSzPts val="300"/>
              <a:buFont typeface="Calibri"/>
              <a:buNone/>
            </a:pPr>
            <a:r>
              <a:rPr lang="en-GB" sz="1200">
                <a:solidFill>
                  <a:schemeClr val="dk1"/>
                </a:solidFill>
                <a:latin typeface="Calibri"/>
                <a:ea typeface="Calibri"/>
                <a:cs typeface="Calibri"/>
                <a:sym typeface="Calibri"/>
              </a:rPr>
              <a:t>2 - Giving them candy</a:t>
            </a:r>
            <a:endParaRPr>
              <a:solidFill>
                <a:schemeClr val="dk1"/>
              </a:solidFill>
            </a:endParaRPr>
          </a:p>
          <a:p>
            <a:pPr marL="0" lvl="0" indent="0" algn="l" rtl="0">
              <a:spcBef>
                <a:spcPts val="0"/>
              </a:spcBef>
              <a:spcAft>
                <a:spcPts val="0"/>
              </a:spcAft>
              <a:buClr>
                <a:schemeClr val="dk1"/>
              </a:buClr>
              <a:buSzPts val="300"/>
              <a:buFont typeface="Calibri"/>
              <a:buNone/>
            </a:pPr>
            <a:r>
              <a:rPr lang="en-GB" sz="1200">
                <a:solidFill>
                  <a:schemeClr val="dk1"/>
                </a:solidFill>
                <a:latin typeface="Calibri"/>
                <a:ea typeface="Calibri"/>
                <a:cs typeface="Calibri"/>
                <a:sym typeface="Calibri"/>
              </a:rPr>
              <a:t>3 - A personalised email sent from the CEO</a:t>
            </a:r>
            <a:endParaRPr>
              <a:solidFill>
                <a:schemeClr val="dk1"/>
              </a:solidFill>
            </a:endParaRPr>
          </a:p>
          <a:p>
            <a:pPr marL="0" lvl="0" indent="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300"/>
              <a:buFont typeface="Calibri"/>
              <a:buNone/>
            </a:pPr>
            <a:r>
              <a:rPr lang="en-GB" sz="1200">
                <a:solidFill>
                  <a:schemeClr val="dk1"/>
                </a:solidFill>
                <a:latin typeface="Calibri"/>
                <a:ea typeface="Calibri"/>
                <a:cs typeface="Calibri"/>
                <a:sym typeface="Calibri"/>
              </a:rPr>
              <a:t>It’s a pretty hierarchical organisation… so what do you think worked best?</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0"/>
        <p:cNvGrpSpPr/>
        <p:nvPr/>
      </p:nvGrpSpPr>
      <p:grpSpPr>
        <a:xfrm>
          <a:off x="0" y="0"/>
          <a:ext cx="0" cy="0"/>
          <a:chOff x="0" y="0"/>
          <a:chExt cx="0" cy="0"/>
        </a:xfrm>
      </p:grpSpPr>
      <p:sp>
        <p:nvSpPr>
          <p:cNvPr id="3191" name="Google Shape;3191;g1e7dd5dd1be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2" name="Google Shape;3192;g1e7dd5dd1be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300"/>
              <a:buFont typeface="Calibri"/>
              <a:buNone/>
            </a:pPr>
            <a:r>
              <a:rPr lang="en-GB" sz="1200">
                <a:solidFill>
                  <a:schemeClr val="dk1"/>
                </a:solidFill>
                <a:latin typeface="Calibri"/>
                <a:ea typeface="Calibri"/>
                <a:cs typeface="Calibri"/>
                <a:sym typeface="Calibri"/>
              </a:rPr>
              <a:t>What’s incredible is that the impact of those candies are not significantly different from the impact of a personal email from your boss.  The two of them together, however, are all powerful.  </a:t>
            </a:r>
            <a:endParaRPr>
              <a:solidFill>
                <a:schemeClr val="dk1"/>
              </a:solidFill>
            </a:endParaRPr>
          </a:p>
          <a:p>
            <a:pPr marL="0" lvl="0" indent="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300"/>
              <a:buFont typeface="Calibri"/>
              <a:buNone/>
            </a:pPr>
            <a:r>
              <a:rPr lang="en-GB" sz="1200">
                <a:solidFill>
                  <a:schemeClr val="dk1"/>
                </a:solidFill>
                <a:latin typeface="Calibri"/>
                <a:ea typeface="Calibri"/>
                <a:cs typeface="Calibri"/>
                <a:sym typeface="Calibri"/>
              </a:rPr>
              <a:t>Clearly giving Skittles out is not a policy solution but considering ways in which we pull out the notion of reciprocity and work with it are completely viable.</a:t>
            </a:r>
            <a:endParaRPr>
              <a:solidFill>
                <a:schemeClr val="dk1"/>
              </a:solidFill>
            </a:endParaRPr>
          </a:p>
          <a:p>
            <a:pPr marL="0" lvl="0" indent="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300"/>
              <a:buFont typeface="Calibri"/>
              <a:buNone/>
            </a:pPr>
            <a:r>
              <a:rPr lang="en-GB" sz="1200">
                <a:solidFill>
                  <a:schemeClr val="dk1"/>
                </a:solidFill>
                <a:latin typeface="Calibri"/>
                <a:ea typeface="Calibri"/>
                <a:cs typeface="Calibri"/>
                <a:sym typeface="Calibri"/>
              </a:rPr>
              <a:t>When we think about incentives, we should go beyond the simple lens of monetary reward or sanction.</a:t>
            </a:r>
            <a:endParaRPr>
              <a:solidFill>
                <a:schemeClr val="dk1"/>
              </a:solidFill>
            </a:endParaRPr>
          </a:p>
          <a:p>
            <a:pPr marL="0" lvl="0" indent="0" algn="l" rtl="0">
              <a:spcBef>
                <a:spcPts val="0"/>
              </a:spcBef>
              <a:spcAft>
                <a:spcPts val="0"/>
              </a:spcAft>
              <a:buClr>
                <a:schemeClr val="dk1"/>
              </a:buClr>
              <a:buFont typeface="Arial"/>
              <a:buNone/>
            </a:pPr>
            <a:endParaRPr>
              <a:solidFill>
                <a:schemeClr val="dk1"/>
              </a:solidFill>
            </a:endParaRPr>
          </a:p>
          <a:p>
            <a:pPr marL="0" lvl="0" indent="0" algn="l" rtl="0">
              <a:spcBef>
                <a:spcPts val="0"/>
              </a:spcBef>
              <a:spcAft>
                <a:spcPts val="0"/>
              </a:spcAft>
              <a:buClr>
                <a:schemeClr val="dk1"/>
              </a:buClr>
              <a:buFont typeface="Arial"/>
              <a:buNone/>
            </a:pPr>
            <a:r>
              <a:rPr lang="en-GB">
                <a:solidFill>
                  <a:schemeClr val="dk1"/>
                </a:solidFill>
              </a:rPr>
              <a:t>The average donation was £500. </a:t>
            </a:r>
            <a:endParaRPr>
              <a:solidFill>
                <a:schemeClr val="dk1"/>
              </a:solidFill>
            </a:endParaRPr>
          </a:p>
          <a:p>
            <a:pPr marL="0" lvl="0" indent="0" algn="l" rtl="0">
              <a:spcBef>
                <a:spcPts val="0"/>
              </a:spcBef>
              <a:spcAft>
                <a:spcPts val="0"/>
              </a:spcAft>
              <a:buClr>
                <a:schemeClr val="dk1"/>
              </a:buClr>
              <a:buFont typeface="Arial"/>
              <a:buNone/>
            </a:pPr>
            <a:endParaRPr>
              <a:solidFill>
                <a:schemeClr val="dk1"/>
              </a:solidFill>
            </a:endParaRPr>
          </a:p>
          <a:p>
            <a:pPr marL="0" lvl="0" indent="0" algn="l" rtl="0">
              <a:spcBef>
                <a:spcPts val="0"/>
              </a:spcBef>
              <a:spcAft>
                <a:spcPts val="0"/>
              </a:spcAft>
              <a:buClr>
                <a:schemeClr val="dk1"/>
              </a:buClr>
              <a:buSzPts val="300"/>
              <a:buFont typeface="Calibri"/>
              <a:buNone/>
            </a:pPr>
            <a:r>
              <a:rPr lang="en-GB" sz="1200">
                <a:solidFill>
                  <a:schemeClr val="dk1"/>
                </a:solidFill>
                <a:latin typeface="Calibri"/>
                <a:ea typeface="Calibri"/>
                <a:cs typeface="Calibri"/>
                <a:sym typeface="Calibri"/>
              </a:rPr>
              <a:t>Let’s move on to our next example of how to make it attractive?</a:t>
            </a:r>
            <a:endParaRPr>
              <a:solidFill>
                <a:schemeClr val="dk1"/>
              </a:solidFill>
            </a:endParaRPr>
          </a:p>
          <a:p>
            <a:pPr marL="0" lvl="0" indent="0" algn="l" rtl="0">
              <a:spcBef>
                <a:spcPts val="0"/>
              </a:spcBef>
              <a:spcAft>
                <a:spcPts val="0"/>
              </a:spcAft>
              <a:buClr>
                <a:schemeClr val="dk1"/>
              </a:buClr>
              <a:buSzPts val="3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300"/>
              <a:buFont typeface="Calibri"/>
              <a:buNone/>
            </a:pPr>
            <a:r>
              <a:rPr lang="en-GB" sz="1200">
                <a:solidFill>
                  <a:schemeClr val="dk1"/>
                </a:solidFill>
                <a:latin typeface="Calibri"/>
                <a:ea typeface="Calibri"/>
                <a:cs typeface="Calibri"/>
                <a:sym typeface="Calibri"/>
              </a:rPr>
              <a:t>We worked with a large investment bank to see if we could get their employees to donate a day’s worth of salary to charity.  To do this, we tried a few different things:</a:t>
            </a:r>
            <a:endParaRPr>
              <a:solidFill>
                <a:schemeClr val="dk1"/>
              </a:solidFill>
            </a:endParaRPr>
          </a:p>
          <a:p>
            <a:pPr marL="0" lvl="0" indent="0" algn="l" rtl="0">
              <a:spcBef>
                <a:spcPts val="0"/>
              </a:spcBef>
              <a:spcAft>
                <a:spcPts val="0"/>
              </a:spcAft>
              <a:buClr>
                <a:schemeClr val="dk1"/>
              </a:buClr>
              <a:buSzPts val="300"/>
              <a:buFont typeface="Calibri"/>
              <a:buNone/>
            </a:pPr>
            <a:r>
              <a:rPr lang="en-GB" sz="1200">
                <a:solidFill>
                  <a:schemeClr val="dk1"/>
                </a:solidFill>
                <a:latin typeface="Calibri"/>
                <a:ea typeface="Calibri"/>
                <a:cs typeface="Calibri"/>
                <a:sym typeface="Calibri"/>
              </a:rPr>
              <a:t>1 - Getting a minor celebrity to ask them to donate</a:t>
            </a:r>
            <a:endParaRPr>
              <a:solidFill>
                <a:schemeClr val="dk1"/>
              </a:solidFill>
            </a:endParaRPr>
          </a:p>
          <a:p>
            <a:pPr marL="0" lvl="0" indent="0" algn="l" rtl="0">
              <a:spcBef>
                <a:spcPts val="0"/>
              </a:spcBef>
              <a:spcAft>
                <a:spcPts val="0"/>
              </a:spcAft>
              <a:buClr>
                <a:schemeClr val="dk1"/>
              </a:buClr>
              <a:buSzPts val="300"/>
              <a:buFont typeface="Calibri"/>
              <a:buNone/>
            </a:pPr>
            <a:r>
              <a:rPr lang="en-GB" sz="1200">
                <a:solidFill>
                  <a:schemeClr val="dk1"/>
                </a:solidFill>
                <a:latin typeface="Calibri"/>
                <a:ea typeface="Calibri"/>
                <a:cs typeface="Calibri"/>
                <a:sym typeface="Calibri"/>
              </a:rPr>
              <a:t>2 - Giving them candy</a:t>
            </a:r>
            <a:endParaRPr>
              <a:solidFill>
                <a:schemeClr val="dk1"/>
              </a:solidFill>
            </a:endParaRPr>
          </a:p>
          <a:p>
            <a:pPr marL="0" lvl="0" indent="0" algn="l" rtl="0">
              <a:spcBef>
                <a:spcPts val="0"/>
              </a:spcBef>
              <a:spcAft>
                <a:spcPts val="0"/>
              </a:spcAft>
              <a:buClr>
                <a:schemeClr val="dk1"/>
              </a:buClr>
              <a:buSzPts val="300"/>
              <a:buFont typeface="Calibri"/>
              <a:buNone/>
            </a:pPr>
            <a:r>
              <a:rPr lang="en-GB" sz="1200">
                <a:solidFill>
                  <a:schemeClr val="dk1"/>
                </a:solidFill>
                <a:latin typeface="Calibri"/>
                <a:ea typeface="Calibri"/>
                <a:cs typeface="Calibri"/>
                <a:sym typeface="Calibri"/>
              </a:rPr>
              <a:t>3 - A personalised email sent from the CEO</a:t>
            </a:r>
            <a:endParaRPr>
              <a:solidFill>
                <a:schemeClr val="dk1"/>
              </a:solidFill>
            </a:endParaRPr>
          </a:p>
          <a:p>
            <a:pPr marL="0" lvl="0" indent="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300"/>
              <a:buFont typeface="Calibri"/>
              <a:buNone/>
            </a:pPr>
            <a:r>
              <a:rPr lang="en-GB" sz="1200">
                <a:solidFill>
                  <a:schemeClr val="dk1"/>
                </a:solidFill>
                <a:latin typeface="Calibri"/>
                <a:ea typeface="Calibri"/>
                <a:cs typeface="Calibri"/>
                <a:sym typeface="Calibri"/>
              </a:rPr>
              <a:t>It’s a pretty hierarchical organisation… so what do you think worked best?</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7"/>
        <p:cNvGrpSpPr/>
        <p:nvPr/>
      </p:nvGrpSpPr>
      <p:grpSpPr>
        <a:xfrm>
          <a:off x="0" y="0"/>
          <a:ext cx="0" cy="0"/>
          <a:chOff x="0" y="0"/>
          <a:chExt cx="0" cy="0"/>
        </a:xfrm>
      </p:grpSpPr>
      <p:sp>
        <p:nvSpPr>
          <p:cNvPr id="3198" name="Google Shape;3198;g1e7dd5dd1be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9" name="Google Shape;3199;g1e7dd5dd1be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300"/>
              <a:buFont typeface="Calibri"/>
              <a:buNone/>
            </a:pPr>
            <a:r>
              <a:rPr lang="en-GB" sz="1200">
                <a:solidFill>
                  <a:schemeClr val="dk1"/>
                </a:solidFill>
                <a:latin typeface="Calibri"/>
                <a:ea typeface="Calibri"/>
                <a:cs typeface="Calibri"/>
                <a:sym typeface="Calibri"/>
              </a:rPr>
              <a:t>What’s incredible is that the impact of those candies are not significantly different from the impact of a personal email from your boss.  The two of them together, however, are all powerful.  </a:t>
            </a:r>
            <a:endParaRPr>
              <a:solidFill>
                <a:schemeClr val="dk1"/>
              </a:solidFill>
            </a:endParaRPr>
          </a:p>
          <a:p>
            <a:pPr marL="0" lvl="0" indent="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300"/>
              <a:buFont typeface="Calibri"/>
              <a:buNone/>
            </a:pPr>
            <a:r>
              <a:rPr lang="en-GB" sz="1200">
                <a:solidFill>
                  <a:schemeClr val="dk1"/>
                </a:solidFill>
                <a:latin typeface="Calibri"/>
                <a:ea typeface="Calibri"/>
                <a:cs typeface="Calibri"/>
                <a:sym typeface="Calibri"/>
              </a:rPr>
              <a:t>Clearly giving Skittles out is not a policy solution but considering ways in which we pull out the notion of reciprocity and work with it are completely viable.</a:t>
            </a:r>
            <a:endParaRPr>
              <a:solidFill>
                <a:schemeClr val="dk1"/>
              </a:solidFill>
            </a:endParaRPr>
          </a:p>
          <a:p>
            <a:pPr marL="0" lvl="0" indent="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300"/>
              <a:buFont typeface="Calibri"/>
              <a:buNone/>
            </a:pPr>
            <a:r>
              <a:rPr lang="en-GB" sz="1200">
                <a:solidFill>
                  <a:schemeClr val="dk1"/>
                </a:solidFill>
                <a:latin typeface="Calibri"/>
                <a:ea typeface="Calibri"/>
                <a:cs typeface="Calibri"/>
                <a:sym typeface="Calibri"/>
              </a:rPr>
              <a:t>When we think about incentives, we should go beyond the simple lens of monetary reward or sanction.</a:t>
            </a:r>
            <a:endParaRPr>
              <a:solidFill>
                <a:schemeClr val="dk1"/>
              </a:solidFill>
            </a:endParaRPr>
          </a:p>
          <a:p>
            <a:pPr marL="0" lvl="0" indent="0" algn="l" rtl="0">
              <a:spcBef>
                <a:spcPts val="0"/>
              </a:spcBef>
              <a:spcAft>
                <a:spcPts val="0"/>
              </a:spcAft>
              <a:buClr>
                <a:schemeClr val="dk1"/>
              </a:buClr>
              <a:buFont typeface="Arial"/>
              <a:buNone/>
            </a:pPr>
            <a:endParaRPr>
              <a:solidFill>
                <a:schemeClr val="dk1"/>
              </a:solidFill>
            </a:endParaRPr>
          </a:p>
          <a:p>
            <a:pPr marL="0" lvl="0" indent="0" algn="l" rtl="0">
              <a:spcBef>
                <a:spcPts val="0"/>
              </a:spcBef>
              <a:spcAft>
                <a:spcPts val="0"/>
              </a:spcAft>
              <a:buClr>
                <a:schemeClr val="dk1"/>
              </a:buClr>
              <a:buFont typeface="Arial"/>
              <a:buNone/>
            </a:pPr>
            <a:r>
              <a:rPr lang="en-GB">
                <a:solidFill>
                  <a:schemeClr val="dk1"/>
                </a:solidFill>
              </a:rPr>
              <a:t>The average donation was £500. </a:t>
            </a:r>
            <a:endParaRPr>
              <a:solidFill>
                <a:schemeClr val="dk1"/>
              </a:solidFill>
            </a:endParaRPr>
          </a:p>
          <a:p>
            <a:pPr marL="0" lvl="0" indent="0" algn="l" rtl="0">
              <a:spcBef>
                <a:spcPts val="0"/>
              </a:spcBef>
              <a:spcAft>
                <a:spcPts val="0"/>
              </a:spcAft>
              <a:buClr>
                <a:schemeClr val="dk1"/>
              </a:buClr>
              <a:buFont typeface="Arial"/>
              <a:buNone/>
            </a:pPr>
            <a:endParaRPr>
              <a:solidFill>
                <a:schemeClr val="dk1"/>
              </a:solidFill>
            </a:endParaRPr>
          </a:p>
          <a:p>
            <a:pPr marL="0" lvl="0" indent="0" algn="l" rtl="0">
              <a:spcBef>
                <a:spcPts val="0"/>
              </a:spcBef>
              <a:spcAft>
                <a:spcPts val="0"/>
              </a:spcAft>
              <a:buClr>
                <a:schemeClr val="dk1"/>
              </a:buClr>
              <a:buSzPts val="300"/>
              <a:buFont typeface="Calibri"/>
              <a:buNone/>
            </a:pPr>
            <a:r>
              <a:rPr lang="en-GB" sz="1200">
                <a:solidFill>
                  <a:schemeClr val="dk1"/>
                </a:solidFill>
                <a:latin typeface="Calibri"/>
                <a:ea typeface="Calibri"/>
                <a:cs typeface="Calibri"/>
                <a:sym typeface="Calibri"/>
              </a:rPr>
              <a:t>Let’s move on to our next example of how to make it attractive?</a:t>
            </a:r>
            <a:endParaRPr>
              <a:solidFill>
                <a:schemeClr val="dk1"/>
              </a:solidFill>
            </a:endParaRPr>
          </a:p>
          <a:p>
            <a:pPr marL="0" lvl="0" indent="0" algn="l" rtl="0">
              <a:spcBef>
                <a:spcPts val="0"/>
              </a:spcBef>
              <a:spcAft>
                <a:spcPts val="0"/>
              </a:spcAft>
              <a:buClr>
                <a:schemeClr val="dk1"/>
              </a:buClr>
              <a:buSzPts val="3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300"/>
              <a:buFont typeface="Calibri"/>
              <a:buNone/>
            </a:pPr>
            <a:r>
              <a:rPr lang="en-GB" sz="1200">
                <a:solidFill>
                  <a:schemeClr val="dk1"/>
                </a:solidFill>
                <a:latin typeface="Calibri"/>
                <a:ea typeface="Calibri"/>
                <a:cs typeface="Calibri"/>
                <a:sym typeface="Calibri"/>
              </a:rPr>
              <a:t>We worked with a large investment bank to see if we could get their employees to donate a day’s worth of salary to charity.  To do this, we tried a few different things:</a:t>
            </a:r>
            <a:endParaRPr>
              <a:solidFill>
                <a:schemeClr val="dk1"/>
              </a:solidFill>
            </a:endParaRPr>
          </a:p>
          <a:p>
            <a:pPr marL="0" lvl="0" indent="0" algn="l" rtl="0">
              <a:spcBef>
                <a:spcPts val="0"/>
              </a:spcBef>
              <a:spcAft>
                <a:spcPts val="0"/>
              </a:spcAft>
              <a:buClr>
                <a:schemeClr val="dk1"/>
              </a:buClr>
              <a:buSzPts val="300"/>
              <a:buFont typeface="Calibri"/>
              <a:buNone/>
            </a:pPr>
            <a:r>
              <a:rPr lang="en-GB" sz="1200">
                <a:solidFill>
                  <a:schemeClr val="dk1"/>
                </a:solidFill>
                <a:latin typeface="Calibri"/>
                <a:ea typeface="Calibri"/>
                <a:cs typeface="Calibri"/>
                <a:sym typeface="Calibri"/>
              </a:rPr>
              <a:t>1 - Getting a minor celebrity to ask them to donate</a:t>
            </a:r>
            <a:endParaRPr>
              <a:solidFill>
                <a:schemeClr val="dk1"/>
              </a:solidFill>
            </a:endParaRPr>
          </a:p>
          <a:p>
            <a:pPr marL="0" lvl="0" indent="0" algn="l" rtl="0">
              <a:spcBef>
                <a:spcPts val="0"/>
              </a:spcBef>
              <a:spcAft>
                <a:spcPts val="0"/>
              </a:spcAft>
              <a:buClr>
                <a:schemeClr val="dk1"/>
              </a:buClr>
              <a:buSzPts val="300"/>
              <a:buFont typeface="Calibri"/>
              <a:buNone/>
            </a:pPr>
            <a:r>
              <a:rPr lang="en-GB" sz="1200">
                <a:solidFill>
                  <a:schemeClr val="dk1"/>
                </a:solidFill>
                <a:latin typeface="Calibri"/>
                <a:ea typeface="Calibri"/>
                <a:cs typeface="Calibri"/>
                <a:sym typeface="Calibri"/>
              </a:rPr>
              <a:t>2 - Giving them candy</a:t>
            </a:r>
            <a:endParaRPr>
              <a:solidFill>
                <a:schemeClr val="dk1"/>
              </a:solidFill>
            </a:endParaRPr>
          </a:p>
          <a:p>
            <a:pPr marL="0" lvl="0" indent="0" algn="l" rtl="0">
              <a:spcBef>
                <a:spcPts val="0"/>
              </a:spcBef>
              <a:spcAft>
                <a:spcPts val="0"/>
              </a:spcAft>
              <a:buClr>
                <a:schemeClr val="dk1"/>
              </a:buClr>
              <a:buSzPts val="300"/>
              <a:buFont typeface="Calibri"/>
              <a:buNone/>
            </a:pPr>
            <a:r>
              <a:rPr lang="en-GB" sz="1200">
                <a:solidFill>
                  <a:schemeClr val="dk1"/>
                </a:solidFill>
                <a:latin typeface="Calibri"/>
                <a:ea typeface="Calibri"/>
                <a:cs typeface="Calibri"/>
                <a:sym typeface="Calibri"/>
              </a:rPr>
              <a:t>3 - A personalised email sent from the CEO</a:t>
            </a:r>
            <a:endParaRPr>
              <a:solidFill>
                <a:schemeClr val="dk1"/>
              </a:solidFill>
            </a:endParaRPr>
          </a:p>
          <a:p>
            <a:pPr marL="0" lvl="0" indent="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300"/>
              <a:buFont typeface="Calibri"/>
              <a:buNone/>
            </a:pPr>
            <a:r>
              <a:rPr lang="en-GB" sz="1200">
                <a:solidFill>
                  <a:schemeClr val="dk1"/>
                </a:solidFill>
                <a:latin typeface="Calibri"/>
                <a:ea typeface="Calibri"/>
                <a:cs typeface="Calibri"/>
                <a:sym typeface="Calibri"/>
              </a:rPr>
              <a:t>It’s a pretty hierarchical organisation… so what do you think worked best?</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4"/>
        <p:cNvGrpSpPr/>
        <p:nvPr/>
      </p:nvGrpSpPr>
      <p:grpSpPr>
        <a:xfrm>
          <a:off x="0" y="0"/>
          <a:ext cx="0" cy="0"/>
          <a:chOff x="0" y="0"/>
          <a:chExt cx="0" cy="0"/>
        </a:xfrm>
      </p:grpSpPr>
      <p:sp>
        <p:nvSpPr>
          <p:cNvPr id="3205" name="Google Shape;3205;g1e7dd5dd1be_0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6" name="Google Shape;3206;g1e7dd5dd1be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300"/>
              <a:buFont typeface="Calibri"/>
              <a:buNone/>
            </a:pPr>
            <a:r>
              <a:rPr lang="en-GB" sz="1200">
                <a:solidFill>
                  <a:schemeClr val="dk1"/>
                </a:solidFill>
                <a:latin typeface="Calibri"/>
                <a:ea typeface="Calibri"/>
                <a:cs typeface="Calibri"/>
                <a:sym typeface="Calibri"/>
              </a:rPr>
              <a:t>What’s incredible is that the impact of those candies are not significantly different from the impact of a personal email from your boss.  The two of them together, however, are all powerful.  </a:t>
            </a:r>
            <a:endParaRPr>
              <a:solidFill>
                <a:schemeClr val="dk1"/>
              </a:solidFill>
            </a:endParaRPr>
          </a:p>
          <a:p>
            <a:pPr marL="0" lvl="0" indent="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300"/>
              <a:buFont typeface="Calibri"/>
              <a:buNone/>
            </a:pPr>
            <a:r>
              <a:rPr lang="en-GB" sz="1200">
                <a:solidFill>
                  <a:schemeClr val="dk1"/>
                </a:solidFill>
                <a:latin typeface="Calibri"/>
                <a:ea typeface="Calibri"/>
                <a:cs typeface="Calibri"/>
                <a:sym typeface="Calibri"/>
              </a:rPr>
              <a:t>Clearly giving Skittles out is not a policy solution but considering ways in which we pull out the notion of reciprocity and work with it are completely viable.</a:t>
            </a:r>
            <a:endParaRPr>
              <a:solidFill>
                <a:schemeClr val="dk1"/>
              </a:solidFill>
            </a:endParaRPr>
          </a:p>
          <a:p>
            <a:pPr marL="0" lvl="0" indent="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300"/>
              <a:buFont typeface="Calibri"/>
              <a:buNone/>
            </a:pPr>
            <a:r>
              <a:rPr lang="en-GB" sz="1200">
                <a:solidFill>
                  <a:schemeClr val="dk1"/>
                </a:solidFill>
                <a:latin typeface="Calibri"/>
                <a:ea typeface="Calibri"/>
                <a:cs typeface="Calibri"/>
                <a:sym typeface="Calibri"/>
              </a:rPr>
              <a:t>When we think about incentives, we should go beyond the simple lens of monetary reward or sanction.</a:t>
            </a:r>
            <a:endParaRPr>
              <a:solidFill>
                <a:schemeClr val="dk1"/>
              </a:solidFill>
            </a:endParaRPr>
          </a:p>
          <a:p>
            <a:pPr marL="0" lvl="0" indent="0" algn="l" rtl="0">
              <a:spcBef>
                <a:spcPts val="0"/>
              </a:spcBef>
              <a:spcAft>
                <a:spcPts val="0"/>
              </a:spcAft>
              <a:buClr>
                <a:schemeClr val="dk1"/>
              </a:buClr>
              <a:buFont typeface="Arial"/>
              <a:buNone/>
            </a:pPr>
            <a:endParaRPr>
              <a:solidFill>
                <a:schemeClr val="dk1"/>
              </a:solidFill>
            </a:endParaRPr>
          </a:p>
          <a:p>
            <a:pPr marL="0" lvl="0" indent="0" algn="l" rtl="0">
              <a:spcBef>
                <a:spcPts val="0"/>
              </a:spcBef>
              <a:spcAft>
                <a:spcPts val="0"/>
              </a:spcAft>
              <a:buClr>
                <a:schemeClr val="dk1"/>
              </a:buClr>
              <a:buFont typeface="Arial"/>
              <a:buNone/>
            </a:pPr>
            <a:r>
              <a:rPr lang="en-GB">
                <a:solidFill>
                  <a:schemeClr val="dk1"/>
                </a:solidFill>
              </a:rPr>
              <a:t>The average donation was £500. </a:t>
            </a:r>
            <a:endParaRPr>
              <a:solidFill>
                <a:schemeClr val="dk1"/>
              </a:solidFill>
            </a:endParaRPr>
          </a:p>
          <a:p>
            <a:pPr marL="0" lvl="0" indent="0" algn="l" rtl="0">
              <a:spcBef>
                <a:spcPts val="0"/>
              </a:spcBef>
              <a:spcAft>
                <a:spcPts val="0"/>
              </a:spcAft>
              <a:buClr>
                <a:schemeClr val="dk1"/>
              </a:buClr>
              <a:buFont typeface="Arial"/>
              <a:buNone/>
            </a:pPr>
            <a:endParaRPr>
              <a:solidFill>
                <a:schemeClr val="dk1"/>
              </a:solidFill>
            </a:endParaRPr>
          </a:p>
          <a:p>
            <a:pPr marL="0" lvl="0" indent="0" algn="l" rtl="0">
              <a:spcBef>
                <a:spcPts val="0"/>
              </a:spcBef>
              <a:spcAft>
                <a:spcPts val="0"/>
              </a:spcAft>
              <a:buClr>
                <a:schemeClr val="dk1"/>
              </a:buClr>
              <a:buSzPts val="300"/>
              <a:buFont typeface="Calibri"/>
              <a:buNone/>
            </a:pPr>
            <a:r>
              <a:rPr lang="en-GB" sz="1200">
                <a:solidFill>
                  <a:schemeClr val="dk1"/>
                </a:solidFill>
                <a:latin typeface="Calibri"/>
                <a:ea typeface="Calibri"/>
                <a:cs typeface="Calibri"/>
                <a:sym typeface="Calibri"/>
              </a:rPr>
              <a:t>Let’s move on to our next example of how to make it attractive?</a:t>
            </a:r>
            <a:endParaRPr>
              <a:solidFill>
                <a:schemeClr val="dk1"/>
              </a:solidFill>
            </a:endParaRPr>
          </a:p>
          <a:p>
            <a:pPr marL="0" lvl="0" indent="0" algn="l" rtl="0">
              <a:spcBef>
                <a:spcPts val="0"/>
              </a:spcBef>
              <a:spcAft>
                <a:spcPts val="0"/>
              </a:spcAft>
              <a:buClr>
                <a:schemeClr val="dk1"/>
              </a:buClr>
              <a:buSzPts val="3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300"/>
              <a:buFont typeface="Calibri"/>
              <a:buNone/>
            </a:pPr>
            <a:r>
              <a:rPr lang="en-GB" sz="1200">
                <a:solidFill>
                  <a:schemeClr val="dk1"/>
                </a:solidFill>
                <a:latin typeface="Calibri"/>
                <a:ea typeface="Calibri"/>
                <a:cs typeface="Calibri"/>
                <a:sym typeface="Calibri"/>
              </a:rPr>
              <a:t>We worked with a large investment bank to see if we could get their employees to donate a day’s worth of salary to charity.  To do this, we tried a few different things:</a:t>
            </a:r>
            <a:endParaRPr>
              <a:solidFill>
                <a:schemeClr val="dk1"/>
              </a:solidFill>
            </a:endParaRPr>
          </a:p>
          <a:p>
            <a:pPr marL="0" lvl="0" indent="0" algn="l" rtl="0">
              <a:spcBef>
                <a:spcPts val="0"/>
              </a:spcBef>
              <a:spcAft>
                <a:spcPts val="0"/>
              </a:spcAft>
              <a:buClr>
                <a:schemeClr val="dk1"/>
              </a:buClr>
              <a:buSzPts val="300"/>
              <a:buFont typeface="Calibri"/>
              <a:buNone/>
            </a:pPr>
            <a:r>
              <a:rPr lang="en-GB" sz="1200">
                <a:solidFill>
                  <a:schemeClr val="dk1"/>
                </a:solidFill>
                <a:latin typeface="Calibri"/>
                <a:ea typeface="Calibri"/>
                <a:cs typeface="Calibri"/>
                <a:sym typeface="Calibri"/>
              </a:rPr>
              <a:t>1 - Getting a minor celebrity to ask them to donate</a:t>
            </a:r>
            <a:endParaRPr>
              <a:solidFill>
                <a:schemeClr val="dk1"/>
              </a:solidFill>
            </a:endParaRPr>
          </a:p>
          <a:p>
            <a:pPr marL="0" lvl="0" indent="0" algn="l" rtl="0">
              <a:spcBef>
                <a:spcPts val="0"/>
              </a:spcBef>
              <a:spcAft>
                <a:spcPts val="0"/>
              </a:spcAft>
              <a:buClr>
                <a:schemeClr val="dk1"/>
              </a:buClr>
              <a:buSzPts val="300"/>
              <a:buFont typeface="Calibri"/>
              <a:buNone/>
            </a:pPr>
            <a:r>
              <a:rPr lang="en-GB" sz="1200">
                <a:solidFill>
                  <a:schemeClr val="dk1"/>
                </a:solidFill>
                <a:latin typeface="Calibri"/>
                <a:ea typeface="Calibri"/>
                <a:cs typeface="Calibri"/>
                <a:sym typeface="Calibri"/>
              </a:rPr>
              <a:t>2 - Giving them candy</a:t>
            </a:r>
            <a:endParaRPr>
              <a:solidFill>
                <a:schemeClr val="dk1"/>
              </a:solidFill>
            </a:endParaRPr>
          </a:p>
          <a:p>
            <a:pPr marL="0" lvl="0" indent="0" algn="l" rtl="0">
              <a:spcBef>
                <a:spcPts val="0"/>
              </a:spcBef>
              <a:spcAft>
                <a:spcPts val="0"/>
              </a:spcAft>
              <a:buClr>
                <a:schemeClr val="dk1"/>
              </a:buClr>
              <a:buSzPts val="300"/>
              <a:buFont typeface="Calibri"/>
              <a:buNone/>
            </a:pPr>
            <a:r>
              <a:rPr lang="en-GB" sz="1200">
                <a:solidFill>
                  <a:schemeClr val="dk1"/>
                </a:solidFill>
                <a:latin typeface="Calibri"/>
                <a:ea typeface="Calibri"/>
                <a:cs typeface="Calibri"/>
                <a:sym typeface="Calibri"/>
              </a:rPr>
              <a:t>3 - A personalised email sent from the CEO</a:t>
            </a:r>
            <a:endParaRPr>
              <a:solidFill>
                <a:schemeClr val="dk1"/>
              </a:solidFill>
            </a:endParaRPr>
          </a:p>
          <a:p>
            <a:pPr marL="0" lvl="0" indent="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300"/>
              <a:buFont typeface="Calibri"/>
              <a:buNone/>
            </a:pPr>
            <a:r>
              <a:rPr lang="en-GB" sz="1200">
                <a:solidFill>
                  <a:schemeClr val="dk1"/>
                </a:solidFill>
                <a:latin typeface="Calibri"/>
                <a:ea typeface="Calibri"/>
                <a:cs typeface="Calibri"/>
                <a:sym typeface="Calibri"/>
              </a:rPr>
              <a:t>It’s a pretty hierarchical organisation… so what do you think worked best?</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1"/>
        <p:cNvGrpSpPr/>
        <p:nvPr/>
      </p:nvGrpSpPr>
      <p:grpSpPr>
        <a:xfrm>
          <a:off x="0" y="0"/>
          <a:ext cx="0" cy="0"/>
          <a:chOff x="0" y="0"/>
          <a:chExt cx="0" cy="0"/>
        </a:xfrm>
      </p:grpSpPr>
      <p:sp>
        <p:nvSpPr>
          <p:cNvPr id="3212" name="Google Shape;3212;g1e7dd5dd1be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3" name="Google Shape;3213;g1e7dd5dd1be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300"/>
              <a:buFont typeface="Calibri"/>
              <a:buNone/>
            </a:pPr>
            <a:r>
              <a:rPr lang="en-GB" sz="1200">
                <a:solidFill>
                  <a:schemeClr val="dk1"/>
                </a:solidFill>
                <a:latin typeface="Calibri"/>
                <a:ea typeface="Calibri"/>
                <a:cs typeface="Calibri"/>
                <a:sym typeface="Calibri"/>
              </a:rPr>
              <a:t>What’s incredible is that the impact of those candies are not significantly different from the impact of a personal email from your boss.  The two of them together, however, are all powerful.  </a:t>
            </a:r>
            <a:endParaRPr>
              <a:solidFill>
                <a:schemeClr val="dk1"/>
              </a:solidFill>
            </a:endParaRPr>
          </a:p>
          <a:p>
            <a:pPr marL="0" lvl="0" indent="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300"/>
              <a:buFont typeface="Calibri"/>
              <a:buNone/>
            </a:pPr>
            <a:r>
              <a:rPr lang="en-GB" sz="1200">
                <a:solidFill>
                  <a:schemeClr val="dk1"/>
                </a:solidFill>
                <a:latin typeface="Calibri"/>
                <a:ea typeface="Calibri"/>
                <a:cs typeface="Calibri"/>
                <a:sym typeface="Calibri"/>
              </a:rPr>
              <a:t>Clearly giving Skittles out is not a policy solution but considering ways in which we pull out the notion of reciprocity and work with it are completely viable.</a:t>
            </a:r>
            <a:endParaRPr>
              <a:solidFill>
                <a:schemeClr val="dk1"/>
              </a:solidFill>
            </a:endParaRPr>
          </a:p>
          <a:p>
            <a:pPr marL="0" lvl="0" indent="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300"/>
              <a:buFont typeface="Calibri"/>
              <a:buNone/>
            </a:pPr>
            <a:r>
              <a:rPr lang="en-GB" sz="1200">
                <a:solidFill>
                  <a:schemeClr val="dk1"/>
                </a:solidFill>
                <a:latin typeface="Calibri"/>
                <a:ea typeface="Calibri"/>
                <a:cs typeface="Calibri"/>
                <a:sym typeface="Calibri"/>
              </a:rPr>
              <a:t>When we think about incentives, we should go beyond the simple lens of monetary reward or sanction.</a:t>
            </a:r>
            <a:endParaRPr>
              <a:solidFill>
                <a:schemeClr val="dk1"/>
              </a:solidFill>
            </a:endParaRPr>
          </a:p>
          <a:p>
            <a:pPr marL="0" lvl="0" indent="0" algn="l" rtl="0">
              <a:spcBef>
                <a:spcPts val="0"/>
              </a:spcBef>
              <a:spcAft>
                <a:spcPts val="0"/>
              </a:spcAft>
              <a:buClr>
                <a:schemeClr val="dk1"/>
              </a:buClr>
              <a:buFont typeface="Arial"/>
              <a:buNone/>
            </a:pPr>
            <a:endParaRPr>
              <a:solidFill>
                <a:schemeClr val="dk1"/>
              </a:solidFill>
            </a:endParaRPr>
          </a:p>
          <a:p>
            <a:pPr marL="0" lvl="0" indent="0" algn="l" rtl="0">
              <a:spcBef>
                <a:spcPts val="0"/>
              </a:spcBef>
              <a:spcAft>
                <a:spcPts val="0"/>
              </a:spcAft>
              <a:buClr>
                <a:schemeClr val="dk1"/>
              </a:buClr>
              <a:buFont typeface="Arial"/>
              <a:buNone/>
            </a:pPr>
            <a:r>
              <a:rPr lang="en-GB">
                <a:solidFill>
                  <a:schemeClr val="dk1"/>
                </a:solidFill>
              </a:rPr>
              <a:t>The average donation was £500. </a:t>
            </a:r>
            <a:endParaRPr>
              <a:solidFill>
                <a:schemeClr val="dk1"/>
              </a:solidFill>
            </a:endParaRPr>
          </a:p>
          <a:p>
            <a:pPr marL="0" lvl="0" indent="0" algn="l" rtl="0">
              <a:spcBef>
                <a:spcPts val="0"/>
              </a:spcBef>
              <a:spcAft>
                <a:spcPts val="0"/>
              </a:spcAft>
              <a:buClr>
                <a:schemeClr val="dk1"/>
              </a:buClr>
              <a:buFont typeface="Arial"/>
              <a:buNone/>
            </a:pPr>
            <a:endParaRPr>
              <a:solidFill>
                <a:schemeClr val="dk1"/>
              </a:solidFill>
            </a:endParaRPr>
          </a:p>
          <a:p>
            <a:pPr marL="0" lvl="0" indent="0" algn="l" rtl="0">
              <a:spcBef>
                <a:spcPts val="0"/>
              </a:spcBef>
              <a:spcAft>
                <a:spcPts val="0"/>
              </a:spcAft>
              <a:buClr>
                <a:schemeClr val="dk1"/>
              </a:buClr>
              <a:buSzPts val="300"/>
              <a:buFont typeface="Calibri"/>
              <a:buNone/>
            </a:pPr>
            <a:r>
              <a:rPr lang="en-GB" sz="1200">
                <a:solidFill>
                  <a:schemeClr val="dk1"/>
                </a:solidFill>
                <a:latin typeface="Calibri"/>
                <a:ea typeface="Calibri"/>
                <a:cs typeface="Calibri"/>
                <a:sym typeface="Calibri"/>
              </a:rPr>
              <a:t>Let’s move on to our next example of how to make it attractive?</a:t>
            </a:r>
            <a:endParaRPr>
              <a:solidFill>
                <a:schemeClr val="dk1"/>
              </a:solidFill>
            </a:endParaRPr>
          </a:p>
          <a:p>
            <a:pPr marL="0" lvl="0" indent="0" algn="l" rtl="0">
              <a:spcBef>
                <a:spcPts val="0"/>
              </a:spcBef>
              <a:spcAft>
                <a:spcPts val="0"/>
              </a:spcAft>
              <a:buClr>
                <a:schemeClr val="dk1"/>
              </a:buClr>
              <a:buSzPts val="3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300"/>
              <a:buFont typeface="Calibri"/>
              <a:buNone/>
            </a:pPr>
            <a:r>
              <a:rPr lang="en-GB" sz="1200">
                <a:solidFill>
                  <a:schemeClr val="dk1"/>
                </a:solidFill>
                <a:latin typeface="Calibri"/>
                <a:ea typeface="Calibri"/>
                <a:cs typeface="Calibri"/>
                <a:sym typeface="Calibri"/>
              </a:rPr>
              <a:t>We worked with a large investment bank to see if we could get their employees to donate a day’s worth of salary to charity.  To do this, we tried a few different things:</a:t>
            </a:r>
            <a:endParaRPr>
              <a:solidFill>
                <a:schemeClr val="dk1"/>
              </a:solidFill>
            </a:endParaRPr>
          </a:p>
          <a:p>
            <a:pPr marL="0" lvl="0" indent="0" algn="l" rtl="0">
              <a:spcBef>
                <a:spcPts val="0"/>
              </a:spcBef>
              <a:spcAft>
                <a:spcPts val="0"/>
              </a:spcAft>
              <a:buClr>
                <a:schemeClr val="dk1"/>
              </a:buClr>
              <a:buSzPts val="300"/>
              <a:buFont typeface="Calibri"/>
              <a:buNone/>
            </a:pPr>
            <a:r>
              <a:rPr lang="en-GB" sz="1200">
                <a:solidFill>
                  <a:schemeClr val="dk1"/>
                </a:solidFill>
                <a:latin typeface="Calibri"/>
                <a:ea typeface="Calibri"/>
                <a:cs typeface="Calibri"/>
                <a:sym typeface="Calibri"/>
              </a:rPr>
              <a:t>1 - Getting a minor celebrity to ask them to donate</a:t>
            </a:r>
            <a:endParaRPr>
              <a:solidFill>
                <a:schemeClr val="dk1"/>
              </a:solidFill>
            </a:endParaRPr>
          </a:p>
          <a:p>
            <a:pPr marL="0" lvl="0" indent="0" algn="l" rtl="0">
              <a:spcBef>
                <a:spcPts val="0"/>
              </a:spcBef>
              <a:spcAft>
                <a:spcPts val="0"/>
              </a:spcAft>
              <a:buClr>
                <a:schemeClr val="dk1"/>
              </a:buClr>
              <a:buSzPts val="300"/>
              <a:buFont typeface="Calibri"/>
              <a:buNone/>
            </a:pPr>
            <a:r>
              <a:rPr lang="en-GB" sz="1200">
                <a:solidFill>
                  <a:schemeClr val="dk1"/>
                </a:solidFill>
                <a:latin typeface="Calibri"/>
                <a:ea typeface="Calibri"/>
                <a:cs typeface="Calibri"/>
                <a:sym typeface="Calibri"/>
              </a:rPr>
              <a:t>2 - Giving them candy</a:t>
            </a:r>
            <a:endParaRPr>
              <a:solidFill>
                <a:schemeClr val="dk1"/>
              </a:solidFill>
            </a:endParaRPr>
          </a:p>
          <a:p>
            <a:pPr marL="0" lvl="0" indent="0" algn="l" rtl="0">
              <a:spcBef>
                <a:spcPts val="0"/>
              </a:spcBef>
              <a:spcAft>
                <a:spcPts val="0"/>
              </a:spcAft>
              <a:buClr>
                <a:schemeClr val="dk1"/>
              </a:buClr>
              <a:buSzPts val="300"/>
              <a:buFont typeface="Calibri"/>
              <a:buNone/>
            </a:pPr>
            <a:r>
              <a:rPr lang="en-GB" sz="1200">
                <a:solidFill>
                  <a:schemeClr val="dk1"/>
                </a:solidFill>
                <a:latin typeface="Calibri"/>
                <a:ea typeface="Calibri"/>
                <a:cs typeface="Calibri"/>
                <a:sym typeface="Calibri"/>
              </a:rPr>
              <a:t>3 - A personalised email sent from the CEO</a:t>
            </a:r>
            <a:endParaRPr>
              <a:solidFill>
                <a:schemeClr val="dk1"/>
              </a:solidFill>
            </a:endParaRPr>
          </a:p>
          <a:p>
            <a:pPr marL="0" lvl="0" indent="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300"/>
              <a:buFont typeface="Calibri"/>
              <a:buNone/>
            </a:pPr>
            <a:r>
              <a:rPr lang="en-GB" sz="1200">
                <a:solidFill>
                  <a:schemeClr val="dk1"/>
                </a:solidFill>
                <a:latin typeface="Calibri"/>
                <a:ea typeface="Calibri"/>
                <a:cs typeface="Calibri"/>
                <a:sym typeface="Calibri"/>
              </a:rPr>
              <a:t>It’s a pretty hierarchical organisation… so what do you think worked best?</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7"/>
        <p:cNvGrpSpPr/>
        <p:nvPr/>
      </p:nvGrpSpPr>
      <p:grpSpPr>
        <a:xfrm>
          <a:off x="0" y="0"/>
          <a:ext cx="0" cy="0"/>
          <a:chOff x="0" y="0"/>
          <a:chExt cx="0" cy="0"/>
        </a:xfrm>
      </p:grpSpPr>
      <p:sp>
        <p:nvSpPr>
          <p:cNvPr id="3218" name="Google Shape;3218;gff3b99662a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19" name="Google Shape;3219;gff3b99662a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3"/>
        <p:cNvGrpSpPr/>
        <p:nvPr/>
      </p:nvGrpSpPr>
      <p:grpSpPr>
        <a:xfrm>
          <a:off x="0" y="0"/>
          <a:ext cx="0" cy="0"/>
          <a:chOff x="0" y="0"/>
          <a:chExt cx="0" cy="0"/>
        </a:xfrm>
      </p:grpSpPr>
      <p:sp>
        <p:nvSpPr>
          <p:cNvPr id="3224" name="Google Shape;3224;ga1d236eae0_0_50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spcBef>
                <a:spcPts val="0"/>
              </a:spcBef>
              <a:spcAft>
                <a:spcPts val="0"/>
              </a:spcAft>
              <a:buClr>
                <a:schemeClr val="dk1"/>
              </a:buClr>
              <a:buSzPts val="1100"/>
              <a:buChar char="•"/>
            </a:pPr>
            <a:r>
              <a:rPr lang="en-GB">
                <a:solidFill>
                  <a:schemeClr val="dk1"/>
                </a:solidFill>
              </a:rPr>
              <a:t>Next is one of my favourite approaches of BIT, which is to encourage behaviours by making them feel social.</a:t>
            </a:r>
            <a:endParaRPr>
              <a:solidFill>
                <a:schemeClr val="dk1"/>
              </a:solidFill>
            </a:endParaRPr>
          </a:p>
          <a:p>
            <a:pPr marL="457200" lvl="0" indent="0" algn="l" rtl="0">
              <a:spcBef>
                <a:spcPts val="0"/>
              </a:spcBef>
              <a:spcAft>
                <a:spcPts val="0"/>
              </a:spcAft>
              <a:buNone/>
            </a:pPr>
            <a:endParaRPr>
              <a:solidFill>
                <a:schemeClr val="dk1"/>
              </a:solidFill>
            </a:endParaRPr>
          </a:p>
          <a:p>
            <a:pPr marL="171450" lvl="0" indent="-171450" algn="l" rtl="0">
              <a:spcBef>
                <a:spcPts val="0"/>
              </a:spcBef>
              <a:spcAft>
                <a:spcPts val="0"/>
              </a:spcAft>
              <a:buClr>
                <a:schemeClr val="dk1"/>
              </a:buClr>
              <a:buSzPts val="1100"/>
              <a:buChar char="•"/>
            </a:pPr>
            <a:r>
              <a:rPr lang="en-GB">
                <a:solidFill>
                  <a:schemeClr val="dk1"/>
                </a:solidFill>
              </a:rPr>
              <a:t>We all like to think of ourselves as independent beings, but the truth is that our behavior is strongly influenced by what other people do.</a:t>
            </a:r>
            <a:endParaRPr>
              <a:solidFill>
                <a:schemeClr val="dk1"/>
              </a:solidFill>
            </a:endParaRPr>
          </a:p>
          <a:p>
            <a:pPr marL="457200" lvl="0" indent="0" algn="l" rtl="0">
              <a:spcBef>
                <a:spcPts val="0"/>
              </a:spcBef>
              <a:spcAft>
                <a:spcPts val="0"/>
              </a:spcAft>
              <a:buNone/>
            </a:pPr>
            <a:endParaRPr>
              <a:solidFill>
                <a:schemeClr val="dk1"/>
              </a:solidFill>
            </a:endParaRPr>
          </a:p>
          <a:p>
            <a:pPr marL="171450" lvl="0" indent="-171450" algn="l" rtl="0">
              <a:spcBef>
                <a:spcPts val="0"/>
              </a:spcBef>
              <a:spcAft>
                <a:spcPts val="0"/>
              </a:spcAft>
              <a:buClr>
                <a:schemeClr val="dk1"/>
              </a:buClr>
              <a:buSzPts val="1100"/>
              <a:buChar char="•"/>
            </a:pPr>
            <a:r>
              <a:rPr lang="en-GB">
                <a:solidFill>
                  <a:schemeClr val="dk1"/>
                </a:solidFill>
              </a:rPr>
              <a:t>We all have had this experience: </a:t>
            </a:r>
            <a:endParaRPr>
              <a:solidFill>
                <a:schemeClr val="dk1"/>
              </a:solidFill>
            </a:endParaRPr>
          </a:p>
          <a:p>
            <a:pPr marL="628650" lvl="1" indent="-171450" algn="l" rtl="0">
              <a:spcBef>
                <a:spcPts val="0"/>
              </a:spcBef>
              <a:spcAft>
                <a:spcPts val="0"/>
              </a:spcAft>
              <a:buClr>
                <a:schemeClr val="dk1"/>
              </a:buClr>
              <a:buSzPts val="1100"/>
              <a:buChar char="•"/>
            </a:pPr>
            <a:r>
              <a:rPr lang="en-GB">
                <a:solidFill>
                  <a:schemeClr val="dk1"/>
                </a:solidFill>
              </a:rPr>
              <a:t>we get to a crosswalk </a:t>
            </a:r>
            <a:endParaRPr>
              <a:solidFill>
                <a:schemeClr val="dk1"/>
              </a:solidFill>
            </a:endParaRPr>
          </a:p>
          <a:p>
            <a:pPr marL="628650" lvl="1" indent="-171450" algn="l" rtl="0">
              <a:spcBef>
                <a:spcPts val="0"/>
              </a:spcBef>
              <a:spcAft>
                <a:spcPts val="0"/>
              </a:spcAft>
              <a:buClr>
                <a:schemeClr val="dk1"/>
              </a:buClr>
              <a:buSzPts val="1100"/>
              <a:buChar char="•"/>
            </a:pPr>
            <a:r>
              <a:rPr lang="en-GB">
                <a:solidFill>
                  <a:schemeClr val="dk1"/>
                </a:solidFill>
              </a:rPr>
              <a:t>We are watching our phones. </a:t>
            </a:r>
            <a:endParaRPr>
              <a:solidFill>
                <a:schemeClr val="dk1"/>
              </a:solidFill>
            </a:endParaRPr>
          </a:p>
          <a:p>
            <a:pPr marL="628650" lvl="1" indent="-171450" algn="l" rtl="0">
              <a:spcBef>
                <a:spcPts val="0"/>
              </a:spcBef>
              <a:spcAft>
                <a:spcPts val="0"/>
              </a:spcAft>
              <a:buClr>
                <a:schemeClr val="dk1"/>
              </a:buClr>
              <a:buSzPts val="1100"/>
              <a:buChar char="•"/>
            </a:pPr>
            <a:r>
              <a:rPr lang="en-GB">
                <a:solidFill>
                  <a:schemeClr val="dk1"/>
                </a:solidFill>
              </a:rPr>
              <a:t>The streetlight is red. </a:t>
            </a:r>
            <a:endParaRPr>
              <a:solidFill>
                <a:schemeClr val="dk1"/>
              </a:solidFill>
            </a:endParaRPr>
          </a:p>
          <a:p>
            <a:pPr marL="628650" lvl="1" indent="-171450" algn="l" rtl="0">
              <a:spcBef>
                <a:spcPts val="0"/>
              </a:spcBef>
              <a:spcAft>
                <a:spcPts val="0"/>
              </a:spcAft>
              <a:buClr>
                <a:schemeClr val="dk1"/>
              </a:buClr>
              <a:buSzPts val="1100"/>
              <a:buChar char="•"/>
            </a:pPr>
            <a:r>
              <a:rPr lang="en-GB">
                <a:solidFill>
                  <a:schemeClr val="dk1"/>
                </a:solidFill>
              </a:rPr>
              <a:t>But we notice that the people around us start to cross the street. </a:t>
            </a:r>
            <a:endParaRPr>
              <a:solidFill>
                <a:schemeClr val="dk1"/>
              </a:solidFill>
            </a:endParaRPr>
          </a:p>
          <a:p>
            <a:pPr marL="628650" lvl="1" indent="-171450" algn="l" rtl="0">
              <a:spcBef>
                <a:spcPts val="0"/>
              </a:spcBef>
              <a:spcAft>
                <a:spcPts val="0"/>
              </a:spcAft>
              <a:buClr>
                <a:schemeClr val="dk1"/>
              </a:buClr>
              <a:buSzPts val="1100"/>
              <a:buChar char="•"/>
            </a:pPr>
            <a:r>
              <a:rPr lang="en-GB">
                <a:solidFill>
                  <a:schemeClr val="dk1"/>
                </a:solidFill>
              </a:rPr>
              <a:t>And without even doublecheck the streetlight we start crossing the street too </a:t>
            </a:r>
            <a:endParaRPr>
              <a:solidFill>
                <a:schemeClr val="dk1"/>
              </a:solidFill>
            </a:endParaRPr>
          </a:p>
          <a:p>
            <a:pPr marL="1085850" lvl="2" indent="-171450" algn="l" rtl="0">
              <a:spcBef>
                <a:spcPts val="0"/>
              </a:spcBef>
              <a:spcAft>
                <a:spcPts val="0"/>
              </a:spcAft>
              <a:buClr>
                <a:schemeClr val="dk1"/>
              </a:buClr>
              <a:buSzPts val="1100"/>
              <a:buChar char="•"/>
            </a:pPr>
            <a:r>
              <a:rPr lang="en-GB">
                <a:solidFill>
                  <a:schemeClr val="dk1"/>
                </a:solidFill>
              </a:rPr>
              <a:t>(essentially trusting a bunch of perfect strangers with our own lives.)</a:t>
            </a:r>
            <a:endParaRPr/>
          </a:p>
        </p:txBody>
      </p:sp>
      <p:sp>
        <p:nvSpPr>
          <p:cNvPr id="3225" name="Google Shape;3225;ga1d236eae0_0_50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4"/>
        <p:cNvGrpSpPr/>
        <p:nvPr/>
      </p:nvGrpSpPr>
      <p:grpSpPr>
        <a:xfrm>
          <a:off x="0" y="0"/>
          <a:ext cx="0" cy="0"/>
          <a:chOff x="0" y="0"/>
          <a:chExt cx="0" cy="0"/>
        </a:xfrm>
      </p:grpSpPr>
      <p:sp>
        <p:nvSpPr>
          <p:cNvPr id="3235" name="Google Shape;3235;ga1d236eae0_0_661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chemeClr val="dk1"/>
                </a:solidFill>
              </a:rPr>
              <a:t>So it is possible to encourage people to engage in specific behaviours by </a:t>
            </a:r>
            <a:endParaRPr>
              <a:solidFill>
                <a:schemeClr val="dk1"/>
              </a:solidFill>
            </a:endParaRPr>
          </a:p>
          <a:p>
            <a:pPr marL="457200" lvl="0" indent="-298450" algn="l" rtl="0">
              <a:spcBef>
                <a:spcPts val="0"/>
              </a:spcBef>
              <a:spcAft>
                <a:spcPts val="0"/>
              </a:spcAft>
              <a:buClr>
                <a:schemeClr val="dk1"/>
              </a:buClr>
              <a:buSzPts val="1100"/>
              <a:buChar char="●"/>
            </a:pPr>
            <a:r>
              <a:rPr lang="en-GB">
                <a:solidFill>
                  <a:schemeClr val="dk1"/>
                </a:solidFill>
              </a:rPr>
              <a:t>Using reciprocity effects. (We are likely to reciprocate favours that we receive) – </a:t>
            </a:r>
            <a:r>
              <a:rPr lang="en-GB" b="1">
                <a:solidFill>
                  <a:schemeClr val="dk1"/>
                </a:solidFill>
              </a:rPr>
              <a:t>organ donation, British Heart Foundation: if you need an organ would you want other people to donate?</a:t>
            </a:r>
            <a:endParaRPr b="1">
              <a:solidFill>
                <a:schemeClr val="dk1"/>
              </a:solidFill>
            </a:endParaRPr>
          </a:p>
          <a:p>
            <a:pPr marL="457200" lvl="0" indent="-298450" algn="l" rtl="0">
              <a:spcBef>
                <a:spcPts val="0"/>
              </a:spcBef>
              <a:spcAft>
                <a:spcPts val="0"/>
              </a:spcAft>
              <a:buClr>
                <a:schemeClr val="dk1"/>
              </a:buClr>
              <a:buSzPts val="1100"/>
              <a:buChar char="●"/>
            </a:pPr>
            <a:r>
              <a:rPr lang="en-GB">
                <a:solidFill>
                  <a:schemeClr val="dk1"/>
                </a:solidFill>
              </a:rPr>
              <a:t>We can leverage the power of people’s existing social networks. (so if we aim to help somebody change a behavior, we can target the social network in which this person is embedded) – </a:t>
            </a:r>
            <a:r>
              <a:rPr lang="en-GB" b="1">
                <a:solidFill>
                  <a:schemeClr val="dk1"/>
                </a:solidFill>
              </a:rPr>
              <a:t>study supporters</a:t>
            </a:r>
            <a:endParaRPr>
              <a:solidFill>
                <a:schemeClr val="dk1"/>
              </a:solidFill>
            </a:endParaRPr>
          </a:p>
          <a:p>
            <a:pPr marL="457200" lvl="0" indent="-298450" algn="l" rtl="0">
              <a:spcBef>
                <a:spcPts val="0"/>
              </a:spcBef>
              <a:spcAft>
                <a:spcPts val="0"/>
              </a:spcAft>
              <a:buClr>
                <a:schemeClr val="dk1"/>
              </a:buClr>
              <a:buSzPts val="1100"/>
              <a:buChar char="●"/>
            </a:pPr>
            <a:r>
              <a:rPr lang="en-GB" b="1">
                <a:solidFill>
                  <a:schemeClr val="dk1"/>
                </a:solidFill>
              </a:rPr>
              <a:t>Highlighting positive social norms</a:t>
            </a:r>
            <a:r>
              <a:rPr lang="en-GB">
                <a:solidFill>
                  <a:schemeClr val="dk1"/>
                </a:solidFill>
              </a:rPr>
              <a:t> (essentially highlighting how most other people already engage in a behavior or a starting to do so). </a:t>
            </a:r>
            <a:endParaRPr/>
          </a:p>
        </p:txBody>
      </p:sp>
      <p:sp>
        <p:nvSpPr>
          <p:cNvPr id="3236" name="Google Shape;3236;ga1d236eae0_0_66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9"/>
        <p:cNvGrpSpPr/>
        <p:nvPr/>
      </p:nvGrpSpPr>
      <p:grpSpPr>
        <a:xfrm>
          <a:off x="0" y="0"/>
          <a:ext cx="0" cy="0"/>
          <a:chOff x="0" y="0"/>
          <a:chExt cx="0" cy="0"/>
        </a:xfrm>
      </p:grpSpPr>
      <p:sp>
        <p:nvSpPr>
          <p:cNvPr id="3250" name="Google Shape;3250;gff3b99662a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51" name="Google Shape;3251;gff3b99662a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5"/>
        <p:cNvGrpSpPr/>
        <p:nvPr/>
      </p:nvGrpSpPr>
      <p:grpSpPr>
        <a:xfrm>
          <a:off x="0" y="0"/>
          <a:ext cx="0" cy="0"/>
          <a:chOff x="0" y="0"/>
          <a:chExt cx="0" cy="0"/>
        </a:xfrm>
      </p:grpSpPr>
      <p:sp>
        <p:nvSpPr>
          <p:cNvPr id="3256" name="Google Shape;3256;g9c49df7072_0_743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Clr>
                <a:schemeClr val="dk1"/>
              </a:buClr>
              <a:buSzPts val="1100"/>
              <a:buChar char="•"/>
            </a:pPr>
            <a:r>
              <a:rPr lang="en-GB">
                <a:solidFill>
                  <a:schemeClr val="dk1"/>
                </a:solidFill>
              </a:rPr>
              <a:t>Hugely human behaviour- not scientific “How much will this patient complain” “how sure am I of my diagnosis” How many tests have I done to confirm or exclude serious bacterial infection” - Meski</a:t>
            </a:r>
            <a:endParaRPr/>
          </a:p>
        </p:txBody>
      </p:sp>
      <p:sp>
        <p:nvSpPr>
          <p:cNvPr id="3257" name="Google Shape;3257;g9c49df7072_0_74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3"/>
        <p:cNvGrpSpPr/>
        <p:nvPr/>
      </p:nvGrpSpPr>
      <p:grpSpPr>
        <a:xfrm>
          <a:off x="0" y="0"/>
          <a:ext cx="0" cy="0"/>
          <a:chOff x="0" y="0"/>
          <a:chExt cx="0" cy="0"/>
        </a:xfrm>
      </p:grpSpPr>
      <p:sp>
        <p:nvSpPr>
          <p:cNvPr id="1084" name="Google Shape;1084;g15a5c875b44_0_4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5" name="Google Shape;1085;g15a5c875b44_0_4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4"/>
        <p:cNvGrpSpPr/>
        <p:nvPr/>
      </p:nvGrpSpPr>
      <p:grpSpPr>
        <a:xfrm>
          <a:off x="0" y="0"/>
          <a:ext cx="0" cy="0"/>
          <a:chOff x="0" y="0"/>
          <a:chExt cx="0" cy="0"/>
        </a:xfrm>
      </p:grpSpPr>
      <p:sp>
        <p:nvSpPr>
          <p:cNvPr id="3265" name="Google Shape;3265;g9c49df7072_0_746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Clr>
                <a:schemeClr val="dk1"/>
              </a:buClr>
              <a:buSzPts val="1100"/>
              <a:buChar char="•"/>
            </a:pPr>
            <a:r>
              <a:rPr lang="en-GB">
                <a:solidFill>
                  <a:schemeClr val="dk1"/>
                </a:solidFill>
              </a:rPr>
              <a:t>So instead of taking the standard approach of saying that there is lots of overprescribing going on, what we did was exactly the opposite:</a:t>
            </a:r>
            <a:endParaRPr>
              <a:solidFill>
                <a:schemeClr val="dk1"/>
              </a:solidFill>
            </a:endParaRPr>
          </a:p>
          <a:p>
            <a:pPr marL="171450" lvl="0" indent="-171450" algn="l" rtl="0">
              <a:spcBef>
                <a:spcPts val="0"/>
              </a:spcBef>
              <a:spcAft>
                <a:spcPts val="0"/>
              </a:spcAft>
              <a:buClr>
                <a:schemeClr val="dk1"/>
              </a:buClr>
              <a:buSzPts val="1100"/>
              <a:buChar char="•"/>
            </a:pPr>
            <a:r>
              <a:rPr lang="en-GB">
                <a:solidFill>
                  <a:schemeClr val="dk1"/>
                </a:solidFill>
              </a:rPr>
              <a:t>First, we identified the 800 GP practices, which were the top 20% prescribers </a:t>
            </a:r>
            <a:endParaRPr>
              <a:solidFill>
                <a:schemeClr val="dk1"/>
              </a:solidFill>
            </a:endParaRPr>
          </a:p>
          <a:p>
            <a:pPr marL="171450" lvl="0" indent="-171450" algn="l" rtl="0">
              <a:spcBef>
                <a:spcPts val="0"/>
              </a:spcBef>
              <a:spcAft>
                <a:spcPts val="0"/>
              </a:spcAft>
              <a:buClr>
                <a:schemeClr val="dk1"/>
              </a:buClr>
              <a:buSzPts val="1100"/>
              <a:buChar char="•"/>
            </a:pPr>
            <a:r>
              <a:rPr lang="en-GB">
                <a:solidFill>
                  <a:schemeClr val="dk1"/>
                </a:solidFill>
              </a:rPr>
              <a:t>We divided them in two groups:</a:t>
            </a:r>
            <a:endParaRPr>
              <a:solidFill>
                <a:schemeClr val="dk1"/>
              </a:solidFill>
            </a:endParaRPr>
          </a:p>
          <a:p>
            <a:pPr marL="628650" lvl="1" indent="-171450" algn="l" rtl="0">
              <a:spcBef>
                <a:spcPts val="0"/>
              </a:spcBef>
              <a:spcAft>
                <a:spcPts val="0"/>
              </a:spcAft>
              <a:buClr>
                <a:schemeClr val="dk1"/>
              </a:buClr>
              <a:buSzPts val="1100"/>
              <a:buChar char="•"/>
            </a:pPr>
            <a:r>
              <a:rPr lang="en-GB">
                <a:solidFill>
                  <a:schemeClr val="dk1"/>
                </a:solidFill>
              </a:rPr>
              <a:t>The first group received no intervention and served as a control for our study</a:t>
            </a:r>
            <a:endParaRPr>
              <a:solidFill>
                <a:schemeClr val="dk1"/>
              </a:solidFill>
            </a:endParaRPr>
          </a:p>
          <a:p>
            <a:pPr marL="628650" lvl="1" indent="-171450" algn="l" rtl="0">
              <a:spcBef>
                <a:spcPts val="0"/>
              </a:spcBef>
              <a:spcAft>
                <a:spcPts val="0"/>
              </a:spcAft>
              <a:buClr>
                <a:schemeClr val="dk1"/>
              </a:buClr>
              <a:buSzPts val="1100"/>
              <a:buChar char="•"/>
            </a:pPr>
            <a:r>
              <a:rPr lang="en-GB">
                <a:solidFill>
                  <a:schemeClr val="dk1"/>
                </a:solidFill>
              </a:rPr>
              <a:t>While the second group received a letter highlighting the social norm of prescribing fewer antibiotics.</a:t>
            </a:r>
            <a:endParaRPr>
              <a:solidFill>
                <a:schemeClr val="dk1"/>
              </a:solidFill>
            </a:endParaRPr>
          </a:p>
          <a:p>
            <a:pPr marL="457200" lvl="0" indent="-228600" algn="l" rtl="0">
              <a:spcBef>
                <a:spcPts val="0"/>
              </a:spcBef>
              <a:spcAft>
                <a:spcPts val="0"/>
              </a:spcAft>
              <a:buClr>
                <a:schemeClr val="dk1"/>
              </a:buClr>
              <a:buSzPts val="1100"/>
              <a:buFont typeface="Arial"/>
              <a:buNone/>
            </a:pPr>
            <a:endParaRPr>
              <a:solidFill>
                <a:schemeClr val="dk1"/>
              </a:solidFill>
            </a:endParaRPr>
          </a:p>
          <a:p>
            <a:pPr marL="0" lvl="0" indent="0" algn="l" rtl="0">
              <a:lnSpc>
                <a:spcPct val="150000"/>
              </a:lnSpc>
              <a:spcBef>
                <a:spcPts val="0"/>
              </a:spcBef>
              <a:spcAft>
                <a:spcPts val="0"/>
              </a:spcAft>
              <a:buNone/>
            </a:pPr>
            <a:endParaRPr/>
          </a:p>
        </p:txBody>
      </p:sp>
      <p:sp>
        <p:nvSpPr>
          <p:cNvPr id="3266" name="Google Shape;3266;g9c49df7072_0_74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3"/>
        <p:cNvGrpSpPr/>
        <p:nvPr/>
      </p:nvGrpSpPr>
      <p:grpSpPr>
        <a:xfrm>
          <a:off x="0" y="0"/>
          <a:ext cx="0" cy="0"/>
          <a:chOff x="0" y="0"/>
          <a:chExt cx="0" cy="0"/>
        </a:xfrm>
      </p:grpSpPr>
      <p:sp>
        <p:nvSpPr>
          <p:cNvPr id="3274" name="Google Shape;3274;g9c49df7072_0_747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Clr>
                <a:schemeClr val="dk1"/>
              </a:buClr>
              <a:buSzPts val="1100"/>
              <a:buChar char="•"/>
            </a:pPr>
            <a:r>
              <a:rPr lang="en-GB">
                <a:solidFill>
                  <a:schemeClr val="dk1"/>
                </a:solidFill>
              </a:rPr>
              <a:t>Specifically the letter stated that “The great majority (80%) of practices in London prescribe fewer antibiotics per head than yours.”</a:t>
            </a:r>
            <a:endParaRPr>
              <a:solidFill>
                <a:schemeClr val="dk1"/>
              </a:solidFill>
            </a:endParaRPr>
          </a:p>
          <a:p>
            <a:pPr marL="457200" lvl="0" indent="-228600" algn="l" rtl="0">
              <a:spcBef>
                <a:spcPts val="0"/>
              </a:spcBef>
              <a:spcAft>
                <a:spcPts val="0"/>
              </a:spcAft>
              <a:buNone/>
            </a:pPr>
            <a:endParaRPr>
              <a:solidFill>
                <a:schemeClr val="dk1"/>
              </a:solidFill>
            </a:endParaRPr>
          </a:p>
          <a:p>
            <a:pPr marL="0" lvl="0" indent="0" algn="l" rtl="0">
              <a:lnSpc>
                <a:spcPct val="150000"/>
              </a:lnSpc>
              <a:spcBef>
                <a:spcPts val="0"/>
              </a:spcBef>
              <a:spcAft>
                <a:spcPts val="0"/>
              </a:spcAft>
              <a:buNone/>
            </a:pPr>
            <a:endParaRPr/>
          </a:p>
        </p:txBody>
      </p:sp>
      <p:sp>
        <p:nvSpPr>
          <p:cNvPr id="3275" name="Google Shape;3275;g9c49df7072_0_74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8"/>
        <p:cNvGrpSpPr/>
        <p:nvPr/>
      </p:nvGrpSpPr>
      <p:grpSpPr>
        <a:xfrm>
          <a:off x="0" y="0"/>
          <a:ext cx="0" cy="0"/>
          <a:chOff x="0" y="0"/>
          <a:chExt cx="0" cy="0"/>
        </a:xfrm>
      </p:grpSpPr>
      <p:sp>
        <p:nvSpPr>
          <p:cNvPr id="3289" name="Google Shape;3289;g9c49df7072_0_748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Clr>
                <a:schemeClr val="dk1"/>
              </a:buClr>
              <a:buSzPts val="1100"/>
              <a:buChar char="•"/>
            </a:pPr>
            <a:r>
              <a:rPr lang="en-GB">
                <a:solidFill>
                  <a:schemeClr val="dk1"/>
                </a:solidFill>
              </a:rPr>
              <a:t>The blue line shows the prescribing rate among the practices not receiving our letter...</a:t>
            </a:r>
            <a:endParaRPr>
              <a:solidFill>
                <a:schemeClr val="dk1"/>
              </a:solidFill>
            </a:endParaRPr>
          </a:p>
        </p:txBody>
      </p:sp>
      <p:sp>
        <p:nvSpPr>
          <p:cNvPr id="3290" name="Google Shape;3290;g9c49df7072_0_74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4"/>
        <p:cNvGrpSpPr/>
        <p:nvPr/>
      </p:nvGrpSpPr>
      <p:grpSpPr>
        <a:xfrm>
          <a:off x="0" y="0"/>
          <a:ext cx="0" cy="0"/>
          <a:chOff x="0" y="0"/>
          <a:chExt cx="0" cy="0"/>
        </a:xfrm>
      </p:grpSpPr>
      <p:sp>
        <p:nvSpPr>
          <p:cNvPr id="3305" name="Google Shape;3305;g9c49df7072_0_751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Clr>
                <a:schemeClr val="dk1"/>
              </a:buClr>
              <a:buSzPts val="1100"/>
              <a:buChar char="•"/>
            </a:pPr>
            <a:r>
              <a:rPr lang="en-GB">
                <a:solidFill>
                  <a:schemeClr val="dk1"/>
                </a:solidFill>
              </a:rPr>
              <a:t>While the orange line shows antibiotic prescribing among the practices that received our letter.</a:t>
            </a:r>
            <a:endParaRPr>
              <a:solidFill>
                <a:schemeClr val="dk1"/>
              </a:solidFill>
            </a:endParaRPr>
          </a:p>
          <a:p>
            <a:pPr marL="171450" lvl="0" indent="-171450" algn="l" rtl="0">
              <a:spcBef>
                <a:spcPts val="0"/>
              </a:spcBef>
              <a:spcAft>
                <a:spcPts val="0"/>
              </a:spcAft>
              <a:buClr>
                <a:schemeClr val="dk1"/>
              </a:buClr>
              <a:buSzPts val="1100"/>
              <a:buChar char="•"/>
            </a:pPr>
            <a:r>
              <a:rPr lang="en-GB">
                <a:solidFill>
                  <a:schemeClr val="dk1"/>
                </a:solidFill>
              </a:rPr>
              <a:t>And antibiotic prescribing was on average 3% lower in these practices.</a:t>
            </a:r>
            <a:endParaRPr sz="1200">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GB" sz="1200">
                <a:latin typeface="Calibri"/>
                <a:ea typeface="Calibri"/>
                <a:cs typeface="Calibri"/>
                <a:sym typeface="Calibri"/>
              </a:rPr>
              <a:t>After a 6 months study we started to roll out the intervention across all 800 practices...</a:t>
            </a:r>
            <a:endParaRPr sz="1200">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b="1">
              <a:solidFill>
                <a:srgbClr val="00AEEF"/>
              </a:solidFill>
              <a:latin typeface="Calibri"/>
              <a:ea typeface="Calibri"/>
              <a:cs typeface="Calibri"/>
              <a:sym typeface="Calibri"/>
            </a:endParaRPr>
          </a:p>
          <a:p>
            <a:pPr marL="0" lvl="0" indent="0" algn="l" rtl="0">
              <a:spcBef>
                <a:spcPts val="0"/>
              </a:spcBef>
              <a:spcAft>
                <a:spcPts val="0"/>
              </a:spcAft>
              <a:buNone/>
            </a:pPr>
            <a:endParaRPr>
              <a:solidFill>
                <a:schemeClr val="dk1"/>
              </a:solidFill>
            </a:endParaRPr>
          </a:p>
        </p:txBody>
      </p:sp>
      <p:sp>
        <p:nvSpPr>
          <p:cNvPr id="3306" name="Google Shape;3306;g9c49df7072_0_75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7"/>
        <p:cNvGrpSpPr/>
        <p:nvPr/>
      </p:nvGrpSpPr>
      <p:grpSpPr>
        <a:xfrm>
          <a:off x="0" y="0"/>
          <a:ext cx="0" cy="0"/>
          <a:chOff x="0" y="0"/>
          <a:chExt cx="0" cy="0"/>
        </a:xfrm>
      </p:grpSpPr>
      <p:sp>
        <p:nvSpPr>
          <p:cNvPr id="3318" name="Google Shape;3318;g9c49df7072_0_753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200">
                <a:solidFill>
                  <a:schemeClr val="dk1"/>
                </a:solidFill>
                <a:latin typeface="Calibri"/>
                <a:ea typeface="Calibri"/>
                <a:cs typeface="Calibri"/>
                <a:sym typeface="Calibri"/>
              </a:rPr>
              <a:t>And we found that the difference in antibiotic prescription between the two groups disappeared, providing further evidence on the causal effect of our intervention.</a:t>
            </a:r>
            <a:endParaRPr>
              <a:solidFill>
                <a:schemeClr val="dk1"/>
              </a:solidFill>
            </a:endParaRPr>
          </a:p>
        </p:txBody>
      </p:sp>
      <p:sp>
        <p:nvSpPr>
          <p:cNvPr id="3319" name="Google Shape;3319;g9c49df7072_0_75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8"/>
        <p:cNvGrpSpPr/>
        <p:nvPr/>
      </p:nvGrpSpPr>
      <p:grpSpPr>
        <a:xfrm>
          <a:off x="0" y="0"/>
          <a:ext cx="0" cy="0"/>
          <a:chOff x="0" y="0"/>
          <a:chExt cx="0" cy="0"/>
        </a:xfrm>
      </p:grpSpPr>
      <p:sp>
        <p:nvSpPr>
          <p:cNvPr id="3329" name="Google Shape;3329;g9c49df7072_0_755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chemeClr val="dk1"/>
                </a:solidFill>
              </a:rPr>
              <a:t>During the study period alone the letter: </a:t>
            </a:r>
            <a:endParaRPr sz="1200">
              <a:solidFill>
                <a:schemeClr val="dk1"/>
              </a:solidFill>
            </a:endParaRPr>
          </a:p>
          <a:p>
            <a:pPr marL="171450" lvl="0" indent="-177800" algn="l" rtl="0">
              <a:spcBef>
                <a:spcPts val="0"/>
              </a:spcBef>
              <a:spcAft>
                <a:spcPts val="0"/>
              </a:spcAft>
              <a:buClr>
                <a:schemeClr val="dk1"/>
              </a:buClr>
              <a:buSzPts val="1200"/>
              <a:buChar char="•"/>
            </a:pPr>
            <a:r>
              <a:rPr lang="en-GB" sz="1200">
                <a:solidFill>
                  <a:schemeClr val="dk1"/>
                </a:solidFill>
              </a:rPr>
              <a:t>Saved more than 73,000 antibiotic prescriptions</a:t>
            </a:r>
            <a:endParaRPr sz="1200">
              <a:solidFill>
                <a:schemeClr val="dk1"/>
              </a:solidFill>
            </a:endParaRPr>
          </a:p>
          <a:p>
            <a:pPr marL="171450" lvl="0" indent="-177800" algn="l" rtl="0">
              <a:spcBef>
                <a:spcPts val="0"/>
              </a:spcBef>
              <a:spcAft>
                <a:spcPts val="0"/>
              </a:spcAft>
              <a:buClr>
                <a:schemeClr val="dk1"/>
              </a:buClr>
              <a:buSzPts val="1200"/>
              <a:buChar char="•"/>
            </a:pPr>
            <a:r>
              <a:rPr lang="en-GB" sz="1200">
                <a:solidFill>
                  <a:schemeClr val="dk1"/>
                </a:solidFill>
              </a:rPr>
              <a:t>Direct savings to the NHS of more than £92,000</a:t>
            </a:r>
            <a:endParaRPr sz="1200">
              <a:solidFill>
                <a:schemeClr val="dk1"/>
              </a:solidFill>
            </a:endParaRPr>
          </a:p>
          <a:p>
            <a:pPr marL="171450" lvl="0" indent="-177800" algn="l" rtl="0">
              <a:spcBef>
                <a:spcPts val="0"/>
              </a:spcBef>
              <a:spcAft>
                <a:spcPts val="0"/>
              </a:spcAft>
              <a:buClr>
                <a:schemeClr val="dk1"/>
              </a:buClr>
              <a:buSzPts val="1200"/>
              <a:buChar char="•"/>
            </a:pPr>
            <a:r>
              <a:rPr lang="en-GB" sz="1200">
                <a:solidFill>
                  <a:schemeClr val="dk1"/>
                </a:solidFill>
              </a:rPr>
              <a:t>And if the letter was sent to all eligible practices it would have reduced England’s antibiotic prescription by almost 1% with a national target of reducing antibiotic prescribing by 4%</a:t>
            </a:r>
            <a:endParaRPr sz="1200">
              <a:solidFill>
                <a:schemeClr val="dk1"/>
              </a:solidFill>
            </a:endParaRPr>
          </a:p>
          <a:p>
            <a:pPr marL="457200" lvl="0" indent="-298450" algn="l" rtl="0">
              <a:spcBef>
                <a:spcPts val="0"/>
              </a:spcBef>
              <a:spcAft>
                <a:spcPts val="0"/>
              </a:spcAft>
              <a:buNone/>
            </a:pPr>
            <a:endParaRPr sz="1200">
              <a:solidFill>
                <a:schemeClr val="dk1"/>
              </a:solidFill>
            </a:endParaRPr>
          </a:p>
          <a:p>
            <a:pPr marL="171450" lvl="0" indent="-177800" algn="l" rtl="0">
              <a:spcBef>
                <a:spcPts val="0"/>
              </a:spcBef>
              <a:spcAft>
                <a:spcPts val="0"/>
              </a:spcAft>
              <a:buClr>
                <a:schemeClr val="dk1"/>
              </a:buClr>
              <a:buSzPts val="1200"/>
              <a:buChar char="•"/>
            </a:pPr>
            <a:r>
              <a:rPr lang="en-GB" sz="1200">
                <a:solidFill>
                  <a:schemeClr val="dk1"/>
                </a:solidFill>
              </a:rPr>
              <a:t>Letter costs 9 p each.</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solidFill>
                <a:schemeClr val="dk1"/>
              </a:solidFill>
            </a:endParaRPr>
          </a:p>
        </p:txBody>
      </p:sp>
      <p:sp>
        <p:nvSpPr>
          <p:cNvPr id="3330" name="Google Shape;3330;g9c49df7072_0_75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2"/>
        <p:cNvGrpSpPr/>
        <p:nvPr/>
      </p:nvGrpSpPr>
      <p:grpSpPr>
        <a:xfrm>
          <a:off x="0" y="0"/>
          <a:ext cx="0" cy="0"/>
          <a:chOff x="0" y="0"/>
          <a:chExt cx="0" cy="0"/>
        </a:xfrm>
      </p:grpSpPr>
      <p:sp>
        <p:nvSpPr>
          <p:cNvPr id="3343" name="Google Shape;3343;ga1d236eae0_0_50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solidFill>
                  <a:schemeClr val="dk1"/>
                </a:solidFill>
              </a:rPr>
              <a:t>Coming to the end of our EAST framework, the last way to ensure that a policy works is by making it timely.</a:t>
            </a:r>
            <a:endParaRPr/>
          </a:p>
          <a:p>
            <a:pPr marL="0" lvl="0" indent="0" algn="l" rtl="0">
              <a:lnSpc>
                <a:spcPct val="100000"/>
              </a:lnSpc>
              <a:spcBef>
                <a:spcPts val="0"/>
              </a:spcBef>
              <a:spcAft>
                <a:spcPts val="0"/>
              </a:spcAft>
              <a:buNone/>
            </a:pPr>
            <a:endParaRPr/>
          </a:p>
        </p:txBody>
      </p:sp>
      <p:sp>
        <p:nvSpPr>
          <p:cNvPr id="3344" name="Google Shape;3344;ga1d236eae0_0_50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3"/>
        <p:cNvGrpSpPr/>
        <p:nvPr/>
      </p:nvGrpSpPr>
      <p:grpSpPr>
        <a:xfrm>
          <a:off x="0" y="0"/>
          <a:ext cx="0" cy="0"/>
          <a:chOff x="0" y="0"/>
          <a:chExt cx="0" cy="0"/>
        </a:xfrm>
      </p:grpSpPr>
      <p:sp>
        <p:nvSpPr>
          <p:cNvPr id="3354" name="Google Shape;3354;ga1d236eae0_0_663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chemeClr val="dk1"/>
                </a:solidFill>
              </a:rPr>
              <a:t>So, if we are developing a service to encourage a behaviour we should </a:t>
            </a:r>
            <a:endParaRPr>
              <a:solidFill>
                <a:schemeClr val="dk1"/>
              </a:solidFill>
            </a:endParaRPr>
          </a:p>
          <a:p>
            <a:pPr marL="171450" lvl="0" indent="-171450" algn="l" rtl="0">
              <a:spcBef>
                <a:spcPts val="0"/>
              </a:spcBef>
              <a:spcAft>
                <a:spcPts val="0"/>
              </a:spcAft>
              <a:buClr>
                <a:schemeClr val="dk1"/>
              </a:buClr>
              <a:buSzPts val="1100"/>
              <a:buChar char="•"/>
            </a:pPr>
            <a:r>
              <a:rPr lang="en-GB">
                <a:solidFill>
                  <a:schemeClr val="dk1"/>
                </a:solidFill>
              </a:rPr>
              <a:t>First</a:t>
            </a:r>
            <a:r>
              <a:rPr lang="en-GB" b="1">
                <a:solidFill>
                  <a:schemeClr val="dk1"/>
                </a:solidFill>
              </a:rPr>
              <a:t>, highlight its immediate benefits </a:t>
            </a:r>
            <a:r>
              <a:rPr lang="en-GB">
                <a:solidFill>
                  <a:schemeClr val="dk1"/>
                </a:solidFill>
              </a:rPr>
              <a:t>of performing this behaviour and finding ways around its immediate costs, (because we know that people are more strongly influenced by immediate outcomes than by future outcomes.) – </a:t>
            </a:r>
            <a:r>
              <a:rPr lang="en-GB" b="1">
                <a:solidFill>
                  <a:schemeClr val="dk1"/>
                </a:solidFill>
              </a:rPr>
              <a:t>Drinkaware: calories intake.</a:t>
            </a:r>
            <a:endParaRPr b="1">
              <a:solidFill>
                <a:schemeClr val="dk1"/>
              </a:solidFill>
            </a:endParaRPr>
          </a:p>
          <a:p>
            <a:pPr marL="171450" lvl="0" indent="-171450" algn="l" rtl="0">
              <a:spcBef>
                <a:spcPts val="0"/>
              </a:spcBef>
              <a:spcAft>
                <a:spcPts val="0"/>
              </a:spcAft>
              <a:buClr>
                <a:schemeClr val="dk1"/>
              </a:buClr>
              <a:buSzPts val="1100"/>
              <a:buChar char="•"/>
            </a:pPr>
            <a:r>
              <a:rPr lang="en-GB">
                <a:solidFill>
                  <a:schemeClr val="dk1"/>
                </a:solidFill>
              </a:rPr>
              <a:t>Second, it is important to help people plan their behaviours in advance and develop contingency plans for when things do not go as expected. – </a:t>
            </a:r>
            <a:r>
              <a:rPr lang="en-GB" b="1">
                <a:solidFill>
                  <a:schemeClr val="dk1"/>
                </a:solidFill>
              </a:rPr>
              <a:t>implementation intentions.</a:t>
            </a:r>
            <a:endParaRPr b="1">
              <a:solidFill>
                <a:schemeClr val="dk1"/>
              </a:solidFill>
            </a:endParaRPr>
          </a:p>
          <a:p>
            <a:pPr marL="171450" lvl="0" indent="-171450" algn="l" rtl="0">
              <a:spcBef>
                <a:spcPts val="0"/>
              </a:spcBef>
              <a:spcAft>
                <a:spcPts val="0"/>
              </a:spcAft>
              <a:buClr>
                <a:schemeClr val="dk1"/>
              </a:buClr>
              <a:buSzPts val="1100"/>
              <a:buChar char="•"/>
            </a:pPr>
            <a:r>
              <a:rPr lang="en-GB">
                <a:solidFill>
                  <a:schemeClr val="dk1"/>
                </a:solidFill>
              </a:rPr>
              <a:t>And third thing, is that when we develop services to help people change behavior we should make sure that the support is provided to people when they most need it and when they are most likely to act on it.</a:t>
            </a:r>
            <a:endParaRPr/>
          </a:p>
        </p:txBody>
      </p:sp>
      <p:sp>
        <p:nvSpPr>
          <p:cNvPr id="3355" name="Google Shape;3355;ga1d236eae0_0_66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8"/>
        <p:cNvGrpSpPr/>
        <p:nvPr/>
      </p:nvGrpSpPr>
      <p:grpSpPr>
        <a:xfrm>
          <a:off x="0" y="0"/>
          <a:ext cx="0" cy="0"/>
          <a:chOff x="0" y="0"/>
          <a:chExt cx="0" cy="0"/>
        </a:xfrm>
      </p:grpSpPr>
      <p:sp>
        <p:nvSpPr>
          <p:cNvPr id="3369" name="Google Shape;3369;g9c49df7072_0_10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0" name="Google Shape;3370;g9c49df7072_0_10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chemeClr val="dk1"/>
              </a:buClr>
              <a:buSzPts val="1200"/>
              <a:buChar char="●"/>
            </a:pPr>
            <a:r>
              <a:rPr lang="en-GB" sz="1200">
                <a:solidFill>
                  <a:schemeClr val="dk1"/>
                </a:solidFill>
              </a:rPr>
              <a:t>A good example of how to do this comes from some work we did with the NHS digital team </a:t>
            </a:r>
            <a:endParaRPr sz="1200">
              <a:solidFill>
                <a:schemeClr val="dk1"/>
              </a:solidFill>
            </a:endParaRPr>
          </a:p>
          <a:p>
            <a:pPr marL="457200" lvl="0" indent="-304800" algn="l" rtl="0">
              <a:spcBef>
                <a:spcPts val="0"/>
              </a:spcBef>
              <a:spcAft>
                <a:spcPts val="0"/>
              </a:spcAft>
              <a:buClr>
                <a:schemeClr val="dk1"/>
              </a:buClr>
              <a:buSzPts val="1200"/>
              <a:buChar char="●"/>
            </a:pPr>
            <a:r>
              <a:rPr lang="en-GB" sz="1200">
                <a:solidFill>
                  <a:schemeClr val="dk1"/>
                </a:solidFill>
              </a:rPr>
              <a:t>looking at how to encourage doctors to refer more patients to services with shorter waiting time.</a:t>
            </a:r>
            <a:endParaRPr sz="1200">
              <a:solidFill>
                <a:schemeClr val="dk1"/>
              </a:solidFill>
            </a:endParaRPr>
          </a:p>
          <a:p>
            <a:pPr marL="457200" lvl="0" indent="0" algn="l" rtl="0">
              <a:spcBef>
                <a:spcPts val="0"/>
              </a:spcBef>
              <a:spcAft>
                <a:spcPts val="0"/>
              </a:spcAft>
              <a:buNone/>
            </a:pPr>
            <a:endParaRPr sz="1200">
              <a:solidFill>
                <a:schemeClr val="dk1"/>
              </a:solidFill>
            </a:endParaRPr>
          </a:p>
          <a:p>
            <a:pPr marL="457200" lvl="0" indent="-228600" algn="l" rtl="0">
              <a:spcBef>
                <a:spcPts val="0"/>
              </a:spcBef>
              <a:spcAft>
                <a:spcPts val="0"/>
              </a:spcAft>
              <a:buClr>
                <a:schemeClr val="dk1"/>
              </a:buClr>
              <a:buSzPts val="1100"/>
              <a:buFont typeface="Arial"/>
              <a:buNone/>
            </a:pPr>
            <a:endParaRPr sz="1200" b="1" u="sng">
              <a:solidFill>
                <a:srgbClr val="0563C1"/>
              </a:solidFill>
              <a:hlinkClick r:id="rId3">
                <a:extLst>
                  <a:ext uri="{A12FA001-AC4F-418D-AE19-62706E023703}">
                    <ahyp:hlinkClr xmlns:ahyp="http://schemas.microsoft.com/office/drawing/2018/hyperlinkcolor" val="tx"/>
                  </a:ext>
                </a:extLst>
              </a:hlinkClick>
            </a:endParaRPr>
          </a:p>
          <a:p>
            <a:pPr marL="457200" lvl="0" indent="-304800" algn="l" rtl="0">
              <a:spcBef>
                <a:spcPts val="0"/>
              </a:spcBef>
              <a:spcAft>
                <a:spcPts val="0"/>
              </a:spcAft>
              <a:buClr>
                <a:schemeClr val="dk1"/>
              </a:buClr>
              <a:buSzPts val="1200"/>
              <a:buChar char="●"/>
            </a:pPr>
            <a:r>
              <a:rPr lang="en-GB" sz="1200" b="1" u="sng">
                <a:solidFill>
                  <a:srgbClr val="0563C1"/>
                </a:solidFill>
                <a:hlinkClick r:id="rId3">
                  <a:extLst>
                    <a:ext uri="{A12FA001-AC4F-418D-AE19-62706E023703}">
                      <ahyp:hlinkClr xmlns:ahyp="http://schemas.microsoft.com/office/drawing/2018/hyperlinkcolor" val="tx"/>
                    </a:ext>
                  </a:extLst>
                </a:hlinkClick>
              </a:rPr>
              <a:t>Limited capacity trial: </a:t>
            </a:r>
            <a:r>
              <a:rPr lang="en-GB" sz="1200" u="sng">
                <a:solidFill>
                  <a:srgbClr val="0563C1"/>
                </a:solidFill>
                <a:hlinkClick r:id="rId3">
                  <a:extLst>
                    <a:ext uri="{A12FA001-AC4F-418D-AE19-62706E023703}">
                      <ahyp:hlinkClr xmlns:ahyp="http://schemas.microsoft.com/office/drawing/2018/hyperlinkcolor" val="tx"/>
                    </a:ext>
                  </a:extLst>
                </a:hlinkClick>
              </a:rPr>
              <a:t>https://www.bi.team/blogs/green-means-go-how-to-help-patients-make-informed-choices-about-their-healthcare/</a:t>
            </a:r>
            <a:endParaRPr sz="120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4"/>
        <p:cNvGrpSpPr/>
        <p:nvPr/>
      </p:nvGrpSpPr>
      <p:grpSpPr>
        <a:xfrm>
          <a:off x="0" y="0"/>
          <a:ext cx="0" cy="0"/>
          <a:chOff x="0" y="0"/>
          <a:chExt cx="0" cy="0"/>
        </a:xfrm>
      </p:grpSpPr>
      <p:sp>
        <p:nvSpPr>
          <p:cNvPr id="3375" name="Google Shape;3375;ga1d236eae0_0_61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04800" algn="l" rtl="0">
              <a:spcBef>
                <a:spcPts val="0"/>
              </a:spcBef>
              <a:spcAft>
                <a:spcPts val="0"/>
              </a:spcAft>
              <a:buClr>
                <a:schemeClr val="dk1"/>
              </a:buClr>
              <a:buSzPts val="1200"/>
              <a:buChar char="●"/>
            </a:pPr>
            <a:r>
              <a:rPr lang="en-GB" sz="1200">
                <a:solidFill>
                  <a:schemeClr val="dk1"/>
                </a:solidFill>
              </a:rPr>
              <a:t>And in our exploratory work we found that a key barrier to speedier referrals is that they struggle to quickly identify the services with the shorter waiting times.</a:t>
            </a:r>
            <a:endParaRPr sz="1300">
              <a:solidFill>
                <a:srgbClr val="222222"/>
              </a:solidFill>
            </a:endParaRPr>
          </a:p>
          <a:p>
            <a:pPr marL="0" lvl="0" indent="0" algn="l" rtl="0">
              <a:lnSpc>
                <a:spcPct val="100000"/>
              </a:lnSpc>
              <a:spcBef>
                <a:spcPts val="0"/>
              </a:spcBef>
              <a:spcAft>
                <a:spcPts val="0"/>
              </a:spcAft>
              <a:buNone/>
            </a:pPr>
            <a:endParaRPr/>
          </a:p>
        </p:txBody>
      </p:sp>
      <p:sp>
        <p:nvSpPr>
          <p:cNvPr id="3376" name="Google Shape;3376;ga1d236eae0_0_61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
        <p:cNvGrpSpPr/>
        <p:nvPr/>
      </p:nvGrpSpPr>
      <p:grpSpPr>
        <a:xfrm>
          <a:off x="0" y="0"/>
          <a:ext cx="0" cy="0"/>
          <a:chOff x="0" y="0"/>
          <a:chExt cx="0" cy="0"/>
        </a:xfrm>
      </p:grpSpPr>
      <p:sp>
        <p:nvSpPr>
          <p:cNvPr id="1089" name="Google Shape;1089;g1593faadb52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0" name="Google Shape;1090;g1593faadb52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162500"/>
              </a:lnSpc>
              <a:spcBef>
                <a:spcPts val="0"/>
              </a:spcBef>
              <a:spcAft>
                <a:spcPts val="0"/>
              </a:spcAft>
              <a:buClr>
                <a:schemeClr val="dk1"/>
              </a:buClr>
              <a:buSzPts val="1200"/>
              <a:buChar char="●"/>
            </a:pPr>
            <a:r>
              <a:rPr lang="en-GB" sz="1200">
                <a:solidFill>
                  <a:schemeClr val="dk1"/>
                </a:solidFill>
                <a:highlight>
                  <a:srgbClr val="FFFFFF"/>
                </a:highlight>
              </a:rPr>
              <a:t>[1] Dreze, X., Hoch, S. J., &amp; Purk, M. E. (1995). Shelf management and space elasticity. Journal of Retailing. 70(4), P. 301 – 326.</a:t>
            </a:r>
            <a:endParaRPr sz="1200">
              <a:solidFill>
                <a:schemeClr val="dk1"/>
              </a:solidFill>
              <a:highlight>
                <a:srgbClr val="FFFFFF"/>
              </a:highlight>
            </a:endParaRPr>
          </a:p>
          <a:p>
            <a:pPr marL="457200" lvl="0" indent="-304800" algn="l" rtl="0">
              <a:lnSpc>
                <a:spcPct val="162500"/>
              </a:lnSpc>
              <a:spcBef>
                <a:spcPts val="0"/>
              </a:spcBef>
              <a:spcAft>
                <a:spcPts val="0"/>
              </a:spcAft>
              <a:buClr>
                <a:schemeClr val="dk1"/>
              </a:buClr>
              <a:buSzPts val="1200"/>
              <a:buChar char="●"/>
            </a:pPr>
            <a:r>
              <a:rPr lang="en-GB" sz="1200">
                <a:solidFill>
                  <a:schemeClr val="dk1"/>
                </a:solidFill>
                <a:highlight>
                  <a:srgbClr val="FFFFFF"/>
                </a:highlight>
              </a:rPr>
              <a:t>[2] Yang, M. H., &amp; Chen, W. C. (1999). A study on shelf space allocation and management. International journal of production economics. 60, P. 309 – 317.</a:t>
            </a:r>
            <a:endParaRPr sz="1200">
              <a:solidFill>
                <a:schemeClr val="dk1"/>
              </a:solidFill>
              <a:highlight>
                <a:srgbClr val="FFFFFF"/>
              </a:highlight>
            </a:endParaRPr>
          </a:p>
          <a:p>
            <a:pPr marL="457200" lvl="0" indent="-304800" algn="l" rtl="0">
              <a:lnSpc>
                <a:spcPct val="162500"/>
              </a:lnSpc>
              <a:spcBef>
                <a:spcPts val="0"/>
              </a:spcBef>
              <a:spcAft>
                <a:spcPts val="0"/>
              </a:spcAft>
              <a:buClr>
                <a:schemeClr val="dk1"/>
              </a:buClr>
              <a:buSzPts val="1200"/>
              <a:buChar char="●"/>
            </a:pPr>
            <a:r>
              <a:rPr lang="en-GB" sz="1200">
                <a:solidFill>
                  <a:schemeClr val="dk1"/>
                </a:solidFill>
                <a:highlight>
                  <a:srgbClr val="FFFFFF"/>
                </a:highlight>
              </a:rPr>
              <a:t>[3] Wansink, Brian; Just, David R.; Payne, Collin R. 2009. Mindless Eating and Healthy Heuristics for the Irrational. American Economic Review: Papers &amp; Proceedings. 99(2). P. 165 – 169.</a:t>
            </a:r>
            <a:endParaRPr sz="1200">
              <a:solidFill>
                <a:schemeClr val="dk1"/>
              </a:solidFill>
              <a:highlight>
                <a:srgbClr val="FFFFFF"/>
              </a:highlight>
            </a:endParaRPr>
          </a:p>
          <a:p>
            <a:pPr marL="457200" lvl="0" indent="-304800" algn="l" rtl="0">
              <a:lnSpc>
                <a:spcPct val="162500"/>
              </a:lnSpc>
              <a:spcBef>
                <a:spcPts val="0"/>
              </a:spcBef>
              <a:spcAft>
                <a:spcPts val="0"/>
              </a:spcAft>
              <a:buClr>
                <a:schemeClr val="dk1"/>
              </a:buClr>
              <a:buSzPts val="1200"/>
              <a:buChar char="●"/>
            </a:pPr>
            <a:r>
              <a:rPr lang="en-GB" sz="1200">
                <a:solidFill>
                  <a:schemeClr val="dk1"/>
                </a:solidFill>
                <a:highlight>
                  <a:srgbClr val="FFFFFF"/>
                </a:highlight>
              </a:rPr>
              <a:t>[4] Thorndike A.N., Sonnenberg, L., Riis, J., Barraclough, S., Levy D.E. 2012. A 2-Phase Labeling and Choice Architecture Intervention to Improve Healthy Food and Beverage Choices. American Journal of Public Health. 102(3). P. 527 – 533.</a:t>
            </a:r>
            <a:endParaRPr sz="1200">
              <a:solidFill>
                <a:schemeClr val="dk1"/>
              </a:solidFill>
              <a:highlight>
                <a:srgbClr val="FFFFFF"/>
              </a:highlight>
            </a:endParaRPr>
          </a:p>
          <a:p>
            <a:pPr marL="457200" lvl="0" indent="-304800" algn="l" rtl="0">
              <a:lnSpc>
                <a:spcPct val="162500"/>
              </a:lnSpc>
              <a:spcBef>
                <a:spcPts val="0"/>
              </a:spcBef>
              <a:spcAft>
                <a:spcPts val="0"/>
              </a:spcAft>
              <a:buClr>
                <a:schemeClr val="dk1"/>
              </a:buClr>
              <a:buSzPts val="1200"/>
              <a:buChar char="●"/>
            </a:pPr>
            <a:r>
              <a:rPr lang="en-GB" sz="1200">
                <a:solidFill>
                  <a:schemeClr val="dk1"/>
                </a:solidFill>
                <a:highlight>
                  <a:srgbClr val="FFFFFF"/>
                </a:highlight>
              </a:rPr>
              <a:t>[5] Desmet, P., &amp; Renaudin, V. (1998). Estimation of product category sales responsiveness to allocated shelf space. International Journal of Research in Marketing. 15(5). P. 445 – 457.</a:t>
            </a:r>
            <a:endParaRPr sz="1200">
              <a:solidFill>
                <a:schemeClr val="dk1"/>
              </a:solidFill>
              <a:highlight>
                <a:srgbClr val="FFFFFF"/>
              </a:highlight>
            </a:endParaRPr>
          </a:p>
          <a:p>
            <a:pPr marL="457200" lvl="0" indent="-304800" algn="l" rtl="0">
              <a:lnSpc>
                <a:spcPct val="162500"/>
              </a:lnSpc>
              <a:spcBef>
                <a:spcPts val="0"/>
              </a:spcBef>
              <a:spcAft>
                <a:spcPts val="0"/>
              </a:spcAft>
              <a:buClr>
                <a:schemeClr val="dk1"/>
              </a:buClr>
              <a:buSzPts val="1200"/>
              <a:buChar char="●"/>
            </a:pPr>
            <a:r>
              <a:rPr lang="en-GB" sz="1200">
                <a:solidFill>
                  <a:schemeClr val="dk1"/>
                </a:solidFill>
                <a:highlight>
                  <a:srgbClr val="FFFFFF"/>
                </a:highlight>
              </a:rPr>
              <a:t>[6] Nogales, A. F., &amp; Suarez, M. G. (2005). Shelf space management of private labels: A case study in Spanish retailing. Journal of Retailing and Consumer Services. 12(3). P. 205–216.</a:t>
            </a:r>
            <a:endParaRPr sz="1200">
              <a:solidFill>
                <a:schemeClr val="dk1"/>
              </a:solidFill>
              <a:highlight>
                <a:srgbClr val="FFFFFF"/>
              </a:highlight>
            </a:endParaRPr>
          </a:p>
          <a:p>
            <a:pPr marL="457200" lvl="0" indent="-304800" algn="l" rtl="0">
              <a:lnSpc>
                <a:spcPct val="162500"/>
              </a:lnSpc>
              <a:spcBef>
                <a:spcPts val="0"/>
              </a:spcBef>
              <a:spcAft>
                <a:spcPts val="0"/>
              </a:spcAft>
              <a:buClr>
                <a:schemeClr val="dk1"/>
              </a:buClr>
              <a:buSzPts val="1200"/>
              <a:buChar char="●"/>
            </a:pPr>
            <a:r>
              <a:rPr lang="en-GB" sz="1200">
                <a:solidFill>
                  <a:schemeClr val="dk1"/>
                </a:solidFill>
                <a:highlight>
                  <a:srgbClr val="FFFFFF"/>
                </a:highlight>
              </a:rPr>
              <a:t>[7] Horsley, J.A., Absalom, K.A.R., Akiens, E.M., Dunk, R.J., Ferguson, A.M. 2014. The proportion of unhealthy foodstuffs children are exposed to at the checkout of convenience supermarkets. Public Health Nutrition.</a:t>
            </a:r>
            <a:endParaRPr sz="1200">
              <a:solidFill>
                <a:schemeClr val="dk1"/>
              </a:solidFill>
              <a:highlight>
                <a:srgbClr val="FFFFFF"/>
              </a:highlight>
            </a:endParaRPr>
          </a:p>
          <a:p>
            <a:pPr marL="457200" lvl="0" indent="-304800" algn="l" rtl="0">
              <a:lnSpc>
                <a:spcPct val="162500"/>
              </a:lnSpc>
              <a:spcBef>
                <a:spcPts val="0"/>
              </a:spcBef>
              <a:spcAft>
                <a:spcPts val="0"/>
              </a:spcAft>
              <a:buClr>
                <a:schemeClr val="dk1"/>
              </a:buClr>
              <a:buSzPts val="1200"/>
              <a:buChar char="●"/>
            </a:pPr>
            <a:r>
              <a:rPr lang="en-GB" sz="1200">
                <a:solidFill>
                  <a:schemeClr val="dk1"/>
                </a:solidFill>
                <a:highlight>
                  <a:srgbClr val="FFFFFF"/>
                </a:highlight>
              </a:rPr>
              <a:t>[8] Dixon, H., Scully, M., &amp; Parkinson, K. (2006). Pester power: Snack food displayed at supermarket checkouts in Melbourne, Australia. </a:t>
            </a:r>
            <a:r>
              <a:rPr lang="en-GB" sz="1200" i="1">
                <a:solidFill>
                  <a:schemeClr val="dk1"/>
                </a:solidFill>
                <a:highlight>
                  <a:srgbClr val="FFFFFF"/>
                </a:highlight>
              </a:rPr>
              <a:t>Health Promotion Journal of Australia</a:t>
            </a:r>
            <a:r>
              <a:rPr lang="en-GB" sz="1200">
                <a:solidFill>
                  <a:schemeClr val="dk1"/>
                </a:solidFill>
                <a:highlight>
                  <a:srgbClr val="FFFFFF"/>
                </a:highlight>
              </a:rPr>
              <a:t>, 17(2), P. 124 – 127.</a:t>
            </a:r>
            <a:endParaRPr sz="1200">
              <a:solidFill>
                <a:schemeClr val="dk1"/>
              </a:solidFill>
              <a:highlight>
                <a:srgbClr val="FFFFFF"/>
              </a:highlight>
            </a:endParaRPr>
          </a:p>
          <a:p>
            <a:pPr marL="457200" lvl="0" indent="-304800" algn="l" rtl="0">
              <a:lnSpc>
                <a:spcPct val="162500"/>
              </a:lnSpc>
              <a:spcBef>
                <a:spcPts val="0"/>
              </a:spcBef>
              <a:spcAft>
                <a:spcPts val="0"/>
              </a:spcAft>
              <a:buClr>
                <a:schemeClr val="dk1"/>
              </a:buClr>
              <a:buSzPts val="1200"/>
              <a:buChar char="●"/>
            </a:pPr>
            <a:r>
              <a:rPr lang="en-GB" sz="1200">
                <a:solidFill>
                  <a:schemeClr val="dk1"/>
                </a:solidFill>
                <a:highlight>
                  <a:srgbClr val="FFFFFF"/>
                </a:highlight>
              </a:rPr>
              <a:t>[9] Cameron, A. J., Thornton, L. E., McNaughton, S. A., &amp; Crawford, D. (2013). Variation in supermarket exposure to energy-dense snack foods by socio-economic position. Public health nutrition, 16(07), P. 1178 – 1185.</a:t>
            </a:r>
            <a:endParaRPr sz="1200">
              <a:solidFill>
                <a:schemeClr val="dk1"/>
              </a:solidFill>
              <a:highlight>
                <a:srgbClr val="FFFFFF"/>
              </a:highlight>
            </a:endParaRPr>
          </a:p>
          <a:p>
            <a:pPr marL="457200" lvl="0" indent="-304800" algn="l" rtl="0">
              <a:lnSpc>
                <a:spcPct val="162500"/>
              </a:lnSpc>
              <a:spcBef>
                <a:spcPts val="0"/>
              </a:spcBef>
              <a:spcAft>
                <a:spcPts val="0"/>
              </a:spcAft>
              <a:buClr>
                <a:schemeClr val="dk1"/>
              </a:buClr>
              <a:buSzPts val="1200"/>
              <a:buChar char="●"/>
            </a:pPr>
            <a:r>
              <a:rPr lang="en-GB" sz="1200">
                <a:solidFill>
                  <a:schemeClr val="dk1"/>
                </a:solidFill>
                <a:highlight>
                  <a:srgbClr val="FFFFFF"/>
                </a:highlight>
              </a:rPr>
              <a:t>[10] Just, D. R., &amp; Wansink, B. 2013. One man’s tall is another man’s small: How the framing of portion-size influences food choice. Health Economics, in press.</a:t>
            </a:r>
            <a:endParaRPr sz="1200">
              <a:solidFill>
                <a:schemeClr val="dk1"/>
              </a:solidFill>
              <a:highlight>
                <a:srgbClr val="FFFFFF"/>
              </a:highlight>
            </a:endParaRPr>
          </a:p>
          <a:p>
            <a:pPr marL="457200" lvl="0" indent="-304800" algn="l" rtl="0">
              <a:lnSpc>
                <a:spcPct val="162500"/>
              </a:lnSpc>
              <a:spcBef>
                <a:spcPts val="0"/>
              </a:spcBef>
              <a:spcAft>
                <a:spcPts val="0"/>
              </a:spcAft>
              <a:buClr>
                <a:schemeClr val="dk1"/>
              </a:buClr>
              <a:buSzPts val="1200"/>
              <a:buChar char="●"/>
            </a:pPr>
            <a:r>
              <a:rPr lang="en-GB" sz="1200">
                <a:solidFill>
                  <a:schemeClr val="dk1"/>
                </a:solidFill>
                <a:highlight>
                  <a:srgbClr val="FFFFFF"/>
                </a:highlight>
              </a:rPr>
              <a:t>[11] North, A. C., Hargreaves, D. J., and McKendrick, J. 1997. In-store music affects product choice. Nature, 390(132).</a:t>
            </a:r>
            <a:endParaRPr sz="1200">
              <a:solidFill>
                <a:schemeClr val="dk1"/>
              </a:solidFill>
              <a:highlight>
                <a:srgbClr val="FFFFFF"/>
              </a:highlight>
            </a:endParaRPr>
          </a:p>
          <a:p>
            <a:pPr marL="457200" lvl="0" indent="-304800" algn="l" rtl="0">
              <a:lnSpc>
                <a:spcPct val="162500"/>
              </a:lnSpc>
              <a:spcBef>
                <a:spcPts val="0"/>
              </a:spcBef>
              <a:spcAft>
                <a:spcPts val="0"/>
              </a:spcAft>
              <a:buClr>
                <a:schemeClr val="dk1"/>
              </a:buClr>
              <a:buSzPts val="1200"/>
              <a:buChar char="●"/>
            </a:pPr>
            <a:r>
              <a:rPr lang="en-GB" sz="1200">
                <a:solidFill>
                  <a:schemeClr val="dk1"/>
                </a:solidFill>
                <a:highlight>
                  <a:srgbClr val="FFFFFF"/>
                </a:highlight>
              </a:rPr>
              <a:t>[12] Garlin, F.V., Owen, K. 2006. Setting the tone with the tune: A meta-analytic review of the effects of background music in retail settings. Journal of Business Research. 59(6). P. 755–764.</a:t>
            </a:r>
            <a:endParaRPr sz="1200">
              <a:solidFill>
                <a:schemeClr val="dk1"/>
              </a:solidFill>
              <a:highlight>
                <a:srgbClr val="FFFFFF"/>
              </a:highlight>
            </a:endParaRPr>
          </a:p>
          <a:p>
            <a:pPr marL="457200" lvl="0" indent="-304800" algn="l" rtl="0">
              <a:lnSpc>
                <a:spcPct val="162500"/>
              </a:lnSpc>
              <a:spcBef>
                <a:spcPts val="0"/>
              </a:spcBef>
              <a:spcAft>
                <a:spcPts val="0"/>
              </a:spcAft>
              <a:buClr>
                <a:schemeClr val="dk1"/>
              </a:buClr>
              <a:buSzPts val="1200"/>
              <a:buChar char="●"/>
            </a:pPr>
            <a:r>
              <a:rPr lang="en-GB" sz="1200">
                <a:solidFill>
                  <a:schemeClr val="dk1"/>
                </a:solidFill>
                <a:highlight>
                  <a:srgbClr val="FFFFFF"/>
                </a:highlight>
              </a:rPr>
              <a:t>[13] Wadhera, D., Capaldi-Phillips, E.D. 2014. A review of visual cues associated with food on food acceptance and consumption. Eating Behaviors, 15(1). P. 132 – 143.</a:t>
            </a:r>
            <a:endParaRPr sz="1200">
              <a:solidFill>
                <a:schemeClr val="dk1"/>
              </a:solidFill>
              <a:highlight>
                <a:srgbClr val="FFFFFF"/>
              </a:highlight>
            </a:endParaRPr>
          </a:p>
          <a:p>
            <a:pPr marL="457200" lvl="0" indent="-304800" algn="l" rtl="0">
              <a:lnSpc>
                <a:spcPct val="162500"/>
              </a:lnSpc>
              <a:spcBef>
                <a:spcPts val="0"/>
              </a:spcBef>
              <a:spcAft>
                <a:spcPts val="0"/>
              </a:spcAft>
              <a:buClr>
                <a:schemeClr val="dk1"/>
              </a:buClr>
              <a:buSzPts val="1200"/>
              <a:buChar char="●"/>
            </a:pPr>
            <a:r>
              <a:rPr lang="en-GB" sz="1200">
                <a:solidFill>
                  <a:schemeClr val="dk1"/>
                </a:solidFill>
                <a:highlight>
                  <a:srgbClr val="FFFFFF"/>
                </a:highlight>
              </a:rPr>
              <a:t>[14] Wansink, B., Just, D.R., Payne, C.R., Klinger M.Z. 2012. Attractive names sustain increased vegetable intake in schools. Preventive Medicine, Volume 55(4). P. 330-332</a:t>
            </a:r>
            <a:endParaRPr sz="1200">
              <a:solidFill>
                <a:schemeClr val="dk1"/>
              </a:solidFill>
              <a:highlight>
                <a:srgbClr val="FFFFFF"/>
              </a:highlight>
            </a:endParaRPr>
          </a:p>
          <a:p>
            <a:pPr marL="457200" lvl="0" indent="-304800" algn="l" rtl="0">
              <a:lnSpc>
                <a:spcPct val="162500"/>
              </a:lnSpc>
              <a:spcBef>
                <a:spcPts val="0"/>
              </a:spcBef>
              <a:spcAft>
                <a:spcPts val="0"/>
              </a:spcAft>
              <a:buClr>
                <a:schemeClr val="dk1"/>
              </a:buClr>
              <a:buSzPts val="1200"/>
              <a:buChar char="●"/>
            </a:pPr>
            <a:r>
              <a:rPr lang="en-GB" sz="1200">
                <a:solidFill>
                  <a:schemeClr val="dk1"/>
                </a:solidFill>
                <a:highlight>
                  <a:srgbClr val="FFFFFF"/>
                </a:highlight>
              </a:rPr>
              <a:t>[15] Wansink, B., Ittersum, K.V., Painter, J.E. 2005. How descriptive food names bias sensory perceptions in restaurants. Food Quality and Preference, Volume 16(5). P. 393–400</a:t>
            </a:r>
            <a:endParaRPr sz="1200">
              <a:solidFill>
                <a:schemeClr val="dk1"/>
              </a:solidFill>
              <a:highlight>
                <a:srgbClr val="FFFFFF"/>
              </a:highlight>
            </a:endParaRPr>
          </a:p>
          <a:p>
            <a:pPr marL="457200" lvl="0" indent="-304800" algn="l" rtl="0">
              <a:lnSpc>
                <a:spcPct val="162500"/>
              </a:lnSpc>
              <a:spcBef>
                <a:spcPts val="0"/>
              </a:spcBef>
              <a:spcAft>
                <a:spcPts val="0"/>
              </a:spcAft>
              <a:buClr>
                <a:schemeClr val="dk1"/>
              </a:buClr>
              <a:buSzPts val="1200"/>
              <a:buChar char="●"/>
            </a:pPr>
            <a:r>
              <a:rPr lang="en-GB" sz="1200">
                <a:solidFill>
                  <a:schemeClr val="dk1"/>
                </a:solidFill>
                <a:highlight>
                  <a:srgbClr val="FFFFFF"/>
                </a:highlight>
              </a:rPr>
              <a:t>[16] Wansink, B., Kent, R.J., Hoch, S.J. 1998. An Anchoring and Adjustment Model of Purchase Quantity Decisions. Journal of Marketing Research. 35(1). P. 71–81.</a:t>
            </a:r>
            <a:endParaRPr sz="1200">
              <a:solidFill>
                <a:schemeClr val="dk1"/>
              </a:solidFill>
              <a:highlight>
                <a:srgbClr val="FFFFFF"/>
              </a:highlight>
            </a:endParaRPr>
          </a:p>
          <a:p>
            <a:pPr marL="457200" lvl="0" indent="-304800" algn="l" rtl="0">
              <a:lnSpc>
                <a:spcPct val="162500"/>
              </a:lnSpc>
              <a:spcBef>
                <a:spcPts val="0"/>
              </a:spcBef>
              <a:spcAft>
                <a:spcPts val="0"/>
              </a:spcAft>
              <a:buClr>
                <a:schemeClr val="dk1"/>
              </a:buClr>
              <a:buSzPts val="1200"/>
              <a:buChar char="●"/>
            </a:pPr>
            <a:r>
              <a:rPr lang="en-GB" sz="1200">
                <a:solidFill>
                  <a:schemeClr val="dk1"/>
                </a:solidFill>
                <a:highlight>
                  <a:srgbClr val="FFFFFF"/>
                </a:highlight>
              </a:rPr>
              <a:t>[17] Baumeister, R.F., Bratslavsky, E., Muraven, M., Tice, D.M. 1998. Ego Depletion: Is the Active Self a Limited Resource? Journal of Personality and Social Psychology, 74(5). P. 1252 – 1265</a:t>
            </a:r>
            <a:endParaRPr sz="1200">
              <a:solidFill>
                <a:schemeClr val="dk1"/>
              </a:solidFill>
              <a:highlight>
                <a:srgbClr val="FFFFFF"/>
              </a:highlight>
            </a:endParaRPr>
          </a:p>
          <a:p>
            <a:pPr marL="457200" lvl="0" indent="-304800" algn="l" rtl="0">
              <a:lnSpc>
                <a:spcPct val="162500"/>
              </a:lnSpc>
              <a:spcBef>
                <a:spcPts val="0"/>
              </a:spcBef>
              <a:spcAft>
                <a:spcPts val="0"/>
              </a:spcAft>
              <a:buClr>
                <a:schemeClr val="dk1"/>
              </a:buClr>
              <a:buSzPts val="1200"/>
              <a:buChar char="●"/>
            </a:pPr>
            <a:r>
              <a:rPr lang="en-GB" sz="1200">
                <a:solidFill>
                  <a:schemeClr val="dk1"/>
                </a:solidFill>
                <a:highlight>
                  <a:srgbClr val="FFFFFF"/>
                </a:highlight>
              </a:rPr>
              <a:t>[18] Baumeister, R.F., Vohs, K.D., Tice, D.M. 2007. The Strength Model of Self-Control. Current Directions in Psychological Science. 16(6). P. 351 – 355</a:t>
            </a:r>
            <a:endParaRPr sz="1200">
              <a:solidFill>
                <a:schemeClr val="dk1"/>
              </a:solidFill>
              <a:highlight>
                <a:srgbClr val="FFFFFF"/>
              </a:highlight>
            </a:endParaRPr>
          </a:p>
          <a:p>
            <a:pPr marL="457200" lvl="0" indent="-304800" algn="l" rtl="0">
              <a:lnSpc>
                <a:spcPct val="162500"/>
              </a:lnSpc>
              <a:spcBef>
                <a:spcPts val="0"/>
              </a:spcBef>
              <a:spcAft>
                <a:spcPts val="0"/>
              </a:spcAft>
              <a:buClr>
                <a:schemeClr val="dk1"/>
              </a:buClr>
              <a:buSzPts val="1200"/>
              <a:buChar char="●"/>
            </a:pPr>
            <a:r>
              <a:rPr lang="en-GB" sz="1200">
                <a:solidFill>
                  <a:schemeClr val="dk1"/>
                </a:solidFill>
                <a:highlight>
                  <a:srgbClr val="FFFFFF"/>
                </a:highlight>
              </a:rPr>
              <a:t>[19] Langea, F. &amp; Eggerta, F. 2014. Sweet delusion. Glucose drinks fail to counteract ego depletion. Appetite. 75(1). P. 54 – 63</a:t>
            </a:r>
            <a:endParaRPr sz="1200">
              <a:solidFill>
                <a:schemeClr val="dk1"/>
              </a:solidFill>
              <a:highlight>
                <a:srgbClr val="FFFFFF"/>
              </a:highlight>
            </a:endParaRPr>
          </a:p>
          <a:p>
            <a:pPr marL="457200" lvl="0" indent="-304800" algn="l" rtl="0">
              <a:lnSpc>
                <a:spcPct val="162500"/>
              </a:lnSpc>
              <a:spcBef>
                <a:spcPts val="0"/>
              </a:spcBef>
              <a:spcAft>
                <a:spcPts val="0"/>
              </a:spcAft>
              <a:buClr>
                <a:schemeClr val="dk1"/>
              </a:buClr>
              <a:buSzPts val="1200"/>
              <a:buChar char="●"/>
            </a:pPr>
            <a:r>
              <a:rPr lang="en-GB" sz="1200">
                <a:solidFill>
                  <a:schemeClr val="dk1"/>
                </a:solidFill>
                <a:highlight>
                  <a:srgbClr val="FFFFFF"/>
                </a:highlight>
              </a:rPr>
              <a:t>[20] Dawson, J. 2013. Retailer activity in shaping food choice. Food Quality and Preference. 28(1). P. 339-347</a:t>
            </a:r>
            <a:endParaRPr sz="1200">
              <a:solidFill>
                <a:schemeClr val="dk1"/>
              </a:solidFill>
              <a:highlight>
                <a:srgbClr val="FFFFFF"/>
              </a:highlight>
            </a:endParaRPr>
          </a:p>
          <a:p>
            <a:pPr marL="457200" lvl="0" indent="-304800" algn="l" rtl="0">
              <a:lnSpc>
                <a:spcPct val="162500"/>
              </a:lnSpc>
              <a:spcBef>
                <a:spcPts val="0"/>
              </a:spcBef>
              <a:spcAft>
                <a:spcPts val="0"/>
              </a:spcAft>
              <a:buClr>
                <a:schemeClr val="dk1"/>
              </a:buClr>
              <a:buSzPts val="1200"/>
              <a:buChar char="●"/>
            </a:pPr>
            <a:r>
              <a:rPr lang="en-GB" sz="1200">
                <a:solidFill>
                  <a:schemeClr val="dk1"/>
                </a:solidFill>
                <a:highlight>
                  <a:srgbClr val="FFFFFF"/>
                </a:highlight>
              </a:rPr>
              <a:t>[21] Hansen, P.G. (2010). Reasoning about coordination in the problem of conceptualization. In </a:t>
            </a:r>
            <a:r>
              <a:rPr lang="en-GB" sz="1200" i="1">
                <a:solidFill>
                  <a:schemeClr val="dk1"/>
                </a:solidFill>
                <a:highlight>
                  <a:srgbClr val="FFFFFF"/>
                </a:highlight>
              </a:rPr>
              <a:t>LogKCA-10: Proceedings of the Second ILCLI International Workshop on Logic and Philosophy, Knowledge, Communication and Action</a:t>
            </a:r>
            <a:r>
              <a:rPr lang="en-GB" sz="1200">
                <a:solidFill>
                  <a:schemeClr val="dk1"/>
                </a:solidFill>
                <a:highlight>
                  <a:srgbClr val="FFFFFF"/>
                </a:highlight>
              </a:rPr>
              <a:t>, Universidad del Pais Vasco, p. 227-254, 2010.</a:t>
            </a:r>
            <a:endParaRPr sz="1200">
              <a:solidFill>
                <a:schemeClr val="dk1"/>
              </a:solidFill>
              <a:highlight>
                <a:srgbClr val="FFFFFF"/>
              </a:highlight>
            </a:endParaRPr>
          </a:p>
          <a:p>
            <a:pPr marL="457200" lvl="0" indent="-304800" algn="l" rtl="0">
              <a:lnSpc>
                <a:spcPct val="162500"/>
              </a:lnSpc>
              <a:spcBef>
                <a:spcPts val="0"/>
              </a:spcBef>
              <a:spcAft>
                <a:spcPts val="0"/>
              </a:spcAft>
              <a:buClr>
                <a:schemeClr val="dk1"/>
              </a:buClr>
              <a:buSzPts val="1200"/>
              <a:buChar char="●"/>
            </a:pPr>
            <a:r>
              <a:rPr lang="en-GB" sz="1200">
                <a:solidFill>
                  <a:schemeClr val="dk1"/>
                </a:solidFill>
                <a:highlight>
                  <a:srgbClr val="FFFFFF"/>
                </a:highlight>
              </a:rPr>
              <a:t>[22] Felsen, G. &amp; Reiner, P.B. 2011. How the Neuroscience of Decision Making Informs Our Conception of Autonomy. AJOB Neuroscience, 2(3). P. 3 – 14</a:t>
            </a:r>
            <a:endParaRPr sz="1200">
              <a:solidFill>
                <a:schemeClr val="dk1"/>
              </a:solidFill>
              <a:highlight>
                <a:srgbClr val="FFFFFF"/>
              </a:highlight>
            </a:endParaRPr>
          </a:p>
          <a:p>
            <a:pPr marL="457200" lvl="0" indent="-304800" algn="l" rtl="0">
              <a:lnSpc>
                <a:spcPct val="162500"/>
              </a:lnSpc>
              <a:spcBef>
                <a:spcPts val="0"/>
              </a:spcBef>
              <a:spcAft>
                <a:spcPts val="0"/>
              </a:spcAft>
              <a:buClr>
                <a:schemeClr val="dk1"/>
              </a:buClr>
              <a:buSzPts val="1200"/>
              <a:buChar char="●"/>
            </a:pPr>
            <a:r>
              <a:rPr lang="en-GB" sz="1200">
                <a:solidFill>
                  <a:schemeClr val="dk1"/>
                </a:solidFill>
                <a:highlight>
                  <a:srgbClr val="FFFFFF"/>
                </a:highlight>
              </a:rPr>
              <a:t>[23] Sonnenberg, L., Gelsomin E., Levy D.E., Riis, J., Barraclough, S., Thorndike A.N. 2013. A traffic light food labeling intervention increases consumer awareness of health and healthy choices at the point-of-purchase. Preventive Medicine. 57. P. 253 – 257</a:t>
            </a:r>
            <a:endParaRPr sz="1200">
              <a:solidFill>
                <a:schemeClr val="dk1"/>
              </a:solidFill>
              <a:highlight>
                <a:srgbClr val="FFFFFF"/>
              </a:highlight>
            </a:endParaRPr>
          </a:p>
          <a:p>
            <a:pPr marL="457200" lvl="0" indent="-304800" algn="l" rtl="0">
              <a:lnSpc>
                <a:spcPct val="162500"/>
              </a:lnSpc>
              <a:spcBef>
                <a:spcPts val="0"/>
              </a:spcBef>
              <a:spcAft>
                <a:spcPts val="0"/>
              </a:spcAft>
              <a:buClr>
                <a:schemeClr val="dk1"/>
              </a:buClr>
              <a:buSzPts val="1200"/>
              <a:buChar char="●"/>
            </a:pPr>
            <a:r>
              <a:rPr lang="en-GB" sz="1200">
                <a:solidFill>
                  <a:schemeClr val="dk1"/>
                </a:solidFill>
                <a:highlight>
                  <a:srgbClr val="FFFFFF"/>
                </a:highlight>
              </a:rPr>
              <a:t>[24] Loewenstein, G. 2011. Confronting reality: pitfalls of calorie posting. The American Journal of Clinical Nutrition. 93(4). P. 679 – 680</a:t>
            </a:r>
            <a:endParaRPr sz="1200">
              <a:solidFill>
                <a:schemeClr val="dk1"/>
              </a:solidFill>
              <a:highlight>
                <a:srgbClr val="FFFFFF"/>
              </a:highlight>
            </a:endParaRPr>
          </a:p>
          <a:p>
            <a:pPr marL="0" lvl="0" indent="0" algn="l" rtl="0">
              <a:spcBef>
                <a:spcPts val="0"/>
              </a:spcBef>
              <a:spcAft>
                <a:spcPts val="0"/>
              </a:spcAft>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2"/>
        <p:cNvGrpSpPr/>
        <p:nvPr/>
      </p:nvGrpSpPr>
      <p:grpSpPr>
        <a:xfrm>
          <a:off x="0" y="0"/>
          <a:ext cx="0" cy="0"/>
          <a:chOff x="0" y="0"/>
          <a:chExt cx="0" cy="0"/>
        </a:xfrm>
      </p:grpSpPr>
      <p:sp>
        <p:nvSpPr>
          <p:cNvPr id="3383" name="Google Shape;3383;ga1d236eae0_0_61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7800" algn="l" rtl="0">
              <a:spcBef>
                <a:spcPts val="0"/>
              </a:spcBef>
              <a:spcAft>
                <a:spcPts val="0"/>
              </a:spcAft>
              <a:buClr>
                <a:schemeClr val="dk1"/>
              </a:buClr>
              <a:buSzPts val="1200"/>
              <a:buChar char="•"/>
            </a:pPr>
            <a:r>
              <a:rPr lang="en-GB" sz="1200">
                <a:solidFill>
                  <a:schemeClr val="dk1"/>
                </a:solidFill>
              </a:rPr>
              <a:t>This might partly be because the standard referral system looks like this.</a:t>
            </a:r>
            <a:endParaRPr sz="1200">
              <a:solidFill>
                <a:schemeClr val="dk1"/>
              </a:solidFill>
            </a:endParaRPr>
          </a:p>
          <a:p>
            <a:pPr marL="914400" lvl="1" indent="-304800" algn="l" rtl="0">
              <a:spcBef>
                <a:spcPts val="0"/>
              </a:spcBef>
              <a:spcAft>
                <a:spcPts val="0"/>
              </a:spcAft>
              <a:buClr>
                <a:schemeClr val="dk1"/>
              </a:buClr>
              <a:buSzPts val="1200"/>
              <a:buChar char="○"/>
            </a:pPr>
            <a:r>
              <a:rPr lang="en-GB" sz="1200">
                <a:solidFill>
                  <a:schemeClr val="dk1"/>
                </a:solidFill>
              </a:rPr>
              <a:t>It provides more than 99 referral options for any given search.</a:t>
            </a:r>
            <a:endParaRPr sz="1200">
              <a:solidFill>
                <a:schemeClr val="dk1"/>
              </a:solidFill>
            </a:endParaRPr>
          </a:p>
          <a:p>
            <a:pPr marL="914400" lvl="1" indent="-304800" algn="l" rtl="0">
              <a:spcBef>
                <a:spcPts val="0"/>
              </a:spcBef>
              <a:spcAft>
                <a:spcPts val="0"/>
              </a:spcAft>
              <a:buClr>
                <a:schemeClr val="dk1"/>
              </a:buClr>
              <a:buSzPts val="1200"/>
              <a:buChar char="○"/>
            </a:pPr>
            <a:r>
              <a:rPr lang="en-GB" sz="1200">
                <a:solidFill>
                  <a:schemeClr val="dk1"/>
                </a:solidFill>
              </a:rPr>
              <a:t>And in the short 10 minutes appointments doctors struggle to identify the options that would minimize waiting times. </a:t>
            </a:r>
            <a:endParaRPr sz="1200"/>
          </a:p>
        </p:txBody>
      </p:sp>
      <p:sp>
        <p:nvSpPr>
          <p:cNvPr id="3384" name="Google Shape;3384;ga1d236eae0_0_61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9"/>
        <p:cNvGrpSpPr/>
        <p:nvPr/>
      </p:nvGrpSpPr>
      <p:grpSpPr>
        <a:xfrm>
          <a:off x="0" y="0"/>
          <a:ext cx="0" cy="0"/>
          <a:chOff x="0" y="0"/>
          <a:chExt cx="0" cy="0"/>
        </a:xfrm>
      </p:grpSpPr>
      <p:sp>
        <p:nvSpPr>
          <p:cNvPr id="3390" name="Google Shape;3390;ga1d236eae0_0_61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chemeClr val="dk1"/>
                </a:solidFill>
              </a:rPr>
              <a:t>What BIT did was to restructure the referral system to provide timely information to practitioners about the waiting time of different services:</a:t>
            </a:r>
            <a:endParaRPr sz="1200">
              <a:solidFill>
                <a:schemeClr val="dk1"/>
              </a:solidFill>
            </a:endParaRPr>
          </a:p>
          <a:p>
            <a:pPr marL="457200" lvl="0" indent="-304800" algn="l" rtl="0">
              <a:spcBef>
                <a:spcPts val="0"/>
              </a:spcBef>
              <a:spcAft>
                <a:spcPts val="0"/>
              </a:spcAft>
              <a:buClr>
                <a:schemeClr val="dk1"/>
              </a:buClr>
              <a:buSzPts val="1200"/>
              <a:buChar char="●"/>
            </a:pPr>
            <a:r>
              <a:rPr lang="en-GB" sz="1200">
                <a:solidFill>
                  <a:schemeClr val="dk1"/>
                </a:solidFill>
              </a:rPr>
              <a:t>Every time they looked for a referral those with the shortest waiting times were displayed separately in a green box.</a:t>
            </a:r>
            <a:endParaRPr sz="1200">
              <a:solidFill>
                <a:schemeClr val="dk1"/>
              </a:solidFill>
            </a:endParaRPr>
          </a:p>
          <a:p>
            <a:pPr marL="457200" lvl="0" indent="-304800" algn="l" rtl="0">
              <a:spcBef>
                <a:spcPts val="0"/>
              </a:spcBef>
              <a:spcAft>
                <a:spcPts val="0"/>
              </a:spcAft>
              <a:buClr>
                <a:schemeClr val="dk1"/>
              </a:buClr>
              <a:buSzPts val="1200"/>
              <a:buChar char="●"/>
            </a:pPr>
            <a:r>
              <a:rPr lang="en-GB" sz="1200">
                <a:solidFill>
                  <a:schemeClr val="dk1"/>
                </a:solidFill>
              </a:rPr>
              <a:t>Those with longer waiting times were marked with a red label reading ‘limited capacity”.</a:t>
            </a:r>
            <a:endParaRPr sz="1200"/>
          </a:p>
          <a:p>
            <a:pPr marL="457200" lvl="0" indent="-228600" algn="l" rtl="0">
              <a:lnSpc>
                <a:spcPct val="100000"/>
              </a:lnSpc>
              <a:spcBef>
                <a:spcPts val="0"/>
              </a:spcBef>
              <a:spcAft>
                <a:spcPts val="0"/>
              </a:spcAft>
              <a:buSzPts val="1100"/>
              <a:buNone/>
            </a:pPr>
            <a:endParaRPr/>
          </a:p>
        </p:txBody>
      </p:sp>
      <p:sp>
        <p:nvSpPr>
          <p:cNvPr id="3391" name="Google Shape;3391;ga1d236eae0_0_61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8"/>
        <p:cNvGrpSpPr/>
        <p:nvPr/>
      </p:nvGrpSpPr>
      <p:grpSpPr>
        <a:xfrm>
          <a:off x="0" y="0"/>
          <a:ext cx="0" cy="0"/>
          <a:chOff x="0" y="0"/>
          <a:chExt cx="0" cy="0"/>
        </a:xfrm>
      </p:grpSpPr>
      <p:sp>
        <p:nvSpPr>
          <p:cNvPr id="3399" name="Google Shape;3399;ga1d236eae0_0_61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7800" algn="l" rtl="0">
              <a:spcBef>
                <a:spcPts val="0"/>
              </a:spcBef>
              <a:spcAft>
                <a:spcPts val="0"/>
              </a:spcAft>
              <a:buClr>
                <a:schemeClr val="dk1"/>
              </a:buClr>
              <a:buSzPts val="1200"/>
              <a:buChar char="•"/>
            </a:pPr>
            <a:r>
              <a:rPr lang="en-GB" sz="1200">
                <a:solidFill>
                  <a:schemeClr val="dk1"/>
                </a:solidFill>
              </a:rPr>
              <a:t>If a practitioner selected the limited capacity option they received an additional timely prompt encouraging them to consider other options too.</a:t>
            </a:r>
            <a:endParaRPr sz="1200">
              <a:solidFill>
                <a:schemeClr val="dk1"/>
              </a:solidFill>
            </a:endParaRPr>
          </a:p>
          <a:p>
            <a:pPr marL="171450" lvl="0" indent="-177800" algn="l" rtl="0">
              <a:spcBef>
                <a:spcPts val="0"/>
              </a:spcBef>
              <a:spcAft>
                <a:spcPts val="0"/>
              </a:spcAft>
              <a:buClr>
                <a:schemeClr val="dk1"/>
              </a:buClr>
              <a:buSzPts val="1200"/>
              <a:buChar char="•"/>
            </a:pPr>
            <a:r>
              <a:rPr lang="en-GB" sz="1200">
                <a:solidFill>
                  <a:schemeClr val="dk1"/>
                </a:solidFill>
              </a:rPr>
              <a:t>This way doctors received timely information about the likely waiting time of different medical services, exactly when they needed it.</a:t>
            </a:r>
            <a:endParaRPr sz="1200">
              <a:solidFill>
                <a:schemeClr val="dk1"/>
              </a:solidFill>
            </a:endParaRPr>
          </a:p>
          <a:p>
            <a:pPr marL="0" lvl="0" indent="0" algn="l" rtl="0">
              <a:spcBef>
                <a:spcPts val="0"/>
              </a:spcBef>
              <a:spcAft>
                <a:spcPts val="0"/>
              </a:spcAft>
              <a:buNone/>
            </a:pPr>
            <a:endParaRPr>
              <a:solidFill>
                <a:schemeClr val="dk1"/>
              </a:solidFill>
            </a:endParaRPr>
          </a:p>
        </p:txBody>
      </p:sp>
      <p:sp>
        <p:nvSpPr>
          <p:cNvPr id="3400" name="Google Shape;3400;ga1d236eae0_0_61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8"/>
        <p:cNvGrpSpPr/>
        <p:nvPr/>
      </p:nvGrpSpPr>
      <p:grpSpPr>
        <a:xfrm>
          <a:off x="0" y="0"/>
          <a:ext cx="0" cy="0"/>
          <a:chOff x="0" y="0"/>
          <a:chExt cx="0" cy="0"/>
        </a:xfrm>
      </p:grpSpPr>
      <p:sp>
        <p:nvSpPr>
          <p:cNvPr id="3409" name="Google Shape;3409;g9c49df7072_0_757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171450" lvl="0" indent="-177800" algn="l" rtl="0">
              <a:spcBef>
                <a:spcPts val="0"/>
              </a:spcBef>
              <a:spcAft>
                <a:spcPts val="0"/>
              </a:spcAft>
              <a:buClr>
                <a:schemeClr val="dk1"/>
              </a:buClr>
              <a:buSzPts val="1200"/>
              <a:buChar char="•"/>
            </a:pPr>
            <a:r>
              <a:rPr lang="en-GB" sz="1200">
                <a:solidFill>
                  <a:schemeClr val="dk1"/>
                </a:solidFill>
              </a:rPr>
              <a:t>Adding the red alerts led to a 4.5 percentage points decrease in referrals to limited capacity services. </a:t>
            </a:r>
            <a:endParaRPr sz="1200">
              <a:solidFill>
                <a:schemeClr val="dk1"/>
              </a:solidFill>
            </a:endParaRPr>
          </a:p>
          <a:p>
            <a:pPr marL="457200" lvl="0" indent="-298450" algn="l" rtl="0">
              <a:spcBef>
                <a:spcPts val="0"/>
              </a:spcBef>
              <a:spcAft>
                <a:spcPts val="0"/>
              </a:spcAft>
              <a:buClr>
                <a:schemeClr val="dk1"/>
              </a:buClr>
              <a:buSzPts val="1100"/>
              <a:buFont typeface="Arial"/>
              <a:buNone/>
            </a:pPr>
            <a:endParaRPr sz="1200">
              <a:solidFill>
                <a:schemeClr val="dk1"/>
              </a:solidFill>
            </a:endParaRPr>
          </a:p>
          <a:p>
            <a:pPr marL="457200" lvl="0" indent="-298450" algn="l" rtl="0">
              <a:spcBef>
                <a:spcPts val="0"/>
              </a:spcBef>
              <a:spcAft>
                <a:spcPts val="0"/>
              </a:spcAft>
              <a:buClr>
                <a:schemeClr val="dk1"/>
              </a:buClr>
              <a:buSzPts val="1100"/>
              <a:buFont typeface="Arial"/>
              <a:buNone/>
            </a:pPr>
            <a:r>
              <a:rPr lang="en-GB" sz="1200">
                <a:solidFill>
                  <a:schemeClr val="dk1"/>
                </a:solidFill>
              </a:rPr>
              <a:t>(FYI The green box highlighting services with shorter waits led to a small increase in referrals to those services but the result was not statistically significant)</a:t>
            </a:r>
            <a:endParaRPr sz="1200">
              <a:solidFill>
                <a:schemeClr val="dk1"/>
              </a:solidFill>
            </a:endParaRPr>
          </a:p>
          <a:p>
            <a:pPr marL="457200" lvl="0" indent="-298450" algn="l" rtl="0">
              <a:spcBef>
                <a:spcPts val="0"/>
              </a:spcBef>
              <a:spcAft>
                <a:spcPts val="0"/>
              </a:spcAft>
              <a:buClr>
                <a:schemeClr val="dk1"/>
              </a:buClr>
              <a:buSzPts val="1100"/>
              <a:buFont typeface="Arial"/>
              <a:buNone/>
            </a:pPr>
            <a:endParaRPr>
              <a:solidFill>
                <a:schemeClr val="dk1"/>
              </a:solidFill>
            </a:endParaRPr>
          </a:p>
          <a:p>
            <a:pPr marL="457200" lvl="0" indent="-228600" algn="l" rtl="0">
              <a:spcBef>
                <a:spcPts val="0"/>
              </a:spcBef>
              <a:spcAft>
                <a:spcPts val="0"/>
              </a:spcAft>
              <a:buClr>
                <a:schemeClr val="dk1"/>
              </a:buClr>
              <a:buSzPts val="1100"/>
              <a:buFont typeface="Arial"/>
              <a:buNone/>
            </a:pPr>
            <a:endParaRPr>
              <a:solidFill>
                <a:schemeClr val="dk1"/>
              </a:solidFill>
            </a:endParaRPr>
          </a:p>
          <a:p>
            <a:pPr marL="0" lvl="0" indent="0" algn="l" rtl="0">
              <a:lnSpc>
                <a:spcPct val="150000"/>
              </a:lnSpc>
              <a:spcBef>
                <a:spcPts val="0"/>
              </a:spcBef>
              <a:spcAft>
                <a:spcPts val="0"/>
              </a:spcAft>
              <a:buNone/>
            </a:pPr>
            <a:endParaRPr/>
          </a:p>
        </p:txBody>
      </p:sp>
      <p:sp>
        <p:nvSpPr>
          <p:cNvPr id="3410" name="Google Shape;3410;g9c49df7072_0_75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7"/>
        <p:cNvGrpSpPr/>
        <p:nvPr/>
      </p:nvGrpSpPr>
      <p:grpSpPr>
        <a:xfrm>
          <a:off x="0" y="0"/>
          <a:ext cx="0" cy="0"/>
          <a:chOff x="0" y="0"/>
          <a:chExt cx="0" cy="0"/>
        </a:xfrm>
      </p:grpSpPr>
      <p:sp>
        <p:nvSpPr>
          <p:cNvPr id="3418" name="Google Shape;3418;g15a6baa50c8_0_2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t>In this presentation like to provide some practical guidance for how to use behavioural insights to develop effective interventions to promote health.</a:t>
            </a:r>
            <a:endParaRPr sz="1200"/>
          </a:p>
          <a:p>
            <a:pPr marL="0" lvl="0" indent="0" algn="l" rtl="0">
              <a:spcBef>
                <a:spcPts val="0"/>
              </a:spcBef>
              <a:spcAft>
                <a:spcPts val="0"/>
              </a:spcAft>
              <a:buNone/>
            </a:pPr>
            <a:endParaRPr sz="1200"/>
          </a:p>
          <a:p>
            <a:pPr marL="457200" lvl="0" indent="-304800" algn="l" rtl="0">
              <a:lnSpc>
                <a:spcPct val="100000"/>
              </a:lnSpc>
              <a:spcBef>
                <a:spcPts val="0"/>
              </a:spcBef>
              <a:spcAft>
                <a:spcPts val="0"/>
              </a:spcAft>
              <a:buClr>
                <a:schemeClr val="dk1"/>
              </a:buClr>
              <a:buSzPts val="1200"/>
              <a:buChar char="●"/>
            </a:pPr>
            <a:r>
              <a:rPr lang="en-GB" sz="1200">
                <a:solidFill>
                  <a:schemeClr val="dk1"/>
                </a:solidFill>
              </a:rPr>
              <a:t>I will start by giving a brief introduction to the Behavioural Insights Team - also known as the Nudge Unit to give some background about who we are and what we do</a:t>
            </a:r>
            <a:endParaRPr sz="1200">
              <a:solidFill>
                <a:schemeClr val="dk1"/>
              </a:solidFill>
            </a:endParaRPr>
          </a:p>
          <a:p>
            <a:pPr marL="457200" lvl="0" indent="-304800" algn="l" rtl="0">
              <a:lnSpc>
                <a:spcPct val="100000"/>
              </a:lnSpc>
              <a:spcBef>
                <a:spcPts val="0"/>
              </a:spcBef>
              <a:spcAft>
                <a:spcPts val="0"/>
              </a:spcAft>
              <a:buClr>
                <a:schemeClr val="dk1"/>
              </a:buClr>
              <a:buSzPts val="1200"/>
              <a:buChar char="●"/>
            </a:pPr>
            <a:r>
              <a:rPr lang="en-GB" sz="1200">
                <a:solidFill>
                  <a:schemeClr val="dk1"/>
                </a:solidFill>
              </a:rPr>
              <a:t>I will then present the core ideas behind the dual process models of human behaviour, which provide a very helpful lense through which to understand what drives human behaviours</a:t>
            </a:r>
            <a:endParaRPr sz="1200">
              <a:solidFill>
                <a:schemeClr val="dk1"/>
              </a:solidFill>
            </a:endParaRPr>
          </a:p>
          <a:p>
            <a:pPr marL="457200" lvl="0" indent="-304800" algn="l" rtl="0">
              <a:lnSpc>
                <a:spcPct val="100000"/>
              </a:lnSpc>
              <a:spcBef>
                <a:spcPts val="0"/>
              </a:spcBef>
              <a:spcAft>
                <a:spcPts val="0"/>
              </a:spcAft>
              <a:buClr>
                <a:schemeClr val="dk1"/>
              </a:buClr>
              <a:buSzPts val="1200"/>
              <a:buChar char="●"/>
            </a:pPr>
            <a:r>
              <a:rPr lang="en-GB" sz="1200">
                <a:solidFill>
                  <a:schemeClr val="dk1"/>
                </a:solidFill>
              </a:rPr>
              <a:t>And finally I will present some practical tools that BIT has developed to facilitate the application of behavioural sciences. These are:</a:t>
            </a:r>
            <a:endParaRPr sz="1200">
              <a:solidFill>
                <a:schemeClr val="dk1"/>
              </a:solidFill>
            </a:endParaRPr>
          </a:p>
          <a:p>
            <a:pPr marL="914400" lvl="1" indent="-304800" algn="l" rtl="0">
              <a:lnSpc>
                <a:spcPct val="100000"/>
              </a:lnSpc>
              <a:spcBef>
                <a:spcPts val="0"/>
              </a:spcBef>
              <a:spcAft>
                <a:spcPts val="0"/>
              </a:spcAft>
              <a:buClr>
                <a:schemeClr val="dk1"/>
              </a:buClr>
              <a:buSzPts val="1200"/>
              <a:buChar char="○"/>
            </a:pPr>
            <a:r>
              <a:rPr lang="en-GB" sz="1200">
                <a:solidFill>
                  <a:schemeClr val="dk1"/>
                </a:solidFill>
              </a:rPr>
              <a:t>The EAST framework, which you can use to develop behavioural interventions to prmote health</a:t>
            </a:r>
            <a:endParaRPr sz="1200">
              <a:solidFill>
                <a:schemeClr val="dk1"/>
              </a:solidFill>
            </a:endParaRPr>
          </a:p>
          <a:p>
            <a:pPr marL="914400" lvl="1" indent="-304800" algn="l" rtl="0">
              <a:lnSpc>
                <a:spcPct val="100000"/>
              </a:lnSpc>
              <a:spcBef>
                <a:spcPts val="0"/>
              </a:spcBef>
              <a:spcAft>
                <a:spcPts val="0"/>
              </a:spcAft>
              <a:buClr>
                <a:schemeClr val="dk1"/>
              </a:buClr>
              <a:buSzPts val="1200"/>
              <a:buChar char="○"/>
            </a:pPr>
            <a:r>
              <a:rPr lang="en-GB" sz="1200">
                <a:solidFill>
                  <a:schemeClr val="dk1"/>
                </a:solidFill>
              </a:rPr>
              <a:t>the TESTS framework, which you can use to structure your behavioural science projects.</a:t>
            </a:r>
            <a:endParaRPr sz="1200">
              <a:solidFill>
                <a:schemeClr val="dk1"/>
              </a:solidFill>
            </a:endParaRPr>
          </a:p>
        </p:txBody>
      </p:sp>
      <p:sp>
        <p:nvSpPr>
          <p:cNvPr id="3419" name="Google Shape;3419;g15a6baa50c8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5"/>
        <p:cNvGrpSpPr/>
        <p:nvPr/>
      </p:nvGrpSpPr>
      <p:grpSpPr>
        <a:xfrm>
          <a:off x="0" y="0"/>
          <a:ext cx="0" cy="0"/>
          <a:chOff x="0" y="0"/>
          <a:chExt cx="0" cy="0"/>
        </a:xfrm>
      </p:grpSpPr>
      <p:sp>
        <p:nvSpPr>
          <p:cNvPr id="3456" name="Google Shape;3456;ga7c7e28e2a_0_205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Clr>
                <a:schemeClr val="dk1"/>
              </a:buClr>
              <a:buSzPts val="1100"/>
              <a:buChar char="•"/>
            </a:pPr>
            <a:r>
              <a:rPr lang="en-GB">
                <a:solidFill>
                  <a:schemeClr val="dk1"/>
                </a:solidFill>
              </a:rPr>
              <a:t>The TESTS framework suggests to structure a behaviour change project in five iterative steps:</a:t>
            </a:r>
            <a:endParaRPr>
              <a:solidFill>
                <a:schemeClr val="dk1"/>
              </a:solidFill>
            </a:endParaRPr>
          </a:p>
          <a:p>
            <a:pPr marL="628650" lvl="1" indent="-171450" algn="l" rtl="0">
              <a:spcBef>
                <a:spcPts val="0"/>
              </a:spcBef>
              <a:spcAft>
                <a:spcPts val="0"/>
              </a:spcAft>
              <a:buClr>
                <a:schemeClr val="dk1"/>
              </a:buClr>
              <a:buSzPts val="1100"/>
              <a:buChar char="•"/>
            </a:pPr>
            <a:r>
              <a:rPr lang="en-GB">
                <a:solidFill>
                  <a:schemeClr val="dk1"/>
                </a:solidFill>
              </a:rPr>
              <a:t>Target</a:t>
            </a:r>
            <a:endParaRPr>
              <a:solidFill>
                <a:schemeClr val="dk1"/>
              </a:solidFill>
            </a:endParaRPr>
          </a:p>
          <a:p>
            <a:pPr marL="628650" lvl="1" indent="-171450" algn="l" rtl="0">
              <a:spcBef>
                <a:spcPts val="0"/>
              </a:spcBef>
              <a:spcAft>
                <a:spcPts val="0"/>
              </a:spcAft>
              <a:buClr>
                <a:schemeClr val="dk1"/>
              </a:buClr>
              <a:buSzPts val="1100"/>
              <a:buChar char="•"/>
            </a:pPr>
            <a:r>
              <a:rPr lang="en-GB">
                <a:solidFill>
                  <a:schemeClr val="dk1"/>
                </a:solidFill>
              </a:rPr>
              <a:t>Explore</a:t>
            </a:r>
            <a:endParaRPr>
              <a:solidFill>
                <a:schemeClr val="dk1"/>
              </a:solidFill>
            </a:endParaRPr>
          </a:p>
          <a:p>
            <a:pPr marL="628650" lvl="1" indent="-171450" algn="l" rtl="0">
              <a:spcBef>
                <a:spcPts val="0"/>
              </a:spcBef>
              <a:spcAft>
                <a:spcPts val="0"/>
              </a:spcAft>
              <a:buClr>
                <a:schemeClr val="dk1"/>
              </a:buClr>
              <a:buSzPts val="1100"/>
              <a:buChar char="•"/>
            </a:pPr>
            <a:r>
              <a:rPr lang="en-GB">
                <a:solidFill>
                  <a:schemeClr val="dk1"/>
                </a:solidFill>
              </a:rPr>
              <a:t>Solution</a:t>
            </a:r>
            <a:endParaRPr>
              <a:solidFill>
                <a:schemeClr val="dk1"/>
              </a:solidFill>
            </a:endParaRPr>
          </a:p>
          <a:p>
            <a:pPr marL="628650" lvl="1" indent="-171450" algn="l" rtl="0">
              <a:spcBef>
                <a:spcPts val="0"/>
              </a:spcBef>
              <a:spcAft>
                <a:spcPts val="0"/>
              </a:spcAft>
              <a:buClr>
                <a:schemeClr val="dk1"/>
              </a:buClr>
              <a:buSzPts val="1100"/>
              <a:buChar char="•"/>
            </a:pPr>
            <a:r>
              <a:rPr lang="en-GB">
                <a:solidFill>
                  <a:schemeClr val="dk1"/>
                </a:solidFill>
              </a:rPr>
              <a:t>Trial</a:t>
            </a:r>
            <a:endParaRPr>
              <a:solidFill>
                <a:schemeClr val="dk1"/>
              </a:solidFill>
            </a:endParaRPr>
          </a:p>
          <a:p>
            <a:pPr marL="628650" lvl="1" indent="-171450" algn="l" rtl="0">
              <a:spcBef>
                <a:spcPts val="0"/>
              </a:spcBef>
              <a:spcAft>
                <a:spcPts val="0"/>
              </a:spcAft>
              <a:buClr>
                <a:schemeClr val="dk1"/>
              </a:buClr>
              <a:buSzPts val="1100"/>
              <a:buChar char="•"/>
            </a:pPr>
            <a:r>
              <a:rPr lang="en-GB">
                <a:solidFill>
                  <a:schemeClr val="dk1"/>
                </a:solidFill>
              </a:rPr>
              <a:t>Scale</a:t>
            </a:r>
            <a:endParaRPr/>
          </a:p>
        </p:txBody>
      </p:sp>
      <p:sp>
        <p:nvSpPr>
          <p:cNvPr id="3457" name="Google Shape;3457;ga7c7e28e2a_0_20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7"/>
        <p:cNvGrpSpPr/>
        <p:nvPr/>
      </p:nvGrpSpPr>
      <p:grpSpPr>
        <a:xfrm>
          <a:off x="0" y="0"/>
          <a:ext cx="0" cy="0"/>
          <a:chOff x="0" y="0"/>
          <a:chExt cx="0" cy="0"/>
        </a:xfrm>
      </p:grpSpPr>
      <p:sp>
        <p:nvSpPr>
          <p:cNvPr id="3518" name="Google Shape;3518;ga7c7e28e2a_0_211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Char char="●"/>
            </a:pPr>
            <a:r>
              <a:rPr lang="en-GB">
                <a:solidFill>
                  <a:schemeClr val="dk1"/>
                </a:solidFill>
              </a:rPr>
              <a:t>The aim of the target phase is to describe a policy challenge in behavioural terms and narrow down the focus of the project to a specific set of behaviors that we want to encourage or discourage.</a:t>
            </a:r>
            <a:endParaRPr/>
          </a:p>
        </p:txBody>
      </p:sp>
      <p:sp>
        <p:nvSpPr>
          <p:cNvPr id="3519" name="Google Shape;3519;ga7c7e28e2a_0_21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0"/>
        <p:cNvGrpSpPr/>
        <p:nvPr/>
      </p:nvGrpSpPr>
      <p:grpSpPr>
        <a:xfrm>
          <a:off x="0" y="0"/>
          <a:ext cx="0" cy="0"/>
          <a:chOff x="0" y="0"/>
          <a:chExt cx="0" cy="0"/>
        </a:xfrm>
      </p:grpSpPr>
      <p:sp>
        <p:nvSpPr>
          <p:cNvPr id="3581" name="Google Shape;3581;ga7c7e28e2a_0_217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457200" lvl="0" indent="-298450" algn="l" rtl="0">
              <a:lnSpc>
                <a:spcPct val="150000"/>
              </a:lnSpc>
              <a:spcBef>
                <a:spcPts val="0"/>
              </a:spcBef>
              <a:spcAft>
                <a:spcPts val="0"/>
              </a:spcAft>
              <a:buClr>
                <a:schemeClr val="dk1"/>
              </a:buClr>
              <a:buSzPts val="1100"/>
              <a:buChar char="●"/>
            </a:pPr>
            <a:r>
              <a:rPr lang="en-GB"/>
              <a:t>For example, you might be asked to reduce the spread in antimicrobial resistance.</a:t>
            </a:r>
            <a:endParaRPr/>
          </a:p>
          <a:p>
            <a:pPr marL="457200" lvl="0" indent="-298450" algn="l" rtl="0">
              <a:lnSpc>
                <a:spcPct val="150000"/>
              </a:lnSpc>
              <a:spcBef>
                <a:spcPts val="0"/>
              </a:spcBef>
              <a:spcAft>
                <a:spcPts val="0"/>
              </a:spcAft>
              <a:buSzPts val="1100"/>
              <a:buChar char="●"/>
            </a:pPr>
            <a:r>
              <a:rPr lang="en-GB"/>
              <a:t>This is not in and of itself a behaviour and so we need to identify all the specific behaviours that contribute to this problem.</a:t>
            </a:r>
            <a:endParaRPr/>
          </a:p>
        </p:txBody>
      </p:sp>
      <p:sp>
        <p:nvSpPr>
          <p:cNvPr id="3582" name="Google Shape;3582;ga7c7e28e2a_0_21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5"/>
        <p:cNvGrpSpPr/>
        <p:nvPr/>
      </p:nvGrpSpPr>
      <p:grpSpPr>
        <a:xfrm>
          <a:off x="0" y="0"/>
          <a:ext cx="0" cy="0"/>
          <a:chOff x="0" y="0"/>
          <a:chExt cx="0" cy="0"/>
        </a:xfrm>
      </p:grpSpPr>
      <p:sp>
        <p:nvSpPr>
          <p:cNvPr id="3646" name="Google Shape;3646;ga7c7e28e2a_0_224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GB"/>
              <a:t>For example, we know that the overconsumption of antibiotics can contribute to antimicrobial resistance</a:t>
            </a:r>
            <a:endParaRPr/>
          </a:p>
        </p:txBody>
      </p:sp>
      <p:sp>
        <p:nvSpPr>
          <p:cNvPr id="3647" name="Google Shape;3647;ga7c7e28e2a_0_22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2"/>
        <p:cNvGrpSpPr/>
        <p:nvPr/>
      </p:nvGrpSpPr>
      <p:grpSpPr>
        <a:xfrm>
          <a:off x="0" y="0"/>
          <a:ext cx="0" cy="0"/>
          <a:chOff x="0" y="0"/>
          <a:chExt cx="0" cy="0"/>
        </a:xfrm>
      </p:grpSpPr>
      <p:sp>
        <p:nvSpPr>
          <p:cNvPr id="3713" name="Google Shape;3713;ga7c7e28e2a_0_230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GB"/>
              <a:t>And that un-necessary over-prescriptions of antibiotics are a key determinants of overconsumption.</a:t>
            </a:r>
            <a:endParaRPr/>
          </a:p>
        </p:txBody>
      </p:sp>
      <p:sp>
        <p:nvSpPr>
          <p:cNvPr id="3714" name="Google Shape;3714;ga7c7e28e2a_0_23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jp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23.jp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4.jpg"/><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jpg"/><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9.jp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23.jp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9.jp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3_Two Content">
  <p:cSld name="3_Two Content">
    <p:spTree>
      <p:nvGrpSpPr>
        <p:cNvPr id="1" name="Shape 644"/>
        <p:cNvGrpSpPr/>
        <p:nvPr/>
      </p:nvGrpSpPr>
      <p:grpSpPr>
        <a:xfrm>
          <a:off x="0" y="0"/>
          <a:ext cx="0" cy="0"/>
          <a:chOff x="0" y="0"/>
          <a:chExt cx="0" cy="0"/>
        </a:xfrm>
      </p:grpSpPr>
      <p:pic>
        <p:nvPicPr>
          <p:cNvPr id="645" name="Google Shape;645;p106"/>
          <p:cNvPicPr preferRelativeResize="0"/>
          <p:nvPr/>
        </p:nvPicPr>
        <p:blipFill rotWithShape="1">
          <a:blip r:embed="rId2">
            <a:alphaModFix/>
          </a:blip>
          <a:srcRect l="60387" t="33133" r="772" b="53645"/>
          <a:stretch/>
        </p:blipFill>
        <p:spPr>
          <a:xfrm rot="10800000">
            <a:off x="3408692" y="2389547"/>
            <a:ext cx="5735308" cy="2759638"/>
          </a:xfrm>
          <a:prstGeom prst="rect">
            <a:avLst/>
          </a:prstGeom>
          <a:noFill/>
          <a:ln>
            <a:noFill/>
          </a:ln>
        </p:spPr>
      </p:pic>
      <p:cxnSp>
        <p:nvCxnSpPr>
          <p:cNvPr id="646" name="Google Shape;646;p106"/>
          <p:cNvCxnSpPr/>
          <p:nvPr/>
        </p:nvCxnSpPr>
        <p:spPr>
          <a:xfrm>
            <a:off x="389839" y="828581"/>
            <a:ext cx="1424400" cy="0"/>
          </a:xfrm>
          <a:prstGeom prst="straightConnector1">
            <a:avLst/>
          </a:prstGeom>
          <a:noFill/>
          <a:ln w="76200" cap="flat" cmpd="sng">
            <a:solidFill>
              <a:srgbClr val="1899D6"/>
            </a:solidFill>
            <a:prstDash val="solid"/>
            <a:miter lim="800000"/>
            <a:headEnd type="none" w="sm" len="sm"/>
            <a:tailEnd type="none" w="sm" len="sm"/>
          </a:ln>
        </p:spPr>
      </p:cxnSp>
      <p:sp>
        <p:nvSpPr>
          <p:cNvPr id="647" name="Google Shape;647;p106"/>
          <p:cNvSpPr txBox="1">
            <a:spLocks noGrp="1"/>
          </p:cNvSpPr>
          <p:nvPr>
            <p:ph type="title"/>
          </p:nvPr>
        </p:nvSpPr>
        <p:spPr>
          <a:xfrm>
            <a:off x="319599" y="0"/>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pic>
        <p:nvPicPr>
          <p:cNvPr id="648" name="Google Shape;648;p106"/>
          <p:cNvPicPr preferRelativeResize="0"/>
          <p:nvPr/>
        </p:nvPicPr>
        <p:blipFill rotWithShape="1">
          <a:blip r:embed="rId3">
            <a:alphaModFix/>
          </a:blip>
          <a:srcRect/>
          <a:stretch/>
        </p:blipFill>
        <p:spPr>
          <a:xfrm>
            <a:off x="8561257" y="190500"/>
            <a:ext cx="337475" cy="396260"/>
          </a:xfrm>
          <a:prstGeom prst="rect">
            <a:avLst/>
          </a:prstGeom>
          <a:noFill/>
          <a:ln>
            <a:noFill/>
          </a:ln>
        </p:spPr>
      </p:pic>
      <p:sp>
        <p:nvSpPr>
          <p:cNvPr id="649" name="Google Shape;649;p106"/>
          <p:cNvSpPr txBox="1">
            <a:spLocks noGrp="1"/>
          </p:cNvSpPr>
          <p:nvPr>
            <p:ph type="body" idx="1"/>
          </p:nvPr>
        </p:nvSpPr>
        <p:spPr>
          <a:xfrm>
            <a:off x="628650" y="1369219"/>
            <a:ext cx="3800100" cy="32634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800"/>
              </a:spcBef>
              <a:spcAft>
                <a:spcPts val="0"/>
              </a:spcAft>
              <a:buClr>
                <a:schemeClr val="accent1"/>
              </a:buClr>
              <a:buSzPts val="1700"/>
              <a:buFont typeface="Arial"/>
              <a:buChar char="•"/>
              <a:defRPr sz="1700"/>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650" name="Google Shape;650;p106"/>
          <p:cNvSpPr txBox="1">
            <a:spLocks noGrp="1"/>
          </p:cNvSpPr>
          <p:nvPr>
            <p:ph type="ftr" idx="11"/>
          </p:nvPr>
        </p:nvSpPr>
        <p:spPr>
          <a:xfrm>
            <a:off x="52578" y="4896391"/>
            <a:ext cx="3086100" cy="2529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800" b="0" i="0">
                <a:solidFill>
                  <a:srgbClr val="A5A5A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6_Two Content">
  <p:cSld name="6_Two Content">
    <p:spTree>
      <p:nvGrpSpPr>
        <p:cNvPr id="1" name="Shape 651"/>
        <p:cNvGrpSpPr/>
        <p:nvPr/>
      </p:nvGrpSpPr>
      <p:grpSpPr>
        <a:xfrm>
          <a:off x="0" y="0"/>
          <a:ext cx="0" cy="0"/>
          <a:chOff x="0" y="0"/>
          <a:chExt cx="0" cy="0"/>
        </a:xfrm>
      </p:grpSpPr>
      <p:cxnSp>
        <p:nvCxnSpPr>
          <p:cNvPr id="652" name="Google Shape;652;p107"/>
          <p:cNvCxnSpPr/>
          <p:nvPr/>
        </p:nvCxnSpPr>
        <p:spPr>
          <a:xfrm>
            <a:off x="389839" y="828581"/>
            <a:ext cx="1424400" cy="0"/>
          </a:xfrm>
          <a:prstGeom prst="straightConnector1">
            <a:avLst/>
          </a:prstGeom>
          <a:noFill/>
          <a:ln w="76200" cap="flat" cmpd="sng">
            <a:solidFill>
              <a:srgbClr val="1899D6"/>
            </a:solidFill>
            <a:prstDash val="solid"/>
            <a:miter lim="800000"/>
            <a:headEnd type="none" w="sm" len="sm"/>
            <a:tailEnd type="none" w="sm" len="sm"/>
          </a:ln>
        </p:spPr>
      </p:cxnSp>
      <p:sp>
        <p:nvSpPr>
          <p:cNvPr id="653" name="Google Shape;653;p107"/>
          <p:cNvSpPr txBox="1">
            <a:spLocks noGrp="1"/>
          </p:cNvSpPr>
          <p:nvPr>
            <p:ph type="body" idx="1"/>
          </p:nvPr>
        </p:nvSpPr>
        <p:spPr>
          <a:xfrm>
            <a:off x="628651" y="1369219"/>
            <a:ext cx="23895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accent1"/>
              </a:buClr>
              <a:buSzPts val="1400"/>
              <a:buFont typeface="Arial"/>
              <a:buChar char="•"/>
              <a:defRPr sz="1400"/>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654" name="Google Shape;654;p107"/>
          <p:cNvSpPr txBox="1">
            <a:spLocks noGrp="1"/>
          </p:cNvSpPr>
          <p:nvPr>
            <p:ph type="title"/>
          </p:nvPr>
        </p:nvSpPr>
        <p:spPr>
          <a:xfrm>
            <a:off x="319599" y="0"/>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pic>
        <p:nvPicPr>
          <p:cNvPr id="655" name="Google Shape;655;p107"/>
          <p:cNvPicPr preferRelativeResize="0"/>
          <p:nvPr/>
        </p:nvPicPr>
        <p:blipFill rotWithShape="1">
          <a:blip r:embed="rId2">
            <a:alphaModFix/>
          </a:blip>
          <a:srcRect/>
          <a:stretch/>
        </p:blipFill>
        <p:spPr>
          <a:xfrm>
            <a:off x="8561257" y="190500"/>
            <a:ext cx="337475" cy="396260"/>
          </a:xfrm>
          <a:prstGeom prst="rect">
            <a:avLst/>
          </a:prstGeom>
          <a:noFill/>
          <a:ln>
            <a:noFill/>
          </a:ln>
        </p:spPr>
      </p:pic>
      <p:sp>
        <p:nvSpPr>
          <p:cNvPr id="656" name="Google Shape;656;p107"/>
          <p:cNvSpPr txBox="1">
            <a:spLocks noGrp="1"/>
          </p:cNvSpPr>
          <p:nvPr>
            <p:ph type="body" idx="2"/>
          </p:nvPr>
        </p:nvSpPr>
        <p:spPr>
          <a:xfrm>
            <a:off x="5649563" y="1369219"/>
            <a:ext cx="23895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accent1"/>
              </a:buClr>
              <a:buSzPts val="1400"/>
              <a:buFont typeface="Arial"/>
              <a:buChar char="•"/>
              <a:defRPr sz="1400"/>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657" name="Google Shape;657;p107"/>
          <p:cNvSpPr txBox="1">
            <a:spLocks noGrp="1"/>
          </p:cNvSpPr>
          <p:nvPr>
            <p:ph type="body" idx="3"/>
          </p:nvPr>
        </p:nvSpPr>
        <p:spPr>
          <a:xfrm>
            <a:off x="3139107" y="1369219"/>
            <a:ext cx="23895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accent1"/>
              </a:buClr>
              <a:buSzPts val="1400"/>
              <a:buFont typeface="Arial"/>
              <a:buChar char="•"/>
              <a:defRPr sz="1400"/>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658" name="Google Shape;658;p107"/>
          <p:cNvSpPr txBox="1">
            <a:spLocks noGrp="1"/>
          </p:cNvSpPr>
          <p:nvPr>
            <p:ph type="ftr" idx="11"/>
          </p:nvPr>
        </p:nvSpPr>
        <p:spPr>
          <a:xfrm>
            <a:off x="52578" y="4896391"/>
            <a:ext cx="3086100" cy="2529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800" b="0" i="0">
                <a:solidFill>
                  <a:srgbClr val="A5A5A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6_Section Header">
  <p:cSld name="6_Section Header">
    <p:bg>
      <p:bgPr>
        <a:solidFill>
          <a:schemeClr val="lt1"/>
        </a:solidFill>
        <a:effectLst/>
      </p:bgPr>
    </p:bg>
    <p:spTree>
      <p:nvGrpSpPr>
        <p:cNvPr id="1" name="Shape 659"/>
        <p:cNvGrpSpPr/>
        <p:nvPr/>
      </p:nvGrpSpPr>
      <p:grpSpPr>
        <a:xfrm>
          <a:off x="0" y="0"/>
          <a:ext cx="0" cy="0"/>
          <a:chOff x="0" y="0"/>
          <a:chExt cx="0" cy="0"/>
        </a:xfrm>
      </p:grpSpPr>
      <p:pic>
        <p:nvPicPr>
          <p:cNvPr id="660" name="Google Shape;660;p108"/>
          <p:cNvPicPr preferRelativeResize="0"/>
          <p:nvPr/>
        </p:nvPicPr>
        <p:blipFill rotWithShape="1">
          <a:blip r:embed="rId2">
            <a:alphaModFix/>
          </a:blip>
          <a:srcRect/>
          <a:stretch/>
        </p:blipFill>
        <p:spPr>
          <a:xfrm>
            <a:off x="0" y="0"/>
            <a:ext cx="9143994" cy="5143496"/>
          </a:xfrm>
          <a:prstGeom prst="rect">
            <a:avLst/>
          </a:prstGeom>
          <a:noFill/>
          <a:ln>
            <a:noFill/>
          </a:ln>
        </p:spPr>
      </p:pic>
      <p:cxnSp>
        <p:nvCxnSpPr>
          <p:cNvPr id="661" name="Google Shape;661;p108"/>
          <p:cNvCxnSpPr/>
          <p:nvPr/>
        </p:nvCxnSpPr>
        <p:spPr>
          <a:xfrm>
            <a:off x="389839" y="828581"/>
            <a:ext cx="1424400" cy="0"/>
          </a:xfrm>
          <a:prstGeom prst="straightConnector1">
            <a:avLst/>
          </a:prstGeom>
          <a:noFill/>
          <a:ln w="76200" cap="flat" cmpd="sng">
            <a:solidFill>
              <a:srgbClr val="1899D6"/>
            </a:solidFill>
            <a:prstDash val="solid"/>
            <a:miter lim="800000"/>
            <a:headEnd type="none" w="sm" len="sm"/>
            <a:tailEnd type="none" w="sm" len="sm"/>
          </a:ln>
        </p:spPr>
      </p:cxnSp>
      <p:sp>
        <p:nvSpPr>
          <p:cNvPr id="662" name="Google Shape;662;p108"/>
          <p:cNvSpPr txBox="1">
            <a:spLocks noGrp="1"/>
          </p:cNvSpPr>
          <p:nvPr>
            <p:ph type="title"/>
          </p:nvPr>
        </p:nvSpPr>
        <p:spPr>
          <a:xfrm>
            <a:off x="319599" y="0"/>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2600"/>
              <a:buFont typeface="Arial"/>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63" name="Google Shape;663;p108"/>
          <p:cNvSpPr txBox="1">
            <a:spLocks noGrp="1"/>
          </p:cNvSpPr>
          <p:nvPr>
            <p:ph type="body" idx="1"/>
          </p:nvPr>
        </p:nvSpPr>
        <p:spPr>
          <a:xfrm>
            <a:off x="628650" y="1369219"/>
            <a:ext cx="3800100" cy="32634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800"/>
              </a:spcBef>
              <a:spcAft>
                <a:spcPts val="0"/>
              </a:spcAft>
              <a:buClr>
                <a:schemeClr val="lt1"/>
              </a:buClr>
              <a:buSzPts val="1700"/>
              <a:buFont typeface="Arial"/>
              <a:buChar char="•"/>
              <a:defRPr sz="1700">
                <a:solidFill>
                  <a:schemeClr val="lt1"/>
                </a:solidFil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664" name="Google Shape;664;p108"/>
          <p:cNvSpPr txBox="1">
            <a:spLocks noGrp="1"/>
          </p:cNvSpPr>
          <p:nvPr>
            <p:ph type="ftr" idx="11"/>
          </p:nvPr>
        </p:nvSpPr>
        <p:spPr>
          <a:xfrm>
            <a:off x="52578" y="4896391"/>
            <a:ext cx="3086100" cy="2529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800" b="0" i="0">
                <a:solidFill>
                  <a:srgbClr val="A5A5A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13_Section Header">
  <p:cSld name="13_Section Header">
    <p:bg>
      <p:bgPr>
        <a:solidFill>
          <a:schemeClr val="lt1"/>
        </a:solidFill>
        <a:effectLst/>
      </p:bgPr>
    </p:bg>
    <p:spTree>
      <p:nvGrpSpPr>
        <p:cNvPr id="1" name="Shape 665"/>
        <p:cNvGrpSpPr/>
        <p:nvPr/>
      </p:nvGrpSpPr>
      <p:grpSpPr>
        <a:xfrm>
          <a:off x="0" y="0"/>
          <a:ext cx="0" cy="0"/>
          <a:chOff x="0" y="0"/>
          <a:chExt cx="0" cy="0"/>
        </a:xfrm>
      </p:grpSpPr>
      <p:pic>
        <p:nvPicPr>
          <p:cNvPr id="666" name="Google Shape;666;p109"/>
          <p:cNvPicPr preferRelativeResize="0"/>
          <p:nvPr/>
        </p:nvPicPr>
        <p:blipFill rotWithShape="1">
          <a:blip r:embed="rId2">
            <a:alphaModFix/>
          </a:blip>
          <a:srcRect/>
          <a:stretch/>
        </p:blipFill>
        <p:spPr>
          <a:xfrm>
            <a:off x="0" y="0"/>
            <a:ext cx="9143994" cy="5143496"/>
          </a:xfrm>
          <a:prstGeom prst="rect">
            <a:avLst/>
          </a:prstGeom>
          <a:noFill/>
          <a:ln>
            <a:noFill/>
          </a:ln>
        </p:spPr>
      </p:pic>
      <p:cxnSp>
        <p:nvCxnSpPr>
          <p:cNvPr id="667" name="Google Shape;667;p109"/>
          <p:cNvCxnSpPr/>
          <p:nvPr/>
        </p:nvCxnSpPr>
        <p:spPr>
          <a:xfrm>
            <a:off x="389839" y="828581"/>
            <a:ext cx="1424400" cy="0"/>
          </a:xfrm>
          <a:prstGeom prst="straightConnector1">
            <a:avLst/>
          </a:prstGeom>
          <a:noFill/>
          <a:ln w="76200" cap="flat" cmpd="sng">
            <a:solidFill>
              <a:srgbClr val="1899D6"/>
            </a:solidFill>
            <a:prstDash val="solid"/>
            <a:miter lim="800000"/>
            <a:headEnd type="none" w="sm" len="sm"/>
            <a:tailEnd type="none" w="sm" len="sm"/>
          </a:ln>
        </p:spPr>
      </p:cxnSp>
      <p:sp>
        <p:nvSpPr>
          <p:cNvPr id="668" name="Google Shape;668;p109"/>
          <p:cNvSpPr txBox="1">
            <a:spLocks noGrp="1"/>
          </p:cNvSpPr>
          <p:nvPr>
            <p:ph type="title"/>
          </p:nvPr>
        </p:nvSpPr>
        <p:spPr>
          <a:xfrm>
            <a:off x="319599" y="0"/>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2600"/>
              <a:buFont typeface="Arial"/>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69" name="Google Shape;669;p109"/>
          <p:cNvSpPr txBox="1">
            <a:spLocks noGrp="1"/>
          </p:cNvSpPr>
          <p:nvPr>
            <p:ph type="body" idx="1"/>
          </p:nvPr>
        </p:nvSpPr>
        <p:spPr>
          <a:xfrm>
            <a:off x="628651" y="1369219"/>
            <a:ext cx="23895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lt1"/>
              </a:buClr>
              <a:buSzPts val="1400"/>
              <a:buFont typeface="Arial"/>
              <a:buChar char="•"/>
              <a:defRPr sz="1400">
                <a:solidFill>
                  <a:schemeClr val="lt1"/>
                </a:solidFil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670" name="Google Shape;670;p109"/>
          <p:cNvSpPr txBox="1">
            <a:spLocks noGrp="1"/>
          </p:cNvSpPr>
          <p:nvPr>
            <p:ph type="body" idx="2"/>
          </p:nvPr>
        </p:nvSpPr>
        <p:spPr>
          <a:xfrm>
            <a:off x="5649563" y="1369219"/>
            <a:ext cx="23895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lt1"/>
              </a:buClr>
              <a:buSzPts val="1400"/>
              <a:buFont typeface="Arial"/>
              <a:buChar char="•"/>
              <a:defRPr sz="1400">
                <a:solidFill>
                  <a:schemeClr val="lt1"/>
                </a:solidFil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671" name="Google Shape;671;p109"/>
          <p:cNvSpPr txBox="1">
            <a:spLocks noGrp="1"/>
          </p:cNvSpPr>
          <p:nvPr>
            <p:ph type="body" idx="3"/>
          </p:nvPr>
        </p:nvSpPr>
        <p:spPr>
          <a:xfrm>
            <a:off x="3139107" y="1369219"/>
            <a:ext cx="23895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lt1"/>
              </a:buClr>
              <a:buSzPts val="1400"/>
              <a:buFont typeface="Arial"/>
              <a:buChar char="•"/>
              <a:defRPr sz="1400">
                <a:solidFill>
                  <a:schemeClr val="lt1"/>
                </a:solidFil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672" name="Google Shape;672;p109"/>
          <p:cNvSpPr txBox="1">
            <a:spLocks noGrp="1"/>
          </p:cNvSpPr>
          <p:nvPr>
            <p:ph type="ftr" idx="11"/>
          </p:nvPr>
        </p:nvSpPr>
        <p:spPr>
          <a:xfrm>
            <a:off x="52578" y="4896391"/>
            <a:ext cx="3086100" cy="2529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800" b="0" i="0">
                <a:solidFill>
                  <a:srgbClr val="A5A5A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9_Two Content">
  <p:cSld name="9_Two Content">
    <p:spTree>
      <p:nvGrpSpPr>
        <p:cNvPr id="1" name="Shape 673"/>
        <p:cNvGrpSpPr/>
        <p:nvPr/>
      </p:nvGrpSpPr>
      <p:grpSpPr>
        <a:xfrm>
          <a:off x="0" y="0"/>
          <a:ext cx="0" cy="0"/>
          <a:chOff x="0" y="0"/>
          <a:chExt cx="0" cy="0"/>
        </a:xfrm>
      </p:grpSpPr>
      <p:pic>
        <p:nvPicPr>
          <p:cNvPr id="674" name="Google Shape;674;p110"/>
          <p:cNvPicPr preferRelativeResize="0"/>
          <p:nvPr/>
        </p:nvPicPr>
        <p:blipFill rotWithShape="1">
          <a:blip r:embed="rId2">
            <a:alphaModFix/>
          </a:blip>
          <a:srcRect t="6559" r="69" b="8587"/>
          <a:stretch/>
        </p:blipFill>
        <p:spPr>
          <a:xfrm>
            <a:off x="0" y="1"/>
            <a:ext cx="9144000" cy="5143500"/>
          </a:xfrm>
          <a:prstGeom prst="rect">
            <a:avLst/>
          </a:prstGeom>
          <a:noFill/>
          <a:ln>
            <a:noFill/>
          </a:ln>
        </p:spPr>
      </p:pic>
      <p:sp>
        <p:nvSpPr>
          <p:cNvPr id="675" name="Google Shape;675;p110"/>
          <p:cNvSpPr/>
          <p:nvPr/>
        </p:nvSpPr>
        <p:spPr>
          <a:xfrm>
            <a:off x="0" y="0"/>
            <a:ext cx="9144000" cy="5143500"/>
          </a:xfrm>
          <a:prstGeom prst="rect">
            <a:avLst/>
          </a:prstGeom>
          <a:solidFill>
            <a:srgbClr val="1E99D5">
              <a:alpha val="4902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accent1"/>
              </a:solidFill>
              <a:latin typeface="Arial"/>
              <a:ea typeface="Arial"/>
              <a:cs typeface="Arial"/>
              <a:sym typeface="Arial"/>
            </a:endParaRPr>
          </a:p>
        </p:txBody>
      </p:sp>
      <p:cxnSp>
        <p:nvCxnSpPr>
          <p:cNvPr id="676" name="Google Shape;676;p110"/>
          <p:cNvCxnSpPr/>
          <p:nvPr/>
        </p:nvCxnSpPr>
        <p:spPr>
          <a:xfrm>
            <a:off x="389839" y="828581"/>
            <a:ext cx="1424400" cy="0"/>
          </a:xfrm>
          <a:prstGeom prst="straightConnector1">
            <a:avLst/>
          </a:prstGeom>
          <a:noFill/>
          <a:ln w="76200" cap="flat" cmpd="sng">
            <a:solidFill>
              <a:srgbClr val="1899D6"/>
            </a:solidFill>
            <a:prstDash val="solid"/>
            <a:miter lim="800000"/>
            <a:headEnd type="none" w="sm" len="sm"/>
            <a:tailEnd type="none" w="sm" len="sm"/>
          </a:ln>
        </p:spPr>
      </p:cxnSp>
      <p:sp>
        <p:nvSpPr>
          <p:cNvPr id="677" name="Google Shape;677;p110"/>
          <p:cNvSpPr txBox="1">
            <a:spLocks noGrp="1"/>
          </p:cNvSpPr>
          <p:nvPr>
            <p:ph type="body" idx="1"/>
          </p:nvPr>
        </p:nvSpPr>
        <p:spPr>
          <a:xfrm>
            <a:off x="628650" y="1369219"/>
            <a:ext cx="7898400" cy="32634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800"/>
              </a:spcBef>
              <a:spcAft>
                <a:spcPts val="0"/>
              </a:spcAft>
              <a:buClr>
                <a:schemeClr val="lt1"/>
              </a:buClr>
              <a:buSzPts val="1700"/>
              <a:buFont typeface="Arial"/>
              <a:buChar char="•"/>
              <a:defRPr sz="1700">
                <a:solidFill>
                  <a:schemeClr val="lt1"/>
                </a:solidFil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pic>
        <p:nvPicPr>
          <p:cNvPr id="678" name="Google Shape;678;p110"/>
          <p:cNvPicPr preferRelativeResize="0"/>
          <p:nvPr/>
        </p:nvPicPr>
        <p:blipFill rotWithShape="1">
          <a:blip r:embed="rId3">
            <a:alphaModFix/>
          </a:blip>
          <a:srcRect l="15849" t="12385" r="57902" b="60519"/>
          <a:stretch/>
        </p:blipFill>
        <p:spPr>
          <a:xfrm>
            <a:off x="8507209" y="188948"/>
            <a:ext cx="403429" cy="403429"/>
          </a:xfrm>
          <a:prstGeom prst="rect">
            <a:avLst/>
          </a:prstGeom>
          <a:noFill/>
          <a:ln>
            <a:noFill/>
          </a:ln>
        </p:spPr>
      </p:pic>
      <p:sp>
        <p:nvSpPr>
          <p:cNvPr id="679" name="Google Shape;679;p110"/>
          <p:cNvSpPr txBox="1">
            <a:spLocks noGrp="1"/>
          </p:cNvSpPr>
          <p:nvPr>
            <p:ph type="title"/>
          </p:nvPr>
        </p:nvSpPr>
        <p:spPr>
          <a:xfrm>
            <a:off x="319599" y="0"/>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2600"/>
              <a:buFont typeface="Arial"/>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80" name="Google Shape;680;p110"/>
          <p:cNvSpPr txBox="1">
            <a:spLocks noGrp="1"/>
          </p:cNvSpPr>
          <p:nvPr>
            <p:ph type="ftr" idx="11"/>
          </p:nvPr>
        </p:nvSpPr>
        <p:spPr>
          <a:xfrm>
            <a:off x="52578" y="4896391"/>
            <a:ext cx="3086100" cy="2529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800" b="0" i="0">
                <a:solidFill>
                  <a:srgbClr val="A5A5A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7_Two Content">
  <p:cSld name="7_Two Content">
    <p:spTree>
      <p:nvGrpSpPr>
        <p:cNvPr id="1" name="Shape 681"/>
        <p:cNvGrpSpPr/>
        <p:nvPr/>
      </p:nvGrpSpPr>
      <p:grpSpPr>
        <a:xfrm>
          <a:off x="0" y="0"/>
          <a:ext cx="0" cy="0"/>
          <a:chOff x="0" y="0"/>
          <a:chExt cx="0" cy="0"/>
        </a:xfrm>
      </p:grpSpPr>
      <p:pic>
        <p:nvPicPr>
          <p:cNvPr id="682" name="Google Shape;682;p111"/>
          <p:cNvPicPr preferRelativeResize="0"/>
          <p:nvPr/>
        </p:nvPicPr>
        <p:blipFill rotWithShape="1">
          <a:blip r:embed="rId2">
            <a:alphaModFix/>
          </a:blip>
          <a:srcRect t="7813" b="7813"/>
          <a:stretch/>
        </p:blipFill>
        <p:spPr>
          <a:xfrm>
            <a:off x="0" y="0"/>
            <a:ext cx="9144000" cy="5143500"/>
          </a:xfrm>
          <a:prstGeom prst="rect">
            <a:avLst/>
          </a:prstGeom>
          <a:noFill/>
          <a:ln>
            <a:noFill/>
          </a:ln>
        </p:spPr>
      </p:pic>
      <p:sp>
        <p:nvSpPr>
          <p:cNvPr id="683" name="Google Shape;683;p111"/>
          <p:cNvSpPr/>
          <p:nvPr/>
        </p:nvSpPr>
        <p:spPr>
          <a:xfrm>
            <a:off x="0" y="0"/>
            <a:ext cx="9144000" cy="5143500"/>
          </a:xfrm>
          <a:prstGeom prst="rect">
            <a:avLst/>
          </a:prstGeom>
          <a:solidFill>
            <a:srgbClr val="1E99D5">
              <a:alpha val="4902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accent1"/>
              </a:solidFill>
              <a:latin typeface="Arial"/>
              <a:ea typeface="Arial"/>
              <a:cs typeface="Arial"/>
              <a:sym typeface="Arial"/>
            </a:endParaRPr>
          </a:p>
        </p:txBody>
      </p:sp>
      <p:sp>
        <p:nvSpPr>
          <p:cNvPr id="684" name="Google Shape;684;p111"/>
          <p:cNvSpPr txBox="1">
            <a:spLocks noGrp="1"/>
          </p:cNvSpPr>
          <p:nvPr>
            <p:ph type="subTitle" idx="1"/>
          </p:nvPr>
        </p:nvSpPr>
        <p:spPr>
          <a:xfrm>
            <a:off x="596901" y="2875881"/>
            <a:ext cx="6858000" cy="12417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Clr>
                <a:schemeClr val="lt1"/>
              </a:buClr>
              <a:buSzPts val="1800"/>
              <a:buNone/>
              <a:defRPr sz="1800" b="0" i="0">
                <a:solidFill>
                  <a:schemeClr val="lt1"/>
                </a:solidFill>
                <a:latin typeface="Arial"/>
                <a:ea typeface="Arial"/>
                <a:cs typeface="Arial"/>
                <a:sym typeface="Arial"/>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cxnSp>
        <p:nvCxnSpPr>
          <p:cNvPr id="685" name="Google Shape;685;p111"/>
          <p:cNvCxnSpPr/>
          <p:nvPr/>
        </p:nvCxnSpPr>
        <p:spPr>
          <a:xfrm>
            <a:off x="656082" y="2782045"/>
            <a:ext cx="1808100" cy="0"/>
          </a:xfrm>
          <a:prstGeom prst="straightConnector1">
            <a:avLst/>
          </a:prstGeom>
          <a:noFill/>
          <a:ln w="76200" cap="flat" cmpd="sng">
            <a:solidFill>
              <a:schemeClr val="lt1"/>
            </a:solidFill>
            <a:prstDash val="solid"/>
            <a:miter lim="800000"/>
            <a:headEnd type="none" w="sm" len="sm"/>
            <a:tailEnd type="none" w="sm" len="sm"/>
          </a:ln>
        </p:spPr>
      </p:cxnSp>
      <p:sp>
        <p:nvSpPr>
          <p:cNvPr id="686" name="Google Shape;686;p111"/>
          <p:cNvSpPr txBox="1">
            <a:spLocks noGrp="1"/>
          </p:cNvSpPr>
          <p:nvPr>
            <p:ph type="ctrTitle"/>
          </p:nvPr>
        </p:nvSpPr>
        <p:spPr>
          <a:xfrm>
            <a:off x="596901" y="958007"/>
            <a:ext cx="6858000" cy="17907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400"/>
              <a:buFont typeface="Arial"/>
              <a:buNone/>
              <a:defRPr sz="3400" b="1">
                <a:solidFill>
                  <a:schemeClr val="lt1"/>
                </a:solidFill>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pic>
        <p:nvPicPr>
          <p:cNvPr id="687" name="Google Shape;687;p111"/>
          <p:cNvPicPr preferRelativeResize="0"/>
          <p:nvPr/>
        </p:nvPicPr>
        <p:blipFill rotWithShape="1">
          <a:blip r:embed="rId3">
            <a:alphaModFix/>
          </a:blip>
          <a:srcRect r="65181" b="82347"/>
          <a:stretch/>
        </p:blipFill>
        <p:spPr>
          <a:xfrm>
            <a:off x="4572000" y="1856432"/>
            <a:ext cx="4585445" cy="3287069"/>
          </a:xfrm>
          <a:prstGeom prst="rect">
            <a:avLst/>
          </a:prstGeom>
          <a:noFill/>
          <a:ln>
            <a:noFill/>
          </a:ln>
        </p:spPr>
      </p:pic>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11_Two Content">
  <p:cSld name="11_Two Content">
    <p:spTree>
      <p:nvGrpSpPr>
        <p:cNvPr id="1" name="Shape 688"/>
        <p:cNvGrpSpPr/>
        <p:nvPr/>
      </p:nvGrpSpPr>
      <p:grpSpPr>
        <a:xfrm>
          <a:off x="0" y="0"/>
          <a:ext cx="0" cy="0"/>
          <a:chOff x="0" y="0"/>
          <a:chExt cx="0" cy="0"/>
        </a:xfrm>
      </p:grpSpPr>
      <p:sp>
        <p:nvSpPr>
          <p:cNvPr id="689" name="Google Shape;689;p112"/>
          <p:cNvSpPr txBox="1">
            <a:spLocks noGrp="1"/>
          </p:cNvSpPr>
          <p:nvPr>
            <p:ph type="title"/>
          </p:nvPr>
        </p:nvSpPr>
        <p:spPr>
          <a:xfrm>
            <a:off x="319599" y="0"/>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cxnSp>
        <p:nvCxnSpPr>
          <p:cNvPr id="690" name="Google Shape;690;p112"/>
          <p:cNvCxnSpPr/>
          <p:nvPr/>
        </p:nvCxnSpPr>
        <p:spPr>
          <a:xfrm>
            <a:off x="389839" y="828581"/>
            <a:ext cx="1424400" cy="0"/>
          </a:xfrm>
          <a:prstGeom prst="straightConnector1">
            <a:avLst/>
          </a:prstGeom>
          <a:noFill/>
          <a:ln w="76200" cap="flat" cmpd="sng">
            <a:solidFill>
              <a:srgbClr val="1899D6"/>
            </a:solidFill>
            <a:prstDash val="solid"/>
            <a:miter lim="800000"/>
            <a:headEnd type="none" w="sm" len="sm"/>
            <a:tailEnd type="none" w="sm" len="sm"/>
          </a:ln>
        </p:spPr>
      </p:cxnSp>
      <p:sp>
        <p:nvSpPr>
          <p:cNvPr id="691" name="Google Shape;691;p112"/>
          <p:cNvSpPr txBox="1"/>
          <p:nvPr/>
        </p:nvSpPr>
        <p:spPr>
          <a:xfrm>
            <a:off x="2184400" y="-673100"/>
            <a:ext cx="138600" cy="2769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692" name="Google Shape;692;p112"/>
          <p:cNvSpPr txBox="1">
            <a:spLocks noGrp="1"/>
          </p:cNvSpPr>
          <p:nvPr>
            <p:ph type="body" idx="1"/>
          </p:nvPr>
        </p:nvSpPr>
        <p:spPr>
          <a:xfrm>
            <a:off x="4685224" y="1369219"/>
            <a:ext cx="3841800" cy="3263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accent1"/>
              </a:buClr>
              <a:buSzPts val="3000"/>
              <a:buNone/>
              <a:defRPr sz="3000" i="1">
                <a:solidFill>
                  <a:schemeClr val="accent1"/>
                </a:solidFil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pic>
        <p:nvPicPr>
          <p:cNvPr id="693" name="Google Shape;693;p112"/>
          <p:cNvPicPr preferRelativeResize="0"/>
          <p:nvPr/>
        </p:nvPicPr>
        <p:blipFill rotWithShape="1">
          <a:blip r:embed="rId2">
            <a:alphaModFix/>
          </a:blip>
          <a:srcRect/>
          <a:stretch/>
        </p:blipFill>
        <p:spPr>
          <a:xfrm>
            <a:off x="8561257" y="190500"/>
            <a:ext cx="337475" cy="396260"/>
          </a:xfrm>
          <a:prstGeom prst="rect">
            <a:avLst/>
          </a:prstGeom>
          <a:noFill/>
          <a:ln>
            <a:noFill/>
          </a:ln>
        </p:spPr>
      </p:pic>
      <p:sp>
        <p:nvSpPr>
          <p:cNvPr id="694" name="Google Shape;694;p112"/>
          <p:cNvSpPr txBox="1">
            <a:spLocks noGrp="1"/>
          </p:cNvSpPr>
          <p:nvPr>
            <p:ph type="body" idx="2"/>
          </p:nvPr>
        </p:nvSpPr>
        <p:spPr>
          <a:xfrm>
            <a:off x="628650" y="1369219"/>
            <a:ext cx="3800100" cy="32634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800"/>
              </a:spcBef>
              <a:spcAft>
                <a:spcPts val="0"/>
              </a:spcAft>
              <a:buClr>
                <a:schemeClr val="accent1"/>
              </a:buClr>
              <a:buSzPts val="1700"/>
              <a:buFont typeface="Arial"/>
              <a:buChar char="•"/>
              <a:defRPr sz="1700"/>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695" name="Google Shape;695;p112"/>
          <p:cNvSpPr txBox="1">
            <a:spLocks noGrp="1"/>
          </p:cNvSpPr>
          <p:nvPr>
            <p:ph type="ftr" idx="11"/>
          </p:nvPr>
        </p:nvSpPr>
        <p:spPr>
          <a:xfrm>
            <a:off x="52578" y="4896391"/>
            <a:ext cx="3086100" cy="2529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800" b="0" i="0">
                <a:solidFill>
                  <a:srgbClr val="A5A5A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13_Two Content">
  <p:cSld name="13_Two Content">
    <p:spTree>
      <p:nvGrpSpPr>
        <p:cNvPr id="1" name="Shape 696"/>
        <p:cNvGrpSpPr/>
        <p:nvPr/>
      </p:nvGrpSpPr>
      <p:grpSpPr>
        <a:xfrm>
          <a:off x="0" y="0"/>
          <a:ext cx="0" cy="0"/>
          <a:chOff x="0" y="0"/>
          <a:chExt cx="0" cy="0"/>
        </a:xfrm>
      </p:grpSpPr>
      <p:pic>
        <p:nvPicPr>
          <p:cNvPr id="697" name="Google Shape;697;p113"/>
          <p:cNvPicPr preferRelativeResize="0"/>
          <p:nvPr/>
        </p:nvPicPr>
        <p:blipFill rotWithShape="1">
          <a:blip r:embed="rId2">
            <a:alphaModFix/>
          </a:blip>
          <a:srcRect r="70853" b="87497"/>
          <a:stretch/>
        </p:blipFill>
        <p:spPr>
          <a:xfrm>
            <a:off x="4812035" y="2538723"/>
            <a:ext cx="4304055" cy="2610463"/>
          </a:xfrm>
          <a:prstGeom prst="rect">
            <a:avLst/>
          </a:prstGeom>
          <a:noFill/>
          <a:ln>
            <a:noFill/>
          </a:ln>
        </p:spPr>
      </p:pic>
      <p:sp>
        <p:nvSpPr>
          <p:cNvPr id="698" name="Google Shape;698;p113"/>
          <p:cNvSpPr txBox="1">
            <a:spLocks noGrp="1"/>
          </p:cNvSpPr>
          <p:nvPr>
            <p:ph type="title"/>
          </p:nvPr>
        </p:nvSpPr>
        <p:spPr>
          <a:xfrm>
            <a:off x="319599" y="0"/>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cxnSp>
        <p:nvCxnSpPr>
          <p:cNvPr id="699" name="Google Shape;699;p113"/>
          <p:cNvCxnSpPr/>
          <p:nvPr/>
        </p:nvCxnSpPr>
        <p:spPr>
          <a:xfrm>
            <a:off x="389839" y="828581"/>
            <a:ext cx="1424400" cy="0"/>
          </a:xfrm>
          <a:prstGeom prst="straightConnector1">
            <a:avLst/>
          </a:prstGeom>
          <a:noFill/>
          <a:ln w="76200" cap="flat" cmpd="sng">
            <a:solidFill>
              <a:srgbClr val="1899D6"/>
            </a:solidFill>
            <a:prstDash val="solid"/>
            <a:miter lim="800000"/>
            <a:headEnd type="none" w="sm" len="sm"/>
            <a:tailEnd type="none" w="sm" len="sm"/>
          </a:ln>
        </p:spPr>
      </p:cxnSp>
      <p:sp>
        <p:nvSpPr>
          <p:cNvPr id="700" name="Google Shape;700;p113"/>
          <p:cNvSpPr txBox="1"/>
          <p:nvPr/>
        </p:nvSpPr>
        <p:spPr>
          <a:xfrm>
            <a:off x="2184400" y="-673100"/>
            <a:ext cx="138600" cy="2769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701" name="Google Shape;701;p113"/>
          <p:cNvSpPr txBox="1">
            <a:spLocks noGrp="1"/>
          </p:cNvSpPr>
          <p:nvPr>
            <p:ph type="body" idx="1"/>
          </p:nvPr>
        </p:nvSpPr>
        <p:spPr>
          <a:xfrm>
            <a:off x="4685224" y="1369219"/>
            <a:ext cx="3841800" cy="3263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accent1"/>
              </a:buClr>
              <a:buSzPts val="3000"/>
              <a:buNone/>
              <a:defRPr sz="3000" i="1">
                <a:solidFill>
                  <a:schemeClr val="accent1"/>
                </a:solidFil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pic>
        <p:nvPicPr>
          <p:cNvPr id="702" name="Google Shape;702;p113"/>
          <p:cNvPicPr preferRelativeResize="0"/>
          <p:nvPr/>
        </p:nvPicPr>
        <p:blipFill rotWithShape="1">
          <a:blip r:embed="rId3">
            <a:alphaModFix/>
          </a:blip>
          <a:srcRect/>
          <a:stretch/>
        </p:blipFill>
        <p:spPr>
          <a:xfrm>
            <a:off x="8561257" y="190500"/>
            <a:ext cx="337475" cy="396260"/>
          </a:xfrm>
          <a:prstGeom prst="rect">
            <a:avLst/>
          </a:prstGeom>
          <a:noFill/>
          <a:ln>
            <a:noFill/>
          </a:ln>
        </p:spPr>
      </p:pic>
      <p:sp>
        <p:nvSpPr>
          <p:cNvPr id="703" name="Google Shape;703;p113"/>
          <p:cNvSpPr txBox="1">
            <a:spLocks noGrp="1"/>
          </p:cNvSpPr>
          <p:nvPr>
            <p:ph type="body" idx="2"/>
          </p:nvPr>
        </p:nvSpPr>
        <p:spPr>
          <a:xfrm>
            <a:off x="628650" y="1369219"/>
            <a:ext cx="3800100" cy="32634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800"/>
              </a:spcBef>
              <a:spcAft>
                <a:spcPts val="0"/>
              </a:spcAft>
              <a:buClr>
                <a:schemeClr val="accent1"/>
              </a:buClr>
              <a:buSzPts val="1700"/>
              <a:buFont typeface="Arial"/>
              <a:buChar char="•"/>
              <a:defRPr sz="1700"/>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704" name="Google Shape;704;p113"/>
          <p:cNvSpPr txBox="1">
            <a:spLocks noGrp="1"/>
          </p:cNvSpPr>
          <p:nvPr>
            <p:ph type="ftr" idx="11"/>
          </p:nvPr>
        </p:nvSpPr>
        <p:spPr>
          <a:xfrm>
            <a:off x="52578" y="4896391"/>
            <a:ext cx="3086100" cy="2529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800" b="0" i="0">
                <a:solidFill>
                  <a:srgbClr val="A5A5A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12_Section Header">
  <p:cSld name="12_Section Header">
    <p:spTree>
      <p:nvGrpSpPr>
        <p:cNvPr id="1" name="Shape 705"/>
        <p:cNvGrpSpPr/>
        <p:nvPr/>
      </p:nvGrpSpPr>
      <p:grpSpPr>
        <a:xfrm>
          <a:off x="0" y="0"/>
          <a:ext cx="0" cy="0"/>
          <a:chOff x="0" y="0"/>
          <a:chExt cx="0" cy="0"/>
        </a:xfrm>
      </p:grpSpPr>
      <p:pic>
        <p:nvPicPr>
          <p:cNvPr id="706" name="Google Shape;706;p114"/>
          <p:cNvPicPr preferRelativeResize="0"/>
          <p:nvPr/>
        </p:nvPicPr>
        <p:blipFill rotWithShape="1">
          <a:blip r:embed="rId2">
            <a:alphaModFix/>
          </a:blip>
          <a:srcRect/>
          <a:stretch/>
        </p:blipFill>
        <p:spPr>
          <a:xfrm>
            <a:off x="0" y="0"/>
            <a:ext cx="9143994" cy="5143496"/>
          </a:xfrm>
          <a:prstGeom prst="rect">
            <a:avLst/>
          </a:prstGeom>
          <a:noFill/>
          <a:ln>
            <a:noFill/>
          </a:ln>
        </p:spPr>
      </p:pic>
      <p:cxnSp>
        <p:nvCxnSpPr>
          <p:cNvPr id="707" name="Google Shape;707;p114"/>
          <p:cNvCxnSpPr/>
          <p:nvPr/>
        </p:nvCxnSpPr>
        <p:spPr>
          <a:xfrm>
            <a:off x="389839" y="828581"/>
            <a:ext cx="1424400" cy="0"/>
          </a:xfrm>
          <a:prstGeom prst="straightConnector1">
            <a:avLst/>
          </a:prstGeom>
          <a:noFill/>
          <a:ln w="76200" cap="flat" cmpd="sng">
            <a:solidFill>
              <a:srgbClr val="1899D6"/>
            </a:solidFill>
            <a:prstDash val="solid"/>
            <a:miter lim="800000"/>
            <a:headEnd type="none" w="sm" len="sm"/>
            <a:tailEnd type="none" w="sm" len="sm"/>
          </a:ln>
        </p:spPr>
      </p:cxnSp>
      <p:sp>
        <p:nvSpPr>
          <p:cNvPr id="708" name="Google Shape;708;p114"/>
          <p:cNvSpPr txBox="1">
            <a:spLocks noGrp="1"/>
          </p:cNvSpPr>
          <p:nvPr>
            <p:ph type="title"/>
          </p:nvPr>
        </p:nvSpPr>
        <p:spPr>
          <a:xfrm>
            <a:off x="319599" y="0"/>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2600"/>
              <a:buFont typeface="Arial"/>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09" name="Google Shape;709;p114"/>
          <p:cNvSpPr txBox="1">
            <a:spLocks noGrp="1"/>
          </p:cNvSpPr>
          <p:nvPr>
            <p:ph type="body" idx="1"/>
          </p:nvPr>
        </p:nvSpPr>
        <p:spPr>
          <a:xfrm>
            <a:off x="4685224" y="1369219"/>
            <a:ext cx="3841800" cy="3263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accent1"/>
              </a:buClr>
              <a:buSzPts val="3000"/>
              <a:buNone/>
              <a:defRPr sz="3000" i="1">
                <a:solidFill>
                  <a:schemeClr val="lt1"/>
                </a:solidFil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710" name="Google Shape;710;p114"/>
          <p:cNvSpPr txBox="1">
            <a:spLocks noGrp="1"/>
          </p:cNvSpPr>
          <p:nvPr>
            <p:ph type="body" idx="2"/>
          </p:nvPr>
        </p:nvSpPr>
        <p:spPr>
          <a:xfrm>
            <a:off x="628650" y="1369219"/>
            <a:ext cx="3800100" cy="32634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800"/>
              </a:spcBef>
              <a:spcAft>
                <a:spcPts val="0"/>
              </a:spcAft>
              <a:buClr>
                <a:schemeClr val="lt1"/>
              </a:buClr>
              <a:buSzPts val="1700"/>
              <a:buFont typeface="Arial"/>
              <a:buChar char="•"/>
              <a:defRPr sz="1700">
                <a:solidFill>
                  <a:schemeClr val="lt1"/>
                </a:solidFil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pic>
        <p:nvPicPr>
          <p:cNvPr id="711" name="Google Shape;711;p114"/>
          <p:cNvPicPr preferRelativeResize="0"/>
          <p:nvPr/>
        </p:nvPicPr>
        <p:blipFill rotWithShape="1">
          <a:blip r:embed="rId3">
            <a:alphaModFix/>
          </a:blip>
          <a:srcRect l="15849" t="12385" r="57902" b="60519"/>
          <a:stretch/>
        </p:blipFill>
        <p:spPr>
          <a:xfrm>
            <a:off x="8507209" y="188948"/>
            <a:ext cx="403429" cy="403429"/>
          </a:xfrm>
          <a:prstGeom prst="rect">
            <a:avLst/>
          </a:prstGeom>
          <a:noFill/>
          <a:ln>
            <a:noFill/>
          </a:ln>
        </p:spPr>
      </p:pic>
      <p:sp>
        <p:nvSpPr>
          <p:cNvPr id="712" name="Google Shape;712;p114"/>
          <p:cNvSpPr txBox="1">
            <a:spLocks noGrp="1"/>
          </p:cNvSpPr>
          <p:nvPr>
            <p:ph type="ftr" idx="11"/>
          </p:nvPr>
        </p:nvSpPr>
        <p:spPr>
          <a:xfrm>
            <a:off x="52578" y="4896391"/>
            <a:ext cx="3086100" cy="2529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800" b="0" i="0">
                <a:solidFill>
                  <a:srgbClr val="A5A5A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15_Section Header">
  <p:cSld name="15_Section Header">
    <p:spTree>
      <p:nvGrpSpPr>
        <p:cNvPr id="1" name="Shape 713"/>
        <p:cNvGrpSpPr/>
        <p:nvPr/>
      </p:nvGrpSpPr>
      <p:grpSpPr>
        <a:xfrm>
          <a:off x="0" y="0"/>
          <a:ext cx="0" cy="0"/>
          <a:chOff x="0" y="0"/>
          <a:chExt cx="0" cy="0"/>
        </a:xfrm>
      </p:grpSpPr>
      <p:sp>
        <p:nvSpPr>
          <p:cNvPr id="714" name="Google Shape;714;p115"/>
          <p:cNvSpPr/>
          <p:nvPr/>
        </p:nvSpPr>
        <p:spPr>
          <a:xfrm>
            <a:off x="0" y="0"/>
            <a:ext cx="9144000" cy="5143500"/>
          </a:xfrm>
          <a:prstGeom prst="rect">
            <a:avLst/>
          </a:pr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cxnSp>
        <p:nvCxnSpPr>
          <p:cNvPr id="715" name="Google Shape;715;p115"/>
          <p:cNvCxnSpPr/>
          <p:nvPr/>
        </p:nvCxnSpPr>
        <p:spPr>
          <a:xfrm>
            <a:off x="389839" y="828581"/>
            <a:ext cx="1424400" cy="0"/>
          </a:xfrm>
          <a:prstGeom prst="straightConnector1">
            <a:avLst/>
          </a:prstGeom>
          <a:noFill/>
          <a:ln w="76200" cap="flat" cmpd="sng">
            <a:solidFill>
              <a:srgbClr val="1899D6"/>
            </a:solidFill>
            <a:prstDash val="solid"/>
            <a:miter lim="800000"/>
            <a:headEnd type="none" w="sm" len="sm"/>
            <a:tailEnd type="none" w="sm" len="sm"/>
          </a:ln>
        </p:spPr>
      </p:cxnSp>
      <p:sp>
        <p:nvSpPr>
          <p:cNvPr id="716" name="Google Shape;716;p115"/>
          <p:cNvSpPr txBox="1">
            <a:spLocks noGrp="1"/>
          </p:cNvSpPr>
          <p:nvPr>
            <p:ph type="title"/>
          </p:nvPr>
        </p:nvSpPr>
        <p:spPr>
          <a:xfrm>
            <a:off x="319599" y="0"/>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2600"/>
              <a:buFont typeface="Arial"/>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17" name="Google Shape;717;p115"/>
          <p:cNvSpPr txBox="1">
            <a:spLocks noGrp="1"/>
          </p:cNvSpPr>
          <p:nvPr>
            <p:ph type="body" idx="1"/>
          </p:nvPr>
        </p:nvSpPr>
        <p:spPr>
          <a:xfrm>
            <a:off x="4685224" y="1369219"/>
            <a:ext cx="3841800" cy="3263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accent1"/>
              </a:buClr>
              <a:buSzPts val="3000"/>
              <a:buNone/>
              <a:defRPr sz="3000" i="1">
                <a:solidFill>
                  <a:schemeClr val="lt1"/>
                </a:solidFil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718" name="Google Shape;718;p115"/>
          <p:cNvSpPr txBox="1">
            <a:spLocks noGrp="1"/>
          </p:cNvSpPr>
          <p:nvPr>
            <p:ph type="body" idx="2"/>
          </p:nvPr>
        </p:nvSpPr>
        <p:spPr>
          <a:xfrm>
            <a:off x="628650" y="1369219"/>
            <a:ext cx="3800100" cy="32634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800"/>
              </a:spcBef>
              <a:spcAft>
                <a:spcPts val="0"/>
              </a:spcAft>
              <a:buClr>
                <a:schemeClr val="lt1"/>
              </a:buClr>
              <a:buSzPts val="1700"/>
              <a:buFont typeface="Arial"/>
              <a:buChar char="•"/>
              <a:defRPr sz="1700">
                <a:solidFill>
                  <a:schemeClr val="lt1"/>
                </a:solidFil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719" name="Google Shape;719;p115"/>
          <p:cNvSpPr txBox="1">
            <a:spLocks noGrp="1"/>
          </p:cNvSpPr>
          <p:nvPr>
            <p:ph type="ftr" idx="11"/>
          </p:nvPr>
        </p:nvSpPr>
        <p:spPr>
          <a:xfrm>
            <a:off x="52578" y="4896391"/>
            <a:ext cx="3086100" cy="2529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800" b="0" i="0">
                <a:solidFill>
                  <a:srgbClr val="A5A5A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2_Title Only">
  <p:cSld name="2_Title Only">
    <p:spTree>
      <p:nvGrpSpPr>
        <p:cNvPr id="1" name="Shape 720"/>
        <p:cNvGrpSpPr/>
        <p:nvPr/>
      </p:nvGrpSpPr>
      <p:grpSpPr>
        <a:xfrm>
          <a:off x="0" y="0"/>
          <a:ext cx="0" cy="0"/>
          <a:chOff x="0" y="0"/>
          <a:chExt cx="0" cy="0"/>
        </a:xfrm>
      </p:grpSpPr>
      <p:sp>
        <p:nvSpPr>
          <p:cNvPr id="721" name="Google Shape;721;p116"/>
          <p:cNvSpPr txBox="1">
            <a:spLocks noGrp="1"/>
          </p:cNvSpPr>
          <p:nvPr>
            <p:ph type="body" idx="1"/>
          </p:nvPr>
        </p:nvSpPr>
        <p:spPr>
          <a:xfrm>
            <a:off x="628650" y="1369219"/>
            <a:ext cx="2510100" cy="3263400"/>
          </a:xfrm>
          <a:prstGeom prst="rect">
            <a:avLst/>
          </a:prstGeom>
          <a:noFill/>
          <a:ln>
            <a:noFill/>
          </a:ln>
        </p:spPr>
        <p:txBody>
          <a:bodyPr spcFirstLastPara="1" wrap="square" lIns="68575" tIns="34275" rIns="68575" bIns="34275" anchor="t" anchorCtr="0">
            <a:noAutofit/>
          </a:bodyPr>
          <a:lstStyle>
            <a:lvl1pPr marL="457200" lvl="0" indent="-323850" algn="l" rtl="0">
              <a:lnSpc>
                <a:spcPct val="90000"/>
              </a:lnSpc>
              <a:spcBef>
                <a:spcPts val="800"/>
              </a:spcBef>
              <a:spcAft>
                <a:spcPts val="0"/>
              </a:spcAft>
              <a:buClr>
                <a:schemeClr val="accent1"/>
              </a:buClr>
              <a:buSzPts val="1500"/>
              <a:buFont typeface="Arial"/>
              <a:buChar char="•"/>
              <a:defRPr sz="1500">
                <a:solidFill>
                  <a:schemeClr val="dk1"/>
                </a:solidFil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722" name="Google Shape;722;p116"/>
          <p:cNvSpPr txBox="1">
            <a:spLocks noGrp="1"/>
          </p:cNvSpPr>
          <p:nvPr>
            <p:ph type="body" idx="2"/>
          </p:nvPr>
        </p:nvSpPr>
        <p:spPr>
          <a:xfrm>
            <a:off x="3330287" y="0"/>
            <a:ext cx="5813700" cy="5143500"/>
          </a:xfrm>
          <a:prstGeom prst="rect">
            <a:avLst/>
          </a:prstGeom>
          <a:noFill/>
          <a:ln>
            <a:noFill/>
          </a:ln>
        </p:spPr>
        <p:txBody>
          <a:bodyPr spcFirstLastPara="1" wrap="square" lIns="68575" tIns="34275" rIns="68575" bIns="34275" anchor="t" anchorCtr="0">
            <a:noAutofit/>
          </a:bodyPr>
          <a:lstStyle>
            <a:lvl1pPr marL="457200" lvl="0" indent="-228600" algn="ctr" rtl="0">
              <a:lnSpc>
                <a:spcPct val="90000"/>
              </a:lnSpc>
              <a:spcBef>
                <a:spcPts val="800"/>
              </a:spcBef>
              <a:spcAft>
                <a:spcPts val="0"/>
              </a:spcAft>
              <a:buClr>
                <a:schemeClr val="accent1"/>
              </a:buClr>
              <a:buSzPts val="1400"/>
              <a:buFont typeface="Arial"/>
              <a:buNone/>
              <a:defRPr sz="1400" b="1">
                <a:solidFill>
                  <a:schemeClr val="dk1"/>
                </a:solidFil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723" name="Google Shape;723;p116"/>
          <p:cNvSpPr txBox="1">
            <a:spLocks noGrp="1"/>
          </p:cNvSpPr>
          <p:nvPr>
            <p:ph type="title"/>
          </p:nvPr>
        </p:nvSpPr>
        <p:spPr>
          <a:xfrm>
            <a:off x="319599" y="0"/>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cxnSp>
        <p:nvCxnSpPr>
          <p:cNvPr id="724" name="Google Shape;724;p116"/>
          <p:cNvCxnSpPr/>
          <p:nvPr/>
        </p:nvCxnSpPr>
        <p:spPr>
          <a:xfrm>
            <a:off x="389839" y="828581"/>
            <a:ext cx="1424400" cy="0"/>
          </a:xfrm>
          <a:prstGeom prst="straightConnector1">
            <a:avLst/>
          </a:prstGeom>
          <a:noFill/>
          <a:ln w="76200" cap="flat" cmpd="sng">
            <a:solidFill>
              <a:srgbClr val="1899D6"/>
            </a:solidFill>
            <a:prstDash val="solid"/>
            <a:miter lim="800000"/>
            <a:headEnd type="none" w="sm" len="sm"/>
            <a:tailEnd type="none" w="sm" len="sm"/>
          </a:ln>
        </p:spPr>
      </p:cxnSp>
      <p:pic>
        <p:nvPicPr>
          <p:cNvPr id="725" name="Google Shape;725;p116"/>
          <p:cNvPicPr preferRelativeResize="0"/>
          <p:nvPr/>
        </p:nvPicPr>
        <p:blipFill rotWithShape="1">
          <a:blip r:embed="rId2">
            <a:alphaModFix/>
          </a:blip>
          <a:srcRect l="15849" t="12385" r="57902" b="60519"/>
          <a:stretch/>
        </p:blipFill>
        <p:spPr>
          <a:xfrm>
            <a:off x="8507209" y="188948"/>
            <a:ext cx="403429" cy="403429"/>
          </a:xfrm>
          <a:prstGeom prst="rect">
            <a:avLst/>
          </a:prstGeom>
          <a:noFill/>
          <a:ln>
            <a:noFill/>
          </a:ln>
        </p:spPr>
      </p:pic>
      <p:sp>
        <p:nvSpPr>
          <p:cNvPr id="726" name="Google Shape;726;p116"/>
          <p:cNvSpPr txBox="1">
            <a:spLocks noGrp="1"/>
          </p:cNvSpPr>
          <p:nvPr>
            <p:ph type="ftr" idx="11"/>
          </p:nvPr>
        </p:nvSpPr>
        <p:spPr>
          <a:xfrm>
            <a:off x="52578" y="4896391"/>
            <a:ext cx="3086100" cy="2529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800" b="0" i="0">
                <a:solidFill>
                  <a:srgbClr val="A5A5A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5_Title Only">
  <p:cSld name="5_Title Only">
    <p:spTree>
      <p:nvGrpSpPr>
        <p:cNvPr id="1" name="Shape 727"/>
        <p:cNvGrpSpPr/>
        <p:nvPr/>
      </p:nvGrpSpPr>
      <p:grpSpPr>
        <a:xfrm>
          <a:off x="0" y="0"/>
          <a:ext cx="0" cy="0"/>
          <a:chOff x="0" y="0"/>
          <a:chExt cx="0" cy="0"/>
        </a:xfrm>
      </p:grpSpPr>
      <p:sp>
        <p:nvSpPr>
          <p:cNvPr id="728" name="Google Shape;728;p117"/>
          <p:cNvSpPr txBox="1">
            <a:spLocks noGrp="1"/>
          </p:cNvSpPr>
          <p:nvPr>
            <p:ph type="title"/>
          </p:nvPr>
        </p:nvSpPr>
        <p:spPr>
          <a:xfrm>
            <a:off x="319599" y="0"/>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cxnSp>
        <p:nvCxnSpPr>
          <p:cNvPr id="729" name="Google Shape;729;p117"/>
          <p:cNvCxnSpPr/>
          <p:nvPr/>
        </p:nvCxnSpPr>
        <p:spPr>
          <a:xfrm>
            <a:off x="389839" y="828581"/>
            <a:ext cx="1424400" cy="0"/>
          </a:xfrm>
          <a:prstGeom prst="straightConnector1">
            <a:avLst/>
          </a:prstGeom>
          <a:noFill/>
          <a:ln w="76200" cap="flat" cmpd="sng">
            <a:solidFill>
              <a:srgbClr val="1899D6"/>
            </a:solidFill>
            <a:prstDash val="solid"/>
            <a:miter lim="800000"/>
            <a:headEnd type="none" w="sm" len="sm"/>
            <a:tailEnd type="none" w="sm" len="sm"/>
          </a:ln>
        </p:spPr>
      </p:cxnSp>
      <p:pic>
        <p:nvPicPr>
          <p:cNvPr id="730" name="Google Shape;730;p117"/>
          <p:cNvPicPr preferRelativeResize="0"/>
          <p:nvPr/>
        </p:nvPicPr>
        <p:blipFill rotWithShape="1">
          <a:blip r:embed="rId2">
            <a:alphaModFix/>
          </a:blip>
          <a:srcRect l="15849" t="12385" r="57902" b="60519"/>
          <a:stretch/>
        </p:blipFill>
        <p:spPr>
          <a:xfrm>
            <a:off x="8507209" y="188948"/>
            <a:ext cx="403429" cy="403429"/>
          </a:xfrm>
          <a:prstGeom prst="rect">
            <a:avLst/>
          </a:prstGeom>
          <a:noFill/>
          <a:ln>
            <a:noFill/>
          </a:ln>
        </p:spPr>
      </p:pic>
      <p:sp>
        <p:nvSpPr>
          <p:cNvPr id="731" name="Google Shape;731;p117"/>
          <p:cNvSpPr txBox="1">
            <a:spLocks noGrp="1"/>
          </p:cNvSpPr>
          <p:nvPr>
            <p:ph type="body" idx="1"/>
          </p:nvPr>
        </p:nvSpPr>
        <p:spPr>
          <a:xfrm>
            <a:off x="628650" y="1369219"/>
            <a:ext cx="3800100" cy="32634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800"/>
              </a:spcBef>
              <a:spcAft>
                <a:spcPts val="0"/>
              </a:spcAft>
              <a:buClr>
                <a:schemeClr val="accent1"/>
              </a:buClr>
              <a:buSzPts val="1700"/>
              <a:buFont typeface="Arial"/>
              <a:buChar char="•"/>
              <a:defRPr sz="1700">
                <a:solidFill>
                  <a:schemeClr val="dk1"/>
                </a:solidFil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732" name="Google Shape;732;p117"/>
          <p:cNvSpPr txBox="1">
            <a:spLocks noGrp="1"/>
          </p:cNvSpPr>
          <p:nvPr>
            <p:ph type="body" idx="2"/>
          </p:nvPr>
        </p:nvSpPr>
        <p:spPr>
          <a:xfrm>
            <a:off x="4660323" y="0"/>
            <a:ext cx="4483800" cy="5143500"/>
          </a:xfrm>
          <a:prstGeom prst="rect">
            <a:avLst/>
          </a:prstGeom>
          <a:noFill/>
          <a:ln>
            <a:noFill/>
          </a:ln>
        </p:spPr>
        <p:txBody>
          <a:bodyPr spcFirstLastPara="1" wrap="square" lIns="68575" tIns="34275" rIns="68575" bIns="34275" anchor="t" anchorCtr="0">
            <a:noAutofit/>
          </a:bodyPr>
          <a:lstStyle>
            <a:lvl1pPr marL="457200" marR="0" lvl="0" indent="-228600" algn="ctr" rtl="0">
              <a:lnSpc>
                <a:spcPct val="90000"/>
              </a:lnSpc>
              <a:spcBef>
                <a:spcPts val="800"/>
              </a:spcBef>
              <a:spcAft>
                <a:spcPts val="0"/>
              </a:spcAft>
              <a:buClr>
                <a:schemeClr val="accent1"/>
              </a:buClr>
              <a:buSzPts val="1400"/>
              <a:buFont typeface="Arial"/>
              <a:buNone/>
              <a:defRPr sz="1400" b="1">
                <a:solidFill>
                  <a:schemeClr val="dk1"/>
                </a:solidFil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pic>
        <p:nvPicPr>
          <p:cNvPr id="733" name="Google Shape;733;p117"/>
          <p:cNvPicPr preferRelativeResize="0"/>
          <p:nvPr/>
        </p:nvPicPr>
        <p:blipFill rotWithShape="1">
          <a:blip r:embed="rId2">
            <a:alphaModFix/>
          </a:blip>
          <a:srcRect l="15849" t="12385" r="57902" b="60519"/>
          <a:stretch/>
        </p:blipFill>
        <p:spPr>
          <a:xfrm>
            <a:off x="8516373" y="191329"/>
            <a:ext cx="403429" cy="403429"/>
          </a:xfrm>
          <a:prstGeom prst="rect">
            <a:avLst/>
          </a:prstGeom>
          <a:noFill/>
          <a:ln>
            <a:noFill/>
          </a:ln>
        </p:spPr>
      </p:pic>
      <p:sp>
        <p:nvSpPr>
          <p:cNvPr id="734" name="Google Shape;734;p117"/>
          <p:cNvSpPr txBox="1">
            <a:spLocks noGrp="1"/>
          </p:cNvSpPr>
          <p:nvPr>
            <p:ph type="ftr" idx="11"/>
          </p:nvPr>
        </p:nvSpPr>
        <p:spPr>
          <a:xfrm>
            <a:off x="52578" y="4896391"/>
            <a:ext cx="3086100" cy="2529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800" b="0" i="0">
                <a:solidFill>
                  <a:srgbClr val="A5A5A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7_Title Only">
  <p:cSld name="7_Title Only">
    <p:spTree>
      <p:nvGrpSpPr>
        <p:cNvPr id="1" name="Shape 735"/>
        <p:cNvGrpSpPr/>
        <p:nvPr/>
      </p:nvGrpSpPr>
      <p:grpSpPr>
        <a:xfrm>
          <a:off x="0" y="0"/>
          <a:ext cx="0" cy="0"/>
          <a:chOff x="0" y="0"/>
          <a:chExt cx="0" cy="0"/>
        </a:xfrm>
      </p:grpSpPr>
      <p:sp>
        <p:nvSpPr>
          <p:cNvPr id="736" name="Google Shape;736;p118"/>
          <p:cNvSpPr txBox="1">
            <a:spLocks noGrp="1"/>
          </p:cNvSpPr>
          <p:nvPr>
            <p:ph type="title"/>
          </p:nvPr>
        </p:nvSpPr>
        <p:spPr>
          <a:xfrm>
            <a:off x="319599" y="0"/>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cxnSp>
        <p:nvCxnSpPr>
          <p:cNvPr id="737" name="Google Shape;737;p118"/>
          <p:cNvCxnSpPr/>
          <p:nvPr/>
        </p:nvCxnSpPr>
        <p:spPr>
          <a:xfrm>
            <a:off x="389839" y="828581"/>
            <a:ext cx="1424400" cy="0"/>
          </a:xfrm>
          <a:prstGeom prst="straightConnector1">
            <a:avLst/>
          </a:prstGeom>
          <a:noFill/>
          <a:ln w="76200" cap="flat" cmpd="sng">
            <a:solidFill>
              <a:srgbClr val="1899D6"/>
            </a:solidFill>
            <a:prstDash val="solid"/>
            <a:miter lim="800000"/>
            <a:headEnd type="none" w="sm" len="sm"/>
            <a:tailEnd type="none" w="sm" len="sm"/>
          </a:ln>
        </p:spPr>
      </p:cxnSp>
      <p:pic>
        <p:nvPicPr>
          <p:cNvPr id="738" name="Google Shape;738;p118"/>
          <p:cNvPicPr preferRelativeResize="0"/>
          <p:nvPr/>
        </p:nvPicPr>
        <p:blipFill rotWithShape="1">
          <a:blip r:embed="rId2">
            <a:alphaModFix/>
          </a:blip>
          <a:srcRect l="15849" t="12385" r="57902" b="60519"/>
          <a:stretch/>
        </p:blipFill>
        <p:spPr>
          <a:xfrm>
            <a:off x="8507209" y="188948"/>
            <a:ext cx="403429" cy="403429"/>
          </a:xfrm>
          <a:prstGeom prst="rect">
            <a:avLst/>
          </a:prstGeom>
          <a:noFill/>
          <a:ln>
            <a:noFill/>
          </a:ln>
        </p:spPr>
      </p:pic>
      <p:sp>
        <p:nvSpPr>
          <p:cNvPr id="739" name="Google Shape;739;p118"/>
          <p:cNvSpPr txBox="1">
            <a:spLocks noGrp="1"/>
          </p:cNvSpPr>
          <p:nvPr>
            <p:ph type="body" idx="1"/>
          </p:nvPr>
        </p:nvSpPr>
        <p:spPr>
          <a:xfrm>
            <a:off x="628650" y="1369219"/>
            <a:ext cx="3800100" cy="32634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800"/>
              </a:spcBef>
              <a:spcAft>
                <a:spcPts val="0"/>
              </a:spcAft>
              <a:buClr>
                <a:schemeClr val="accent1"/>
              </a:buClr>
              <a:buSzPts val="1700"/>
              <a:buFont typeface="Arial"/>
              <a:buChar char="•"/>
              <a:defRPr sz="1700">
                <a:solidFill>
                  <a:schemeClr val="dk1"/>
                </a:solidFil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740" name="Google Shape;740;p118"/>
          <p:cNvSpPr txBox="1">
            <a:spLocks noGrp="1"/>
          </p:cNvSpPr>
          <p:nvPr>
            <p:ph type="body" idx="2"/>
          </p:nvPr>
        </p:nvSpPr>
        <p:spPr>
          <a:xfrm>
            <a:off x="4660323" y="1369218"/>
            <a:ext cx="4483800" cy="3263400"/>
          </a:xfrm>
          <a:prstGeom prst="rect">
            <a:avLst/>
          </a:prstGeom>
          <a:noFill/>
          <a:ln>
            <a:noFill/>
          </a:ln>
        </p:spPr>
        <p:txBody>
          <a:bodyPr spcFirstLastPara="1" wrap="square" lIns="68575" tIns="34275" rIns="68575" bIns="34275" anchor="t" anchorCtr="0">
            <a:noAutofit/>
          </a:bodyPr>
          <a:lstStyle>
            <a:lvl1pPr marL="457200" marR="0" lvl="0" indent="-228600" algn="ctr" rtl="0">
              <a:lnSpc>
                <a:spcPct val="90000"/>
              </a:lnSpc>
              <a:spcBef>
                <a:spcPts val="800"/>
              </a:spcBef>
              <a:spcAft>
                <a:spcPts val="0"/>
              </a:spcAft>
              <a:buClr>
                <a:schemeClr val="accent1"/>
              </a:buClr>
              <a:buSzPts val="1400"/>
              <a:buFont typeface="Arial"/>
              <a:buNone/>
              <a:defRPr sz="1400" b="1">
                <a:solidFill>
                  <a:schemeClr val="dk1"/>
                </a:solidFil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pic>
        <p:nvPicPr>
          <p:cNvPr id="741" name="Google Shape;741;p118"/>
          <p:cNvPicPr preferRelativeResize="0"/>
          <p:nvPr/>
        </p:nvPicPr>
        <p:blipFill rotWithShape="1">
          <a:blip r:embed="rId3">
            <a:alphaModFix/>
          </a:blip>
          <a:srcRect/>
          <a:stretch/>
        </p:blipFill>
        <p:spPr>
          <a:xfrm>
            <a:off x="8561257" y="190500"/>
            <a:ext cx="337475" cy="396260"/>
          </a:xfrm>
          <a:prstGeom prst="rect">
            <a:avLst/>
          </a:prstGeom>
          <a:noFill/>
          <a:ln>
            <a:noFill/>
          </a:ln>
        </p:spPr>
      </p:pic>
      <p:sp>
        <p:nvSpPr>
          <p:cNvPr id="742" name="Google Shape;742;p118"/>
          <p:cNvSpPr txBox="1">
            <a:spLocks noGrp="1"/>
          </p:cNvSpPr>
          <p:nvPr>
            <p:ph type="ftr" idx="11"/>
          </p:nvPr>
        </p:nvSpPr>
        <p:spPr>
          <a:xfrm>
            <a:off x="52578" y="4896391"/>
            <a:ext cx="3086100" cy="2529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800" b="0" i="0">
                <a:solidFill>
                  <a:srgbClr val="A5A5A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8_Title Only">
  <p:cSld name="8_Title Only">
    <p:spTree>
      <p:nvGrpSpPr>
        <p:cNvPr id="1" name="Shape 743"/>
        <p:cNvGrpSpPr/>
        <p:nvPr/>
      </p:nvGrpSpPr>
      <p:grpSpPr>
        <a:xfrm>
          <a:off x="0" y="0"/>
          <a:ext cx="0" cy="0"/>
          <a:chOff x="0" y="0"/>
          <a:chExt cx="0" cy="0"/>
        </a:xfrm>
      </p:grpSpPr>
      <p:sp>
        <p:nvSpPr>
          <p:cNvPr id="744" name="Google Shape;744;p119"/>
          <p:cNvSpPr txBox="1">
            <a:spLocks noGrp="1"/>
          </p:cNvSpPr>
          <p:nvPr>
            <p:ph type="body" idx="1"/>
          </p:nvPr>
        </p:nvSpPr>
        <p:spPr>
          <a:xfrm>
            <a:off x="628649" y="1369219"/>
            <a:ext cx="5255700" cy="32634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800"/>
              </a:spcBef>
              <a:spcAft>
                <a:spcPts val="0"/>
              </a:spcAft>
              <a:buClr>
                <a:schemeClr val="accent1"/>
              </a:buClr>
              <a:buSzPts val="1700"/>
              <a:buFont typeface="Arial"/>
              <a:buChar char="•"/>
              <a:defRPr sz="1700">
                <a:solidFill>
                  <a:schemeClr val="dk1"/>
                </a:solidFil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745" name="Google Shape;745;p119"/>
          <p:cNvSpPr txBox="1">
            <a:spLocks noGrp="1"/>
          </p:cNvSpPr>
          <p:nvPr>
            <p:ph type="body" idx="2"/>
          </p:nvPr>
        </p:nvSpPr>
        <p:spPr>
          <a:xfrm>
            <a:off x="6125440" y="0"/>
            <a:ext cx="3018600" cy="5143500"/>
          </a:xfrm>
          <a:prstGeom prst="rect">
            <a:avLst/>
          </a:prstGeom>
          <a:noFill/>
          <a:ln>
            <a:noFill/>
          </a:ln>
        </p:spPr>
        <p:txBody>
          <a:bodyPr spcFirstLastPara="1" wrap="square" lIns="68575" tIns="34275" rIns="68575" bIns="34275" anchor="t" anchorCtr="0">
            <a:noAutofit/>
          </a:bodyPr>
          <a:lstStyle>
            <a:lvl1pPr marL="457200" marR="0" lvl="0" indent="-228600" algn="ctr" rtl="0">
              <a:lnSpc>
                <a:spcPct val="90000"/>
              </a:lnSpc>
              <a:spcBef>
                <a:spcPts val="800"/>
              </a:spcBef>
              <a:spcAft>
                <a:spcPts val="0"/>
              </a:spcAft>
              <a:buClr>
                <a:schemeClr val="accent1"/>
              </a:buClr>
              <a:buSzPts val="1400"/>
              <a:buFont typeface="Arial"/>
              <a:buNone/>
              <a:defRPr sz="1400" b="1">
                <a:solidFill>
                  <a:schemeClr val="dk1"/>
                </a:solidFil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746" name="Google Shape;746;p119"/>
          <p:cNvSpPr txBox="1">
            <a:spLocks noGrp="1"/>
          </p:cNvSpPr>
          <p:nvPr>
            <p:ph type="title"/>
          </p:nvPr>
        </p:nvSpPr>
        <p:spPr>
          <a:xfrm>
            <a:off x="319599" y="0"/>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cxnSp>
        <p:nvCxnSpPr>
          <p:cNvPr id="747" name="Google Shape;747;p119"/>
          <p:cNvCxnSpPr/>
          <p:nvPr/>
        </p:nvCxnSpPr>
        <p:spPr>
          <a:xfrm>
            <a:off x="389839" y="828581"/>
            <a:ext cx="1424400" cy="0"/>
          </a:xfrm>
          <a:prstGeom prst="straightConnector1">
            <a:avLst/>
          </a:prstGeom>
          <a:noFill/>
          <a:ln w="76200" cap="flat" cmpd="sng">
            <a:solidFill>
              <a:srgbClr val="1899D6"/>
            </a:solidFill>
            <a:prstDash val="solid"/>
            <a:miter lim="800000"/>
            <a:headEnd type="none" w="sm" len="sm"/>
            <a:tailEnd type="none" w="sm" len="sm"/>
          </a:ln>
        </p:spPr>
      </p:cxnSp>
      <p:pic>
        <p:nvPicPr>
          <p:cNvPr id="748" name="Google Shape;748;p119"/>
          <p:cNvPicPr preferRelativeResize="0"/>
          <p:nvPr/>
        </p:nvPicPr>
        <p:blipFill rotWithShape="1">
          <a:blip r:embed="rId2">
            <a:alphaModFix/>
          </a:blip>
          <a:srcRect l="15849" t="12385" r="57902" b="60519"/>
          <a:stretch/>
        </p:blipFill>
        <p:spPr>
          <a:xfrm>
            <a:off x="8507209" y="188948"/>
            <a:ext cx="403429" cy="403429"/>
          </a:xfrm>
          <a:prstGeom prst="rect">
            <a:avLst/>
          </a:prstGeom>
          <a:noFill/>
          <a:ln>
            <a:noFill/>
          </a:ln>
        </p:spPr>
      </p:pic>
      <p:pic>
        <p:nvPicPr>
          <p:cNvPr id="749" name="Google Shape;749;p119"/>
          <p:cNvPicPr preferRelativeResize="0"/>
          <p:nvPr/>
        </p:nvPicPr>
        <p:blipFill rotWithShape="1">
          <a:blip r:embed="rId2">
            <a:alphaModFix/>
          </a:blip>
          <a:srcRect l="15849" t="12385" r="57902" b="60519"/>
          <a:stretch/>
        </p:blipFill>
        <p:spPr>
          <a:xfrm>
            <a:off x="8516373" y="191329"/>
            <a:ext cx="403429" cy="403429"/>
          </a:xfrm>
          <a:prstGeom prst="rect">
            <a:avLst/>
          </a:prstGeom>
          <a:noFill/>
          <a:ln>
            <a:noFill/>
          </a:ln>
        </p:spPr>
      </p:pic>
      <p:sp>
        <p:nvSpPr>
          <p:cNvPr id="750" name="Google Shape;750;p119"/>
          <p:cNvSpPr txBox="1">
            <a:spLocks noGrp="1"/>
          </p:cNvSpPr>
          <p:nvPr>
            <p:ph type="ftr" idx="11"/>
          </p:nvPr>
        </p:nvSpPr>
        <p:spPr>
          <a:xfrm>
            <a:off x="52578" y="4896391"/>
            <a:ext cx="3086100" cy="2529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800" b="0" i="0">
                <a:solidFill>
                  <a:srgbClr val="A5A5A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751"/>
        <p:cNvGrpSpPr/>
        <p:nvPr/>
      </p:nvGrpSpPr>
      <p:grpSpPr>
        <a:xfrm>
          <a:off x="0" y="0"/>
          <a:ext cx="0" cy="0"/>
          <a:chOff x="0" y="0"/>
          <a:chExt cx="0" cy="0"/>
        </a:xfrm>
      </p:grpSpPr>
      <p:sp>
        <p:nvSpPr>
          <p:cNvPr id="752" name="Google Shape;752;p120"/>
          <p:cNvSpPr txBox="1">
            <a:spLocks noGrp="1"/>
          </p:cNvSpPr>
          <p:nvPr>
            <p:ph type="body" idx="1"/>
          </p:nvPr>
        </p:nvSpPr>
        <p:spPr>
          <a:xfrm>
            <a:off x="628650" y="1369219"/>
            <a:ext cx="3841800" cy="32634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800"/>
              </a:spcBef>
              <a:spcAft>
                <a:spcPts val="0"/>
              </a:spcAft>
              <a:buClr>
                <a:schemeClr val="accent1"/>
              </a:buClr>
              <a:buSzPts val="1700"/>
              <a:buFont typeface="Arial"/>
              <a:buChar char="•"/>
              <a:defRPr sz="1700">
                <a:solidFill>
                  <a:schemeClr val="dk1"/>
                </a:solidFil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pic>
        <p:nvPicPr>
          <p:cNvPr id="753" name="Google Shape;753;p120"/>
          <p:cNvPicPr preferRelativeResize="0"/>
          <p:nvPr/>
        </p:nvPicPr>
        <p:blipFill rotWithShape="1">
          <a:blip r:embed="rId2">
            <a:alphaModFix/>
          </a:blip>
          <a:srcRect/>
          <a:stretch/>
        </p:blipFill>
        <p:spPr>
          <a:xfrm>
            <a:off x="5405072" y="920948"/>
            <a:ext cx="2984317" cy="3932039"/>
          </a:xfrm>
          <a:prstGeom prst="rect">
            <a:avLst/>
          </a:prstGeom>
          <a:noFill/>
          <a:ln>
            <a:noFill/>
          </a:ln>
        </p:spPr>
      </p:pic>
      <p:sp>
        <p:nvSpPr>
          <p:cNvPr id="754" name="Google Shape;754;p120"/>
          <p:cNvSpPr txBox="1">
            <a:spLocks noGrp="1"/>
          </p:cNvSpPr>
          <p:nvPr>
            <p:ph type="title"/>
          </p:nvPr>
        </p:nvSpPr>
        <p:spPr>
          <a:xfrm>
            <a:off x="319599" y="0"/>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cxnSp>
        <p:nvCxnSpPr>
          <p:cNvPr id="755" name="Google Shape;755;p120"/>
          <p:cNvCxnSpPr/>
          <p:nvPr/>
        </p:nvCxnSpPr>
        <p:spPr>
          <a:xfrm>
            <a:off x="389839" y="828581"/>
            <a:ext cx="1424400" cy="0"/>
          </a:xfrm>
          <a:prstGeom prst="straightConnector1">
            <a:avLst/>
          </a:prstGeom>
          <a:noFill/>
          <a:ln w="76200" cap="flat" cmpd="sng">
            <a:solidFill>
              <a:srgbClr val="1899D6"/>
            </a:solidFill>
            <a:prstDash val="solid"/>
            <a:miter lim="800000"/>
            <a:headEnd type="none" w="sm" len="sm"/>
            <a:tailEnd type="none" w="sm" len="sm"/>
          </a:ln>
        </p:spPr>
      </p:cxnSp>
      <p:sp>
        <p:nvSpPr>
          <p:cNvPr id="756" name="Google Shape;756;p120"/>
          <p:cNvSpPr txBox="1">
            <a:spLocks noGrp="1"/>
          </p:cNvSpPr>
          <p:nvPr>
            <p:ph type="body" idx="2"/>
          </p:nvPr>
        </p:nvSpPr>
        <p:spPr>
          <a:xfrm>
            <a:off x="5789428" y="2077406"/>
            <a:ext cx="2200200" cy="13038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100"/>
              <a:buNone/>
              <a:defRPr sz="1100"/>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pic>
        <p:nvPicPr>
          <p:cNvPr id="757" name="Google Shape;757;p120"/>
          <p:cNvPicPr preferRelativeResize="0"/>
          <p:nvPr/>
        </p:nvPicPr>
        <p:blipFill rotWithShape="1">
          <a:blip r:embed="rId3">
            <a:alphaModFix/>
          </a:blip>
          <a:srcRect/>
          <a:stretch/>
        </p:blipFill>
        <p:spPr>
          <a:xfrm>
            <a:off x="8561257" y="190500"/>
            <a:ext cx="337475" cy="396260"/>
          </a:xfrm>
          <a:prstGeom prst="rect">
            <a:avLst/>
          </a:prstGeom>
          <a:noFill/>
          <a:ln>
            <a:noFill/>
          </a:ln>
        </p:spPr>
      </p:pic>
      <p:sp>
        <p:nvSpPr>
          <p:cNvPr id="758" name="Google Shape;758;p120"/>
          <p:cNvSpPr txBox="1">
            <a:spLocks noGrp="1"/>
          </p:cNvSpPr>
          <p:nvPr>
            <p:ph type="ftr" idx="11"/>
          </p:nvPr>
        </p:nvSpPr>
        <p:spPr>
          <a:xfrm>
            <a:off x="52578" y="4896391"/>
            <a:ext cx="3086100" cy="2529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800" b="0" i="0">
                <a:solidFill>
                  <a:srgbClr val="A5A5A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6_Title Only">
  <p:cSld name="6_Title Only">
    <p:spTree>
      <p:nvGrpSpPr>
        <p:cNvPr id="1" name="Shape 759"/>
        <p:cNvGrpSpPr/>
        <p:nvPr/>
      </p:nvGrpSpPr>
      <p:grpSpPr>
        <a:xfrm>
          <a:off x="0" y="0"/>
          <a:ext cx="0" cy="0"/>
          <a:chOff x="0" y="0"/>
          <a:chExt cx="0" cy="0"/>
        </a:xfrm>
      </p:grpSpPr>
      <p:sp>
        <p:nvSpPr>
          <p:cNvPr id="760" name="Google Shape;760;p121"/>
          <p:cNvSpPr/>
          <p:nvPr/>
        </p:nvSpPr>
        <p:spPr>
          <a:xfrm>
            <a:off x="0" y="0"/>
            <a:ext cx="9144000" cy="5143500"/>
          </a:xfrm>
          <a:prstGeom prst="rect">
            <a:avLst/>
          </a:pr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761" name="Google Shape;761;p121"/>
          <p:cNvSpPr txBox="1">
            <a:spLocks noGrp="1"/>
          </p:cNvSpPr>
          <p:nvPr>
            <p:ph type="body" idx="1"/>
          </p:nvPr>
        </p:nvSpPr>
        <p:spPr>
          <a:xfrm>
            <a:off x="344991" y="421466"/>
            <a:ext cx="7483800" cy="13683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accent1"/>
              </a:buClr>
              <a:buSzPts val="3800"/>
              <a:buNone/>
              <a:defRPr sz="3800" b="1">
                <a:solidFill>
                  <a:schemeClr val="lt1"/>
                </a:solidFil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762" name="Google Shape;762;p121"/>
          <p:cNvSpPr txBox="1">
            <a:spLocks noGrp="1"/>
          </p:cNvSpPr>
          <p:nvPr>
            <p:ph type="body" idx="2"/>
          </p:nvPr>
        </p:nvSpPr>
        <p:spPr>
          <a:xfrm>
            <a:off x="6535854" y="3429748"/>
            <a:ext cx="2267400" cy="630900"/>
          </a:xfrm>
          <a:prstGeom prst="rect">
            <a:avLst/>
          </a:prstGeom>
          <a:noFill/>
          <a:ln>
            <a:noFill/>
          </a:ln>
        </p:spPr>
        <p:txBody>
          <a:bodyPr spcFirstLastPara="1" wrap="square" lIns="68575" tIns="34275" rIns="68575" bIns="34275" anchor="t" anchorCtr="0">
            <a:noAutofit/>
          </a:bodyPr>
          <a:lstStyle>
            <a:lvl1pPr marL="457200" lvl="0" indent="-228600" algn="r" rtl="0">
              <a:lnSpc>
                <a:spcPct val="90000"/>
              </a:lnSpc>
              <a:spcBef>
                <a:spcPts val="800"/>
              </a:spcBef>
              <a:spcAft>
                <a:spcPts val="0"/>
              </a:spcAft>
              <a:buClr>
                <a:schemeClr val="accent1"/>
              </a:buClr>
              <a:buSzPts val="2000"/>
              <a:buNone/>
              <a:defRPr sz="2000" b="1">
                <a:solidFill>
                  <a:schemeClr val="lt1"/>
                </a:solidFil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cxnSp>
        <p:nvCxnSpPr>
          <p:cNvPr id="763" name="Google Shape;763;p121"/>
          <p:cNvCxnSpPr/>
          <p:nvPr/>
        </p:nvCxnSpPr>
        <p:spPr>
          <a:xfrm>
            <a:off x="7298017" y="4060576"/>
            <a:ext cx="1424400" cy="0"/>
          </a:xfrm>
          <a:prstGeom prst="straightConnector1">
            <a:avLst/>
          </a:prstGeom>
          <a:noFill/>
          <a:ln w="76200" cap="flat" cmpd="sng">
            <a:solidFill>
              <a:schemeClr val="lt1"/>
            </a:solidFill>
            <a:prstDash val="solid"/>
            <a:miter lim="800000"/>
            <a:headEnd type="none" w="sm" len="sm"/>
            <a:tailEnd type="none" w="sm" len="sm"/>
          </a:ln>
        </p:spPr>
      </p:cxnSp>
      <p:sp>
        <p:nvSpPr>
          <p:cNvPr id="764" name="Google Shape;764;p121"/>
          <p:cNvSpPr txBox="1">
            <a:spLocks noGrp="1"/>
          </p:cNvSpPr>
          <p:nvPr>
            <p:ph type="body" idx="3"/>
          </p:nvPr>
        </p:nvSpPr>
        <p:spPr>
          <a:xfrm>
            <a:off x="6535854" y="4181246"/>
            <a:ext cx="2267400" cy="630900"/>
          </a:xfrm>
          <a:prstGeom prst="rect">
            <a:avLst/>
          </a:prstGeom>
          <a:noFill/>
          <a:ln>
            <a:noFill/>
          </a:ln>
        </p:spPr>
        <p:txBody>
          <a:bodyPr spcFirstLastPara="1" wrap="square" lIns="68575" tIns="34275" rIns="68575" bIns="34275" anchor="t" anchorCtr="0">
            <a:noAutofit/>
          </a:bodyPr>
          <a:lstStyle>
            <a:lvl1pPr marL="457200" lvl="0" indent="-228600" algn="r" rtl="0">
              <a:lnSpc>
                <a:spcPct val="90000"/>
              </a:lnSpc>
              <a:spcBef>
                <a:spcPts val="800"/>
              </a:spcBef>
              <a:spcAft>
                <a:spcPts val="0"/>
              </a:spcAft>
              <a:buClr>
                <a:schemeClr val="accent1"/>
              </a:buClr>
              <a:buSzPts val="1100"/>
              <a:buNone/>
              <a:defRPr sz="1100" b="0">
                <a:solidFill>
                  <a:schemeClr val="lt1"/>
                </a:solidFil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Black with Pic">
  <p:cSld name="Black with Pic">
    <p:bg>
      <p:bgPr>
        <a:solidFill>
          <a:schemeClr val="dk1"/>
        </a:solidFill>
        <a:effectLst/>
      </p:bgPr>
    </p:bg>
    <p:spTree>
      <p:nvGrpSpPr>
        <p:cNvPr id="1" name="Shape 765"/>
        <p:cNvGrpSpPr/>
        <p:nvPr/>
      </p:nvGrpSpPr>
      <p:grpSpPr>
        <a:xfrm>
          <a:off x="0" y="0"/>
          <a:ext cx="0" cy="0"/>
          <a:chOff x="0" y="0"/>
          <a:chExt cx="0" cy="0"/>
        </a:xfrm>
      </p:grpSpPr>
      <p:sp>
        <p:nvSpPr>
          <p:cNvPr id="766" name="Google Shape;766;p122"/>
          <p:cNvSpPr>
            <a:spLocks noGrp="1"/>
          </p:cNvSpPr>
          <p:nvPr>
            <p:ph type="pic" idx="2"/>
          </p:nvPr>
        </p:nvSpPr>
        <p:spPr>
          <a:xfrm>
            <a:off x="4353391" y="1226344"/>
            <a:ext cx="4160700" cy="32577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lt1"/>
              </a:buClr>
              <a:buSzPts val="2100"/>
              <a:buFont typeface="Arial"/>
              <a:buChar char="•"/>
              <a:defRPr sz="2100" b="0" i="0" u="none" strike="noStrike" cap="none">
                <a:solidFill>
                  <a:schemeClr val="lt1"/>
                </a:solidFill>
                <a:latin typeface="Arial"/>
                <a:ea typeface="Arial"/>
                <a:cs typeface="Arial"/>
                <a:sym typeface="Arial"/>
              </a:defRPr>
            </a:lvl1pPr>
            <a:lvl2pPr marR="0" lvl="1" algn="l" rtl="0">
              <a:lnSpc>
                <a:spcPct val="90000"/>
              </a:lnSpc>
              <a:spcBef>
                <a:spcPts val="4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2pPr>
            <a:lvl3pPr marR="0" lvl="2" algn="l" rtl="0">
              <a:lnSpc>
                <a:spcPct val="90000"/>
              </a:lnSpc>
              <a:spcBef>
                <a:spcPts val="400"/>
              </a:spcBef>
              <a:spcAft>
                <a:spcPts val="0"/>
              </a:spcAft>
              <a:buClr>
                <a:schemeClr val="lt1"/>
              </a:buClr>
              <a:buSzPts val="1500"/>
              <a:buFont typeface="Arial"/>
              <a:buChar char="•"/>
              <a:defRPr sz="1500" b="0" i="0" u="none" strike="noStrike" cap="none">
                <a:solidFill>
                  <a:schemeClr val="lt1"/>
                </a:solidFill>
                <a:latin typeface="Arial"/>
                <a:ea typeface="Arial"/>
                <a:cs typeface="Arial"/>
                <a:sym typeface="Arial"/>
              </a:defRPr>
            </a:lvl3pPr>
            <a:lvl4pPr marR="0" lvl="3"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4pPr>
            <a:lvl5pPr marR="0" lvl="4"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5pPr>
            <a:lvl6pPr marR="0" lvl="5"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6pPr>
            <a:lvl7pPr marR="0" lvl="6"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7pPr>
            <a:lvl8pPr marR="0" lvl="7"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8pPr>
            <a:lvl9pPr marR="0" lvl="8"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9pPr>
          </a:lstStyle>
          <a:p>
            <a:endParaRPr/>
          </a:p>
        </p:txBody>
      </p:sp>
      <p:sp>
        <p:nvSpPr>
          <p:cNvPr id="767" name="Google Shape;767;p122"/>
          <p:cNvSpPr txBox="1">
            <a:spLocks noGrp="1"/>
          </p:cNvSpPr>
          <p:nvPr>
            <p:ph type="body" idx="1"/>
          </p:nvPr>
        </p:nvSpPr>
        <p:spPr>
          <a:xfrm>
            <a:off x="621179" y="1226344"/>
            <a:ext cx="3447600" cy="22515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lt1"/>
              </a:buClr>
              <a:buSzPts val="3000"/>
              <a:buNone/>
              <a:defRPr sz="3000" b="1"/>
            </a:lvl1pPr>
            <a:lvl2pPr marL="914400" lvl="1" indent="-228600" algn="l" rtl="0">
              <a:lnSpc>
                <a:spcPct val="90000"/>
              </a:lnSpc>
              <a:spcBef>
                <a:spcPts val="400"/>
              </a:spcBef>
              <a:spcAft>
                <a:spcPts val="0"/>
              </a:spcAft>
              <a:buClr>
                <a:schemeClr val="lt1"/>
              </a:buClr>
              <a:buSzPts val="3000"/>
              <a:buNone/>
              <a:defRPr sz="3000" b="1"/>
            </a:lvl2pPr>
            <a:lvl3pPr marL="1371600" lvl="2" indent="-228600" algn="l" rtl="0">
              <a:lnSpc>
                <a:spcPct val="90000"/>
              </a:lnSpc>
              <a:spcBef>
                <a:spcPts val="400"/>
              </a:spcBef>
              <a:spcAft>
                <a:spcPts val="0"/>
              </a:spcAft>
              <a:buClr>
                <a:schemeClr val="lt1"/>
              </a:buClr>
              <a:buSzPts val="3000"/>
              <a:buNone/>
              <a:defRPr sz="3000" b="1"/>
            </a:lvl3pPr>
            <a:lvl4pPr marL="1828800" lvl="3" indent="-228600" algn="l" rtl="0">
              <a:lnSpc>
                <a:spcPct val="90000"/>
              </a:lnSpc>
              <a:spcBef>
                <a:spcPts val="400"/>
              </a:spcBef>
              <a:spcAft>
                <a:spcPts val="0"/>
              </a:spcAft>
              <a:buClr>
                <a:schemeClr val="lt1"/>
              </a:buClr>
              <a:buSzPts val="3000"/>
              <a:buNone/>
              <a:defRPr sz="3000" b="1"/>
            </a:lvl4pPr>
            <a:lvl5pPr marL="2286000" lvl="4" indent="-228600" algn="l" rtl="0">
              <a:lnSpc>
                <a:spcPct val="90000"/>
              </a:lnSpc>
              <a:spcBef>
                <a:spcPts val="400"/>
              </a:spcBef>
              <a:spcAft>
                <a:spcPts val="0"/>
              </a:spcAft>
              <a:buClr>
                <a:schemeClr val="lt1"/>
              </a:buClr>
              <a:buSzPts val="3000"/>
              <a:buNone/>
              <a:defRPr sz="3000" b="1"/>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pic>
        <p:nvPicPr>
          <p:cNvPr id="768" name="Google Shape;768;p122"/>
          <p:cNvPicPr preferRelativeResize="0"/>
          <p:nvPr/>
        </p:nvPicPr>
        <p:blipFill rotWithShape="1">
          <a:blip r:embed="rId2">
            <a:alphaModFix/>
          </a:blip>
          <a:srcRect/>
          <a:stretch/>
        </p:blipFill>
        <p:spPr>
          <a:xfrm>
            <a:off x="7001224" y="151634"/>
            <a:ext cx="1857724" cy="704593"/>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White Blank">
  <p:cSld name="White Blank">
    <p:spTree>
      <p:nvGrpSpPr>
        <p:cNvPr id="1" name="Shape 769"/>
        <p:cNvGrpSpPr/>
        <p:nvPr/>
      </p:nvGrpSpPr>
      <p:grpSpPr>
        <a:xfrm>
          <a:off x="0" y="0"/>
          <a:ext cx="0" cy="0"/>
          <a:chOff x="0" y="0"/>
          <a:chExt cx="0" cy="0"/>
        </a:xfrm>
      </p:grpSpPr>
      <p:pic>
        <p:nvPicPr>
          <p:cNvPr id="770" name="Google Shape;770;p123"/>
          <p:cNvPicPr preferRelativeResize="0"/>
          <p:nvPr/>
        </p:nvPicPr>
        <p:blipFill rotWithShape="1">
          <a:blip r:embed="rId2">
            <a:alphaModFix/>
          </a:blip>
          <a:srcRect/>
          <a:stretch/>
        </p:blipFill>
        <p:spPr>
          <a:xfrm>
            <a:off x="7181269" y="37718"/>
            <a:ext cx="1250596" cy="884421"/>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1 column no hexagon">
  <p:cSld name="CUSTOM_5">
    <p:spTree>
      <p:nvGrpSpPr>
        <p:cNvPr id="1" name="Shape 771"/>
        <p:cNvGrpSpPr/>
        <p:nvPr/>
      </p:nvGrpSpPr>
      <p:grpSpPr>
        <a:xfrm>
          <a:off x="0" y="0"/>
          <a:ext cx="0" cy="0"/>
          <a:chOff x="0" y="0"/>
          <a:chExt cx="0" cy="0"/>
        </a:xfrm>
      </p:grpSpPr>
      <p:sp>
        <p:nvSpPr>
          <p:cNvPr id="772" name="Google Shape;772;p124"/>
          <p:cNvSpPr txBox="1">
            <a:spLocks noGrp="1"/>
          </p:cNvSpPr>
          <p:nvPr>
            <p:ph type="title"/>
          </p:nvPr>
        </p:nvSpPr>
        <p:spPr>
          <a:xfrm>
            <a:off x="311700" y="445025"/>
            <a:ext cx="8520600" cy="572700"/>
          </a:xfrm>
          <a:prstGeom prst="rect">
            <a:avLst/>
          </a:prstGeom>
        </p:spPr>
        <p:txBody>
          <a:bodyPr spcFirstLastPara="1" wrap="square" lIns="68575" tIns="34275" rIns="68575" bIns="34275"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773" name="Google Shape;773;p124"/>
          <p:cNvPicPr preferRelativeResize="0"/>
          <p:nvPr/>
        </p:nvPicPr>
        <p:blipFill rotWithShape="1">
          <a:blip r:embed="rId2">
            <a:alphaModFix/>
          </a:blip>
          <a:srcRect l="6485" t="5864" r="79531" b="62676"/>
          <a:stretch/>
        </p:blipFill>
        <p:spPr>
          <a:xfrm>
            <a:off x="8497050" y="137350"/>
            <a:ext cx="504923" cy="572700"/>
          </a:xfrm>
          <a:prstGeom prst="rect">
            <a:avLst/>
          </a:prstGeom>
          <a:noFill/>
          <a:ln>
            <a:noFill/>
          </a:ln>
        </p:spPr>
      </p:pic>
      <p:cxnSp>
        <p:nvCxnSpPr>
          <p:cNvPr id="774" name="Google Shape;774;p124"/>
          <p:cNvCxnSpPr/>
          <p:nvPr/>
        </p:nvCxnSpPr>
        <p:spPr>
          <a:xfrm>
            <a:off x="465475" y="1104550"/>
            <a:ext cx="1830300" cy="0"/>
          </a:xfrm>
          <a:prstGeom prst="straightConnector1">
            <a:avLst/>
          </a:prstGeom>
          <a:noFill/>
          <a:ln w="76200" cap="flat" cmpd="sng">
            <a:solidFill>
              <a:srgbClr val="0098DB"/>
            </a:solidFill>
            <a:prstDash val="solid"/>
            <a:round/>
            <a:headEnd type="none" w="med" len="med"/>
            <a:tailEnd type="none" w="med" len="med"/>
          </a:ln>
        </p:spPr>
      </p:cxnSp>
      <p:sp>
        <p:nvSpPr>
          <p:cNvPr id="775" name="Google Shape;775;p124"/>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Autofit/>
          </a:bodyPr>
          <a:lstStyle>
            <a:lvl1pPr marL="457200" lvl="0" indent="-361950" rtl="0">
              <a:spcBef>
                <a:spcPts val="800"/>
              </a:spcBef>
              <a:spcAft>
                <a:spcPts val="0"/>
              </a:spcAft>
              <a:buSzPts val="2100"/>
              <a:buChar char="•"/>
              <a:defRPr/>
            </a:lvl1pPr>
            <a:lvl2pPr marL="914400" lvl="1" indent="-342900" rtl="0">
              <a:spcBef>
                <a:spcPts val="400"/>
              </a:spcBef>
              <a:spcAft>
                <a:spcPts val="0"/>
              </a:spcAft>
              <a:buSzPts val="1800"/>
              <a:buChar char="•"/>
              <a:defRPr/>
            </a:lvl2pPr>
            <a:lvl3pPr marL="1371600" lvl="2" indent="-323850" rtl="0">
              <a:spcBef>
                <a:spcPts val="400"/>
              </a:spcBef>
              <a:spcAft>
                <a:spcPts val="0"/>
              </a:spcAft>
              <a:buSzPts val="1500"/>
              <a:buChar char="•"/>
              <a:defRPr/>
            </a:lvl3pPr>
            <a:lvl4pPr marL="1828800" lvl="3" indent="-317500" rtl="0">
              <a:spcBef>
                <a:spcPts val="400"/>
              </a:spcBef>
              <a:spcAft>
                <a:spcPts val="0"/>
              </a:spcAft>
              <a:buSzPts val="1400"/>
              <a:buChar char="•"/>
              <a:defRPr/>
            </a:lvl4pPr>
            <a:lvl5pPr marL="2286000" lvl="4" indent="-317500" rtl="0">
              <a:spcBef>
                <a:spcPts val="400"/>
              </a:spcBef>
              <a:spcAft>
                <a:spcPts val="0"/>
              </a:spcAft>
              <a:buSzPts val="1400"/>
              <a:buChar char="•"/>
              <a:defRPr/>
            </a:lvl5pPr>
            <a:lvl6pPr marL="2743200" lvl="5" indent="-317500" rtl="0">
              <a:spcBef>
                <a:spcPts val="400"/>
              </a:spcBef>
              <a:spcAft>
                <a:spcPts val="0"/>
              </a:spcAft>
              <a:buSzPts val="1400"/>
              <a:buChar char="•"/>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7_Section Header">
  <p:cSld name="7_Section Header">
    <p:spTree>
      <p:nvGrpSpPr>
        <p:cNvPr id="1" name="Shape 782"/>
        <p:cNvGrpSpPr/>
        <p:nvPr/>
      </p:nvGrpSpPr>
      <p:grpSpPr>
        <a:xfrm>
          <a:off x="0" y="0"/>
          <a:ext cx="0" cy="0"/>
          <a:chOff x="0" y="0"/>
          <a:chExt cx="0" cy="0"/>
        </a:xfrm>
      </p:grpSpPr>
      <p:sp>
        <p:nvSpPr>
          <p:cNvPr id="783" name="Google Shape;783;p126"/>
          <p:cNvSpPr txBox="1">
            <a:spLocks noGrp="1"/>
          </p:cNvSpPr>
          <p:nvPr>
            <p:ph type="body" idx="1"/>
          </p:nvPr>
        </p:nvSpPr>
        <p:spPr>
          <a:xfrm>
            <a:off x="628650" y="1369219"/>
            <a:ext cx="7898400" cy="3263400"/>
          </a:xfrm>
          <a:prstGeom prst="rect">
            <a:avLst/>
          </a:prstGeom>
          <a:noFill/>
          <a:ln>
            <a:noFill/>
          </a:ln>
        </p:spPr>
        <p:txBody>
          <a:bodyPr spcFirstLastPara="1" wrap="square" lIns="71100" tIns="35550" rIns="71100" bIns="35550" anchor="t" anchorCtr="0">
            <a:noAutofit/>
          </a:bodyPr>
          <a:lstStyle>
            <a:lvl1pPr marL="457200" lvl="0" indent="-336550" algn="l" rtl="0">
              <a:lnSpc>
                <a:spcPct val="90000"/>
              </a:lnSpc>
              <a:spcBef>
                <a:spcPts val="800"/>
              </a:spcBef>
              <a:spcAft>
                <a:spcPts val="0"/>
              </a:spcAft>
              <a:buClr>
                <a:schemeClr val="accent1"/>
              </a:buClr>
              <a:buSzPts val="1700"/>
              <a:buFont typeface="Arial"/>
              <a:buChar char="•"/>
              <a:defRPr sz="1700"/>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784" name="Google Shape;784;p126"/>
          <p:cNvSpPr txBox="1">
            <a:spLocks noGrp="1"/>
          </p:cNvSpPr>
          <p:nvPr>
            <p:ph type="title"/>
          </p:nvPr>
        </p:nvSpPr>
        <p:spPr>
          <a:xfrm>
            <a:off x="319599" y="0"/>
            <a:ext cx="7886700" cy="994500"/>
          </a:xfrm>
          <a:prstGeom prst="rect">
            <a:avLst/>
          </a:prstGeom>
          <a:noFill/>
          <a:ln>
            <a:noFill/>
          </a:ln>
        </p:spPr>
        <p:txBody>
          <a:bodyPr spcFirstLastPara="1" wrap="square" lIns="71100" tIns="35550" rIns="71100" bIns="35550" anchor="ctr" anchorCtr="0">
            <a:noAutofit/>
          </a:bodyPr>
          <a:lstStyle>
            <a:lvl1pPr lvl="0" algn="l" rtl="0">
              <a:lnSpc>
                <a:spcPct val="90000"/>
              </a:lnSpc>
              <a:spcBef>
                <a:spcPts val="0"/>
              </a:spcBef>
              <a:spcAft>
                <a:spcPts val="0"/>
              </a:spcAft>
              <a:buClr>
                <a:schemeClr val="dk1"/>
              </a:buClr>
              <a:buSzPts val="1100"/>
              <a:buFont typeface="Calibri"/>
              <a:buNone/>
              <a:defRPr/>
            </a:lvl1pPr>
            <a:lvl2pPr lvl="1" algn="l" rtl="0">
              <a:lnSpc>
                <a:spcPct val="90000"/>
              </a:lnSpc>
              <a:spcBef>
                <a:spcPts val="0"/>
              </a:spcBef>
              <a:spcAft>
                <a:spcPts val="0"/>
              </a:spcAft>
              <a:buClr>
                <a:schemeClr val="dk1"/>
              </a:buClr>
              <a:buSzPts val="1100"/>
              <a:buFont typeface="Calibri"/>
              <a:buNone/>
              <a:defRPr/>
            </a:lvl2pPr>
            <a:lvl3pPr lvl="2" algn="l" rtl="0">
              <a:lnSpc>
                <a:spcPct val="90000"/>
              </a:lnSpc>
              <a:spcBef>
                <a:spcPts val="0"/>
              </a:spcBef>
              <a:spcAft>
                <a:spcPts val="0"/>
              </a:spcAft>
              <a:buClr>
                <a:schemeClr val="dk1"/>
              </a:buClr>
              <a:buSzPts val="1100"/>
              <a:buFont typeface="Calibri"/>
              <a:buNone/>
              <a:defRPr/>
            </a:lvl3pPr>
            <a:lvl4pPr lvl="3" algn="l" rtl="0">
              <a:lnSpc>
                <a:spcPct val="90000"/>
              </a:lnSpc>
              <a:spcBef>
                <a:spcPts val="0"/>
              </a:spcBef>
              <a:spcAft>
                <a:spcPts val="0"/>
              </a:spcAft>
              <a:buClr>
                <a:schemeClr val="dk1"/>
              </a:buClr>
              <a:buSzPts val="1100"/>
              <a:buFont typeface="Calibri"/>
              <a:buNone/>
              <a:defRPr/>
            </a:lvl4pPr>
            <a:lvl5pPr lvl="4" algn="l" rtl="0">
              <a:lnSpc>
                <a:spcPct val="90000"/>
              </a:lnSpc>
              <a:spcBef>
                <a:spcPts val="0"/>
              </a:spcBef>
              <a:spcAft>
                <a:spcPts val="0"/>
              </a:spcAft>
              <a:buClr>
                <a:schemeClr val="dk1"/>
              </a:buClr>
              <a:buSzPts val="1100"/>
              <a:buFont typeface="Calibri"/>
              <a:buNone/>
              <a:defRPr/>
            </a:lvl5pPr>
            <a:lvl6pPr lvl="5" algn="l" rtl="0">
              <a:lnSpc>
                <a:spcPct val="90000"/>
              </a:lnSpc>
              <a:spcBef>
                <a:spcPts val="0"/>
              </a:spcBef>
              <a:spcAft>
                <a:spcPts val="0"/>
              </a:spcAft>
              <a:buClr>
                <a:schemeClr val="dk1"/>
              </a:buClr>
              <a:buSzPts val="1100"/>
              <a:buFont typeface="Calibri"/>
              <a:buNone/>
              <a:defRPr/>
            </a:lvl6pPr>
            <a:lvl7pPr lvl="6" algn="l" rtl="0">
              <a:lnSpc>
                <a:spcPct val="90000"/>
              </a:lnSpc>
              <a:spcBef>
                <a:spcPts val="0"/>
              </a:spcBef>
              <a:spcAft>
                <a:spcPts val="0"/>
              </a:spcAft>
              <a:buClr>
                <a:schemeClr val="dk1"/>
              </a:buClr>
              <a:buSzPts val="1100"/>
              <a:buFont typeface="Calibri"/>
              <a:buNone/>
              <a:defRPr/>
            </a:lvl7pPr>
            <a:lvl8pPr lvl="7" algn="l" rtl="0">
              <a:lnSpc>
                <a:spcPct val="90000"/>
              </a:lnSpc>
              <a:spcBef>
                <a:spcPts val="0"/>
              </a:spcBef>
              <a:spcAft>
                <a:spcPts val="0"/>
              </a:spcAft>
              <a:buClr>
                <a:schemeClr val="dk1"/>
              </a:buClr>
              <a:buSzPts val="1100"/>
              <a:buFont typeface="Calibri"/>
              <a:buNone/>
              <a:defRPr/>
            </a:lvl8pPr>
            <a:lvl9pPr lvl="8" algn="l" rtl="0">
              <a:lnSpc>
                <a:spcPct val="90000"/>
              </a:lnSpc>
              <a:spcBef>
                <a:spcPts val="0"/>
              </a:spcBef>
              <a:spcAft>
                <a:spcPts val="0"/>
              </a:spcAft>
              <a:buClr>
                <a:schemeClr val="dk1"/>
              </a:buClr>
              <a:buSzPts val="1100"/>
              <a:buFont typeface="Calibri"/>
              <a:buNone/>
              <a:defRPr/>
            </a:lvl9pPr>
          </a:lstStyle>
          <a:p>
            <a:endParaRPr/>
          </a:p>
        </p:txBody>
      </p:sp>
      <p:sp>
        <p:nvSpPr>
          <p:cNvPr id="785" name="Google Shape;785;p126"/>
          <p:cNvSpPr txBox="1">
            <a:spLocks noGrp="1"/>
          </p:cNvSpPr>
          <p:nvPr>
            <p:ph type="ftr" idx="11"/>
          </p:nvPr>
        </p:nvSpPr>
        <p:spPr>
          <a:xfrm>
            <a:off x="52388" y="4895850"/>
            <a:ext cx="3086100" cy="253500"/>
          </a:xfrm>
          <a:prstGeom prst="rect">
            <a:avLst/>
          </a:prstGeom>
          <a:noFill/>
          <a:ln>
            <a:noFill/>
          </a:ln>
        </p:spPr>
        <p:txBody>
          <a:bodyPr spcFirstLastPara="1" wrap="square" lIns="71100" tIns="35550" rIns="71100" bIns="35550" anchor="t"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4D4F53"/>
        </a:solidFill>
        <a:effectLst/>
      </p:bgPr>
    </p:bg>
    <p:spTree>
      <p:nvGrpSpPr>
        <p:cNvPr id="1" name="Shape 54"/>
        <p:cNvGrpSpPr/>
        <p:nvPr/>
      </p:nvGrpSpPr>
      <p:grpSpPr>
        <a:xfrm>
          <a:off x="0" y="0"/>
          <a:ext cx="0" cy="0"/>
          <a:chOff x="0" y="0"/>
          <a:chExt cx="0" cy="0"/>
        </a:xfrm>
      </p:grpSpPr>
      <p:pic>
        <p:nvPicPr>
          <p:cNvPr id="55" name="Google Shape;55;p14"/>
          <p:cNvPicPr preferRelativeResize="0"/>
          <p:nvPr/>
        </p:nvPicPr>
        <p:blipFill rotWithShape="1">
          <a:blip r:embed="rId2">
            <a:alphaModFix/>
          </a:blip>
          <a:srcRect l="60469" t="77250" b="2583"/>
          <a:stretch/>
        </p:blipFill>
        <p:spPr>
          <a:xfrm>
            <a:off x="0" y="0"/>
            <a:ext cx="4436323" cy="3200775"/>
          </a:xfrm>
          <a:prstGeom prst="rect">
            <a:avLst/>
          </a:prstGeom>
          <a:noFill/>
          <a:ln>
            <a:noFill/>
          </a:ln>
        </p:spPr>
      </p:pic>
      <p:sp>
        <p:nvSpPr>
          <p:cNvPr id="56" name="Google Shape;56;p14"/>
          <p:cNvSpPr txBox="1">
            <a:spLocks noGrp="1"/>
          </p:cNvSpPr>
          <p:nvPr>
            <p:ph type="ctrTitle"/>
          </p:nvPr>
        </p:nvSpPr>
        <p:spPr>
          <a:xfrm>
            <a:off x="658825" y="744575"/>
            <a:ext cx="8035500" cy="20526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Clr>
                <a:srgbClr val="FFFFFF"/>
              </a:buClr>
              <a:buSzPts val="4000"/>
              <a:buNone/>
              <a:defRPr sz="4000" b="1">
                <a:solidFill>
                  <a:srgbClr val="FFFFFF"/>
                </a:solidFill>
              </a:defRPr>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57" name="Google Shape;57;p14"/>
          <p:cNvSpPr txBox="1">
            <a:spLocks noGrp="1"/>
          </p:cNvSpPr>
          <p:nvPr>
            <p:ph type="subTitle" idx="1"/>
          </p:nvPr>
        </p:nvSpPr>
        <p:spPr>
          <a:xfrm>
            <a:off x="658825" y="2871075"/>
            <a:ext cx="8520600" cy="792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rgbClr val="FFFFFF"/>
              </a:buClr>
              <a:buSzPts val="1800"/>
              <a:buNone/>
              <a:defRPr>
                <a:solidFill>
                  <a:srgbClr val="FFFFFF"/>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8" name="Google Shape;58;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cxnSp>
        <p:nvCxnSpPr>
          <p:cNvPr id="59" name="Google Shape;59;p14"/>
          <p:cNvCxnSpPr/>
          <p:nvPr/>
        </p:nvCxnSpPr>
        <p:spPr>
          <a:xfrm>
            <a:off x="820475" y="2871075"/>
            <a:ext cx="2114400" cy="0"/>
          </a:xfrm>
          <a:prstGeom prst="straightConnector1">
            <a:avLst/>
          </a:prstGeom>
          <a:noFill/>
          <a:ln w="76200" cap="flat" cmpd="sng">
            <a:solidFill>
              <a:srgbClr val="FFFFFF"/>
            </a:solidFill>
            <a:prstDash val="solid"/>
            <a:round/>
            <a:headEnd type="none" w="sm" len="sm"/>
            <a:tailEnd type="none" w="sm" len="sm"/>
          </a:ln>
        </p:spPr>
      </p:cxnSp>
      <p:pic>
        <p:nvPicPr>
          <p:cNvPr id="60" name="Google Shape;60;p14"/>
          <p:cNvPicPr preferRelativeResize="0"/>
          <p:nvPr/>
        </p:nvPicPr>
        <p:blipFill rotWithShape="1">
          <a:blip r:embed="rId3">
            <a:alphaModFix/>
          </a:blip>
          <a:srcRect l="50102"/>
          <a:stretch/>
        </p:blipFill>
        <p:spPr>
          <a:xfrm>
            <a:off x="1879829" y="3737575"/>
            <a:ext cx="1058527" cy="1009200"/>
          </a:xfrm>
          <a:prstGeom prst="rect">
            <a:avLst/>
          </a:prstGeom>
          <a:noFill/>
          <a:ln>
            <a:noFill/>
          </a:ln>
        </p:spPr>
      </p:pic>
      <p:pic>
        <p:nvPicPr>
          <p:cNvPr id="61" name="Google Shape;61;p14"/>
          <p:cNvPicPr preferRelativeResize="0"/>
          <p:nvPr/>
        </p:nvPicPr>
        <p:blipFill rotWithShape="1">
          <a:blip r:embed="rId3">
            <a:alphaModFix/>
          </a:blip>
          <a:srcRect r="50102"/>
          <a:stretch/>
        </p:blipFill>
        <p:spPr>
          <a:xfrm>
            <a:off x="816969" y="3737575"/>
            <a:ext cx="1058527" cy="1009200"/>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1 Title slide">
  <p:cSld name="TITLE_1">
    <p:bg>
      <p:bgPr>
        <a:solidFill>
          <a:schemeClr val="lt2"/>
        </a:solidFill>
        <a:effectLst/>
      </p:bgPr>
    </p:bg>
    <p:spTree>
      <p:nvGrpSpPr>
        <p:cNvPr id="1" name="Shape 790"/>
        <p:cNvGrpSpPr/>
        <p:nvPr/>
      </p:nvGrpSpPr>
      <p:grpSpPr>
        <a:xfrm>
          <a:off x="0" y="0"/>
          <a:ext cx="0" cy="0"/>
          <a:chOff x="0" y="0"/>
          <a:chExt cx="0" cy="0"/>
        </a:xfrm>
      </p:grpSpPr>
      <p:pic>
        <p:nvPicPr>
          <p:cNvPr id="791" name="Google Shape;791;p128" descr="Behavioural Insights Team logo" title="Behavioural Insights Team logo"/>
          <p:cNvPicPr preferRelativeResize="0"/>
          <p:nvPr/>
        </p:nvPicPr>
        <p:blipFill rotWithShape="1">
          <a:blip r:embed="rId2">
            <a:alphaModFix/>
          </a:blip>
          <a:srcRect r="50102"/>
          <a:stretch/>
        </p:blipFill>
        <p:spPr>
          <a:xfrm>
            <a:off x="816969" y="3550839"/>
            <a:ext cx="1058527" cy="1009200"/>
          </a:xfrm>
          <a:prstGeom prst="rect">
            <a:avLst/>
          </a:prstGeom>
          <a:noFill/>
          <a:ln>
            <a:noFill/>
          </a:ln>
        </p:spPr>
      </p:pic>
      <p:pic>
        <p:nvPicPr>
          <p:cNvPr id="792" name="Google Shape;792;p128"/>
          <p:cNvPicPr preferRelativeResize="0"/>
          <p:nvPr/>
        </p:nvPicPr>
        <p:blipFill rotWithShape="1">
          <a:blip r:embed="rId3">
            <a:alphaModFix/>
          </a:blip>
          <a:srcRect l="60469" t="78691" b="2584"/>
          <a:stretch/>
        </p:blipFill>
        <p:spPr>
          <a:xfrm rot="10800000">
            <a:off x="4707676" y="2171325"/>
            <a:ext cx="4436324" cy="2972175"/>
          </a:xfrm>
          <a:prstGeom prst="rect">
            <a:avLst/>
          </a:prstGeom>
          <a:noFill/>
          <a:ln>
            <a:noFill/>
          </a:ln>
        </p:spPr>
      </p:pic>
      <p:cxnSp>
        <p:nvCxnSpPr>
          <p:cNvPr id="793" name="Google Shape;793;p128"/>
          <p:cNvCxnSpPr/>
          <p:nvPr/>
        </p:nvCxnSpPr>
        <p:spPr>
          <a:xfrm>
            <a:off x="675550" y="2569935"/>
            <a:ext cx="2114400" cy="0"/>
          </a:xfrm>
          <a:prstGeom prst="straightConnector1">
            <a:avLst/>
          </a:prstGeom>
          <a:noFill/>
          <a:ln w="76200" cap="flat" cmpd="sng">
            <a:solidFill>
              <a:srgbClr val="FFFFFF"/>
            </a:solidFill>
            <a:prstDash val="solid"/>
            <a:round/>
            <a:headEnd type="none" w="med" len="med"/>
            <a:tailEnd type="none" w="med" len="med"/>
          </a:ln>
        </p:spPr>
      </p:cxnSp>
      <p:sp>
        <p:nvSpPr>
          <p:cNvPr id="794" name="Google Shape;794;p128"/>
          <p:cNvSpPr txBox="1">
            <a:spLocks noGrp="1"/>
          </p:cNvSpPr>
          <p:nvPr>
            <p:ph type="sldNum" idx="12"/>
          </p:nvPr>
        </p:nvSpPr>
        <p:spPr>
          <a:xfrm>
            <a:off x="8694000" y="4893200"/>
            <a:ext cx="232500" cy="181500"/>
          </a:xfrm>
          <a:prstGeom prst="rect">
            <a:avLst/>
          </a:prstGeom>
        </p:spPr>
        <p:txBody>
          <a:bodyPr spcFirstLastPara="1" wrap="square" lIns="0" tIns="0" rIns="0" bIns="0" anchor="t" anchorCtr="0">
            <a:noAutofit/>
          </a:bodyPr>
          <a:lstStyle>
            <a:lvl1pPr lvl="0" algn="r" rtl="0">
              <a:buNone/>
              <a:defRPr sz="200">
                <a:solidFill>
                  <a:schemeClr val="lt2"/>
                </a:solidFill>
              </a:defRPr>
            </a:lvl1pPr>
            <a:lvl2pPr lvl="1" algn="r" rtl="0">
              <a:buNone/>
              <a:defRPr sz="200">
                <a:solidFill>
                  <a:schemeClr val="lt2"/>
                </a:solidFill>
              </a:defRPr>
            </a:lvl2pPr>
            <a:lvl3pPr lvl="2" algn="r" rtl="0">
              <a:buNone/>
              <a:defRPr sz="200">
                <a:solidFill>
                  <a:schemeClr val="lt2"/>
                </a:solidFill>
              </a:defRPr>
            </a:lvl3pPr>
            <a:lvl4pPr lvl="3" algn="r" rtl="0">
              <a:buNone/>
              <a:defRPr sz="200">
                <a:solidFill>
                  <a:schemeClr val="lt2"/>
                </a:solidFill>
              </a:defRPr>
            </a:lvl4pPr>
            <a:lvl5pPr lvl="4" algn="r" rtl="0">
              <a:buNone/>
              <a:defRPr sz="200">
                <a:solidFill>
                  <a:schemeClr val="lt2"/>
                </a:solidFill>
              </a:defRPr>
            </a:lvl5pPr>
            <a:lvl6pPr lvl="5" algn="r" rtl="0">
              <a:buNone/>
              <a:defRPr sz="200">
                <a:solidFill>
                  <a:schemeClr val="lt2"/>
                </a:solidFill>
              </a:defRPr>
            </a:lvl6pPr>
            <a:lvl7pPr lvl="6" algn="r" rtl="0">
              <a:buNone/>
              <a:defRPr sz="200">
                <a:solidFill>
                  <a:schemeClr val="lt2"/>
                </a:solidFill>
              </a:defRPr>
            </a:lvl7pPr>
            <a:lvl8pPr lvl="7" algn="r" rtl="0">
              <a:buNone/>
              <a:defRPr sz="200">
                <a:solidFill>
                  <a:schemeClr val="lt2"/>
                </a:solidFill>
              </a:defRPr>
            </a:lvl8pPr>
            <a:lvl9pPr lvl="8" algn="r" rtl="0">
              <a:buNone/>
              <a:defRPr sz="200">
                <a:solidFill>
                  <a:schemeClr val="lt2"/>
                </a:solidFill>
              </a:defRPr>
            </a:lvl9pPr>
          </a:lstStyle>
          <a:p>
            <a:pPr marL="0" lvl="0" indent="0" algn="r" rtl="0">
              <a:spcBef>
                <a:spcPts val="0"/>
              </a:spcBef>
              <a:spcAft>
                <a:spcPts val="0"/>
              </a:spcAft>
              <a:buNone/>
            </a:pPr>
            <a:fld id="{00000000-1234-1234-1234-123412341234}" type="slidenum">
              <a:rPr lang="en-GB"/>
              <a:t>‹#›</a:t>
            </a:fld>
            <a:endParaRPr/>
          </a:p>
        </p:txBody>
      </p:sp>
      <p:sp>
        <p:nvSpPr>
          <p:cNvPr id="795" name="Google Shape;795;p128"/>
          <p:cNvSpPr txBox="1">
            <a:spLocks noGrp="1"/>
          </p:cNvSpPr>
          <p:nvPr>
            <p:ph type="title"/>
          </p:nvPr>
        </p:nvSpPr>
        <p:spPr>
          <a:xfrm>
            <a:off x="658575" y="734850"/>
            <a:ext cx="7813500" cy="1593000"/>
          </a:xfrm>
          <a:prstGeom prst="rect">
            <a:avLst/>
          </a:prstGeom>
        </p:spPr>
        <p:txBody>
          <a:bodyPr spcFirstLastPara="1" wrap="square" lIns="0" tIns="0" rIns="0" bIns="0" anchor="b" anchorCtr="0">
            <a:noAutofit/>
          </a:bodyPr>
          <a:lstStyle>
            <a:lvl1pPr lvl="0" rtl="0">
              <a:spcBef>
                <a:spcPts val="0"/>
              </a:spcBef>
              <a:spcAft>
                <a:spcPts val="0"/>
              </a:spcAft>
              <a:buClr>
                <a:schemeClr val="lt1"/>
              </a:buClr>
              <a:buSzPts val="4000"/>
              <a:buNone/>
              <a:defRPr sz="4000">
                <a:solidFill>
                  <a:schemeClr val="lt1"/>
                </a:solidFill>
              </a:defRPr>
            </a:lvl1pPr>
            <a:lvl2pPr lvl="1" rtl="0">
              <a:spcBef>
                <a:spcPts val="0"/>
              </a:spcBef>
              <a:spcAft>
                <a:spcPts val="0"/>
              </a:spcAft>
              <a:buClr>
                <a:schemeClr val="lt1"/>
              </a:buClr>
              <a:buSzPts val="4000"/>
              <a:buNone/>
              <a:defRPr sz="4000">
                <a:solidFill>
                  <a:schemeClr val="lt1"/>
                </a:solidFill>
              </a:defRPr>
            </a:lvl2pPr>
            <a:lvl3pPr lvl="2" rtl="0">
              <a:spcBef>
                <a:spcPts val="0"/>
              </a:spcBef>
              <a:spcAft>
                <a:spcPts val="0"/>
              </a:spcAft>
              <a:buClr>
                <a:schemeClr val="lt1"/>
              </a:buClr>
              <a:buSzPts val="4000"/>
              <a:buNone/>
              <a:defRPr sz="4000">
                <a:solidFill>
                  <a:schemeClr val="lt1"/>
                </a:solidFill>
              </a:defRPr>
            </a:lvl3pPr>
            <a:lvl4pPr lvl="3" rtl="0">
              <a:spcBef>
                <a:spcPts val="0"/>
              </a:spcBef>
              <a:spcAft>
                <a:spcPts val="0"/>
              </a:spcAft>
              <a:buClr>
                <a:schemeClr val="lt1"/>
              </a:buClr>
              <a:buSzPts val="4000"/>
              <a:buNone/>
              <a:defRPr sz="4000">
                <a:solidFill>
                  <a:schemeClr val="lt1"/>
                </a:solidFill>
              </a:defRPr>
            </a:lvl4pPr>
            <a:lvl5pPr lvl="4" rtl="0">
              <a:spcBef>
                <a:spcPts val="0"/>
              </a:spcBef>
              <a:spcAft>
                <a:spcPts val="0"/>
              </a:spcAft>
              <a:buClr>
                <a:schemeClr val="lt1"/>
              </a:buClr>
              <a:buSzPts val="4000"/>
              <a:buNone/>
              <a:defRPr sz="4000">
                <a:solidFill>
                  <a:schemeClr val="lt1"/>
                </a:solidFill>
              </a:defRPr>
            </a:lvl5pPr>
            <a:lvl6pPr lvl="5" rtl="0">
              <a:spcBef>
                <a:spcPts val="0"/>
              </a:spcBef>
              <a:spcAft>
                <a:spcPts val="0"/>
              </a:spcAft>
              <a:buClr>
                <a:schemeClr val="lt1"/>
              </a:buClr>
              <a:buSzPts val="4000"/>
              <a:buNone/>
              <a:defRPr sz="4000">
                <a:solidFill>
                  <a:schemeClr val="lt1"/>
                </a:solidFill>
              </a:defRPr>
            </a:lvl6pPr>
            <a:lvl7pPr lvl="6" rtl="0">
              <a:spcBef>
                <a:spcPts val="0"/>
              </a:spcBef>
              <a:spcAft>
                <a:spcPts val="0"/>
              </a:spcAft>
              <a:buClr>
                <a:schemeClr val="lt1"/>
              </a:buClr>
              <a:buSzPts val="4000"/>
              <a:buNone/>
              <a:defRPr sz="4000">
                <a:solidFill>
                  <a:schemeClr val="lt1"/>
                </a:solidFill>
              </a:defRPr>
            </a:lvl7pPr>
            <a:lvl8pPr lvl="7" rtl="0">
              <a:spcBef>
                <a:spcPts val="0"/>
              </a:spcBef>
              <a:spcAft>
                <a:spcPts val="0"/>
              </a:spcAft>
              <a:buClr>
                <a:schemeClr val="lt1"/>
              </a:buClr>
              <a:buSzPts val="4000"/>
              <a:buNone/>
              <a:defRPr sz="4000">
                <a:solidFill>
                  <a:schemeClr val="lt1"/>
                </a:solidFill>
              </a:defRPr>
            </a:lvl8pPr>
            <a:lvl9pPr lvl="8" rtl="0">
              <a:spcBef>
                <a:spcPts val="0"/>
              </a:spcBef>
              <a:spcAft>
                <a:spcPts val="0"/>
              </a:spcAft>
              <a:buClr>
                <a:schemeClr val="lt1"/>
              </a:buClr>
              <a:buSzPts val="4000"/>
              <a:buNone/>
              <a:defRPr sz="4000">
                <a:solidFill>
                  <a:schemeClr val="lt1"/>
                </a:solidFill>
              </a:defRPr>
            </a:lvl9pPr>
          </a:lstStyle>
          <a:p>
            <a:endParaRPr/>
          </a:p>
        </p:txBody>
      </p:sp>
      <p:sp>
        <p:nvSpPr>
          <p:cNvPr id="796" name="Google Shape;796;p128"/>
          <p:cNvSpPr txBox="1">
            <a:spLocks noGrp="1"/>
          </p:cNvSpPr>
          <p:nvPr>
            <p:ph type="subTitle" idx="1"/>
          </p:nvPr>
        </p:nvSpPr>
        <p:spPr>
          <a:xfrm>
            <a:off x="658500" y="2780975"/>
            <a:ext cx="7813500" cy="7926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2000"/>
              <a:buNone/>
              <a:defRPr sz="2000">
                <a:solidFill>
                  <a:schemeClr val="lt1"/>
                </a:solidFill>
              </a:defRPr>
            </a:lvl1pPr>
            <a:lvl2pPr lvl="1" rtl="0">
              <a:spcBef>
                <a:spcPts val="1000"/>
              </a:spcBef>
              <a:spcAft>
                <a:spcPts val="0"/>
              </a:spcAft>
              <a:buClr>
                <a:schemeClr val="lt1"/>
              </a:buClr>
              <a:buSzPts val="2000"/>
              <a:buNone/>
              <a:defRPr sz="2000">
                <a:solidFill>
                  <a:schemeClr val="lt1"/>
                </a:solidFill>
              </a:defRPr>
            </a:lvl2pPr>
            <a:lvl3pPr lvl="2" rtl="0">
              <a:spcBef>
                <a:spcPts val="1000"/>
              </a:spcBef>
              <a:spcAft>
                <a:spcPts val="0"/>
              </a:spcAft>
              <a:buClr>
                <a:schemeClr val="lt1"/>
              </a:buClr>
              <a:buSzPts val="2000"/>
              <a:buNone/>
              <a:defRPr sz="2000">
                <a:solidFill>
                  <a:schemeClr val="lt1"/>
                </a:solidFill>
              </a:defRPr>
            </a:lvl3pPr>
            <a:lvl4pPr lvl="3" rtl="0">
              <a:spcBef>
                <a:spcPts val="1000"/>
              </a:spcBef>
              <a:spcAft>
                <a:spcPts val="0"/>
              </a:spcAft>
              <a:buClr>
                <a:schemeClr val="lt1"/>
              </a:buClr>
              <a:buSzPts val="2000"/>
              <a:buNone/>
              <a:defRPr sz="2000">
                <a:solidFill>
                  <a:schemeClr val="lt1"/>
                </a:solidFill>
              </a:defRPr>
            </a:lvl4pPr>
            <a:lvl5pPr lvl="4" rtl="0">
              <a:spcBef>
                <a:spcPts val="1000"/>
              </a:spcBef>
              <a:spcAft>
                <a:spcPts val="0"/>
              </a:spcAft>
              <a:buClr>
                <a:schemeClr val="lt1"/>
              </a:buClr>
              <a:buSzPts val="2000"/>
              <a:buNone/>
              <a:defRPr sz="2000">
                <a:solidFill>
                  <a:schemeClr val="lt1"/>
                </a:solidFill>
              </a:defRPr>
            </a:lvl5pPr>
            <a:lvl6pPr lvl="5" rtl="0">
              <a:spcBef>
                <a:spcPts val="1000"/>
              </a:spcBef>
              <a:spcAft>
                <a:spcPts val="0"/>
              </a:spcAft>
              <a:buClr>
                <a:schemeClr val="lt1"/>
              </a:buClr>
              <a:buSzPts val="2000"/>
              <a:buNone/>
              <a:defRPr sz="2000">
                <a:solidFill>
                  <a:schemeClr val="lt1"/>
                </a:solidFill>
              </a:defRPr>
            </a:lvl6pPr>
            <a:lvl7pPr lvl="6" rtl="0">
              <a:spcBef>
                <a:spcPts val="1000"/>
              </a:spcBef>
              <a:spcAft>
                <a:spcPts val="0"/>
              </a:spcAft>
              <a:buClr>
                <a:schemeClr val="lt1"/>
              </a:buClr>
              <a:buSzPts val="2000"/>
              <a:buNone/>
              <a:defRPr sz="2000">
                <a:solidFill>
                  <a:schemeClr val="lt1"/>
                </a:solidFill>
              </a:defRPr>
            </a:lvl7pPr>
            <a:lvl8pPr lvl="7" rtl="0">
              <a:spcBef>
                <a:spcPts val="1000"/>
              </a:spcBef>
              <a:spcAft>
                <a:spcPts val="0"/>
              </a:spcAft>
              <a:buClr>
                <a:schemeClr val="lt1"/>
              </a:buClr>
              <a:buSzPts val="2000"/>
              <a:buNone/>
              <a:defRPr sz="2000">
                <a:solidFill>
                  <a:schemeClr val="lt1"/>
                </a:solidFill>
              </a:defRPr>
            </a:lvl8pPr>
            <a:lvl9pPr lvl="8" rtl="0">
              <a:spcBef>
                <a:spcPts val="1000"/>
              </a:spcBef>
              <a:spcAft>
                <a:spcPts val="1000"/>
              </a:spcAft>
              <a:buClr>
                <a:schemeClr val="lt1"/>
              </a:buClr>
              <a:buSzPts val="2000"/>
              <a:buNone/>
              <a:defRPr sz="2000">
                <a:solidFill>
                  <a:schemeClr val="lt1"/>
                </a:solidFill>
              </a:defRPr>
            </a:lvl9pPr>
          </a:lstStyle>
          <a:p>
            <a:endParaRPr/>
          </a:p>
        </p:txBody>
      </p:sp>
    </p:spTree>
  </p:cSld>
  <p:clrMapOvr>
    <a:masterClrMapping/>
  </p:clrMapOvr>
  <p:extLst>
    <p:ext uri="{DCECCB84-F9BA-43D5-87BE-67443E8EF086}">
      <p15:sldGuideLst xmlns:p15="http://schemas.microsoft.com/office/powerpoint/2012/main">
        <p15:guide id="1" pos="283">
          <p15:clr>
            <a:srgbClr val="FA7B17"/>
          </p15:clr>
        </p15:guide>
        <p15:guide id="2" pos="2880">
          <p15:clr>
            <a:srgbClr val="FA7B17"/>
          </p15:clr>
        </p15:guide>
        <p15:guide id="3" pos="5477">
          <p15:clr>
            <a:srgbClr val="FA7B17"/>
          </p15:clr>
        </p15:guide>
        <p15:guide id="4" orient="horz" pos="193">
          <p15:clr>
            <a:srgbClr val="FA7B17"/>
          </p15:clr>
        </p15:guide>
        <p15:guide id="5" orient="horz" pos="1620">
          <p15:clr>
            <a:srgbClr val="FA7B17"/>
          </p15:clr>
        </p15:guide>
        <p15:guide id="6" orient="horz" pos="3048">
          <p15:clr>
            <a:srgbClr val="FA7B17"/>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2a One text column">
  <p:cSld name="CUSTOM_5_2_1_1_3_1">
    <p:spTree>
      <p:nvGrpSpPr>
        <p:cNvPr id="1" name="Shape 797"/>
        <p:cNvGrpSpPr/>
        <p:nvPr/>
      </p:nvGrpSpPr>
      <p:grpSpPr>
        <a:xfrm>
          <a:off x="0" y="0"/>
          <a:ext cx="0" cy="0"/>
          <a:chOff x="0" y="0"/>
          <a:chExt cx="0" cy="0"/>
        </a:xfrm>
      </p:grpSpPr>
      <p:cxnSp>
        <p:nvCxnSpPr>
          <p:cNvPr id="798" name="Google Shape;798;p129"/>
          <p:cNvCxnSpPr/>
          <p:nvPr/>
        </p:nvCxnSpPr>
        <p:spPr>
          <a:xfrm>
            <a:off x="464357" y="1026545"/>
            <a:ext cx="1830300" cy="0"/>
          </a:xfrm>
          <a:prstGeom prst="straightConnector1">
            <a:avLst/>
          </a:prstGeom>
          <a:noFill/>
          <a:ln w="38100" cap="flat" cmpd="sng">
            <a:solidFill>
              <a:srgbClr val="0098DB"/>
            </a:solidFill>
            <a:prstDash val="solid"/>
            <a:round/>
            <a:headEnd type="none" w="med" len="med"/>
            <a:tailEnd type="none" w="med" len="med"/>
          </a:ln>
        </p:spPr>
      </p:cxnSp>
      <p:sp>
        <p:nvSpPr>
          <p:cNvPr id="799" name="Google Shape;799;p129" descr="Page number"/>
          <p:cNvSpPr txBox="1">
            <a:spLocks noGrp="1"/>
          </p:cNvSpPr>
          <p:nvPr>
            <p:ph type="sldNum" idx="12"/>
          </p:nvPr>
        </p:nvSpPr>
        <p:spPr>
          <a:xfrm>
            <a:off x="8501900" y="4708800"/>
            <a:ext cx="384300" cy="259200"/>
          </a:xfrm>
          <a:prstGeom prst="rect">
            <a:avLst/>
          </a:prstGeom>
        </p:spPr>
        <p:txBody>
          <a:bodyPr spcFirstLastPara="1" wrap="square" lIns="0" tIns="0" rIns="0" bIns="0" anchor="ctr"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GB"/>
              <a:t>‹#›</a:t>
            </a:fld>
            <a:endParaRPr/>
          </a:p>
        </p:txBody>
      </p:sp>
      <p:sp>
        <p:nvSpPr>
          <p:cNvPr id="800" name="Google Shape;800;p129"/>
          <p:cNvSpPr txBox="1">
            <a:spLocks noGrp="1"/>
          </p:cNvSpPr>
          <p:nvPr>
            <p:ph type="body" idx="1"/>
          </p:nvPr>
        </p:nvSpPr>
        <p:spPr>
          <a:xfrm>
            <a:off x="450000" y="1188025"/>
            <a:ext cx="8244000" cy="3367200"/>
          </a:xfrm>
          <a:prstGeom prst="rect">
            <a:avLst/>
          </a:prstGeom>
        </p:spPr>
        <p:txBody>
          <a:bodyPr spcFirstLastPara="1" wrap="square" lIns="0" tIns="0" rIns="0" bIns="0" anchor="t" anchorCtr="0">
            <a:noAutofit/>
          </a:bodyPr>
          <a:lstStyle>
            <a:lvl1pPr marL="457200" lvl="0" indent="-317500" rtl="0">
              <a:spcBef>
                <a:spcPts val="0"/>
              </a:spcBef>
              <a:spcAft>
                <a:spcPts val="0"/>
              </a:spcAft>
              <a:buSzPts val="1400"/>
              <a:buChar char="●"/>
              <a:defRPr/>
            </a:lvl1pPr>
            <a:lvl2pPr marL="914400" lvl="1" indent="-304800" rtl="0">
              <a:spcBef>
                <a:spcPts val="1000"/>
              </a:spcBef>
              <a:spcAft>
                <a:spcPts val="0"/>
              </a:spcAft>
              <a:buSzPts val="1200"/>
              <a:buChar char="○"/>
              <a:defRPr/>
            </a:lvl2pPr>
            <a:lvl3pPr marL="1371600" lvl="2" indent="-304800" rtl="0">
              <a:spcBef>
                <a:spcPts val="1000"/>
              </a:spcBef>
              <a:spcAft>
                <a:spcPts val="0"/>
              </a:spcAft>
              <a:buSzPts val="1200"/>
              <a:buChar char="■"/>
              <a:defRPr/>
            </a:lvl3pPr>
            <a:lvl4pPr marL="1828800" lvl="3" indent="-304800" rtl="0">
              <a:spcBef>
                <a:spcPts val="1000"/>
              </a:spcBef>
              <a:spcAft>
                <a:spcPts val="0"/>
              </a:spcAft>
              <a:buSzPts val="1200"/>
              <a:buChar char="●"/>
              <a:defRPr/>
            </a:lvl4pPr>
            <a:lvl5pPr marL="2286000" lvl="4" indent="-304800" rtl="0">
              <a:spcBef>
                <a:spcPts val="1000"/>
              </a:spcBef>
              <a:spcAft>
                <a:spcPts val="0"/>
              </a:spcAft>
              <a:buSzPts val="1200"/>
              <a:buChar char="○"/>
              <a:defRPr/>
            </a:lvl5pPr>
            <a:lvl6pPr marL="2743200" lvl="5" indent="-304800" rtl="0">
              <a:spcBef>
                <a:spcPts val="1000"/>
              </a:spcBef>
              <a:spcAft>
                <a:spcPts val="0"/>
              </a:spcAft>
              <a:buSzPts val="1200"/>
              <a:buChar char="■"/>
              <a:defRPr/>
            </a:lvl6pPr>
            <a:lvl7pPr marL="3200400" lvl="6" indent="-304800" rtl="0">
              <a:spcBef>
                <a:spcPts val="1000"/>
              </a:spcBef>
              <a:spcAft>
                <a:spcPts val="0"/>
              </a:spcAft>
              <a:buSzPts val="1200"/>
              <a:buChar char="●"/>
              <a:defRPr/>
            </a:lvl7pPr>
            <a:lvl8pPr marL="3657600" lvl="7" indent="-304800" rtl="0">
              <a:spcBef>
                <a:spcPts val="1000"/>
              </a:spcBef>
              <a:spcAft>
                <a:spcPts val="0"/>
              </a:spcAft>
              <a:buSzPts val="1200"/>
              <a:buChar char="○"/>
              <a:defRPr/>
            </a:lvl8pPr>
            <a:lvl9pPr marL="4114800" lvl="8" indent="-304800" rtl="0">
              <a:spcBef>
                <a:spcPts val="1000"/>
              </a:spcBef>
              <a:spcAft>
                <a:spcPts val="1000"/>
              </a:spcAft>
              <a:buSzPts val="1200"/>
              <a:buChar char="■"/>
              <a:defRPr/>
            </a:lvl9pPr>
          </a:lstStyle>
          <a:p>
            <a:endParaRPr/>
          </a:p>
        </p:txBody>
      </p:sp>
      <p:sp>
        <p:nvSpPr>
          <p:cNvPr id="801" name="Google Shape;801;p129"/>
          <p:cNvSpPr txBox="1">
            <a:spLocks noGrp="1"/>
          </p:cNvSpPr>
          <p:nvPr>
            <p:ph type="title"/>
          </p:nvPr>
        </p:nvSpPr>
        <p:spPr>
          <a:xfrm>
            <a:off x="450000" y="306000"/>
            <a:ext cx="8244000" cy="636600"/>
          </a:xfrm>
          <a:prstGeom prst="rect">
            <a:avLst/>
          </a:prstGeom>
        </p:spPr>
        <p:txBody>
          <a:bodyPr spcFirstLastPara="1" wrap="square" lIns="0" tIns="0" rIns="0" bIns="0" anchor="b" anchorCtr="0">
            <a:noAutofit/>
          </a:bodyPr>
          <a:lstStyle>
            <a:lvl1pPr lvl="0" rtl="0">
              <a:spcBef>
                <a:spcPts val="0"/>
              </a:spcBef>
              <a:spcAft>
                <a:spcPts val="0"/>
              </a:spcAft>
              <a:buSzPts val="2200"/>
              <a:buNone/>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2880">
          <p15:clr>
            <a:schemeClr val="accent2"/>
          </p15:clr>
        </p15:guide>
        <p15:guide id="3" pos="283">
          <p15:clr>
            <a:schemeClr val="accent2"/>
          </p15:clr>
        </p15:guide>
        <p15:guide id="4" pos="5477">
          <p15:clr>
            <a:schemeClr val="accent2"/>
          </p15:clr>
        </p15:guide>
        <p15:guide id="5" orient="horz" pos="193">
          <p15:clr>
            <a:srgbClr val="FA7B17"/>
          </p15:clr>
        </p15:guide>
        <p15:guide id="6" orient="horz" pos="3048">
          <p15:clr>
            <a:srgbClr val="FA7B17"/>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2a One text column with subtitle">
  <p:cSld name="CUSTOM_5_2_1_1_3_1_1">
    <p:spTree>
      <p:nvGrpSpPr>
        <p:cNvPr id="1" name="Shape 802"/>
        <p:cNvGrpSpPr/>
        <p:nvPr/>
      </p:nvGrpSpPr>
      <p:grpSpPr>
        <a:xfrm>
          <a:off x="0" y="0"/>
          <a:ext cx="0" cy="0"/>
          <a:chOff x="0" y="0"/>
          <a:chExt cx="0" cy="0"/>
        </a:xfrm>
      </p:grpSpPr>
      <p:sp>
        <p:nvSpPr>
          <p:cNvPr id="803" name="Google Shape;803;p130" descr="Page number"/>
          <p:cNvSpPr txBox="1">
            <a:spLocks noGrp="1"/>
          </p:cNvSpPr>
          <p:nvPr>
            <p:ph type="sldNum" idx="12"/>
          </p:nvPr>
        </p:nvSpPr>
        <p:spPr>
          <a:xfrm>
            <a:off x="8490850" y="4708800"/>
            <a:ext cx="406200" cy="259200"/>
          </a:xfrm>
          <a:prstGeom prst="rect">
            <a:avLst/>
          </a:prstGeom>
        </p:spPr>
        <p:txBody>
          <a:bodyPr spcFirstLastPara="1" wrap="square" lIns="0" tIns="0" rIns="0" bIns="0" anchor="ctr"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GB"/>
              <a:t>‹#›</a:t>
            </a:fld>
            <a:endParaRPr/>
          </a:p>
        </p:txBody>
      </p:sp>
      <p:cxnSp>
        <p:nvCxnSpPr>
          <p:cNvPr id="804" name="Google Shape;804;p130"/>
          <p:cNvCxnSpPr/>
          <p:nvPr/>
        </p:nvCxnSpPr>
        <p:spPr>
          <a:xfrm>
            <a:off x="464357" y="1026545"/>
            <a:ext cx="1830300" cy="0"/>
          </a:xfrm>
          <a:prstGeom prst="straightConnector1">
            <a:avLst/>
          </a:prstGeom>
          <a:noFill/>
          <a:ln w="38100" cap="flat" cmpd="sng">
            <a:solidFill>
              <a:srgbClr val="0098DB"/>
            </a:solidFill>
            <a:prstDash val="solid"/>
            <a:round/>
            <a:headEnd type="none" w="med" len="med"/>
            <a:tailEnd type="none" w="med" len="med"/>
          </a:ln>
        </p:spPr>
      </p:cxnSp>
      <p:sp>
        <p:nvSpPr>
          <p:cNvPr id="805" name="Google Shape;805;p130"/>
          <p:cNvSpPr txBox="1">
            <a:spLocks noGrp="1"/>
          </p:cNvSpPr>
          <p:nvPr>
            <p:ph type="subTitle" idx="1"/>
          </p:nvPr>
        </p:nvSpPr>
        <p:spPr>
          <a:xfrm>
            <a:off x="450000" y="1188025"/>
            <a:ext cx="8244000" cy="221100"/>
          </a:xfrm>
          <a:prstGeom prst="rect">
            <a:avLst/>
          </a:prstGeom>
        </p:spPr>
        <p:txBody>
          <a:bodyPr spcFirstLastPara="1" wrap="square" lIns="0" tIns="0" rIns="0" bIns="0" anchor="t" anchorCtr="0">
            <a:noAutofit/>
          </a:bodyPr>
          <a:lstStyle>
            <a:lvl1pPr lvl="0" rtl="0">
              <a:spcBef>
                <a:spcPts val="0"/>
              </a:spcBef>
              <a:spcAft>
                <a:spcPts val="0"/>
              </a:spcAft>
              <a:buSzPts val="1400"/>
              <a:buNone/>
              <a:defRPr/>
            </a:lvl1pPr>
            <a:lvl2pPr lvl="1" rtl="0">
              <a:spcBef>
                <a:spcPts val="1000"/>
              </a:spcBef>
              <a:spcAft>
                <a:spcPts val="0"/>
              </a:spcAft>
              <a:buSzPts val="1400"/>
              <a:buNone/>
              <a:defRPr sz="1400"/>
            </a:lvl2pPr>
            <a:lvl3pPr lvl="2" rtl="0">
              <a:spcBef>
                <a:spcPts val="1000"/>
              </a:spcBef>
              <a:spcAft>
                <a:spcPts val="0"/>
              </a:spcAft>
              <a:buSzPts val="1400"/>
              <a:buNone/>
              <a:defRPr sz="1400"/>
            </a:lvl3pPr>
            <a:lvl4pPr lvl="3" rtl="0">
              <a:spcBef>
                <a:spcPts val="1000"/>
              </a:spcBef>
              <a:spcAft>
                <a:spcPts val="0"/>
              </a:spcAft>
              <a:buSzPts val="1400"/>
              <a:buNone/>
              <a:defRPr sz="1400"/>
            </a:lvl4pPr>
            <a:lvl5pPr lvl="4" rtl="0">
              <a:spcBef>
                <a:spcPts val="1000"/>
              </a:spcBef>
              <a:spcAft>
                <a:spcPts val="0"/>
              </a:spcAft>
              <a:buSzPts val="1400"/>
              <a:buNone/>
              <a:defRPr sz="1400"/>
            </a:lvl5pPr>
            <a:lvl6pPr lvl="5" rtl="0">
              <a:spcBef>
                <a:spcPts val="1000"/>
              </a:spcBef>
              <a:spcAft>
                <a:spcPts val="0"/>
              </a:spcAft>
              <a:buSzPts val="1400"/>
              <a:buNone/>
              <a:defRPr sz="1400"/>
            </a:lvl6pPr>
            <a:lvl7pPr lvl="6" rtl="0">
              <a:spcBef>
                <a:spcPts val="1000"/>
              </a:spcBef>
              <a:spcAft>
                <a:spcPts val="0"/>
              </a:spcAft>
              <a:buSzPts val="1400"/>
              <a:buNone/>
              <a:defRPr sz="1400"/>
            </a:lvl7pPr>
            <a:lvl8pPr lvl="7" rtl="0">
              <a:spcBef>
                <a:spcPts val="1000"/>
              </a:spcBef>
              <a:spcAft>
                <a:spcPts val="0"/>
              </a:spcAft>
              <a:buSzPts val="1400"/>
              <a:buNone/>
              <a:defRPr sz="1400"/>
            </a:lvl8pPr>
            <a:lvl9pPr lvl="8" rtl="0">
              <a:spcBef>
                <a:spcPts val="1000"/>
              </a:spcBef>
              <a:spcAft>
                <a:spcPts val="1000"/>
              </a:spcAft>
              <a:buSzPts val="1400"/>
              <a:buNone/>
              <a:defRPr sz="1400"/>
            </a:lvl9pPr>
          </a:lstStyle>
          <a:p>
            <a:endParaRPr/>
          </a:p>
        </p:txBody>
      </p:sp>
      <p:sp>
        <p:nvSpPr>
          <p:cNvPr id="806" name="Google Shape;806;p130"/>
          <p:cNvSpPr txBox="1">
            <a:spLocks noGrp="1"/>
          </p:cNvSpPr>
          <p:nvPr>
            <p:ph type="body" idx="2"/>
          </p:nvPr>
        </p:nvSpPr>
        <p:spPr>
          <a:xfrm>
            <a:off x="450000" y="1524500"/>
            <a:ext cx="8244000" cy="3030600"/>
          </a:xfrm>
          <a:prstGeom prst="rect">
            <a:avLst/>
          </a:prstGeom>
        </p:spPr>
        <p:txBody>
          <a:bodyPr spcFirstLastPara="1" wrap="square" lIns="0" tIns="0" rIns="0" bIns="0" anchor="t" anchorCtr="0">
            <a:noAutofit/>
          </a:bodyPr>
          <a:lstStyle>
            <a:lvl1pPr marL="457200" lvl="0" indent="-317500" rtl="0">
              <a:spcBef>
                <a:spcPts val="0"/>
              </a:spcBef>
              <a:spcAft>
                <a:spcPts val="0"/>
              </a:spcAft>
              <a:buSzPts val="1400"/>
              <a:buChar char="●"/>
              <a:defRPr/>
            </a:lvl1pPr>
            <a:lvl2pPr marL="914400" lvl="1" indent="-304800" rtl="0">
              <a:spcBef>
                <a:spcPts val="1000"/>
              </a:spcBef>
              <a:spcAft>
                <a:spcPts val="0"/>
              </a:spcAft>
              <a:buSzPts val="1200"/>
              <a:buChar char="○"/>
              <a:defRPr/>
            </a:lvl2pPr>
            <a:lvl3pPr marL="1371600" lvl="2" indent="-304800" rtl="0">
              <a:spcBef>
                <a:spcPts val="1000"/>
              </a:spcBef>
              <a:spcAft>
                <a:spcPts val="0"/>
              </a:spcAft>
              <a:buSzPts val="1200"/>
              <a:buChar char="■"/>
              <a:defRPr/>
            </a:lvl3pPr>
            <a:lvl4pPr marL="1828800" lvl="3" indent="-304800" rtl="0">
              <a:spcBef>
                <a:spcPts val="1000"/>
              </a:spcBef>
              <a:spcAft>
                <a:spcPts val="0"/>
              </a:spcAft>
              <a:buSzPts val="1200"/>
              <a:buChar char="●"/>
              <a:defRPr/>
            </a:lvl4pPr>
            <a:lvl5pPr marL="2286000" lvl="4" indent="-304800" rtl="0">
              <a:spcBef>
                <a:spcPts val="1000"/>
              </a:spcBef>
              <a:spcAft>
                <a:spcPts val="0"/>
              </a:spcAft>
              <a:buSzPts val="1200"/>
              <a:buChar char="○"/>
              <a:defRPr/>
            </a:lvl5pPr>
            <a:lvl6pPr marL="2743200" lvl="5" indent="-304800" rtl="0">
              <a:spcBef>
                <a:spcPts val="1000"/>
              </a:spcBef>
              <a:spcAft>
                <a:spcPts val="0"/>
              </a:spcAft>
              <a:buSzPts val="1200"/>
              <a:buChar char="■"/>
              <a:defRPr/>
            </a:lvl6pPr>
            <a:lvl7pPr marL="3200400" lvl="6" indent="-304800" rtl="0">
              <a:spcBef>
                <a:spcPts val="1000"/>
              </a:spcBef>
              <a:spcAft>
                <a:spcPts val="0"/>
              </a:spcAft>
              <a:buSzPts val="1200"/>
              <a:buChar char="●"/>
              <a:defRPr/>
            </a:lvl7pPr>
            <a:lvl8pPr marL="3657600" lvl="7" indent="-304800" rtl="0">
              <a:spcBef>
                <a:spcPts val="1000"/>
              </a:spcBef>
              <a:spcAft>
                <a:spcPts val="0"/>
              </a:spcAft>
              <a:buSzPts val="1200"/>
              <a:buChar char="○"/>
              <a:defRPr/>
            </a:lvl8pPr>
            <a:lvl9pPr marL="4114800" lvl="8" indent="-304800" rtl="0">
              <a:spcBef>
                <a:spcPts val="1000"/>
              </a:spcBef>
              <a:spcAft>
                <a:spcPts val="1000"/>
              </a:spcAft>
              <a:buSzPts val="1200"/>
              <a:buChar char="■"/>
              <a:defRPr/>
            </a:lvl9pPr>
          </a:lstStyle>
          <a:p>
            <a:endParaRPr/>
          </a:p>
        </p:txBody>
      </p:sp>
      <p:sp>
        <p:nvSpPr>
          <p:cNvPr id="807" name="Google Shape;807;p130"/>
          <p:cNvSpPr txBox="1">
            <a:spLocks noGrp="1"/>
          </p:cNvSpPr>
          <p:nvPr>
            <p:ph type="title"/>
          </p:nvPr>
        </p:nvSpPr>
        <p:spPr>
          <a:xfrm>
            <a:off x="450000" y="306000"/>
            <a:ext cx="8244000" cy="636600"/>
          </a:xfrm>
          <a:prstGeom prst="rect">
            <a:avLst/>
          </a:prstGeom>
        </p:spPr>
        <p:txBody>
          <a:bodyPr spcFirstLastPara="1" wrap="square" lIns="0" tIns="0" rIns="0" bIns="0" anchor="b"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guide id="3" pos="283">
          <p15:clr>
            <a:srgbClr val="FA7B17"/>
          </p15:clr>
        </p15:guide>
        <p15:guide id="4" pos="5477">
          <p15:clr>
            <a:srgbClr val="FA7B17"/>
          </p15:clr>
        </p15:guide>
        <p15:guide id="5" orient="horz" pos="193">
          <p15:clr>
            <a:srgbClr val="FA7B17"/>
          </p15:clr>
        </p15:guide>
        <p15:guide id="6" orient="horz" pos="3048">
          <p15:clr>
            <a:srgbClr val="FA7B17"/>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2a One text column with hex">
  <p:cSld name="TITLE_AND_BODY_3">
    <p:spTree>
      <p:nvGrpSpPr>
        <p:cNvPr id="1" name="Shape 808"/>
        <p:cNvGrpSpPr/>
        <p:nvPr/>
      </p:nvGrpSpPr>
      <p:grpSpPr>
        <a:xfrm>
          <a:off x="0" y="0"/>
          <a:ext cx="0" cy="0"/>
          <a:chOff x="0" y="0"/>
          <a:chExt cx="0" cy="0"/>
        </a:xfrm>
      </p:grpSpPr>
      <p:pic>
        <p:nvPicPr>
          <p:cNvPr id="809" name="Google Shape;809;p131"/>
          <p:cNvPicPr preferRelativeResize="0"/>
          <p:nvPr/>
        </p:nvPicPr>
        <p:blipFill rotWithShape="1">
          <a:blip r:embed="rId2">
            <a:alphaModFix/>
          </a:blip>
          <a:srcRect l="1007" t="926" r="63901" b="82257"/>
          <a:stretch/>
        </p:blipFill>
        <p:spPr>
          <a:xfrm>
            <a:off x="5829050" y="2896775"/>
            <a:ext cx="3314950" cy="2246723"/>
          </a:xfrm>
          <a:prstGeom prst="rect">
            <a:avLst/>
          </a:prstGeom>
          <a:noFill/>
          <a:ln>
            <a:noFill/>
          </a:ln>
        </p:spPr>
      </p:pic>
      <p:cxnSp>
        <p:nvCxnSpPr>
          <p:cNvPr id="810" name="Google Shape;810;p131"/>
          <p:cNvCxnSpPr/>
          <p:nvPr/>
        </p:nvCxnSpPr>
        <p:spPr>
          <a:xfrm>
            <a:off x="464357" y="1026545"/>
            <a:ext cx="1830300" cy="0"/>
          </a:xfrm>
          <a:prstGeom prst="straightConnector1">
            <a:avLst/>
          </a:prstGeom>
          <a:noFill/>
          <a:ln w="38100" cap="flat" cmpd="sng">
            <a:solidFill>
              <a:srgbClr val="0098DB"/>
            </a:solidFill>
            <a:prstDash val="solid"/>
            <a:round/>
            <a:headEnd type="none" w="med" len="med"/>
            <a:tailEnd type="none" w="med" len="med"/>
          </a:ln>
        </p:spPr>
      </p:cxnSp>
      <p:sp>
        <p:nvSpPr>
          <p:cNvPr id="811" name="Google Shape;811;p131" descr="Page number"/>
          <p:cNvSpPr txBox="1">
            <a:spLocks noGrp="1"/>
          </p:cNvSpPr>
          <p:nvPr>
            <p:ph type="sldNum" idx="12"/>
          </p:nvPr>
        </p:nvSpPr>
        <p:spPr>
          <a:xfrm>
            <a:off x="8490850" y="4708800"/>
            <a:ext cx="406200" cy="259200"/>
          </a:xfrm>
          <a:prstGeom prst="rect">
            <a:avLst/>
          </a:prstGeom>
        </p:spPr>
        <p:txBody>
          <a:bodyPr spcFirstLastPara="1" wrap="square" lIns="0" tIns="0" rIns="0" bIns="0" anchor="ctr"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GB"/>
              <a:t>‹#›</a:t>
            </a:fld>
            <a:endParaRPr/>
          </a:p>
        </p:txBody>
      </p:sp>
      <p:sp>
        <p:nvSpPr>
          <p:cNvPr id="812" name="Google Shape;812;p131"/>
          <p:cNvSpPr txBox="1">
            <a:spLocks noGrp="1"/>
          </p:cNvSpPr>
          <p:nvPr>
            <p:ph type="body" idx="1"/>
          </p:nvPr>
        </p:nvSpPr>
        <p:spPr>
          <a:xfrm>
            <a:off x="450000" y="1188025"/>
            <a:ext cx="8244000" cy="3367200"/>
          </a:xfrm>
          <a:prstGeom prst="rect">
            <a:avLst/>
          </a:prstGeom>
        </p:spPr>
        <p:txBody>
          <a:bodyPr spcFirstLastPara="1" wrap="square" lIns="0" tIns="0" rIns="0" bIns="0" anchor="t" anchorCtr="0">
            <a:noAutofit/>
          </a:bodyPr>
          <a:lstStyle>
            <a:lvl1pPr marL="457200" lvl="0" indent="-317500" rtl="0">
              <a:spcBef>
                <a:spcPts val="0"/>
              </a:spcBef>
              <a:spcAft>
                <a:spcPts val="0"/>
              </a:spcAft>
              <a:buSzPts val="1400"/>
              <a:buChar char="●"/>
              <a:defRPr/>
            </a:lvl1pPr>
            <a:lvl2pPr marL="914400" lvl="1" indent="-304800" rtl="0">
              <a:spcBef>
                <a:spcPts val="1000"/>
              </a:spcBef>
              <a:spcAft>
                <a:spcPts val="0"/>
              </a:spcAft>
              <a:buSzPts val="1200"/>
              <a:buChar char="○"/>
              <a:defRPr/>
            </a:lvl2pPr>
            <a:lvl3pPr marL="1371600" lvl="2" indent="-304800" rtl="0">
              <a:spcBef>
                <a:spcPts val="1000"/>
              </a:spcBef>
              <a:spcAft>
                <a:spcPts val="0"/>
              </a:spcAft>
              <a:buSzPts val="1200"/>
              <a:buChar char="■"/>
              <a:defRPr/>
            </a:lvl3pPr>
            <a:lvl4pPr marL="1828800" lvl="3" indent="-304800" rtl="0">
              <a:spcBef>
                <a:spcPts val="1000"/>
              </a:spcBef>
              <a:spcAft>
                <a:spcPts val="0"/>
              </a:spcAft>
              <a:buSzPts val="1200"/>
              <a:buChar char="●"/>
              <a:defRPr/>
            </a:lvl4pPr>
            <a:lvl5pPr marL="2286000" lvl="4" indent="-304800" rtl="0">
              <a:spcBef>
                <a:spcPts val="1000"/>
              </a:spcBef>
              <a:spcAft>
                <a:spcPts val="0"/>
              </a:spcAft>
              <a:buSzPts val="1200"/>
              <a:buChar char="○"/>
              <a:defRPr/>
            </a:lvl5pPr>
            <a:lvl6pPr marL="2743200" lvl="5" indent="-304800" rtl="0">
              <a:spcBef>
                <a:spcPts val="1000"/>
              </a:spcBef>
              <a:spcAft>
                <a:spcPts val="0"/>
              </a:spcAft>
              <a:buSzPts val="1200"/>
              <a:buChar char="■"/>
              <a:defRPr/>
            </a:lvl6pPr>
            <a:lvl7pPr marL="3200400" lvl="6" indent="-304800" rtl="0">
              <a:spcBef>
                <a:spcPts val="1000"/>
              </a:spcBef>
              <a:spcAft>
                <a:spcPts val="0"/>
              </a:spcAft>
              <a:buSzPts val="1200"/>
              <a:buChar char="●"/>
              <a:defRPr/>
            </a:lvl7pPr>
            <a:lvl8pPr marL="3657600" lvl="7" indent="-304800" rtl="0">
              <a:spcBef>
                <a:spcPts val="1000"/>
              </a:spcBef>
              <a:spcAft>
                <a:spcPts val="0"/>
              </a:spcAft>
              <a:buSzPts val="1200"/>
              <a:buChar char="○"/>
              <a:defRPr/>
            </a:lvl8pPr>
            <a:lvl9pPr marL="4114800" lvl="8" indent="-304800" rtl="0">
              <a:spcBef>
                <a:spcPts val="1000"/>
              </a:spcBef>
              <a:spcAft>
                <a:spcPts val="1000"/>
              </a:spcAft>
              <a:buSzPts val="1200"/>
              <a:buChar char="■"/>
              <a:defRPr/>
            </a:lvl9pPr>
          </a:lstStyle>
          <a:p>
            <a:endParaRPr/>
          </a:p>
        </p:txBody>
      </p:sp>
      <p:sp>
        <p:nvSpPr>
          <p:cNvPr id="813" name="Google Shape;813;p131"/>
          <p:cNvSpPr txBox="1">
            <a:spLocks noGrp="1"/>
          </p:cNvSpPr>
          <p:nvPr>
            <p:ph type="title"/>
          </p:nvPr>
        </p:nvSpPr>
        <p:spPr>
          <a:xfrm>
            <a:off x="450000" y="306000"/>
            <a:ext cx="8244000" cy="636600"/>
          </a:xfrm>
          <a:prstGeom prst="rect">
            <a:avLst/>
          </a:prstGeom>
        </p:spPr>
        <p:txBody>
          <a:bodyPr spcFirstLastPara="1" wrap="square" lIns="0" tIns="0" rIns="0" bIns="0" anchor="b"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orient="horz" pos="193">
          <p15:clr>
            <a:srgbClr val="FA7B17"/>
          </p15:clr>
        </p15:guide>
        <p15:guide id="2" orient="horz" pos="1620">
          <p15:clr>
            <a:srgbClr val="FA7B17"/>
          </p15:clr>
        </p15:guide>
        <p15:guide id="3" orient="horz" pos="3048">
          <p15:clr>
            <a:srgbClr val="FA7B17"/>
          </p15:clr>
        </p15:guide>
        <p15:guide id="4" pos="283">
          <p15:clr>
            <a:srgbClr val="FA7B17"/>
          </p15:clr>
        </p15:guide>
        <p15:guide id="5" pos="2880">
          <p15:clr>
            <a:srgbClr val="FA7B17"/>
          </p15:clr>
        </p15:guide>
        <p15:guide id="6" pos="5477">
          <p15:clr>
            <a:srgbClr val="FA7B17"/>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2a Two text columns">
  <p:cSld name="CUSTOM_6_2_5">
    <p:spTree>
      <p:nvGrpSpPr>
        <p:cNvPr id="1" name="Shape 814"/>
        <p:cNvGrpSpPr/>
        <p:nvPr/>
      </p:nvGrpSpPr>
      <p:grpSpPr>
        <a:xfrm>
          <a:off x="0" y="0"/>
          <a:ext cx="0" cy="0"/>
          <a:chOff x="0" y="0"/>
          <a:chExt cx="0" cy="0"/>
        </a:xfrm>
      </p:grpSpPr>
      <p:cxnSp>
        <p:nvCxnSpPr>
          <p:cNvPr id="815" name="Google Shape;815;p132"/>
          <p:cNvCxnSpPr/>
          <p:nvPr/>
        </p:nvCxnSpPr>
        <p:spPr>
          <a:xfrm>
            <a:off x="464357" y="1026545"/>
            <a:ext cx="1830300" cy="0"/>
          </a:xfrm>
          <a:prstGeom prst="straightConnector1">
            <a:avLst/>
          </a:prstGeom>
          <a:noFill/>
          <a:ln w="38100" cap="flat" cmpd="sng">
            <a:solidFill>
              <a:srgbClr val="0098DB"/>
            </a:solidFill>
            <a:prstDash val="solid"/>
            <a:round/>
            <a:headEnd type="none" w="med" len="med"/>
            <a:tailEnd type="none" w="med" len="med"/>
          </a:ln>
        </p:spPr>
      </p:cxnSp>
      <p:sp>
        <p:nvSpPr>
          <p:cNvPr id="816" name="Google Shape;816;p132" descr="Page number"/>
          <p:cNvSpPr txBox="1">
            <a:spLocks noGrp="1"/>
          </p:cNvSpPr>
          <p:nvPr>
            <p:ph type="sldNum" idx="12"/>
          </p:nvPr>
        </p:nvSpPr>
        <p:spPr>
          <a:xfrm>
            <a:off x="8490850" y="4708800"/>
            <a:ext cx="406200" cy="259200"/>
          </a:xfrm>
          <a:prstGeom prst="rect">
            <a:avLst/>
          </a:prstGeom>
        </p:spPr>
        <p:txBody>
          <a:bodyPr spcFirstLastPara="1" wrap="square" lIns="0" tIns="0" rIns="0" bIns="0" anchor="ctr"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GB"/>
              <a:t>‹#›</a:t>
            </a:fld>
            <a:endParaRPr/>
          </a:p>
        </p:txBody>
      </p:sp>
      <p:sp>
        <p:nvSpPr>
          <p:cNvPr id="817" name="Google Shape;817;p132"/>
          <p:cNvSpPr txBox="1">
            <a:spLocks noGrp="1"/>
          </p:cNvSpPr>
          <p:nvPr>
            <p:ph type="body" idx="1"/>
          </p:nvPr>
        </p:nvSpPr>
        <p:spPr>
          <a:xfrm>
            <a:off x="450000" y="1188025"/>
            <a:ext cx="4014000" cy="3367200"/>
          </a:xfrm>
          <a:prstGeom prst="rect">
            <a:avLst/>
          </a:prstGeom>
        </p:spPr>
        <p:txBody>
          <a:bodyPr spcFirstLastPara="1" wrap="square" lIns="0" tIns="0" rIns="0" bIns="0" anchor="t" anchorCtr="0">
            <a:noAutofit/>
          </a:bodyPr>
          <a:lstStyle>
            <a:lvl1pPr marL="457200" lvl="0" indent="-317500" rtl="0">
              <a:spcBef>
                <a:spcPts val="0"/>
              </a:spcBef>
              <a:spcAft>
                <a:spcPts val="0"/>
              </a:spcAft>
              <a:buSzPts val="1400"/>
              <a:buChar char="●"/>
              <a:defRPr/>
            </a:lvl1pPr>
            <a:lvl2pPr marL="914400" lvl="1" indent="-304800" rtl="0">
              <a:spcBef>
                <a:spcPts val="1000"/>
              </a:spcBef>
              <a:spcAft>
                <a:spcPts val="0"/>
              </a:spcAft>
              <a:buSzPts val="1200"/>
              <a:buChar char="○"/>
              <a:defRPr/>
            </a:lvl2pPr>
            <a:lvl3pPr marL="1371600" lvl="2" indent="-304800" rtl="0">
              <a:spcBef>
                <a:spcPts val="1000"/>
              </a:spcBef>
              <a:spcAft>
                <a:spcPts val="0"/>
              </a:spcAft>
              <a:buSzPts val="1200"/>
              <a:buChar char="■"/>
              <a:defRPr/>
            </a:lvl3pPr>
            <a:lvl4pPr marL="1828800" lvl="3" indent="-304800" rtl="0">
              <a:spcBef>
                <a:spcPts val="1000"/>
              </a:spcBef>
              <a:spcAft>
                <a:spcPts val="0"/>
              </a:spcAft>
              <a:buSzPts val="1200"/>
              <a:buChar char="●"/>
              <a:defRPr/>
            </a:lvl4pPr>
            <a:lvl5pPr marL="2286000" lvl="4" indent="-304800" rtl="0">
              <a:spcBef>
                <a:spcPts val="1000"/>
              </a:spcBef>
              <a:spcAft>
                <a:spcPts val="0"/>
              </a:spcAft>
              <a:buSzPts val="1200"/>
              <a:buChar char="○"/>
              <a:defRPr/>
            </a:lvl5pPr>
            <a:lvl6pPr marL="2743200" lvl="5" indent="-304800" rtl="0">
              <a:spcBef>
                <a:spcPts val="1000"/>
              </a:spcBef>
              <a:spcAft>
                <a:spcPts val="0"/>
              </a:spcAft>
              <a:buSzPts val="1200"/>
              <a:buChar char="■"/>
              <a:defRPr/>
            </a:lvl6pPr>
            <a:lvl7pPr marL="3200400" lvl="6" indent="-304800" rtl="0">
              <a:spcBef>
                <a:spcPts val="1000"/>
              </a:spcBef>
              <a:spcAft>
                <a:spcPts val="0"/>
              </a:spcAft>
              <a:buSzPts val="1200"/>
              <a:buChar char="●"/>
              <a:defRPr/>
            </a:lvl7pPr>
            <a:lvl8pPr marL="3657600" lvl="7" indent="-304800" rtl="0">
              <a:spcBef>
                <a:spcPts val="1000"/>
              </a:spcBef>
              <a:spcAft>
                <a:spcPts val="0"/>
              </a:spcAft>
              <a:buSzPts val="1200"/>
              <a:buChar char="○"/>
              <a:defRPr/>
            </a:lvl8pPr>
            <a:lvl9pPr marL="4114800" lvl="8" indent="-304800" rtl="0">
              <a:spcBef>
                <a:spcPts val="1000"/>
              </a:spcBef>
              <a:spcAft>
                <a:spcPts val="1000"/>
              </a:spcAft>
              <a:buSzPts val="1200"/>
              <a:buChar char="■"/>
              <a:defRPr/>
            </a:lvl9pPr>
          </a:lstStyle>
          <a:p>
            <a:endParaRPr/>
          </a:p>
        </p:txBody>
      </p:sp>
      <p:sp>
        <p:nvSpPr>
          <p:cNvPr id="818" name="Google Shape;818;p132"/>
          <p:cNvSpPr txBox="1">
            <a:spLocks noGrp="1"/>
          </p:cNvSpPr>
          <p:nvPr>
            <p:ph type="body" idx="2"/>
          </p:nvPr>
        </p:nvSpPr>
        <p:spPr>
          <a:xfrm>
            <a:off x="4680000" y="1188025"/>
            <a:ext cx="4014000" cy="3367200"/>
          </a:xfrm>
          <a:prstGeom prst="rect">
            <a:avLst/>
          </a:prstGeom>
        </p:spPr>
        <p:txBody>
          <a:bodyPr spcFirstLastPara="1" wrap="square" lIns="0" tIns="0" rIns="0" bIns="0" anchor="t" anchorCtr="0">
            <a:noAutofit/>
          </a:bodyPr>
          <a:lstStyle>
            <a:lvl1pPr marL="457200" lvl="0" indent="-317500" rtl="0">
              <a:spcBef>
                <a:spcPts val="0"/>
              </a:spcBef>
              <a:spcAft>
                <a:spcPts val="0"/>
              </a:spcAft>
              <a:buSzPts val="1400"/>
              <a:buChar char="●"/>
              <a:defRPr/>
            </a:lvl1pPr>
            <a:lvl2pPr marL="914400" lvl="1" indent="-304800" rtl="0">
              <a:spcBef>
                <a:spcPts val="1000"/>
              </a:spcBef>
              <a:spcAft>
                <a:spcPts val="0"/>
              </a:spcAft>
              <a:buSzPts val="1200"/>
              <a:buChar char="○"/>
              <a:defRPr/>
            </a:lvl2pPr>
            <a:lvl3pPr marL="1371600" lvl="2" indent="-304800" rtl="0">
              <a:spcBef>
                <a:spcPts val="1000"/>
              </a:spcBef>
              <a:spcAft>
                <a:spcPts val="0"/>
              </a:spcAft>
              <a:buSzPts val="1200"/>
              <a:buChar char="■"/>
              <a:defRPr/>
            </a:lvl3pPr>
            <a:lvl4pPr marL="1828800" lvl="3" indent="-304800" rtl="0">
              <a:spcBef>
                <a:spcPts val="1000"/>
              </a:spcBef>
              <a:spcAft>
                <a:spcPts val="0"/>
              </a:spcAft>
              <a:buSzPts val="1200"/>
              <a:buChar char="●"/>
              <a:defRPr/>
            </a:lvl4pPr>
            <a:lvl5pPr marL="2286000" lvl="4" indent="-304800" rtl="0">
              <a:spcBef>
                <a:spcPts val="1000"/>
              </a:spcBef>
              <a:spcAft>
                <a:spcPts val="0"/>
              </a:spcAft>
              <a:buSzPts val="1200"/>
              <a:buChar char="○"/>
              <a:defRPr/>
            </a:lvl5pPr>
            <a:lvl6pPr marL="2743200" lvl="5" indent="-304800" rtl="0">
              <a:spcBef>
                <a:spcPts val="1000"/>
              </a:spcBef>
              <a:spcAft>
                <a:spcPts val="0"/>
              </a:spcAft>
              <a:buSzPts val="1200"/>
              <a:buChar char="■"/>
              <a:defRPr/>
            </a:lvl6pPr>
            <a:lvl7pPr marL="3200400" lvl="6" indent="-304800" rtl="0">
              <a:spcBef>
                <a:spcPts val="1000"/>
              </a:spcBef>
              <a:spcAft>
                <a:spcPts val="0"/>
              </a:spcAft>
              <a:buSzPts val="1200"/>
              <a:buChar char="●"/>
              <a:defRPr/>
            </a:lvl7pPr>
            <a:lvl8pPr marL="3657600" lvl="7" indent="-304800" rtl="0">
              <a:spcBef>
                <a:spcPts val="1000"/>
              </a:spcBef>
              <a:spcAft>
                <a:spcPts val="0"/>
              </a:spcAft>
              <a:buSzPts val="1200"/>
              <a:buChar char="○"/>
              <a:defRPr/>
            </a:lvl8pPr>
            <a:lvl9pPr marL="4114800" lvl="8" indent="-304800" rtl="0">
              <a:spcBef>
                <a:spcPts val="1000"/>
              </a:spcBef>
              <a:spcAft>
                <a:spcPts val="1000"/>
              </a:spcAft>
              <a:buSzPts val="1200"/>
              <a:buChar char="■"/>
              <a:defRPr/>
            </a:lvl9pPr>
          </a:lstStyle>
          <a:p>
            <a:endParaRPr/>
          </a:p>
        </p:txBody>
      </p:sp>
      <p:sp>
        <p:nvSpPr>
          <p:cNvPr id="819" name="Google Shape;819;p132"/>
          <p:cNvSpPr txBox="1">
            <a:spLocks noGrp="1"/>
          </p:cNvSpPr>
          <p:nvPr>
            <p:ph type="title"/>
          </p:nvPr>
        </p:nvSpPr>
        <p:spPr>
          <a:xfrm>
            <a:off x="450000" y="306000"/>
            <a:ext cx="8244000" cy="636600"/>
          </a:xfrm>
          <a:prstGeom prst="rect">
            <a:avLst/>
          </a:prstGeom>
        </p:spPr>
        <p:txBody>
          <a:bodyPr spcFirstLastPara="1" wrap="square" lIns="0" tIns="0" rIns="0" bIns="0" anchor="b"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pos="283">
          <p15:clr>
            <a:srgbClr val="FA7B17"/>
          </p15:clr>
        </p15:guide>
        <p15:guide id="2" pos="2880">
          <p15:clr>
            <a:srgbClr val="FA7B17"/>
          </p15:clr>
        </p15:guide>
        <p15:guide id="3" pos="5477">
          <p15:clr>
            <a:srgbClr val="FA7B17"/>
          </p15:clr>
        </p15:guide>
        <p15:guide id="4" orient="horz" pos="193">
          <p15:clr>
            <a:srgbClr val="FA7B17"/>
          </p15:clr>
        </p15:guide>
        <p15:guide id="5" orient="horz" pos="1620">
          <p15:clr>
            <a:srgbClr val="FA7B17"/>
          </p15:clr>
        </p15:guide>
        <p15:guide id="6" orient="horz" pos="3048">
          <p15:clr>
            <a:srgbClr val="FA7B17"/>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2a Two text columns with subtitles">
  <p:cSld name="CUSTOM_6_2_4">
    <p:spTree>
      <p:nvGrpSpPr>
        <p:cNvPr id="1" name="Shape 820"/>
        <p:cNvGrpSpPr/>
        <p:nvPr/>
      </p:nvGrpSpPr>
      <p:grpSpPr>
        <a:xfrm>
          <a:off x="0" y="0"/>
          <a:ext cx="0" cy="0"/>
          <a:chOff x="0" y="0"/>
          <a:chExt cx="0" cy="0"/>
        </a:xfrm>
      </p:grpSpPr>
      <p:cxnSp>
        <p:nvCxnSpPr>
          <p:cNvPr id="821" name="Google Shape;821;p133"/>
          <p:cNvCxnSpPr/>
          <p:nvPr/>
        </p:nvCxnSpPr>
        <p:spPr>
          <a:xfrm>
            <a:off x="464357" y="1026545"/>
            <a:ext cx="1830300" cy="0"/>
          </a:xfrm>
          <a:prstGeom prst="straightConnector1">
            <a:avLst/>
          </a:prstGeom>
          <a:noFill/>
          <a:ln w="38100" cap="flat" cmpd="sng">
            <a:solidFill>
              <a:srgbClr val="0098DB"/>
            </a:solidFill>
            <a:prstDash val="solid"/>
            <a:round/>
            <a:headEnd type="none" w="med" len="med"/>
            <a:tailEnd type="none" w="med" len="med"/>
          </a:ln>
        </p:spPr>
      </p:cxnSp>
      <p:sp>
        <p:nvSpPr>
          <p:cNvPr id="822" name="Google Shape;822;p133" descr="Page number"/>
          <p:cNvSpPr txBox="1">
            <a:spLocks noGrp="1"/>
          </p:cNvSpPr>
          <p:nvPr>
            <p:ph type="sldNum" idx="12"/>
          </p:nvPr>
        </p:nvSpPr>
        <p:spPr>
          <a:xfrm>
            <a:off x="8490850" y="4708800"/>
            <a:ext cx="406200" cy="259200"/>
          </a:xfrm>
          <a:prstGeom prst="rect">
            <a:avLst/>
          </a:prstGeom>
        </p:spPr>
        <p:txBody>
          <a:bodyPr spcFirstLastPara="1" wrap="square" lIns="0" tIns="0" rIns="0" bIns="0" anchor="ctr"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GB"/>
              <a:t>‹#›</a:t>
            </a:fld>
            <a:endParaRPr/>
          </a:p>
        </p:txBody>
      </p:sp>
      <p:sp>
        <p:nvSpPr>
          <p:cNvPr id="823" name="Google Shape;823;p133"/>
          <p:cNvSpPr txBox="1">
            <a:spLocks noGrp="1"/>
          </p:cNvSpPr>
          <p:nvPr>
            <p:ph type="subTitle" idx="1"/>
          </p:nvPr>
        </p:nvSpPr>
        <p:spPr>
          <a:xfrm>
            <a:off x="450000" y="1188025"/>
            <a:ext cx="4014000" cy="221100"/>
          </a:xfrm>
          <a:prstGeom prst="rect">
            <a:avLst/>
          </a:prstGeom>
        </p:spPr>
        <p:txBody>
          <a:bodyPr spcFirstLastPara="1" wrap="square" lIns="0" tIns="0" rIns="0" bIns="0" anchor="t" anchorCtr="0">
            <a:noAutofit/>
          </a:bodyPr>
          <a:lstStyle>
            <a:lvl1pPr lvl="0" rtl="0">
              <a:spcBef>
                <a:spcPts val="0"/>
              </a:spcBef>
              <a:spcAft>
                <a:spcPts val="0"/>
              </a:spcAft>
              <a:buSzPts val="1400"/>
              <a:buNone/>
              <a:defRPr/>
            </a:lvl1pPr>
            <a:lvl2pPr lvl="1" rtl="0">
              <a:spcBef>
                <a:spcPts val="1000"/>
              </a:spcBef>
              <a:spcAft>
                <a:spcPts val="0"/>
              </a:spcAft>
              <a:buSzPts val="1200"/>
              <a:buNone/>
              <a:defRPr/>
            </a:lvl2pPr>
            <a:lvl3pPr lvl="2" rtl="0">
              <a:spcBef>
                <a:spcPts val="1000"/>
              </a:spcBef>
              <a:spcAft>
                <a:spcPts val="0"/>
              </a:spcAft>
              <a:buSzPts val="1200"/>
              <a:buNone/>
              <a:defRPr/>
            </a:lvl3pPr>
            <a:lvl4pPr lvl="3" rtl="0">
              <a:spcBef>
                <a:spcPts val="1000"/>
              </a:spcBef>
              <a:spcAft>
                <a:spcPts val="0"/>
              </a:spcAft>
              <a:buSzPts val="1200"/>
              <a:buNone/>
              <a:defRPr/>
            </a:lvl4pPr>
            <a:lvl5pPr lvl="4" rtl="0">
              <a:spcBef>
                <a:spcPts val="1000"/>
              </a:spcBef>
              <a:spcAft>
                <a:spcPts val="0"/>
              </a:spcAft>
              <a:buSzPts val="1200"/>
              <a:buNone/>
              <a:defRPr/>
            </a:lvl5pPr>
            <a:lvl6pPr lvl="5" rtl="0">
              <a:spcBef>
                <a:spcPts val="1000"/>
              </a:spcBef>
              <a:spcAft>
                <a:spcPts val="0"/>
              </a:spcAft>
              <a:buSzPts val="1200"/>
              <a:buNone/>
              <a:defRPr/>
            </a:lvl6pPr>
            <a:lvl7pPr lvl="6" rtl="0">
              <a:spcBef>
                <a:spcPts val="1000"/>
              </a:spcBef>
              <a:spcAft>
                <a:spcPts val="0"/>
              </a:spcAft>
              <a:buSzPts val="1200"/>
              <a:buNone/>
              <a:defRPr/>
            </a:lvl7pPr>
            <a:lvl8pPr lvl="7" rtl="0">
              <a:spcBef>
                <a:spcPts val="1000"/>
              </a:spcBef>
              <a:spcAft>
                <a:spcPts val="0"/>
              </a:spcAft>
              <a:buSzPts val="1200"/>
              <a:buNone/>
              <a:defRPr/>
            </a:lvl8pPr>
            <a:lvl9pPr lvl="8" rtl="0">
              <a:spcBef>
                <a:spcPts val="1000"/>
              </a:spcBef>
              <a:spcAft>
                <a:spcPts val="1000"/>
              </a:spcAft>
              <a:buSzPts val="1200"/>
              <a:buNone/>
              <a:defRPr/>
            </a:lvl9pPr>
          </a:lstStyle>
          <a:p>
            <a:endParaRPr/>
          </a:p>
        </p:txBody>
      </p:sp>
      <p:sp>
        <p:nvSpPr>
          <p:cNvPr id="824" name="Google Shape;824;p133"/>
          <p:cNvSpPr txBox="1">
            <a:spLocks noGrp="1"/>
          </p:cNvSpPr>
          <p:nvPr>
            <p:ph type="body" idx="2"/>
          </p:nvPr>
        </p:nvSpPr>
        <p:spPr>
          <a:xfrm>
            <a:off x="450000" y="1524500"/>
            <a:ext cx="4014000" cy="3030600"/>
          </a:xfrm>
          <a:prstGeom prst="rect">
            <a:avLst/>
          </a:prstGeom>
        </p:spPr>
        <p:txBody>
          <a:bodyPr spcFirstLastPara="1" wrap="square" lIns="0" tIns="0" rIns="0" bIns="0" anchor="t" anchorCtr="0">
            <a:noAutofit/>
          </a:bodyPr>
          <a:lstStyle>
            <a:lvl1pPr marL="457200" lvl="0" indent="-317500" rtl="0">
              <a:spcBef>
                <a:spcPts val="0"/>
              </a:spcBef>
              <a:spcAft>
                <a:spcPts val="0"/>
              </a:spcAft>
              <a:buSzPts val="1400"/>
              <a:buChar char="●"/>
              <a:defRPr/>
            </a:lvl1pPr>
            <a:lvl2pPr marL="914400" lvl="1" indent="-304800" rtl="0">
              <a:spcBef>
                <a:spcPts val="1000"/>
              </a:spcBef>
              <a:spcAft>
                <a:spcPts val="0"/>
              </a:spcAft>
              <a:buSzPts val="1200"/>
              <a:buChar char="○"/>
              <a:defRPr/>
            </a:lvl2pPr>
            <a:lvl3pPr marL="1371600" lvl="2" indent="-304800" rtl="0">
              <a:spcBef>
                <a:spcPts val="1000"/>
              </a:spcBef>
              <a:spcAft>
                <a:spcPts val="0"/>
              </a:spcAft>
              <a:buSzPts val="1200"/>
              <a:buChar char="■"/>
              <a:defRPr/>
            </a:lvl3pPr>
            <a:lvl4pPr marL="1828800" lvl="3" indent="-304800" rtl="0">
              <a:spcBef>
                <a:spcPts val="1000"/>
              </a:spcBef>
              <a:spcAft>
                <a:spcPts val="0"/>
              </a:spcAft>
              <a:buSzPts val="1200"/>
              <a:buChar char="●"/>
              <a:defRPr/>
            </a:lvl4pPr>
            <a:lvl5pPr marL="2286000" lvl="4" indent="-304800" rtl="0">
              <a:spcBef>
                <a:spcPts val="1000"/>
              </a:spcBef>
              <a:spcAft>
                <a:spcPts val="0"/>
              </a:spcAft>
              <a:buSzPts val="1200"/>
              <a:buChar char="○"/>
              <a:defRPr/>
            </a:lvl5pPr>
            <a:lvl6pPr marL="2743200" lvl="5" indent="-304800" rtl="0">
              <a:spcBef>
                <a:spcPts val="1000"/>
              </a:spcBef>
              <a:spcAft>
                <a:spcPts val="0"/>
              </a:spcAft>
              <a:buSzPts val="1200"/>
              <a:buChar char="■"/>
              <a:defRPr/>
            </a:lvl6pPr>
            <a:lvl7pPr marL="3200400" lvl="6" indent="-304800" rtl="0">
              <a:spcBef>
                <a:spcPts val="1000"/>
              </a:spcBef>
              <a:spcAft>
                <a:spcPts val="0"/>
              </a:spcAft>
              <a:buSzPts val="1200"/>
              <a:buChar char="●"/>
              <a:defRPr/>
            </a:lvl7pPr>
            <a:lvl8pPr marL="3657600" lvl="7" indent="-304800" rtl="0">
              <a:spcBef>
                <a:spcPts val="1000"/>
              </a:spcBef>
              <a:spcAft>
                <a:spcPts val="0"/>
              </a:spcAft>
              <a:buSzPts val="1200"/>
              <a:buChar char="○"/>
              <a:defRPr/>
            </a:lvl8pPr>
            <a:lvl9pPr marL="4114800" lvl="8" indent="-304800" rtl="0">
              <a:spcBef>
                <a:spcPts val="1000"/>
              </a:spcBef>
              <a:spcAft>
                <a:spcPts val="1000"/>
              </a:spcAft>
              <a:buSzPts val="1200"/>
              <a:buChar char="■"/>
              <a:defRPr/>
            </a:lvl9pPr>
          </a:lstStyle>
          <a:p>
            <a:endParaRPr/>
          </a:p>
        </p:txBody>
      </p:sp>
      <p:sp>
        <p:nvSpPr>
          <p:cNvPr id="825" name="Google Shape;825;p133"/>
          <p:cNvSpPr txBox="1">
            <a:spLocks noGrp="1"/>
          </p:cNvSpPr>
          <p:nvPr>
            <p:ph type="subTitle" idx="3"/>
          </p:nvPr>
        </p:nvSpPr>
        <p:spPr>
          <a:xfrm>
            <a:off x="4680000" y="1188025"/>
            <a:ext cx="4014000" cy="221100"/>
          </a:xfrm>
          <a:prstGeom prst="rect">
            <a:avLst/>
          </a:prstGeom>
        </p:spPr>
        <p:txBody>
          <a:bodyPr spcFirstLastPara="1" wrap="square" lIns="0" tIns="0" rIns="0" bIns="0" anchor="t" anchorCtr="0">
            <a:noAutofit/>
          </a:bodyPr>
          <a:lstStyle>
            <a:lvl1pPr lvl="0" rtl="0">
              <a:spcBef>
                <a:spcPts val="0"/>
              </a:spcBef>
              <a:spcAft>
                <a:spcPts val="0"/>
              </a:spcAft>
              <a:buSzPts val="1400"/>
              <a:buNone/>
              <a:defRPr/>
            </a:lvl1pPr>
            <a:lvl2pPr lvl="1" rtl="0">
              <a:spcBef>
                <a:spcPts val="1000"/>
              </a:spcBef>
              <a:spcAft>
                <a:spcPts val="0"/>
              </a:spcAft>
              <a:buSzPts val="1200"/>
              <a:buNone/>
              <a:defRPr/>
            </a:lvl2pPr>
            <a:lvl3pPr lvl="2" rtl="0">
              <a:spcBef>
                <a:spcPts val="1000"/>
              </a:spcBef>
              <a:spcAft>
                <a:spcPts val="0"/>
              </a:spcAft>
              <a:buSzPts val="1200"/>
              <a:buNone/>
              <a:defRPr/>
            </a:lvl3pPr>
            <a:lvl4pPr lvl="3" rtl="0">
              <a:spcBef>
                <a:spcPts val="1000"/>
              </a:spcBef>
              <a:spcAft>
                <a:spcPts val="0"/>
              </a:spcAft>
              <a:buSzPts val="1200"/>
              <a:buNone/>
              <a:defRPr/>
            </a:lvl4pPr>
            <a:lvl5pPr lvl="4" rtl="0">
              <a:spcBef>
                <a:spcPts val="1000"/>
              </a:spcBef>
              <a:spcAft>
                <a:spcPts val="0"/>
              </a:spcAft>
              <a:buSzPts val="1200"/>
              <a:buNone/>
              <a:defRPr/>
            </a:lvl5pPr>
            <a:lvl6pPr lvl="5" rtl="0">
              <a:spcBef>
                <a:spcPts val="1000"/>
              </a:spcBef>
              <a:spcAft>
                <a:spcPts val="0"/>
              </a:spcAft>
              <a:buSzPts val="1200"/>
              <a:buNone/>
              <a:defRPr/>
            </a:lvl6pPr>
            <a:lvl7pPr lvl="6" rtl="0">
              <a:spcBef>
                <a:spcPts val="1000"/>
              </a:spcBef>
              <a:spcAft>
                <a:spcPts val="0"/>
              </a:spcAft>
              <a:buSzPts val="1200"/>
              <a:buNone/>
              <a:defRPr/>
            </a:lvl7pPr>
            <a:lvl8pPr lvl="7" rtl="0">
              <a:spcBef>
                <a:spcPts val="1000"/>
              </a:spcBef>
              <a:spcAft>
                <a:spcPts val="0"/>
              </a:spcAft>
              <a:buSzPts val="1200"/>
              <a:buNone/>
              <a:defRPr/>
            </a:lvl8pPr>
            <a:lvl9pPr lvl="8" rtl="0">
              <a:spcBef>
                <a:spcPts val="1000"/>
              </a:spcBef>
              <a:spcAft>
                <a:spcPts val="1000"/>
              </a:spcAft>
              <a:buSzPts val="1200"/>
              <a:buNone/>
              <a:defRPr/>
            </a:lvl9pPr>
          </a:lstStyle>
          <a:p>
            <a:endParaRPr/>
          </a:p>
        </p:txBody>
      </p:sp>
      <p:sp>
        <p:nvSpPr>
          <p:cNvPr id="826" name="Google Shape;826;p133"/>
          <p:cNvSpPr txBox="1">
            <a:spLocks noGrp="1"/>
          </p:cNvSpPr>
          <p:nvPr>
            <p:ph type="body" idx="4"/>
          </p:nvPr>
        </p:nvSpPr>
        <p:spPr>
          <a:xfrm>
            <a:off x="4680000" y="1524500"/>
            <a:ext cx="4014000" cy="3030600"/>
          </a:xfrm>
          <a:prstGeom prst="rect">
            <a:avLst/>
          </a:prstGeom>
        </p:spPr>
        <p:txBody>
          <a:bodyPr spcFirstLastPara="1" wrap="square" lIns="0" tIns="0" rIns="0" bIns="0" anchor="t" anchorCtr="0">
            <a:noAutofit/>
          </a:bodyPr>
          <a:lstStyle>
            <a:lvl1pPr marL="457200" lvl="0" indent="-317500" rtl="0">
              <a:spcBef>
                <a:spcPts val="0"/>
              </a:spcBef>
              <a:spcAft>
                <a:spcPts val="0"/>
              </a:spcAft>
              <a:buSzPts val="1400"/>
              <a:buChar char="●"/>
              <a:defRPr/>
            </a:lvl1pPr>
            <a:lvl2pPr marL="914400" lvl="1" indent="-304800" rtl="0">
              <a:spcBef>
                <a:spcPts val="1000"/>
              </a:spcBef>
              <a:spcAft>
                <a:spcPts val="0"/>
              </a:spcAft>
              <a:buSzPts val="1200"/>
              <a:buChar char="○"/>
              <a:defRPr/>
            </a:lvl2pPr>
            <a:lvl3pPr marL="1371600" lvl="2" indent="-304800" rtl="0">
              <a:spcBef>
                <a:spcPts val="1000"/>
              </a:spcBef>
              <a:spcAft>
                <a:spcPts val="0"/>
              </a:spcAft>
              <a:buSzPts val="1200"/>
              <a:buChar char="■"/>
              <a:defRPr/>
            </a:lvl3pPr>
            <a:lvl4pPr marL="1828800" lvl="3" indent="-304800" rtl="0">
              <a:spcBef>
                <a:spcPts val="1000"/>
              </a:spcBef>
              <a:spcAft>
                <a:spcPts val="0"/>
              </a:spcAft>
              <a:buSzPts val="1200"/>
              <a:buChar char="●"/>
              <a:defRPr/>
            </a:lvl4pPr>
            <a:lvl5pPr marL="2286000" lvl="4" indent="-304800" rtl="0">
              <a:spcBef>
                <a:spcPts val="1000"/>
              </a:spcBef>
              <a:spcAft>
                <a:spcPts val="0"/>
              </a:spcAft>
              <a:buSzPts val="1200"/>
              <a:buChar char="○"/>
              <a:defRPr/>
            </a:lvl5pPr>
            <a:lvl6pPr marL="2743200" lvl="5" indent="-304800" rtl="0">
              <a:spcBef>
                <a:spcPts val="1000"/>
              </a:spcBef>
              <a:spcAft>
                <a:spcPts val="0"/>
              </a:spcAft>
              <a:buSzPts val="1200"/>
              <a:buChar char="■"/>
              <a:defRPr/>
            </a:lvl6pPr>
            <a:lvl7pPr marL="3200400" lvl="6" indent="-304800" rtl="0">
              <a:spcBef>
                <a:spcPts val="1000"/>
              </a:spcBef>
              <a:spcAft>
                <a:spcPts val="0"/>
              </a:spcAft>
              <a:buSzPts val="1200"/>
              <a:buChar char="●"/>
              <a:defRPr/>
            </a:lvl7pPr>
            <a:lvl8pPr marL="3657600" lvl="7" indent="-304800" rtl="0">
              <a:spcBef>
                <a:spcPts val="1000"/>
              </a:spcBef>
              <a:spcAft>
                <a:spcPts val="0"/>
              </a:spcAft>
              <a:buSzPts val="1200"/>
              <a:buChar char="○"/>
              <a:defRPr/>
            </a:lvl8pPr>
            <a:lvl9pPr marL="4114800" lvl="8" indent="-304800" rtl="0">
              <a:spcBef>
                <a:spcPts val="1000"/>
              </a:spcBef>
              <a:spcAft>
                <a:spcPts val="1000"/>
              </a:spcAft>
              <a:buSzPts val="1200"/>
              <a:buChar char="■"/>
              <a:defRPr/>
            </a:lvl9pPr>
          </a:lstStyle>
          <a:p>
            <a:endParaRPr/>
          </a:p>
        </p:txBody>
      </p:sp>
      <p:sp>
        <p:nvSpPr>
          <p:cNvPr id="827" name="Google Shape;827;p133"/>
          <p:cNvSpPr txBox="1">
            <a:spLocks noGrp="1"/>
          </p:cNvSpPr>
          <p:nvPr>
            <p:ph type="title"/>
          </p:nvPr>
        </p:nvSpPr>
        <p:spPr>
          <a:xfrm>
            <a:off x="450000" y="306000"/>
            <a:ext cx="8244000" cy="636600"/>
          </a:xfrm>
          <a:prstGeom prst="rect">
            <a:avLst/>
          </a:prstGeom>
        </p:spPr>
        <p:txBody>
          <a:bodyPr spcFirstLastPara="1" wrap="square" lIns="0" tIns="0" rIns="0" bIns="0" anchor="b"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pos="283">
          <p15:clr>
            <a:srgbClr val="FA7B17"/>
          </p15:clr>
        </p15:guide>
        <p15:guide id="2" pos="2880">
          <p15:clr>
            <a:srgbClr val="FA7B17"/>
          </p15:clr>
        </p15:guide>
        <p15:guide id="3" pos="5477">
          <p15:clr>
            <a:srgbClr val="FA7B17"/>
          </p15:clr>
        </p15:guide>
        <p15:guide id="4" orient="horz" pos="193">
          <p15:clr>
            <a:srgbClr val="FA7B17"/>
          </p15:clr>
        </p15:guide>
        <p15:guide id="5" orient="horz" pos="1620">
          <p15:clr>
            <a:srgbClr val="FA7B17"/>
          </p15:clr>
        </p15:guide>
        <p15:guide id="6" orient="horz" pos="3048">
          <p15:clr>
            <a:srgbClr val="FA7B17"/>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2a Two text columns with subtitles, half grey">
  <p:cSld name="CUSTOM_6_1_1_1_2">
    <p:spTree>
      <p:nvGrpSpPr>
        <p:cNvPr id="1" name="Shape 828"/>
        <p:cNvGrpSpPr/>
        <p:nvPr/>
      </p:nvGrpSpPr>
      <p:grpSpPr>
        <a:xfrm>
          <a:off x="0" y="0"/>
          <a:ext cx="0" cy="0"/>
          <a:chOff x="0" y="0"/>
          <a:chExt cx="0" cy="0"/>
        </a:xfrm>
      </p:grpSpPr>
      <p:sp>
        <p:nvSpPr>
          <p:cNvPr id="829" name="Google Shape;829;p134"/>
          <p:cNvSpPr/>
          <p:nvPr/>
        </p:nvSpPr>
        <p:spPr>
          <a:xfrm>
            <a:off x="457200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30" name="Google Shape;830;p134"/>
          <p:cNvCxnSpPr/>
          <p:nvPr/>
        </p:nvCxnSpPr>
        <p:spPr>
          <a:xfrm>
            <a:off x="464357" y="1026545"/>
            <a:ext cx="1830300" cy="0"/>
          </a:xfrm>
          <a:prstGeom prst="straightConnector1">
            <a:avLst/>
          </a:prstGeom>
          <a:noFill/>
          <a:ln w="38100" cap="flat" cmpd="sng">
            <a:solidFill>
              <a:srgbClr val="0098DB"/>
            </a:solidFill>
            <a:prstDash val="solid"/>
            <a:round/>
            <a:headEnd type="none" w="med" len="med"/>
            <a:tailEnd type="none" w="med" len="med"/>
          </a:ln>
        </p:spPr>
      </p:cxnSp>
      <p:sp>
        <p:nvSpPr>
          <p:cNvPr id="831" name="Google Shape;831;p134" descr="Page number"/>
          <p:cNvSpPr txBox="1">
            <a:spLocks noGrp="1"/>
          </p:cNvSpPr>
          <p:nvPr>
            <p:ph type="sldNum" idx="12"/>
          </p:nvPr>
        </p:nvSpPr>
        <p:spPr>
          <a:xfrm>
            <a:off x="8490850" y="4708800"/>
            <a:ext cx="406200" cy="259200"/>
          </a:xfrm>
          <a:prstGeom prst="rect">
            <a:avLst/>
          </a:prstGeom>
        </p:spPr>
        <p:txBody>
          <a:bodyPr spcFirstLastPara="1" wrap="square" lIns="0" tIns="0" rIns="0" bIns="0" anchor="ctr" anchorCtr="0">
            <a:noAutofit/>
          </a:bodyPr>
          <a:lstStyle>
            <a:lvl1pPr lvl="0" algn="ctr" rtl="0">
              <a:buNone/>
              <a:defRPr>
                <a:solidFill>
                  <a:schemeClr val="lt1"/>
                </a:solidFill>
              </a:defRPr>
            </a:lvl1pPr>
            <a:lvl2pPr lvl="1" algn="ctr" rtl="0">
              <a:buNone/>
              <a:defRPr>
                <a:solidFill>
                  <a:schemeClr val="lt1"/>
                </a:solidFill>
              </a:defRPr>
            </a:lvl2pPr>
            <a:lvl3pPr lvl="2" algn="ctr" rtl="0">
              <a:buNone/>
              <a:defRPr>
                <a:solidFill>
                  <a:schemeClr val="lt1"/>
                </a:solidFill>
              </a:defRPr>
            </a:lvl3pPr>
            <a:lvl4pPr lvl="3" algn="ctr" rtl="0">
              <a:buNone/>
              <a:defRPr>
                <a:solidFill>
                  <a:schemeClr val="lt1"/>
                </a:solidFill>
              </a:defRPr>
            </a:lvl4pPr>
            <a:lvl5pPr lvl="4" algn="ctr" rtl="0">
              <a:buNone/>
              <a:defRPr>
                <a:solidFill>
                  <a:schemeClr val="lt1"/>
                </a:solidFill>
              </a:defRPr>
            </a:lvl5pPr>
            <a:lvl6pPr lvl="5" algn="ctr" rtl="0">
              <a:buNone/>
              <a:defRPr>
                <a:solidFill>
                  <a:schemeClr val="lt1"/>
                </a:solidFill>
              </a:defRPr>
            </a:lvl6pPr>
            <a:lvl7pPr lvl="6" algn="ctr" rtl="0">
              <a:buNone/>
              <a:defRPr>
                <a:solidFill>
                  <a:schemeClr val="lt1"/>
                </a:solidFill>
              </a:defRPr>
            </a:lvl7pPr>
            <a:lvl8pPr lvl="7" algn="ctr" rtl="0">
              <a:buNone/>
              <a:defRPr>
                <a:solidFill>
                  <a:schemeClr val="lt1"/>
                </a:solidFill>
              </a:defRPr>
            </a:lvl8pPr>
            <a:lvl9pPr lvl="8" algn="ctr" rtl="0">
              <a:buNone/>
              <a:defRPr>
                <a:solidFill>
                  <a:schemeClr val="lt1"/>
                </a:solidFill>
              </a:defRPr>
            </a:lvl9pPr>
          </a:lstStyle>
          <a:p>
            <a:pPr marL="0" lvl="0" indent="0" algn="ctr" rtl="0">
              <a:spcBef>
                <a:spcPts val="0"/>
              </a:spcBef>
              <a:spcAft>
                <a:spcPts val="0"/>
              </a:spcAft>
              <a:buNone/>
            </a:pPr>
            <a:fld id="{00000000-1234-1234-1234-123412341234}" type="slidenum">
              <a:rPr lang="en-GB"/>
              <a:t>‹#›</a:t>
            </a:fld>
            <a:endParaRPr/>
          </a:p>
        </p:txBody>
      </p:sp>
      <p:sp>
        <p:nvSpPr>
          <p:cNvPr id="832" name="Google Shape;832;p134"/>
          <p:cNvSpPr txBox="1">
            <a:spLocks noGrp="1"/>
          </p:cNvSpPr>
          <p:nvPr>
            <p:ph type="subTitle" idx="1"/>
          </p:nvPr>
        </p:nvSpPr>
        <p:spPr>
          <a:xfrm>
            <a:off x="450000" y="1188025"/>
            <a:ext cx="4014000" cy="221100"/>
          </a:xfrm>
          <a:prstGeom prst="rect">
            <a:avLst/>
          </a:prstGeom>
        </p:spPr>
        <p:txBody>
          <a:bodyPr spcFirstLastPara="1" wrap="square" lIns="0" tIns="0" rIns="0" bIns="0" anchor="t" anchorCtr="0">
            <a:noAutofit/>
          </a:bodyPr>
          <a:lstStyle>
            <a:lvl1pPr lvl="0" rtl="0">
              <a:spcBef>
                <a:spcPts val="0"/>
              </a:spcBef>
              <a:spcAft>
                <a:spcPts val="0"/>
              </a:spcAft>
              <a:buSzPts val="1400"/>
              <a:buNone/>
              <a:defRPr/>
            </a:lvl1pPr>
            <a:lvl2pPr lvl="1" rtl="0">
              <a:spcBef>
                <a:spcPts val="1000"/>
              </a:spcBef>
              <a:spcAft>
                <a:spcPts val="0"/>
              </a:spcAft>
              <a:buSzPts val="1200"/>
              <a:buNone/>
              <a:defRPr/>
            </a:lvl2pPr>
            <a:lvl3pPr lvl="2" rtl="0">
              <a:spcBef>
                <a:spcPts val="1000"/>
              </a:spcBef>
              <a:spcAft>
                <a:spcPts val="0"/>
              </a:spcAft>
              <a:buSzPts val="1200"/>
              <a:buNone/>
              <a:defRPr/>
            </a:lvl3pPr>
            <a:lvl4pPr lvl="3" rtl="0">
              <a:spcBef>
                <a:spcPts val="1000"/>
              </a:spcBef>
              <a:spcAft>
                <a:spcPts val="0"/>
              </a:spcAft>
              <a:buSzPts val="1200"/>
              <a:buNone/>
              <a:defRPr/>
            </a:lvl4pPr>
            <a:lvl5pPr lvl="4" rtl="0">
              <a:spcBef>
                <a:spcPts val="1000"/>
              </a:spcBef>
              <a:spcAft>
                <a:spcPts val="0"/>
              </a:spcAft>
              <a:buSzPts val="1200"/>
              <a:buNone/>
              <a:defRPr/>
            </a:lvl5pPr>
            <a:lvl6pPr lvl="5" rtl="0">
              <a:spcBef>
                <a:spcPts val="1000"/>
              </a:spcBef>
              <a:spcAft>
                <a:spcPts val="0"/>
              </a:spcAft>
              <a:buSzPts val="1200"/>
              <a:buNone/>
              <a:defRPr/>
            </a:lvl6pPr>
            <a:lvl7pPr lvl="6" rtl="0">
              <a:spcBef>
                <a:spcPts val="1000"/>
              </a:spcBef>
              <a:spcAft>
                <a:spcPts val="0"/>
              </a:spcAft>
              <a:buSzPts val="1200"/>
              <a:buNone/>
              <a:defRPr/>
            </a:lvl7pPr>
            <a:lvl8pPr lvl="7" rtl="0">
              <a:spcBef>
                <a:spcPts val="1000"/>
              </a:spcBef>
              <a:spcAft>
                <a:spcPts val="0"/>
              </a:spcAft>
              <a:buSzPts val="1200"/>
              <a:buNone/>
              <a:defRPr/>
            </a:lvl8pPr>
            <a:lvl9pPr lvl="8" rtl="0">
              <a:spcBef>
                <a:spcPts val="1000"/>
              </a:spcBef>
              <a:spcAft>
                <a:spcPts val="1000"/>
              </a:spcAft>
              <a:buSzPts val="1200"/>
              <a:buNone/>
              <a:defRPr/>
            </a:lvl9pPr>
          </a:lstStyle>
          <a:p>
            <a:endParaRPr/>
          </a:p>
        </p:txBody>
      </p:sp>
      <p:sp>
        <p:nvSpPr>
          <p:cNvPr id="833" name="Google Shape;833;p134"/>
          <p:cNvSpPr txBox="1">
            <a:spLocks noGrp="1"/>
          </p:cNvSpPr>
          <p:nvPr>
            <p:ph type="subTitle" idx="2"/>
          </p:nvPr>
        </p:nvSpPr>
        <p:spPr>
          <a:xfrm>
            <a:off x="4680000" y="1188025"/>
            <a:ext cx="4014000" cy="2211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1400"/>
              <a:buNone/>
              <a:defRPr>
                <a:solidFill>
                  <a:schemeClr val="lt1"/>
                </a:solidFill>
              </a:defRPr>
            </a:lvl1pPr>
            <a:lvl2pPr lvl="1" rtl="0">
              <a:spcBef>
                <a:spcPts val="1000"/>
              </a:spcBef>
              <a:spcAft>
                <a:spcPts val="0"/>
              </a:spcAft>
              <a:buClr>
                <a:schemeClr val="lt1"/>
              </a:buClr>
              <a:buSzPts val="1200"/>
              <a:buNone/>
              <a:defRPr>
                <a:solidFill>
                  <a:schemeClr val="lt1"/>
                </a:solidFill>
              </a:defRPr>
            </a:lvl2pPr>
            <a:lvl3pPr lvl="2" rtl="0">
              <a:spcBef>
                <a:spcPts val="1000"/>
              </a:spcBef>
              <a:spcAft>
                <a:spcPts val="0"/>
              </a:spcAft>
              <a:buClr>
                <a:schemeClr val="lt1"/>
              </a:buClr>
              <a:buSzPts val="1200"/>
              <a:buNone/>
              <a:defRPr>
                <a:solidFill>
                  <a:schemeClr val="lt1"/>
                </a:solidFill>
              </a:defRPr>
            </a:lvl3pPr>
            <a:lvl4pPr lvl="3" rtl="0">
              <a:spcBef>
                <a:spcPts val="1000"/>
              </a:spcBef>
              <a:spcAft>
                <a:spcPts val="0"/>
              </a:spcAft>
              <a:buClr>
                <a:schemeClr val="lt1"/>
              </a:buClr>
              <a:buSzPts val="1200"/>
              <a:buNone/>
              <a:defRPr>
                <a:solidFill>
                  <a:schemeClr val="lt1"/>
                </a:solidFill>
              </a:defRPr>
            </a:lvl4pPr>
            <a:lvl5pPr lvl="4" rtl="0">
              <a:spcBef>
                <a:spcPts val="1000"/>
              </a:spcBef>
              <a:spcAft>
                <a:spcPts val="0"/>
              </a:spcAft>
              <a:buClr>
                <a:schemeClr val="lt1"/>
              </a:buClr>
              <a:buSzPts val="1200"/>
              <a:buNone/>
              <a:defRPr>
                <a:solidFill>
                  <a:schemeClr val="lt1"/>
                </a:solidFill>
              </a:defRPr>
            </a:lvl5pPr>
            <a:lvl6pPr lvl="5" rtl="0">
              <a:spcBef>
                <a:spcPts val="1000"/>
              </a:spcBef>
              <a:spcAft>
                <a:spcPts val="0"/>
              </a:spcAft>
              <a:buClr>
                <a:schemeClr val="lt1"/>
              </a:buClr>
              <a:buSzPts val="1200"/>
              <a:buNone/>
              <a:defRPr>
                <a:solidFill>
                  <a:schemeClr val="lt1"/>
                </a:solidFill>
              </a:defRPr>
            </a:lvl6pPr>
            <a:lvl7pPr lvl="6" rtl="0">
              <a:spcBef>
                <a:spcPts val="1000"/>
              </a:spcBef>
              <a:spcAft>
                <a:spcPts val="0"/>
              </a:spcAft>
              <a:buClr>
                <a:schemeClr val="lt1"/>
              </a:buClr>
              <a:buSzPts val="1200"/>
              <a:buNone/>
              <a:defRPr>
                <a:solidFill>
                  <a:schemeClr val="lt1"/>
                </a:solidFill>
              </a:defRPr>
            </a:lvl7pPr>
            <a:lvl8pPr lvl="7" rtl="0">
              <a:spcBef>
                <a:spcPts val="1000"/>
              </a:spcBef>
              <a:spcAft>
                <a:spcPts val="0"/>
              </a:spcAft>
              <a:buClr>
                <a:schemeClr val="lt1"/>
              </a:buClr>
              <a:buSzPts val="1200"/>
              <a:buNone/>
              <a:defRPr>
                <a:solidFill>
                  <a:schemeClr val="lt1"/>
                </a:solidFill>
              </a:defRPr>
            </a:lvl8pPr>
            <a:lvl9pPr lvl="8" rtl="0">
              <a:spcBef>
                <a:spcPts val="1000"/>
              </a:spcBef>
              <a:spcAft>
                <a:spcPts val="1000"/>
              </a:spcAft>
              <a:buClr>
                <a:schemeClr val="lt1"/>
              </a:buClr>
              <a:buSzPts val="1200"/>
              <a:buNone/>
              <a:defRPr>
                <a:solidFill>
                  <a:schemeClr val="lt1"/>
                </a:solidFill>
              </a:defRPr>
            </a:lvl9pPr>
          </a:lstStyle>
          <a:p>
            <a:endParaRPr/>
          </a:p>
        </p:txBody>
      </p:sp>
      <p:sp>
        <p:nvSpPr>
          <p:cNvPr id="834" name="Google Shape;834;p134"/>
          <p:cNvSpPr txBox="1">
            <a:spLocks noGrp="1"/>
          </p:cNvSpPr>
          <p:nvPr>
            <p:ph type="body" idx="3"/>
          </p:nvPr>
        </p:nvSpPr>
        <p:spPr>
          <a:xfrm>
            <a:off x="450000" y="1524500"/>
            <a:ext cx="4014000" cy="3030600"/>
          </a:xfrm>
          <a:prstGeom prst="rect">
            <a:avLst/>
          </a:prstGeom>
        </p:spPr>
        <p:txBody>
          <a:bodyPr spcFirstLastPara="1" wrap="square" lIns="0" tIns="0" rIns="0" bIns="0" anchor="t" anchorCtr="0">
            <a:noAutofit/>
          </a:bodyPr>
          <a:lstStyle>
            <a:lvl1pPr marL="457200" lvl="0" indent="-317500" rtl="0">
              <a:spcBef>
                <a:spcPts val="0"/>
              </a:spcBef>
              <a:spcAft>
                <a:spcPts val="0"/>
              </a:spcAft>
              <a:buSzPts val="1400"/>
              <a:buChar char="●"/>
              <a:defRPr/>
            </a:lvl1pPr>
            <a:lvl2pPr marL="914400" lvl="1" indent="-304800" rtl="0">
              <a:spcBef>
                <a:spcPts val="1000"/>
              </a:spcBef>
              <a:spcAft>
                <a:spcPts val="0"/>
              </a:spcAft>
              <a:buSzPts val="1200"/>
              <a:buChar char="○"/>
              <a:defRPr/>
            </a:lvl2pPr>
            <a:lvl3pPr marL="1371600" lvl="2" indent="-304800" rtl="0">
              <a:spcBef>
                <a:spcPts val="1000"/>
              </a:spcBef>
              <a:spcAft>
                <a:spcPts val="0"/>
              </a:spcAft>
              <a:buSzPts val="1200"/>
              <a:buChar char="■"/>
              <a:defRPr/>
            </a:lvl3pPr>
            <a:lvl4pPr marL="1828800" lvl="3" indent="-304800" rtl="0">
              <a:spcBef>
                <a:spcPts val="1000"/>
              </a:spcBef>
              <a:spcAft>
                <a:spcPts val="0"/>
              </a:spcAft>
              <a:buSzPts val="1200"/>
              <a:buChar char="●"/>
              <a:defRPr/>
            </a:lvl4pPr>
            <a:lvl5pPr marL="2286000" lvl="4" indent="-304800" rtl="0">
              <a:spcBef>
                <a:spcPts val="1000"/>
              </a:spcBef>
              <a:spcAft>
                <a:spcPts val="0"/>
              </a:spcAft>
              <a:buSzPts val="1200"/>
              <a:buChar char="○"/>
              <a:defRPr/>
            </a:lvl5pPr>
            <a:lvl6pPr marL="2743200" lvl="5" indent="-304800" rtl="0">
              <a:spcBef>
                <a:spcPts val="1000"/>
              </a:spcBef>
              <a:spcAft>
                <a:spcPts val="0"/>
              </a:spcAft>
              <a:buSzPts val="1200"/>
              <a:buChar char="■"/>
              <a:defRPr/>
            </a:lvl6pPr>
            <a:lvl7pPr marL="3200400" lvl="6" indent="-304800" rtl="0">
              <a:spcBef>
                <a:spcPts val="1000"/>
              </a:spcBef>
              <a:spcAft>
                <a:spcPts val="0"/>
              </a:spcAft>
              <a:buSzPts val="1200"/>
              <a:buChar char="●"/>
              <a:defRPr/>
            </a:lvl7pPr>
            <a:lvl8pPr marL="3657600" lvl="7" indent="-304800" rtl="0">
              <a:spcBef>
                <a:spcPts val="1000"/>
              </a:spcBef>
              <a:spcAft>
                <a:spcPts val="0"/>
              </a:spcAft>
              <a:buSzPts val="1200"/>
              <a:buChar char="○"/>
              <a:defRPr/>
            </a:lvl8pPr>
            <a:lvl9pPr marL="4114800" lvl="8" indent="-304800" rtl="0">
              <a:spcBef>
                <a:spcPts val="1000"/>
              </a:spcBef>
              <a:spcAft>
                <a:spcPts val="1000"/>
              </a:spcAft>
              <a:buSzPts val="1200"/>
              <a:buChar char="■"/>
              <a:defRPr/>
            </a:lvl9pPr>
          </a:lstStyle>
          <a:p>
            <a:endParaRPr/>
          </a:p>
        </p:txBody>
      </p:sp>
      <p:sp>
        <p:nvSpPr>
          <p:cNvPr id="835" name="Google Shape;835;p134"/>
          <p:cNvSpPr txBox="1">
            <a:spLocks noGrp="1"/>
          </p:cNvSpPr>
          <p:nvPr>
            <p:ph type="body" idx="4"/>
          </p:nvPr>
        </p:nvSpPr>
        <p:spPr>
          <a:xfrm>
            <a:off x="4680000" y="1524500"/>
            <a:ext cx="4014000" cy="3030600"/>
          </a:xfrm>
          <a:prstGeom prst="rect">
            <a:avLst/>
          </a:prstGeom>
        </p:spPr>
        <p:txBody>
          <a:bodyPr spcFirstLastPara="1" wrap="square" lIns="0" tIns="0" rIns="0" bIns="0" anchor="t" anchorCtr="0">
            <a:noAutofit/>
          </a:bodyPr>
          <a:lstStyle>
            <a:lvl1pPr marL="457200" lvl="0" indent="-317500" rtl="0">
              <a:spcBef>
                <a:spcPts val="0"/>
              </a:spcBef>
              <a:spcAft>
                <a:spcPts val="0"/>
              </a:spcAft>
              <a:buClr>
                <a:schemeClr val="lt1"/>
              </a:buClr>
              <a:buSzPts val="1400"/>
              <a:buChar char="●"/>
              <a:defRPr>
                <a:solidFill>
                  <a:schemeClr val="lt1"/>
                </a:solidFill>
              </a:defRPr>
            </a:lvl1pPr>
            <a:lvl2pPr marL="914400" lvl="1" indent="-304800" rtl="0">
              <a:spcBef>
                <a:spcPts val="1000"/>
              </a:spcBef>
              <a:spcAft>
                <a:spcPts val="0"/>
              </a:spcAft>
              <a:buClr>
                <a:schemeClr val="lt1"/>
              </a:buClr>
              <a:buSzPts val="1200"/>
              <a:buChar char="○"/>
              <a:defRPr>
                <a:solidFill>
                  <a:schemeClr val="lt1"/>
                </a:solidFill>
              </a:defRPr>
            </a:lvl2pPr>
            <a:lvl3pPr marL="1371600" lvl="2" indent="-304800" rtl="0">
              <a:spcBef>
                <a:spcPts val="1000"/>
              </a:spcBef>
              <a:spcAft>
                <a:spcPts val="0"/>
              </a:spcAft>
              <a:buClr>
                <a:schemeClr val="lt1"/>
              </a:buClr>
              <a:buSzPts val="1200"/>
              <a:buChar char="■"/>
              <a:defRPr>
                <a:solidFill>
                  <a:schemeClr val="lt1"/>
                </a:solidFill>
              </a:defRPr>
            </a:lvl3pPr>
            <a:lvl4pPr marL="1828800" lvl="3" indent="-304800" rtl="0">
              <a:spcBef>
                <a:spcPts val="1000"/>
              </a:spcBef>
              <a:spcAft>
                <a:spcPts val="0"/>
              </a:spcAft>
              <a:buClr>
                <a:schemeClr val="lt1"/>
              </a:buClr>
              <a:buSzPts val="1200"/>
              <a:buChar char="●"/>
              <a:defRPr>
                <a:solidFill>
                  <a:schemeClr val="lt1"/>
                </a:solidFill>
              </a:defRPr>
            </a:lvl4pPr>
            <a:lvl5pPr marL="2286000" lvl="4" indent="-304800" rtl="0">
              <a:spcBef>
                <a:spcPts val="1000"/>
              </a:spcBef>
              <a:spcAft>
                <a:spcPts val="0"/>
              </a:spcAft>
              <a:buClr>
                <a:schemeClr val="lt1"/>
              </a:buClr>
              <a:buSzPts val="1200"/>
              <a:buChar char="○"/>
              <a:defRPr>
                <a:solidFill>
                  <a:schemeClr val="lt1"/>
                </a:solidFill>
              </a:defRPr>
            </a:lvl5pPr>
            <a:lvl6pPr marL="2743200" lvl="5" indent="-304800" rtl="0">
              <a:spcBef>
                <a:spcPts val="1000"/>
              </a:spcBef>
              <a:spcAft>
                <a:spcPts val="0"/>
              </a:spcAft>
              <a:buClr>
                <a:schemeClr val="lt1"/>
              </a:buClr>
              <a:buSzPts val="1200"/>
              <a:buChar char="■"/>
              <a:defRPr>
                <a:solidFill>
                  <a:schemeClr val="lt1"/>
                </a:solidFill>
              </a:defRPr>
            </a:lvl6pPr>
            <a:lvl7pPr marL="3200400" lvl="6" indent="-304800" rtl="0">
              <a:spcBef>
                <a:spcPts val="1000"/>
              </a:spcBef>
              <a:spcAft>
                <a:spcPts val="0"/>
              </a:spcAft>
              <a:buClr>
                <a:schemeClr val="lt1"/>
              </a:buClr>
              <a:buSzPts val="1200"/>
              <a:buChar char="●"/>
              <a:defRPr>
                <a:solidFill>
                  <a:schemeClr val="lt1"/>
                </a:solidFill>
              </a:defRPr>
            </a:lvl7pPr>
            <a:lvl8pPr marL="3657600" lvl="7" indent="-304800" rtl="0">
              <a:spcBef>
                <a:spcPts val="1000"/>
              </a:spcBef>
              <a:spcAft>
                <a:spcPts val="0"/>
              </a:spcAft>
              <a:buClr>
                <a:schemeClr val="lt1"/>
              </a:buClr>
              <a:buSzPts val="1200"/>
              <a:buChar char="○"/>
              <a:defRPr>
                <a:solidFill>
                  <a:schemeClr val="lt1"/>
                </a:solidFill>
              </a:defRPr>
            </a:lvl8pPr>
            <a:lvl9pPr marL="4114800" lvl="8" indent="-304800" rtl="0">
              <a:spcBef>
                <a:spcPts val="1000"/>
              </a:spcBef>
              <a:spcAft>
                <a:spcPts val="1000"/>
              </a:spcAft>
              <a:buClr>
                <a:schemeClr val="lt1"/>
              </a:buClr>
              <a:buSzPts val="1200"/>
              <a:buChar char="■"/>
              <a:defRPr>
                <a:solidFill>
                  <a:schemeClr val="lt1"/>
                </a:solidFill>
              </a:defRPr>
            </a:lvl9pPr>
          </a:lstStyle>
          <a:p>
            <a:endParaRPr/>
          </a:p>
        </p:txBody>
      </p:sp>
      <p:sp>
        <p:nvSpPr>
          <p:cNvPr id="836" name="Google Shape;836;p134"/>
          <p:cNvSpPr txBox="1">
            <a:spLocks noGrp="1"/>
          </p:cNvSpPr>
          <p:nvPr>
            <p:ph type="title"/>
          </p:nvPr>
        </p:nvSpPr>
        <p:spPr>
          <a:xfrm>
            <a:off x="450000" y="306000"/>
            <a:ext cx="4014000" cy="636600"/>
          </a:xfrm>
          <a:prstGeom prst="rect">
            <a:avLst/>
          </a:prstGeom>
        </p:spPr>
        <p:txBody>
          <a:bodyPr spcFirstLastPara="1" wrap="square" lIns="0" tIns="0" rIns="0" bIns="0" anchor="b"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pos="283">
          <p15:clr>
            <a:srgbClr val="FA7B17"/>
          </p15:clr>
        </p15:guide>
        <p15:guide id="2" pos="2880">
          <p15:clr>
            <a:srgbClr val="FA7B17"/>
          </p15:clr>
        </p15:guide>
        <p15:guide id="3" pos="5477">
          <p15:clr>
            <a:srgbClr val="FA7B17"/>
          </p15:clr>
        </p15:guide>
        <p15:guide id="4" orient="horz" pos="193">
          <p15:clr>
            <a:srgbClr val="FA7B17"/>
          </p15:clr>
        </p15:guide>
        <p15:guide id="5" orient="horz" pos="1620">
          <p15:clr>
            <a:srgbClr val="FA7B17"/>
          </p15:clr>
        </p15:guide>
        <p15:guide id="6" orient="horz" pos="3048">
          <p15:clr>
            <a:srgbClr val="FA7B17"/>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2a Title only">
  <p:cSld name="CUSTOM_5_1_2">
    <p:spTree>
      <p:nvGrpSpPr>
        <p:cNvPr id="1" name="Shape 837"/>
        <p:cNvGrpSpPr/>
        <p:nvPr/>
      </p:nvGrpSpPr>
      <p:grpSpPr>
        <a:xfrm>
          <a:off x="0" y="0"/>
          <a:ext cx="0" cy="0"/>
          <a:chOff x="0" y="0"/>
          <a:chExt cx="0" cy="0"/>
        </a:xfrm>
      </p:grpSpPr>
      <p:cxnSp>
        <p:nvCxnSpPr>
          <p:cNvPr id="838" name="Google Shape;838;p135"/>
          <p:cNvCxnSpPr/>
          <p:nvPr/>
        </p:nvCxnSpPr>
        <p:spPr>
          <a:xfrm>
            <a:off x="464357" y="1026545"/>
            <a:ext cx="1830300" cy="0"/>
          </a:xfrm>
          <a:prstGeom prst="straightConnector1">
            <a:avLst/>
          </a:prstGeom>
          <a:noFill/>
          <a:ln w="38100" cap="flat" cmpd="sng">
            <a:solidFill>
              <a:srgbClr val="0098DB"/>
            </a:solidFill>
            <a:prstDash val="solid"/>
            <a:round/>
            <a:headEnd type="none" w="med" len="med"/>
            <a:tailEnd type="none" w="med" len="med"/>
          </a:ln>
        </p:spPr>
      </p:cxnSp>
      <p:sp>
        <p:nvSpPr>
          <p:cNvPr id="839" name="Google Shape;839;p135" descr="Page number"/>
          <p:cNvSpPr txBox="1">
            <a:spLocks noGrp="1"/>
          </p:cNvSpPr>
          <p:nvPr>
            <p:ph type="sldNum" idx="12"/>
          </p:nvPr>
        </p:nvSpPr>
        <p:spPr>
          <a:xfrm>
            <a:off x="8490850" y="4708800"/>
            <a:ext cx="406200" cy="259200"/>
          </a:xfrm>
          <a:prstGeom prst="rect">
            <a:avLst/>
          </a:prstGeom>
        </p:spPr>
        <p:txBody>
          <a:bodyPr spcFirstLastPara="1" wrap="square" lIns="0" tIns="0" rIns="0" bIns="0" anchor="ctr"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GB"/>
              <a:t>‹#›</a:t>
            </a:fld>
            <a:endParaRPr/>
          </a:p>
        </p:txBody>
      </p:sp>
      <p:sp>
        <p:nvSpPr>
          <p:cNvPr id="840" name="Google Shape;840;p135"/>
          <p:cNvSpPr txBox="1">
            <a:spLocks noGrp="1"/>
          </p:cNvSpPr>
          <p:nvPr>
            <p:ph type="title"/>
          </p:nvPr>
        </p:nvSpPr>
        <p:spPr>
          <a:xfrm>
            <a:off x="450000" y="306000"/>
            <a:ext cx="8244000" cy="636600"/>
          </a:xfrm>
          <a:prstGeom prst="rect">
            <a:avLst/>
          </a:prstGeom>
        </p:spPr>
        <p:txBody>
          <a:bodyPr spcFirstLastPara="1" wrap="square" lIns="0" tIns="0" rIns="0" bIns="0" anchor="b"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pos="283">
          <p15:clr>
            <a:srgbClr val="FA7B17"/>
          </p15:clr>
        </p15:guide>
        <p15:guide id="2" pos="2880">
          <p15:clr>
            <a:srgbClr val="FA7B17"/>
          </p15:clr>
        </p15:guide>
        <p15:guide id="3" pos="5477">
          <p15:clr>
            <a:srgbClr val="FA7B17"/>
          </p15:clr>
        </p15:guide>
        <p15:guide id="4" orient="horz" pos="193">
          <p15:clr>
            <a:srgbClr val="FA7B17"/>
          </p15:clr>
        </p15:guide>
        <p15:guide id="5" orient="horz" pos="1620">
          <p15:clr>
            <a:srgbClr val="FA7B17"/>
          </p15:clr>
        </p15:guide>
        <p15:guide id="6" orient="horz" pos="3048">
          <p15:clr>
            <a:srgbClr val="FA7B17"/>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2a Title and subtitle only">
  <p:cSld name="CUSTOM_5_1_1">
    <p:spTree>
      <p:nvGrpSpPr>
        <p:cNvPr id="1" name="Shape 841"/>
        <p:cNvGrpSpPr/>
        <p:nvPr/>
      </p:nvGrpSpPr>
      <p:grpSpPr>
        <a:xfrm>
          <a:off x="0" y="0"/>
          <a:ext cx="0" cy="0"/>
          <a:chOff x="0" y="0"/>
          <a:chExt cx="0" cy="0"/>
        </a:xfrm>
      </p:grpSpPr>
      <p:cxnSp>
        <p:nvCxnSpPr>
          <p:cNvPr id="842" name="Google Shape;842;p136"/>
          <p:cNvCxnSpPr/>
          <p:nvPr/>
        </p:nvCxnSpPr>
        <p:spPr>
          <a:xfrm>
            <a:off x="464357" y="1026545"/>
            <a:ext cx="1830300" cy="0"/>
          </a:xfrm>
          <a:prstGeom prst="straightConnector1">
            <a:avLst/>
          </a:prstGeom>
          <a:noFill/>
          <a:ln w="38100" cap="flat" cmpd="sng">
            <a:solidFill>
              <a:srgbClr val="0098DB"/>
            </a:solidFill>
            <a:prstDash val="solid"/>
            <a:round/>
            <a:headEnd type="none" w="med" len="med"/>
            <a:tailEnd type="none" w="med" len="med"/>
          </a:ln>
        </p:spPr>
      </p:cxnSp>
      <p:sp>
        <p:nvSpPr>
          <p:cNvPr id="843" name="Google Shape;843;p136" descr="Page number"/>
          <p:cNvSpPr txBox="1">
            <a:spLocks noGrp="1"/>
          </p:cNvSpPr>
          <p:nvPr>
            <p:ph type="sldNum" idx="12"/>
          </p:nvPr>
        </p:nvSpPr>
        <p:spPr>
          <a:xfrm>
            <a:off x="8490850" y="4708800"/>
            <a:ext cx="406200" cy="259200"/>
          </a:xfrm>
          <a:prstGeom prst="rect">
            <a:avLst/>
          </a:prstGeom>
        </p:spPr>
        <p:txBody>
          <a:bodyPr spcFirstLastPara="1" wrap="square" lIns="0" tIns="0" rIns="0" bIns="0" anchor="ctr"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GB"/>
              <a:t>‹#›</a:t>
            </a:fld>
            <a:endParaRPr/>
          </a:p>
        </p:txBody>
      </p:sp>
      <p:sp>
        <p:nvSpPr>
          <p:cNvPr id="844" name="Google Shape;844;p136"/>
          <p:cNvSpPr txBox="1">
            <a:spLocks noGrp="1"/>
          </p:cNvSpPr>
          <p:nvPr>
            <p:ph type="subTitle" idx="1"/>
          </p:nvPr>
        </p:nvSpPr>
        <p:spPr>
          <a:xfrm>
            <a:off x="450000" y="1188025"/>
            <a:ext cx="8244000" cy="221100"/>
          </a:xfrm>
          <a:prstGeom prst="rect">
            <a:avLst/>
          </a:prstGeom>
        </p:spPr>
        <p:txBody>
          <a:bodyPr spcFirstLastPara="1" wrap="square" lIns="0" tIns="0" rIns="0" bIns="0" anchor="t" anchorCtr="0">
            <a:noAutofit/>
          </a:bodyPr>
          <a:lstStyle>
            <a:lvl1pPr lvl="0" rtl="0">
              <a:spcBef>
                <a:spcPts val="0"/>
              </a:spcBef>
              <a:spcAft>
                <a:spcPts val="0"/>
              </a:spcAft>
              <a:buSzPts val="1400"/>
              <a:buNone/>
              <a:defRPr/>
            </a:lvl1pPr>
            <a:lvl2pPr lvl="1" rtl="0">
              <a:spcBef>
                <a:spcPts val="1000"/>
              </a:spcBef>
              <a:spcAft>
                <a:spcPts val="0"/>
              </a:spcAft>
              <a:buSzPts val="1200"/>
              <a:buNone/>
              <a:defRPr/>
            </a:lvl2pPr>
            <a:lvl3pPr lvl="2" rtl="0">
              <a:spcBef>
                <a:spcPts val="1000"/>
              </a:spcBef>
              <a:spcAft>
                <a:spcPts val="0"/>
              </a:spcAft>
              <a:buSzPts val="1200"/>
              <a:buNone/>
              <a:defRPr/>
            </a:lvl3pPr>
            <a:lvl4pPr lvl="3" rtl="0">
              <a:spcBef>
                <a:spcPts val="1000"/>
              </a:spcBef>
              <a:spcAft>
                <a:spcPts val="0"/>
              </a:spcAft>
              <a:buSzPts val="1200"/>
              <a:buNone/>
              <a:defRPr/>
            </a:lvl4pPr>
            <a:lvl5pPr lvl="4" rtl="0">
              <a:spcBef>
                <a:spcPts val="1000"/>
              </a:spcBef>
              <a:spcAft>
                <a:spcPts val="0"/>
              </a:spcAft>
              <a:buSzPts val="1200"/>
              <a:buNone/>
              <a:defRPr/>
            </a:lvl5pPr>
            <a:lvl6pPr lvl="5" rtl="0">
              <a:spcBef>
                <a:spcPts val="1000"/>
              </a:spcBef>
              <a:spcAft>
                <a:spcPts val="0"/>
              </a:spcAft>
              <a:buSzPts val="1200"/>
              <a:buNone/>
              <a:defRPr/>
            </a:lvl6pPr>
            <a:lvl7pPr lvl="6" rtl="0">
              <a:spcBef>
                <a:spcPts val="1000"/>
              </a:spcBef>
              <a:spcAft>
                <a:spcPts val="0"/>
              </a:spcAft>
              <a:buSzPts val="1200"/>
              <a:buNone/>
              <a:defRPr/>
            </a:lvl7pPr>
            <a:lvl8pPr lvl="7" rtl="0">
              <a:spcBef>
                <a:spcPts val="1000"/>
              </a:spcBef>
              <a:spcAft>
                <a:spcPts val="0"/>
              </a:spcAft>
              <a:buSzPts val="1200"/>
              <a:buNone/>
              <a:defRPr/>
            </a:lvl8pPr>
            <a:lvl9pPr lvl="8" rtl="0">
              <a:spcBef>
                <a:spcPts val="1000"/>
              </a:spcBef>
              <a:spcAft>
                <a:spcPts val="1000"/>
              </a:spcAft>
              <a:buSzPts val="1200"/>
              <a:buNone/>
              <a:defRPr/>
            </a:lvl9pPr>
          </a:lstStyle>
          <a:p>
            <a:endParaRPr/>
          </a:p>
        </p:txBody>
      </p:sp>
      <p:sp>
        <p:nvSpPr>
          <p:cNvPr id="845" name="Google Shape;845;p136"/>
          <p:cNvSpPr txBox="1">
            <a:spLocks noGrp="1"/>
          </p:cNvSpPr>
          <p:nvPr>
            <p:ph type="title"/>
          </p:nvPr>
        </p:nvSpPr>
        <p:spPr>
          <a:xfrm>
            <a:off x="450000" y="306000"/>
            <a:ext cx="8244000" cy="636600"/>
          </a:xfrm>
          <a:prstGeom prst="rect">
            <a:avLst/>
          </a:prstGeom>
        </p:spPr>
        <p:txBody>
          <a:bodyPr spcFirstLastPara="1" wrap="square" lIns="0" tIns="0" rIns="0" bIns="0" anchor="b"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pos="283">
          <p15:clr>
            <a:srgbClr val="FA7B17"/>
          </p15:clr>
        </p15:guide>
        <p15:guide id="2" pos="2880">
          <p15:clr>
            <a:srgbClr val="FA7B17"/>
          </p15:clr>
        </p15:guide>
        <p15:guide id="3" pos="5477">
          <p15:clr>
            <a:srgbClr val="FA7B17"/>
          </p15:clr>
        </p15:guide>
        <p15:guide id="4" orient="horz" pos="193">
          <p15:clr>
            <a:srgbClr val="FA7B17"/>
          </p15:clr>
        </p15:guide>
        <p15:guide id="5" orient="horz" pos="1620">
          <p15:clr>
            <a:srgbClr val="FA7B17"/>
          </p15:clr>
        </p15:guide>
        <p15:guide id="6" orient="horz" pos="3048">
          <p15:clr>
            <a:srgbClr val="FA7B17"/>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2b One text column with section heading, footnote">
  <p:cSld name="CUSTOM_5_2_2_1">
    <p:spTree>
      <p:nvGrpSpPr>
        <p:cNvPr id="1" name="Shape 846"/>
        <p:cNvGrpSpPr/>
        <p:nvPr/>
      </p:nvGrpSpPr>
      <p:grpSpPr>
        <a:xfrm>
          <a:off x="0" y="0"/>
          <a:ext cx="0" cy="0"/>
          <a:chOff x="0" y="0"/>
          <a:chExt cx="0" cy="0"/>
        </a:xfrm>
      </p:grpSpPr>
      <p:cxnSp>
        <p:nvCxnSpPr>
          <p:cNvPr id="847" name="Google Shape;847;p137"/>
          <p:cNvCxnSpPr/>
          <p:nvPr/>
        </p:nvCxnSpPr>
        <p:spPr>
          <a:xfrm>
            <a:off x="464357" y="1026545"/>
            <a:ext cx="1830300" cy="0"/>
          </a:xfrm>
          <a:prstGeom prst="straightConnector1">
            <a:avLst/>
          </a:prstGeom>
          <a:noFill/>
          <a:ln w="38100" cap="flat" cmpd="sng">
            <a:solidFill>
              <a:srgbClr val="0098DB"/>
            </a:solidFill>
            <a:prstDash val="solid"/>
            <a:round/>
            <a:headEnd type="none" w="med" len="med"/>
            <a:tailEnd type="none" w="med" len="med"/>
          </a:ln>
        </p:spPr>
      </p:cxnSp>
      <p:sp>
        <p:nvSpPr>
          <p:cNvPr id="848" name="Google Shape;848;p137" descr="Page number"/>
          <p:cNvSpPr txBox="1">
            <a:spLocks noGrp="1"/>
          </p:cNvSpPr>
          <p:nvPr>
            <p:ph type="sldNum" idx="12"/>
          </p:nvPr>
        </p:nvSpPr>
        <p:spPr>
          <a:xfrm>
            <a:off x="8490850" y="4708800"/>
            <a:ext cx="406200" cy="259200"/>
          </a:xfrm>
          <a:prstGeom prst="rect">
            <a:avLst/>
          </a:prstGeom>
        </p:spPr>
        <p:txBody>
          <a:bodyPr spcFirstLastPara="1" wrap="square" lIns="0" tIns="0" rIns="0" bIns="0" anchor="ctr"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GB"/>
              <a:t>‹#›</a:t>
            </a:fld>
            <a:endParaRPr/>
          </a:p>
        </p:txBody>
      </p:sp>
      <p:sp>
        <p:nvSpPr>
          <p:cNvPr id="849" name="Google Shape;849;p137"/>
          <p:cNvSpPr txBox="1">
            <a:spLocks noGrp="1"/>
          </p:cNvSpPr>
          <p:nvPr>
            <p:ph type="title"/>
          </p:nvPr>
        </p:nvSpPr>
        <p:spPr>
          <a:xfrm>
            <a:off x="450000" y="306000"/>
            <a:ext cx="8244000" cy="216000"/>
          </a:xfrm>
          <a:prstGeom prst="rect">
            <a:avLst/>
          </a:prstGeom>
        </p:spPr>
        <p:txBody>
          <a:bodyPr spcFirstLastPara="1" wrap="square" lIns="0" tIns="0" rIns="0" bIns="0" anchor="ctr" anchorCtr="0">
            <a:noAutofit/>
          </a:bodyPr>
          <a:lstStyle>
            <a:lvl1pPr lvl="0" rtl="0">
              <a:spcBef>
                <a:spcPts val="0"/>
              </a:spcBef>
              <a:spcAft>
                <a:spcPts val="0"/>
              </a:spcAft>
              <a:buClr>
                <a:schemeClr val="dk2"/>
              </a:buClr>
              <a:buSzPts val="1400"/>
              <a:buNone/>
              <a:defRPr sz="1400">
                <a:solidFill>
                  <a:schemeClr val="dk2"/>
                </a:solidFill>
              </a:defRPr>
            </a:lvl1pPr>
            <a:lvl2pPr lvl="1" rtl="0">
              <a:spcBef>
                <a:spcPts val="0"/>
              </a:spcBef>
              <a:spcAft>
                <a:spcPts val="0"/>
              </a:spcAft>
              <a:buClr>
                <a:schemeClr val="dk2"/>
              </a:buClr>
              <a:buSzPts val="1400"/>
              <a:buNone/>
              <a:defRPr sz="1400">
                <a:solidFill>
                  <a:schemeClr val="dk2"/>
                </a:solidFill>
              </a:defRPr>
            </a:lvl2pPr>
            <a:lvl3pPr lvl="2" rtl="0">
              <a:spcBef>
                <a:spcPts val="0"/>
              </a:spcBef>
              <a:spcAft>
                <a:spcPts val="0"/>
              </a:spcAft>
              <a:buClr>
                <a:schemeClr val="dk2"/>
              </a:buClr>
              <a:buSzPts val="1400"/>
              <a:buNone/>
              <a:defRPr sz="1400">
                <a:solidFill>
                  <a:schemeClr val="dk2"/>
                </a:solidFill>
              </a:defRPr>
            </a:lvl3pPr>
            <a:lvl4pPr lvl="3" rtl="0">
              <a:spcBef>
                <a:spcPts val="0"/>
              </a:spcBef>
              <a:spcAft>
                <a:spcPts val="0"/>
              </a:spcAft>
              <a:buClr>
                <a:schemeClr val="dk2"/>
              </a:buClr>
              <a:buSzPts val="1400"/>
              <a:buNone/>
              <a:defRPr sz="1400">
                <a:solidFill>
                  <a:schemeClr val="dk2"/>
                </a:solidFill>
              </a:defRPr>
            </a:lvl4pPr>
            <a:lvl5pPr lvl="4" rtl="0">
              <a:spcBef>
                <a:spcPts val="0"/>
              </a:spcBef>
              <a:spcAft>
                <a:spcPts val="0"/>
              </a:spcAft>
              <a:buClr>
                <a:schemeClr val="dk2"/>
              </a:buClr>
              <a:buSzPts val="1400"/>
              <a:buNone/>
              <a:defRPr sz="1400">
                <a:solidFill>
                  <a:schemeClr val="dk2"/>
                </a:solidFill>
              </a:defRPr>
            </a:lvl5pPr>
            <a:lvl6pPr lvl="5" rtl="0">
              <a:spcBef>
                <a:spcPts val="0"/>
              </a:spcBef>
              <a:spcAft>
                <a:spcPts val="0"/>
              </a:spcAft>
              <a:buClr>
                <a:schemeClr val="dk2"/>
              </a:buClr>
              <a:buSzPts val="1400"/>
              <a:buNone/>
              <a:defRPr sz="1400">
                <a:solidFill>
                  <a:schemeClr val="dk2"/>
                </a:solidFill>
              </a:defRPr>
            </a:lvl6pPr>
            <a:lvl7pPr lvl="6" rtl="0">
              <a:spcBef>
                <a:spcPts val="0"/>
              </a:spcBef>
              <a:spcAft>
                <a:spcPts val="0"/>
              </a:spcAft>
              <a:buClr>
                <a:schemeClr val="dk2"/>
              </a:buClr>
              <a:buSzPts val="1400"/>
              <a:buNone/>
              <a:defRPr sz="1400">
                <a:solidFill>
                  <a:schemeClr val="dk2"/>
                </a:solidFill>
              </a:defRPr>
            </a:lvl7pPr>
            <a:lvl8pPr lvl="7" rtl="0">
              <a:spcBef>
                <a:spcPts val="0"/>
              </a:spcBef>
              <a:spcAft>
                <a:spcPts val="0"/>
              </a:spcAft>
              <a:buClr>
                <a:schemeClr val="dk2"/>
              </a:buClr>
              <a:buSzPts val="1400"/>
              <a:buNone/>
              <a:defRPr sz="1400">
                <a:solidFill>
                  <a:schemeClr val="dk2"/>
                </a:solidFill>
              </a:defRPr>
            </a:lvl8pPr>
            <a:lvl9pPr lvl="8" rtl="0">
              <a:spcBef>
                <a:spcPts val="0"/>
              </a:spcBef>
              <a:spcAft>
                <a:spcPts val="0"/>
              </a:spcAft>
              <a:buClr>
                <a:schemeClr val="dk2"/>
              </a:buClr>
              <a:buSzPts val="1400"/>
              <a:buNone/>
              <a:defRPr sz="1400">
                <a:solidFill>
                  <a:schemeClr val="dk2"/>
                </a:solidFill>
              </a:defRPr>
            </a:lvl9pPr>
          </a:lstStyle>
          <a:p>
            <a:endParaRPr/>
          </a:p>
        </p:txBody>
      </p:sp>
      <p:sp>
        <p:nvSpPr>
          <p:cNvPr id="850" name="Google Shape;850;p137"/>
          <p:cNvSpPr txBox="1">
            <a:spLocks noGrp="1"/>
          </p:cNvSpPr>
          <p:nvPr>
            <p:ph type="subTitle" idx="1"/>
          </p:nvPr>
        </p:nvSpPr>
        <p:spPr>
          <a:xfrm>
            <a:off x="450000" y="565200"/>
            <a:ext cx="8244000" cy="375600"/>
          </a:xfrm>
          <a:prstGeom prst="rect">
            <a:avLst/>
          </a:prstGeom>
        </p:spPr>
        <p:txBody>
          <a:bodyPr spcFirstLastPara="1" wrap="square" lIns="0" tIns="0" rIns="0" bIns="0" anchor="b" anchorCtr="0">
            <a:noAutofit/>
          </a:bodyPr>
          <a:lstStyle>
            <a:lvl1pPr lvl="0" rtl="0">
              <a:spcBef>
                <a:spcPts val="0"/>
              </a:spcBef>
              <a:spcAft>
                <a:spcPts val="0"/>
              </a:spcAft>
              <a:buSzPts val="2200"/>
              <a:buNone/>
              <a:defRPr sz="2200" b="1"/>
            </a:lvl1pPr>
            <a:lvl2pPr lvl="1" rtl="0">
              <a:spcBef>
                <a:spcPts val="1000"/>
              </a:spcBef>
              <a:spcAft>
                <a:spcPts val="0"/>
              </a:spcAft>
              <a:buSzPts val="2200"/>
              <a:buNone/>
              <a:defRPr sz="2200" b="1"/>
            </a:lvl2pPr>
            <a:lvl3pPr lvl="2" rtl="0">
              <a:spcBef>
                <a:spcPts val="1000"/>
              </a:spcBef>
              <a:spcAft>
                <a:spcPts val="0"/>
              </a:spcAft>
              <a:buSzPts val="2200"/>
              <a:buNone/>
              <a:defRPr sz="2200" b="1"/>
            </a:lvl3pPr>
            <a:lvl4pPr lvl="3" rtl="0">
              <a:spcBef>
                <a:spcPts val="1000"/>
              </a:spcBef>
              <a:spcAft>
                <a:spcPts val="0"/>
              </a:spcAft>
              <a:buSzPts val="2200"/>
              <a:buNone/>
              <a:defRPr sz="2200" b="1"/>
            </a:lvl4pPr>
            <a:lvl5pPr lvl="4" rtl="0">
              <a:spcBef>
                <a:spcPts val="1000"/>
              </a:spcBef>
              <a:spcAft>
                <a:spcPts val="0"/>
              </a:spcAft>
              <a:buSzPts val="2200"/>
              <a:buNone/>
              <a:defRPr sz="2200" b="1"/>
            </a:lvl5pPr>
            <a:lvl6pPr lvl="5" rtl="0">
              <a:spcBef>
                <a:spcPts val="1000"/>
              </a:spcBef>
              <a:spcAft>
                <a:spcPts val="0"/>
              </a:spcAft>
              <a:buSzPts val="2200"/>
              <a:buNone/>
              <a:defRPr sz="2200" b="1"/>
            </a:lvl6pPr>
            <a:lvl7pPr lvl="6" rtl="0">
              <a:spcBef>
                <a:spcPts val="1000"/>
              </a:spcBef>
              <a:spcAft>
                <a:spcPts val="0"/>
              </a:spcAft>
              <a:buSzPts val="2200"/>
              <a:buNone/>
              <a:defRPr sz="2200" b="1"/>
            </a:lvl7pPr>
            <a:lvl8pPr lvl="7" rtl="0">
              <a:spcBef>
                <a:spcPts val="1000"/>
              </a:spcBef>
              <a:spcAft>
                <a:spcPts val="0"/>
              </a:spcAft>
              <a:buSzPts val="2200"/>
              <a:buNone/>
              <a:defRPr sz="2200" b="1"/>
            </a:lvl8pPr>
            <a:lvl9pPr lvl="8" rtl="0">
              <a:spcBef>
                <a:spcPts val="1000"/>
              </a:spcBef>
              <a:spcAft>
                <a:spcPts val="1000"/>
              </a:spcAft>
              <a:buSzPts val="2200"/>
              <a:buNone/>
              <a:defRPr sz="2200" b="1"/>
            </a:lvl9pPr>
          </a:lstStyle>
          <a:p>
            <a:endParaRPr/>
          </a:p>
        </p:txBody>
      </p:sp>
      <p:sp>
        <p:nvSpPr>
          <p:cNvPr id="851" name="Google Shape;851;p137"/>
          <p:cNvSpPr txBox="1">
            <a:spLocks noGrp="1"/>
          </p:cNvSpPr>
          <p:nvPr>
            <p:ph type="body" idx="2"/>
          </p:nvPr>
        </p:nvSpPr>
        <p:spPr>
          <a:xfrm>
            <a:off x="450000" y="1188025"/>
            <a:ext cx="8244000" cy="3367200"/>
          </a:xfrm>
          <a:prstGeom prst="rect">
            <a:avLst/>
          </a:prstGeom>
        </p:spPr>
        <p:txBody>
          <a:bodyPr spcFirstLastPara="1" wrap="square" lIns="0" tIns="0" rIns="0" bIns="0" anchor="t" anchorCtr="0">
            <a:noAutofit/>
          </a:bodyPr>
          <a:lstStyle>
            <a:lvl1pPr marL="457200" lvl="0" indent="-317500" rtl="0">
              <a:spcBef>
                <a:spcPts val="0"/>
              </a:spcBef>
              <a:spcAft>
                <a:spcPts val="0"/>
              </a:spcAft>
              <a:buSzPts val="1400"/>
              <a:buChar char="●"/>
              <a:defRPr/>
            </a:lvl1pPr>
            <a:lvl2pPr marL="914400" lvl="1" indent="-304800" rtl="0">
              <a:spcBef>
                <a:spcPts val="1000"/>
              </a:spcBef>
              <a:spcAft>
                <a:spcPts val="0"/>
              </a:spcAft>
              <a:buSzPts val="1200"/>
              <a:buChar char="○"/>
              <a:defRPr/>
            </a:lvl2pPr>
            <a:lvl3pPr marL="1371600" lvl="2" indent="-304800" rtl="0">
              <a:spcBef>
                <a:spcPts val="1000"/>
              </a:spcBef>
              <a:spcAft>
                <a:spcPts val="0"/>
              </a:spcAft>
              <a:buSzPts val="1200"/>
              <a:buChar char="■"/>
              <a:defRPr/>
            </a:lvl3pPr>
            <a:lvl4pPr marL="1828800" lvl="3" indent="-304800" rtl="0">
              <a:spcBef>
                <a:spcPts val="1000"/>
              </a:spcBef>
              <a:spcAft>
                <a:spcPts val="0"/>
              </a:spcAft>
              <a:buSzPts val="1200"/>
              <a:buChar char="●"/>
              <a:defRPr/>
            </a:lvl4pPr>
            <a:lvl5pPr marL="2286000" lvl="4" indent="-304800" rtl="0">
              <a:spcBef>
                <a:spcPts val="1000"/>
              </a:spcBef>
              <a:spcAft>
                <a:spcPts val="0"/>
              </a:spcAft>
              <a:buSzPts val="1200"/>
              <a:buChar char="○"/>
              <a:defRPr/>
            </a:lvl5pPr>
            <a:lvl6pPr marL="2743200" lvl="5" indent="-304800" rtl="0">
              <a:spcBef>
                <a:spcPts val="1000"/>
              </a:spcBef>
              <a:spcAft>
                <a:spcPts val="0"/>
              </a:spcAft>
              <a:buSzPts val="1200"/>
              <a:buChar char="■"/>
              <a:defRPr/>
            </a:lvl6pPr>
            <a:lvl7pPr marL="3200400" lvl="6" indent="-304800" rtl="0">
              <a:spcBef>
                <a:spcPts val="1000"/>
              </a:spcBef>
              <a:spcAft>
                <a:spcPts val="0"/>
              </a:spcAft>
              <a:buSzPts val="1200"/>
              <a:buChar char="●"/>
              <a:defRPr/>
            </a:lvl7pPr>
            <a:lvl8pPr marL="3657600" lvl="7" indent="-304800" rtl="0">
              <a:spcBef>
                <a:spcPts val="1000"/>
              </a:spcBef>
              <a:spcAft>
                <a:spcPts val="0"/>
              </a:spcAft>
              <a:buSzPts val="1200"/>
              <a:buChar char="○"/>
              <a:defRPr/>
            </a:lvl8pPr>
            <a:lvl9pPr marL="4114800" lvl="8" indent="-304800" rtl="0">
              <a:spcBef>
                <a:spcPts val="1000"/>
              </a:spcBef>
              <a:spcAft>
                <a:spcPts val="1000"/>
              </a:spcAft>
              <a:buSzPts val="1200"/>
              <a:buChar char="■"/>
              <a:defRPr/>
            </a:lvl9pPr>
          </a:lstStyle>
          <a:p>
            <a:endParaRPr/>
          </a:p>
        </p:txBody>
      </p:sp>
      <p:sp>
        <p:nvSpPr>
          <p:cNvPr id="852" name="Google Shape;852;p137"/>
          <p:cNvSpPr txBox="1">
            <a:spLocks noGrp="1"/>
          </p:cNvSpPr>
          <p:nvPr>
            <p:ph type="body" idx="3"/>
          </p:nvPr>
        </p:nvSpPr>
        <p:spPr>
          <a:xfrm>
            <a:off x="450000" y="4708800"/>
            <a:ext cx="7565400" cy="259200"/>
          </a:xfrm>
          <a:prstGeom prst="rect">
            <a:avLst/>
          </a:prstGeom>
        </p:spPr>
        <p:txBody>
          <a:bodyPr spcFirstLastPara="1" wrap="square" lIns="0" tIns="0" rIns="0" bIns="0" anchor="b" anchorCtr="0">
            <a:noAutofit/>
          </a:bodyPr>
          <a:lstStyle>
            <a:lvl1pPr marL="457200" lvl="0" indent="-279400" rtl="0">
              <a:spcBef>
                <a:spcPts val="0"/>
              </a:spcBef>
              <a:spcAft>
                <a:spcPts val="0"/>
              </a:spcAft>
              <a:buSzPts val="800"/>
              <a:buChar char="●"/>
              <a:defRPr sz="800"/>
            </a:lvl1pPr>
            <a:lvl2pPr marL="914400" lvl="1" indent="-279400" rtl="0">
              <a:spcBef>
                <a:spcPts val="1000"/>
              </a:spcBef>
              <a:spcAft>
                <a:spcPts val="0"/>
              </a:spcAft>
              <a:buSzPts val="800"/>
              <a:buChar char="○"/>
              <a:defRPr sz="800"/>
            </a:lvl2pPr>
            <a:lvl3pPr marL="1371600" lvl="2" indent="-279400" rtl="0">
              <a:spcBef>
                <a:spcPts val="1000"/>
              </a:spcBef>
              <a:spcAft>
                <a:spcPts val="0"/>
              </a:spcAft>
              <a:buSzPts val="800"/>
              <a:buChar char="■"/>
              <a:defRPr sz="800"/>
            </a:lvl3pPr>
            <a:lvl4pPr marL="1828800" lvl="3" indent="-279400" rtl="0">
              <a:spcBef>
                <a:spcPts val="1000"/>
              </a:spcBef>
              <a:spcAft>
                <a:spcPts val="0"/>
              </a:spcAft>
              <a:buSzPts val="800"/>
              <a:buChar char="●"/>
              <a:defRPr sz="800"/>
            </a:lvl4pPr>
            <a:lvl5pPr marL="2286000" lvl="4" indent="-279400" rtl="0">
              <a:spcBef>
                <a:spcPts val="1000"/>
              </a:spcBef>
              <a:spcAft>
                <a:spcPts val="0"/>
              </a:spcAft>
              <a:buSzPts val="800"/>
              <a:buChar char="○"/>
              <a:defRPr sz="800"/>
            </a:lvl5pPr>
            <a:lvl6pPr marL="2743200" lvl="5" indent="-279400" rtl="0">
              <a:spcBef>
                <a:spcPts val="1000"/>
              </a:spcBef>
              <a:spcAft>
                <a:spcPts val="0"/>
              </a:spcAft>
              <a:buSzPts val="800"/>
              <a:buChar char="■"/>
              <a:defRPr sz="800"/>
            </a:lvl6pPr>
            <a:lvl7pPr marL="3200400" lvl="6" indent="-279400" rtl="0">
              <a:spcBef>
                <a:spcPts val="1000"/>
              </a:spcBef>
              <a:spcAft>
                <a:spcPts val="0"/>
              </a:spcAft>
              <a:buSzPts val="800"/>
              <a:buChar char="●"/>
              <a:defRPr sz="800"/>
            </a:lvl7pPr>
            <a:lvl8pPr marL="3657600" lvl="7" indent="-279400" rtl="0">
              <a:spcBef>
                <a:spcPts val="1000"/>
              </a:spcBef>
              <a:spcAft>
                <a:spcPts val="0"/>
              </a:spcAft>
              <a:buSzPts val="800"/>
              <a:buChar char="○"/>
              <a:defRPr sz="800"/>
            </a:lvl8pPr>
            <a:lvl9pPr marL="4114800" lvl="8" indent="-279400" rtl="0">
              <a:spcBef>
                <a:spcPts val="1000"/>
              </a:spcBef>
              <a:spcAft>
                <a:spcPts val="1000"/>
              </a:spcAft>
              <a:buSzPts val="800"/>
              <a:buChar char="■"/>
              <a:defRPr sz="800"/>
            </a:lvl9pPr>
          </a:lstStyle>
          <a:p>
            <a:endParaRPr/>
          </a:p>
        </p:txBody>
      </p:sp>
    </p:spTree>
  </p:cSld>
  <p:clrMapOvr>
    <a:masterClrMapping/>
  </p:clrMapOvr>
  <p:extLst>
    <p:ext uri="{DCECCB84-F9BA-43D5-87BE-67443E8EF086}">
      <p15:sldGuideLst xmlns:p15="http://schemas.microsoft.com/office/powerpoint/2012/main">
        <p15:guide id="1" pos="2880">
          <p15:clr>
            <a:srgbClr val="FA7B17"/>
          </p15:clr>
        </p15:guide>
        <p15:guide id="2" pos="283">
          <p15:clr>
            <a:srgbClr val="FA7B17"/>
          </p15:clr>
        </p15:guide>
        <p15:guide id="3" orient="horz" pos="193">
          <p15:clr>
            <a:srgbClr val="FA7B17"/>
          </p15:clr>
        </p15:guide>
        <p15:guide id="4" orient="horz" pos="3048">
          <p15:clr>
            <a:srgbClr val="FA7B17"/>
          </p15:clr>
        </p15:guide>
        <p15:guide id="5" pos="5477">
          <p15:clr>
            <a:srgbClr val="FA7B17"/>
          </p15:clr>
        </p15:guide>
        <p15:guide id="6" orient="horz" pos="1620">
          <p15:clr>
            <a:srgbClr val="FA7B17"/>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White Blank" type="tx">
  <p:cSld name="TITLE_AND_BODY">
    <p:spTree>
      <p:nvGrpSpPr>
        <p:cNvPr id="1" name="Shape 62"/>
        <p:cNvGrpSpPr/>
        <p:nvPr/>
      </p:nvGrpSpPr>
      <p:grpSpPr>
        <a:xfrm>
          <a:off x="0" y="0"/>
          <a:ext cx="0" cy="0"/>
          <a:chOff x="0" y="0"/>
          <a:chExt cx="0" cy="0"/>
        </a:xfrm>
      </p:grpSpPr>
      <p:sp>
        <p:nvSpPr>
          <p:cNvPr id="63" name="Google Shape;63;p15"/>
          <p:cNvSpPr txBox="1">
            <a:spLocks noGrp="1"/>
          </p:cNvSpPr>
          <p:nvPr>
            <p:ph type="sldNum" idx="12"/>
          </p:nvPr>
        </p:nvSpPr>
        <p:spPr>
          <a:xfrm>
            <a:off x="6326219" y="4680702"/>
            <a:ext cx="227100" cy="173100"/>
          </a:xfrm>
          <a:prstGeom prst="rect">
            <a:avLst/>
          </a:prstGeom>
          <a:noFill/>
          <a:ln>
            <a:noFill/>
          </a:ln>
        </p:spPr>
        <p:txBody>
          <a:bodyPr spcFirstLastPara="1" wrap="square" lIns="91425" tIns="91425" rIns="91425" bIns="91425" anchor="ctr" anchorCtr="0">
            <a:noAutofit/>
          </a:bodyPr>
          <a:lstStyle>
            <a:lvl1pPr marL="0" lvl="0" indent="0" algn="r" rtl="0">
              <a:lnSpc>
                <a:spcPct val="100000"/>
              </a:lnSpc>
              <a:spcBef>
                <a:spcPts val="0"/>
              </a:spcBef>
              <a:spcAft>
                <a:spcPts val="0"/>
              </a:spcAft>
              <a:buSzPts val="1000"/>
              <a:buNone/>
              <a:defRPr>
                <a:solidFill>
                  <a:srgbClr val="000000"/>
                </a:solidFill>
              </a:defRPr>
            </a:lvl1pPr>
            <a:lvl2pPr marL="0" lvl="1" indent="0" algn="r" rtl="0">
              <a:lnSpc>
                <a:spcPct val="100000"/>
              </a:lnSpc>
              <a:spcBef>
                <a:spcPts val="0"/>
              </a:spcBef>
              <a:spcAft>
                <a:spcPts val="0"/>
              </a:spcAft>
              <a:buSzPts val="1000"/>
              <a:buNone/>
              <a:defRPr>
                <a:solidFill>
                  <a:srgbClr val="000000"/>
                </a:solidFill>
              </a:defRPr>
            </a:lvl2pPr>
            <a:lvl3pPr marL="0" lvl="2" indent="0" algn="r" rtl="0">
              <a:lnSpc>
                <a:spcPct val="100000"/>
              </a:lnSpc>
              <a:spcBef>
                <a:spcPts val="0"/>
              </a:spcBef>
              <a:spcAft>
                <a:spcPts val="0"/>
              </a:spcAft>
              <a:buSzPts val="1000"/>
              <a:buNone/>
              <a:defRPr>
                <a:solidFill>
                  <a:srgbClr val="000000"/>
                </a:solidFill>
              </a:defRPr>
            </a:lvl3pPr>
            <a:lvl4pPr marL="0" lvl="3" indent="0" algn="r" rtl="0">
              <a:lnSpc>
                <a:spcPct val="100000"/>
              </a:lnSpc>
              <a:spcBef>
                <a:spcPts val="0"/>
              </a:spcBef>
              <a:spcAft>
                <a:spcPts val="0"/>
              </a:spcAft>
              <a:buSzPts val="1000"/>
              <a:buNone/>
              <a:defRPr>
                <a:solidFill>
                  <a:srgbClr val="000000"/>
                </a:solidFill>
              </a:defRPr>
            </a:lvl4pPr>
            <a:lvl5pPr marL="0" lvl="4" indent="0" algn="r" rtl="0">
              <a:lnSpc>
                <a:spcPct val="100000"/>
              </a:lnSpc>
              <a:spcBef>
                <a:spcPts val="0"/>
              </a:spcBef>
              <a:spcAft>
                <a:spcPts val="0"/>
              </a:spcAft>
              <a:buSzPts val="1000"/>
              <a:buNone/>
              <a:defRPr>
                <a:solidFill>
                  <a:srgbClr val="000000"/>
                </a:solidFill>
              </a:defRPr>
            </a:lvl5pPr>
            <a:lvl6pPr marL="0" lvl="5" indent="0" algn="r" rtl="0">
              <a:lnSpc>
                <a:spcPct val="100000"/>
              </a:lnSpc>
              <a:spcBef>
                <a:spcPts val="0"/>
              </a:spcBef>
              <a:spcAft>
                <a:spcPts val="0"/>
              </a:spcAft>
              <a:buSzPts val="1000"/>
              <a:buNone/>
              <a:defRPr>
                <a:solidFill>
                  <a:srgbClr val="000000"/>
                </a:solidFill>
              </a:defRPr>
            </a:lvl6pPr>
            <a:lvl7pPr marL="0" lvl="6" indent="0" algn="r" rtl="0">
              <a:lnSpc>
                <a:spcPct val="100000"/>
              </a:lnSpc>
              <a:spcBef>
                <a:spcPts val="0"/>
              </a:spcBef>
              <a:spcAft>
                <a:spcPts val="0"/>
              </a:spcAft>
              <a:buSzPts val="1000"/>
              <a:buNone/>
              <a:defRPr>
                <a:solidFill>
                  <a:srgbClr val="000000"/>
                </a:solidFill>
              </a:defRPr>
            </a:lvl7pPr>
            <a:lvl8pPr marL="0" lvl="7" indent="0" algn="r" rtl="0">
              <a:lnSpc>
                <a:spcPct val="100000"/>
              </a:lnSpc>
              <a:spcBef>
                <a:spcPts val="0"/>
              </a:spcBef>
              <a:spcAft>
                <a:spcPts val="0"/>
              </a:spcAft>
              <a:buSzPts val="1000"/>
              <a:buNone/>
              <a:defRPr>
                <a:solidFill>
                  <a:srgbClr val="000000"/>
                </a:solidFill>
              </a:defRPr>
            </a:lvl8pPr>
            <a:lvl9pPr marL="0" lvl="8" indent="0" algn="r" rtl="0">
              <a:lnSpc>
                <a:spcPct val="100000"/>
              </a:lnSpc>
              <a:spcBef>
                <a:spcPts val="0"/>
              </a:spcBef>
              <a:spcAft>
                <a:spcPts val="0"/>
              </a:spcAft>
              <a:buSzPts val="1000"/>
              <a:buNone/>
              <a:defRPr>
                <a:solidFill>
                  <a:srgbClr val="000000"/>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2b Two text columns with section heading, footnote">
  <p:cSld name="CUSTOM_6_2_2">
    <p:spTree>
      <p:nvGrpSpPr>
        <p:cNvPr id="1" name="Shape 853"/>
        <p:cNvGrpSpPr/>
        <p:nvPr/>
      </p:nvGrpSpPr>
      <p:grpSpPr>
        <a:xfrm>
          <a:off x="0" y="0"/>
          <a:ext cx="0" cy="0"/>
          <a:chOff x="0" y="0"/>
          <a:chExt cx="0" cy="0"/>
        </a:xfrm>
      </p:grpSpPr>
      <p:cxnSp>
        <p:nvCxnSpPr>
          <p:cNvPr id="854" name="Google Shape;854;p138"/>
          <p:cNvCxnSpPr/>
          <p:nvPr/>
        </p:nvCxnSpPr>
        <p:spPr>
          <a:xfrm>
            <a:off x="464357" y="1026545"/>
            <a:ext cx="1830300" cy="0"/>
          </a:xfrm>
          <a:prstGeom prst="straightConnector1">
            <a:avLst/>
          </a:prstGeom>
          <a:noFill/>
          <a:ln w="38100" cap="flat" cmpd="sng">
            <a:solidFill>
              <a:srgbClr val="0098DB"/>
            </a:solidFill>
            <a:prstDash val="solid"/>
            <a:round/>
            <a:headEnd type="none" w="med" len="med"/>
            <a:tailEnd type="none" w="med" len="med"/>
          </a:ln>
        </p:spPr>
      </p:cxnSp>
      <p:sp>
        <p:nvSpPr>
          <p:cNvPr id="855" name="Google Shape;855;p138" descr="Page number"/>
          <p:cNvSpPr txBox="1">
            <a:spLocks noGrp="1"/>
          </p:cNvSpPr>
          <p:nvPr>
            <p:ph type="sldNum" idx="12"/>
          </p:nvPr>
        </p:nvSpPr>
        <p:spPr>
          <a:xfrm>
            <a:off x="8490850" y="4708800"/>
            <a:ext cx="406200" cy="259200"/>
          </a:xfrm>
          <a:prstGeom prst="rect">
            <a:avLst/>
          </a:prstGeom>
        </p:spPr>
        <p:txBody>
          <a:bodyPr spcFirstLastPara="1" wrap="square" lIns="0" tIns="0" rIns="0" bIns="0" anchor="ctr"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GB"/>
              <a:t>‹#›</a:t>
            </a:fld>
            <a:endParaRPr/>
          </a:p>
        </p:txBody>
      </p:sp>
      <p:sp>
        <p:nvSpPr>
          <p:cNvPr id="856" name="Google Shape;856;p138"/>
          <p:cNvSpPr txBox="1">
            <a:spLocks noGrp="1"/>
          </p:cNvSpPr>
          <p:nvPr>
            <p:ph type="body" idx="1"/>
          </p:nvPr>
        </p:nvSpPr>
        <p:spPr>
          <a:xfrm>
            <a:off x="450000" y="1188025"/>
            <a:ext cx="4014000" cy="3367200"/>
          </a:xfrm>
          <a:prstGeom prst="rect">
            <a:avLst/>
          </a:prstGeom>
        </p:spPr>
        <p:txBody>
          <a:bodyPr spcFirstLastPara="1" wrap="square" lIns="0" tIns="0" rIns="0" bIns="0" anchor="t" anchorCtr="0">
            <a:noAutofit/>
          </a:bodyPr>
          <a:lstStyle>
            <a:lvl1pPr marL="457200" lvl="0" indent="-317500" rtl="0">
              <a:spcBef>
                <a:spcPts val="0"/>
              </a:spcBef>
              <a:spcAft>
                <a:spcPts val="0"/>
              </a:spcAft>
              <a:buSzPts val="1400"/>
              <a:buChar char="●"/>
              <a:defRPr/>
            </a:lvl1pPr>
            <a:lvl2pPr marL="914400" lvl="1" indent="-304800" rtl="0">
              <a:spcBef>
                <a:spcPts val="1000"/>
              </a:spcBef>
              <a:spcAft>
                <a:spcPts val="0"/>
              </a:spcAft>
              <a:buSzPts val="1200"/>
              <a:buChar char="○"/>
              <a:defRPr/>
            </a:lvl2pPr>
            <a:lvl3pPr marL="1371600" lvl="2" indent="-304800" rtl="0">
              <a:spcBef>
                <a:spcPts val="1000"/>
              </a:spcBef>
              <a:spcAft>
                <a:spcPts val="0"/>
              </a:spcAft>
              <a:buSzPts val="1200"/>
              <a:buChar char="■"/>
              <a:defRPr/>
            </a:lvl3pPr>
            <a:lvl4pPr marL="1828800" lvl="3" indent="-304800" rtl="0">
              <a:spcBef>
                <a:spcPts val="1000"/>
              </a:spcBef>
              <a:spcAft>
                <a:spcPts val="0"/>
              </a:spcAft>
              <a:buSzPts val="1200"/>
              <a:buChar char="●"/>
              <a:defRPr/>
            </a:lvl4pPr>
            <a:lvl5pPr marL="2286000" lvl="4" indent="-304800" rtl="0">
              <a:spcBef>
                <a:spcPts val="1000"/>
              </a:spcBef>
              <a:spcAft>
                <a:spcPts val="0"/>
              </a:spcAft>
              <a:buSzPts val="1200"/>
              <a:buChar char="○"/>
              <a:defRPr/>
            </a:lvl5pPr>
            <a:lvl6pPr marL="2743200" lvl="5" indent="-304800" rtl="0">
              <a:spcBef>
                <a:spcPts val="1000"/>
              </a:spcBef>
              <a:spcAft>
                <a:spcPts val="0"/>
              </a:spcAft>
              <a:buSzPts val="1200"/>
              <a:buChar char="■"/>
              <a:defRPr/>
            </a:lvl6pPr>
            <a:lvl7pPr marL="3200400" lvl="6" indent="-304800" rtl="0">
              <a:spcBef>
                <a:spcPts val="1000"/>
              </a:spcBef>
              <a:spcAft>
                <a:spcPts val="0"/>
              </a:spcAft>
              <a:buSzPts val="1200"/>
              <a:buChar char="●"/>
              <a:defRPr/>
            </a:lvl7pPr>
            <a:lvl8pPr marL="3657600" lvl="7" indent="-304800" rtl="0">
              <a:spcBef>
                <a:spcPts val="1000"/>
              </a:spcBef>
              <a:spcAft>
                <a:spcPts val="0"/>
              </a:spcAft>
              <a:buSzPts val="1200"/>
              <a:buChar char="○"/>
              <a:defRPr/>
            </a:lvl8pPr>
            <a:lvl9pPr marL="4114800" lvl="8" indent="-304800" rtl="0">
              <a:spcBef>
                <a:spcPts val="1000"/>
              </a:spcBef>
              <a:spcAft>
                <a:spcPts val="1000"/>
              </a:spcAft>
              <a:buSzPts val="1200"/>
              <a:buChar char="■"/>
              <a:defRPr/>
            </a:lvl9pPr>
          </a:lstStyle>
          <a:p>
            <a:endParaRPr/>
          </a:p>
        </p:txBody>
      </p:sp>
      <p:sp>
        <p:nvSpPr>
          <p:cNvPr id="857" name="Google Shape;857;p138"/>
          <p:cNvSpPr txBox="1">
            <a:spLocks noGrp="1"/>
          </p:cNvSpPr>
          <p:nvPr>
            <p:ph type="body" idx="2"/>
          </p:nvPr>
        </p:nvSpPr>
        <p:spPr>
          <a:xfrm>
            <a:off x="4680000" y="1188025"/>
            <a:ext cx="4014000" cy="3367200"/>
          </a:xfrm>
          <a:prstGeom prst="rect">
            <a:avLst/>
          </a:prstGeom>
        </p:spPr>
        <p:txBody>
          <a:bodyPr spcFirstLastPara="1" wrap="square" lIns="0" tIns="0" rIns="0" bIns="0" anchor="t" anchorCtr="0">
            <a:noAutofit/>
          </a:bodyPr>
          <a:lstStyle>
            <a:lvl1pPr marL="457200" lvl="0" indent="-317500" rtl="0">
              <a:spcBef>
                <a:spcPts val="0"/>
              </a:spcBef>
              <a:spcAft>
                <a:spcPts val="0"/>
              </a:spcAft>
              <a:buSzPts val="1400"/>
              <a:buChar char="●"/>
              <a:defRPr/>
            </a:lvl1pPr>
            <a:lvl2pPr marL="914400" lvl="1" indent="-304800" rtl="0">
              <a:spcBef>
                <a:spcPts val="1000"/>
              </a:spcBef>
              <a:spcAft>
                <a:spcPts val="0"/>
              </a:spcAft>
              <a:buSzPts val="1200"/>
              <a:buChar char="○"/>
              <a:defRPr/>
            </a:lvl2pPr>
            <a:lvl3pPr marL="1371600" lvl="2" indent="-304800" rtl="0">
              <a:spcBef>
                <a:spcPts val="1000"/>
              </a:spcBef>
              <a:spcAft>
                <a:spcPts val="0"/>
              </a:spcAft>
              <a:buSzPts val="1200"/>
              <a:buChar char="■"/>
              <a:defRPr/>
            </a:lvl3pPr>
            <a:lvl4pPr marL="1828800" lvl="3" indent="-304800" rtl="0">
              <a:spcBef>
                <a:spcPts val="1000"/>
              </a:spcBef>
              <a:spcAft>
                <a:spcPts val="0"/>
              </a:spcAft>
              <a:buSzPts val="1200"/>
              <a:buChar char="●"/>
              <a:defRPr/>
            </a:lvl4pPr>
            <a:lvl5pPr marL="2286000" lvl="4" indent="-304800" rtl="0">
              <a:spcBef>
                <a:spcPts val="1000"/>
              </a:spcBef>
              <a:spcAft>
                <a:spcPts val="0"/>
              </a:spcAft>
              <a:buSzPts val="1200"/>
              <a:buChar char="○"/>
              <a:defRPr/>
            </a:lvl5pPr>
            <a:lvl6pPr marL="2743200" lvl="5" indent="-304800" rtl="0">
              <a:spcBef>
                <a:spcPts val="1000"/>
              </a:spcBef>
              <a:spcAft>
                <a:spcPts val="0"/>
              </a:spcAft>
              <a:buSzPts val="1200"/>
              <a:buChar char="■"/>
              <a:defRPr/>
            </a:lvl6pPr>
            <a:lvl7pPr marL="3200400" lvl="6" indent="-304800" rtl="0">
              <a:spcBef>
                <a:spcPts val="1000"/>
              </a:spcBef>
              <a:spcAft>
                <a:spcPts val="0"/>
              </a:spcAft>
              <a:buSzPts val="1200"/>
              <a:buChar char="●"/>
              <a:defRPr/>
            </a:lvl7pPr>
            <a:lvl8pPr marL="3657600" lvl="7" indent="-304800" rtl="0">
              <a:spcBef>
                <a:spcPts val="1000"/>
              </a:spcBef>
              <a:spcAft>
                <a:spcPts val="0"/>
              </a:spcAft>
              <a:buSzPts val="1200"/>
              <a:buChar char="○"/>
              <a:defRPr/>
            </a:lvl8pPr>
            <a:lvl9pPr marL="4114800" lvl="8" indent="-304800" rtl="0">
              <a:spcBef>
                <a:spcPts val="1000"/>
              </a:spcBef>
              <a:spcAft>
                <a:spcPts val="1000"/>
              </a:spcAft>
              <a:buSzPts val="1200"/>
              <a:buChar char="■"/>
              <a:defRPr/>
            </a:lvl9pPr>
          </a:lstStyle>
          <a:p>
            <a:endParaRPr/>
          </a:p>
        </p:txBody>
      </p:sp>
      <p:sp>
        <p:nvSpPr>
          <p:cNvPr id="858" name="Google Shape;858;p138"/>
          <p:cNvSpPr txBox="1">
            <a:spLocks noGrp="1"/>
          </p:cNvSpPr>
          <p:nvPr>
            <p:ph type="body" idx="3"/>
          </p:nvPr>
        </p:nvSpPr>
        <p:spPr>
          <a:xfrm>
            <a:off x="450000" y="4708800"/>
            <a:ext cx="7788000" cy="259200"/>
          </a:xfrm>
          <a:prstGeom prst="rect">
            <a:avLst/>
          </a:prstGeom>
        </p:spPr>
        <p:txBody>
          <a:bodyPr spcFirstLastPara="1" wrap="square" lIns="0" tIns="0" rIns="0" bIns="0" anchor="b" anchorCtr="0">
            <a:noAutofit/>
          </a:bodyPr>
          <a:lstStyle>
            <a:lvl1pPr marL="457200" lvl="0" indent="-279400" rtl="0">
              <a:spcBef>
                <a:spcPts val="0"/>
              </a:spcBef>
              <a:spcAft>
                <a:spcPts val="0"/>
              </a:spcAft>
              <a:buSzPts val="800"/>
              <a:buChar char="●"/>
              <a:defRPr sz="800"/>
            </a:lvl1pPr>
            <a:lvl2pPr marL="914400" lvl="1" indent="-279400" rtl="0">
              <a:spcBef>
                <a:spcPts val="1000"/>
              </a:spcBef>
              <a:spcAft>
                <a:spcPts val="0"/>
              </a:spcAft>
              <a:buSzPts val="800"/>
              <a:buChar char="○"/>
              <a:defRPr sz="800"/>
            </a:lvl2pPr>
            <a:lvl3pPr marL="1371600" lvl="2" indent="-279400" rtl="0">
              <a:spcBef>
                <a:spcPts val="1000"/>
              </a:spcBef>
              <a:spcAft>
                <a:spcPts val="0"/>
              </a:spcAft>
              <a:buSzPts val="800"/>
              <a:buChar char="■"/>
              <a:defRPr sz="800"/>
            </a:lvl3pPr>
            <a:lvl4pPr marL="1828800" lvl="3" indent="-279400" rtl="0">
              <a:spcBef>
                <a:spcPts val="1000"/>
              </a:spcBef>
              <a:spcAft>
                <a:spcPts val="0"/>
              </a:spcAft>
              <a:buSzPts val="800"/>
              <a:buChar char="●"/>
              <a:defRPr sz="800"/>
            </a:lvl4pPr>
            <a:lvl5pPr marL="2286000" lvl="4" indent="-279400" rtl="0">
              <a:spcBef>
                <a:spcPts val="1000"/>
              </a:spcBef>
              <a:spcAft>
                <a:spcPts val="0"/>
              </a:spcAft>
              <a:buSzPts val="800"/>
              <a:buChar char="○"/>
              <a:defRPr sz="800"/>
            </a:lvl5pPr>
            <a:lvl6pPr marL="2743200" lvl="5" indent="-279400" rtl="0">
              <a:spcBef>
                <a:spcPts val="1000"/>
              </a:spcBef>
              <a:spcAft>
                <a:spcPts val="0"/>
              </a:spcAft>
              <a:buSzPts val="800"/>
              <a:buChar char="■"/>
              <a:defRPr sz="800"/>
            </a:lvl6pPr>
            <a:lvl7pPr marL="3200400" lvl="6" indent="-279400" rtl="0">
              <a:spcBef>
                <a:spcPts val="1000"/>
              </a:spcBef>
              <a:spcAft>
                <a:spcPts val="0"/>
              </a:spcAft>
              <a:buSzPts val="800"/>
              <a:buChar char="●"/>
              <a:defRPr sz="800"/>
            </a:lvl7pPr>
            <a:lvl8pPr marL="3657600" lvl="7" indent="-279400" rtl="0">
              <a:spcBef>
                <a:spcPts val="1000"/>
              </a:spcBef>
              <a:spcAft>
                <a:spcPts val="0"/>
              </a:spcAft>
              <a:buSzPts val="800"/>
              <a:buChar char="○"/>
              <a:defRPr sz="800"/>
            </a:lvl8pPr>
            <a:lvl9pPr marL="4114800" lvl="8" indent="-279400" rtl="0">
              <a:spcBef>
                <a:spcPts val="1000"/>
              </a:spcBef>
              <a:spcAft>
                <a:spcPts val="1000"/>
              </a:spcAft>
              <a:buSzPts val="800"/>
              <a:buChar char="■"/>
              <a:defRPr sz="800"/>
            </a:lvl9pPr>
          </a:lstStyle>
          <a:p>
            <a:endParaRPr/>
          </a:p>
        </p:txBody>
      </p:sp>
      <p:sp>
        <p:nvSpPr>
          <p:cNvPr id="859" name="Google Shape;859;p138"/>
          <p:cNvSpPr txBox="1">
            <a:spLocks noGrp="1"/>
          </p:cNvSpPr>
          <p:nvPr>
            <p:ph type="title"/>
          </p:nvPr>
        </p:nvSpPr>
        <p:spPr>
          <a:xfrm>
            <a:off x="450000" y="306000"/>
            <a:ext cx="8244000" cy="216000"/>
          </a:xfrm>
          <a:prstGeom prst="rect">
            <a:avLst/>
          </a:prstGeom>
        </p:spPr>
        <p:txBody>
          <a:bodyPr spcFirstLastPara="1" wrap="square" lIns="0" tIns="0" rIns="0" bIns="0" anchor="ctr" anchorCtr="0">
            <a:noAutofit/>
          </a:bodyPr>
          <a:lstStyle>
            <a:lvl1pPr lvl="0" rtl="0">
              <a:spcBef>
                <a:spcPts val="0"/>
              </a:spcBef>
              <a:spcAft>
                <a:spcPts val="0"/>
              </a:spcAft>
              <a:buClr>
                <a:schemeClr val="dk2"/>
              </a:buClr>
              <a:buSzPts val="1400"/>
              <a:buNone/>
              <a:defRPr sz="1400">
                <a:solidFill>
                  <a:schemeClr val="dk2"/>
                </a:solidFill>
              </a:defRPr>
            </a:lvl1pPr>
            <a:lvl2pPr lvl="1" rtl="0">
              <a:spcBef>
                <a:spcPts val="0"/>
              </a:spcBef>
              <a:spcAft>
                <a:spcPts val="0"/>
              </a:spcAft>
              <a:buClr>
                <a:schemeClr val="dk2"/>
              </a:buClr>
              <a:buSzPts val="1400"/>
              <a:buNone/>
              <a:defRPr sz="1400">
                <a:solidFill>
                  <a:schemeClr val="dk2"/>
                </a:solidFill>
              </a:defRPr>
            </a:lvl2pPr>
            <a:lvl3pPr lvl="2" rtl="0">
              <a:spcBef>
                <a:spcPts val="0"/>
              </a:spcBef>
              <a:spcAft>
                <a:spcPts val="0"/>
              </a:spcAft>
              <a:buClr>
                <a:schemeClr val="dk2"/>
              </a:buClr>
              <a:buSzPts val="1400"/>
              <a:buNone/>
              <a:defRPr sz="1400">
                <a:solidFill>
                  <a:schemeClr val="dk2"/>
                </a:solidFill>
              </a:defRPr>
            </a:lvl3pPr>
            <a:lvl4pPr lvl="3" rtl="0">
              <a:spcBef>
                <a:spcPts val="0"/>
              </a:spcBef>
              <a:spcAft>
                <a:spcPts val="0"/>
              </a:spcAft>
              <a:buClr>
                <a:schemeClr val="dk2"/>
              </a:buClr>
              <a:buSzPts val="1400"/>
              <a:buNone/>
              <a:defRPr sz="1400">
                <a:solidFill>
                  <a:schemeClr val="dk2"/>
                </a:solidFill>
              </a:defRPr>
            </a:lvl4pPr>
            <a:lvl5pPr lvl="4" rtl="0">
              <a:spcBef>
                <a:spcPts val="0"/>
              </a:spcBef>
              <a:spcAft>
                <a:spcPts val="0"/>
              </a:spcAft>
              <a:buClr>
                <a:schemeClr val="dk2"/>
              </a:buClr>
              <a:buSzPts val="1400"/>
              <a:buNone/>
              <a:defRPr sz="1400">
                <a:solidFill>
                  <a:schemeClr val="dk2"/>
                </a:solidFill>
              </a:defRPr>
            </a:lvl5pPr>
            <a:lvl6pPr lvl="5" rtl="0">
              <a:spcBef>
                <a:spcPts val="0"/>
              </a:spcBef>
              <a:spcAft>
                <a:spcPts val="0"/>
              </a:spcAft>
              <a:buClr>
                <a:schemeClr val="dk2"/>
              </a:buClr>
              <a:buSzPts val="1400"/>
              <a:buNone/>
              <a:defRPr sz="1400">
                <a:solidFill>
                  <a:schemeClr val="dk2"/>
                </a:solidFill>
              </a:defRPr>
            </a:lvl6pPr>
            <a:lvl7pPr lvl="6" rtl="0">
              <a:spcBef>
                <a:spcPts val="0"/>
              </a:spcBef>
              <a:spcAft>
                <a:spcPts val="0"/>
              </a:spcAft>
              <a:buClr>
                <a:schemeClr val="dk2"/>
              </a:buClr>
              <a:buSzPts val="1400"/>
              <a:buNone/>
              <a:defRPr sz="1400">
                <a:solidFill>
                  <a:schemeClr val="dk2"/>
                </a:solidFill>
              </a:defRPr>
            </a:lvl7pPr>
            <a:lvl8pPr lvl="7" rtl="0">
              <a:spcBef>
                <a:spcPts val="0"/>
              </a:spcBef>
              <a:spcAft>
                <a:spcPts val="0"/>
              </a:spcAft>
              <a:buClr>
                <a:schemeClr val="dk2"/>
              </a:buClr>
              <a:buSzPts val="1400"/>
              <a:buNone/>
              <a:defRPr sz="1400">
                <a:solidFill>
                  <a:schemeClr val="dk2"/>
                </a:solidFill>
              </a:defRPr>
            </a:lvl8pPr>
            <a:lvl9pPr lvl="8" rtl="0">
              <a:spcBef>
                <a:spcPts val="0"/>
              </a:spcBef>
              <a:spcAft>
                <a:spcPts val="0"/>
              </a:spcAft>
              <a:buClr>
                <a:schemeClr val="dk2"/>
              </a:buClr>
              <a:buSzPts val="1400"/>
              <a:buNone/>
              <a:defRPr sz="1400">
                <a:solidFill>
                  <a:schemeClr val="dk2"/>
                </a:solidFill>
              </a:defRPr>
            </a:lvl9pPr>
          </a:lstStyle>
          <a:p>
            <a:endParaRPr/>
          </a:p>
        </p:txBody>
      </p:sp>
      <p:sp>
        <p:nvSpPr>
          <p:cNvPr id="860" name="Google Shape;860;p138"/>
          <p:cNvSpPr txBox="1">
            <a:spLocks noGrp="1"/>
          </p:cNvSpPr>
          <p:nvPr>
            <p:ph type="subTitle" idx="4"/>
          </p:nvPr>
        </p:nvSpPr>
        <p:spPr>
          <a:xfrm>
            <a:off x="450000" y="527250"/>
            <a:ext cx="8244000" cy="413400"/>
          </a:xfrm>
          <a:prstGeom prst="rect">
            <a:avLst/>
          </a:prstGeom>
        </p:spPr>
        <p:txBody>
          <a:bodyPr spcFirstLastPara="1" wrap="square" lIns="0" tIns="0" rIns="0" bIns="0" anchor="b" anchorCtr="0">
            <a:noAutofit/>
          </a:bodyPr>
          <a:lstStyle>
            <a:lvl1pPr lvl="0" rtl="0">
              <a:spcBef>
                <a:spcPts val="0"/>
              </a:spcBef>
              <a:spcAft>
                <a:spcPts val="0"/>
              </a:spcAft>
              <a:buSzPts val="2200"/>
              <a:buNone/>
              <a:defRPr sz="2200" b="1"/>
            </a:lvl1pPr>
            <a:lvl2pPr lvl="1" rtl="0">
              <a:spcBef>
                <a:spcPts val="1000"/>
              </a:spcBef>
              <a:spcAft>
                <a:spcPts val="0"/>
              </a:spcAft>
              <a:buSzPts val="2200"/>
              <a:buNone/>
              <a:defRPr sz="2200" b="1"/>
            </a:lvl2pPr>
            <a:lvl3pPr lvl="2" rtl="0">
              <a:spcBef>
                <a:spcPts val="1000"/>
              </a:spcBef>
              <a:spcAft>
                <a:spcPts val="0"/>
              </a:spcAft>
              <a:buSzPts val="2200"/>
              <a:buNone/>
              <a:defRPr sz="2200" b="1"/>
            </a:lvl3pPr>
            <a:lvl4pPr lvl="3" rtl="0">
              <a:spcBef>
                <a:spcPts val="1000"/>
              </a:spcBef>
              <a:spcAft>
                <a:spcPts val="0"/>
              </a:spcAft>
              <a:buSzPts val="2200"/>
              <a:buNone/>
              <a:defRPr sz="2200" b="1"/>
            </a:lvl4pPr>
            <a:lvl5pPr lvl="4" rtl="0">
              <a:spcBef>
                <a:spcPts val="1000"/>
              </a:spcBef>
              <a:spcAft>
                <a:spcPts val="0"/>
              </a:spcAft>
              <a:buSzPts val="2200"/>
              <a:buNone/>
              <a:defRPr sz="2200" b="1"/>
            </a:lvl5pPr>
            <a:lvl6pPr lvl="5" rtl="0">
              <a:spcBef>
                <a:spcPts val="1000"/>
              </a:spcBef>
              <a:spcAft>
                <a:spcPts val="0"/>
              </a:spcAft>
              <a:buSzPts val="2200"/>
              <a:buNone/>
              <a:defRPr sz="2200" b="1"/>
            </a:lvl6pPr>
            <a:lvl7pPr lvl="6" rtl="0">
              <a:spcBef>
                <a:spcPts val="1000"/>
              </a:spcBef>
              <a:spcAft>
                <a:spcPts val="0"/>
              </a:spcAft>
              <a:buSzPts val="2200"/>
              <a:buNone/>
              <a:defRPr sz="2200" b="1"/>
            </a:lvl7pPr>
            <a:lvl8pPr lvl="7" rtl="0">
              <a:spcBef>
                <a:spcPts val="1000"/>
              </a:spcBef>
              <a:spcAft>
                <a:spcPts val="0"/>
              </a:spcAft>
              <a:buSzPts val="2200"/>
              <a:buNone/>
              <a:defRPr sz="2200" b="1"/>
            </a:lvl8pPr>
            <a:lvl9pPr lvl="8" rtl="0">
              <a:spcBef>
                <a:spcPts val="1000"/>
              </a:spcBef>
              <a:spcAft>
                <a:spcPts val="1000"/>
              </a:spcAft>
              <a:buSzPts val="2200"/>
              <a:buNone/>
              <a:defRPr sz="2200" b="1"/>
            </a:lvl9pPr>
          </a:lstStyle>
          <a:p>
            <a:endParaRPr/>
          </a:p>
        </p:txBody>
      </p:sp>
    </p:spTree>
  </p:cSld>
  <p:clrMapOvr>
    <a:masterClrMapping/>
  </p:clrMapOvr>
  <p:extLst>
    <p:ext uri="{DCECCB84-F9BA-43D5-87BE-67443E8EF086}">
      <p15:sldGuideLst xmlns:p15="http://schemas.microsoft.com/office/powerpoint/2012/main">
        <p15:guide id="1" pos="283">
          <p15:clr>
            <a:srgbClr val="FA7B17"/>
          </p15:clr>
        </p15:guide>
        <p15:guide id="2" pos="2880">
          <p15:clr>
            <a:srgbClr val="FA7B17"/>
          </p15:clr>
        </p15:guide>
        <p15:guide id="3" pos="5477">
          <p15:clr>
            <a:srgbClr val="FA7B17"/>
          </p15:clr>
        </p15:guide>
        <p15:guide id="4" orient="horz" pos="193">
          <p15:clr>
            <a:srgbClr val="FA7B17"/>
          </p15:clr>
        </p15:guide>
        <p15:guide id="5" orient="horz" pos="1620">
          <p15:clr>
            <a:srgbClr val="FA7B17"/>
          </p15:clr>
        </p15:guide>
        <p15:guide id="6" orient="horz" pos="3048">
          <p15:clr>
            <a:srgbClr val="FA7B17"/>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2b Title and header, with footnote">
  <p:cSld name="CUSTOM_5_2_2_1_1">
    <p:spTree>
      <p:nvGrpSpPr>
        <p:cNvPr id="1" name="Shape 861"/>
        <p:cNvGrpSpPr/>
        <p:nvPr/>
      </p:nvGrpSpPr>
      <p:grpSpPr>
        <a:xfrm>
          <a:off x="0" y="0"/>
          <a:ext cx="0" cy="0"/>
          <a:chOff x="0" y="0"/>
          <a:chExt cx="0" cy="0"/>
        </a:xfrm>
      </p:grpSpPr>
      <p:cxnSp>
        <p:nvCxnSpPr>
          <p:cNvPr id="862" name="Google Shape;862;p139"/>
          <p:cNvCxnSpPr/>
          <p:nvPr/>
        </p:nvCxnSpPr>
        <p:spPr>
          <a:xfrm>
            <a:off x="464357" y="1026545"/>
            <a:ext cx="1830300" cy="0"/>
          </a:xfrm>
          <a:prstGeom prst="straightConnector1">
            <a:avLst/>
          </a:prstGeom>
          <a:noFill/>
          <a:ln w="38100" cap="flat" cmpd="sng">
            <a:solidFill>
              <a:srgbClr val="0098DB"/>
            </a:solidFill>
            <a:prstDash val="solid"/>
            <a:round/>
            <a:headEnd type="none" w="med" len="med"/>
            <a:tailEnd type="none" w="med" len="med"/>
          </a:ln>
        </p:spPr>
      </p:cxnSp>
      <p:sp>
        <p:nvSpPr>
          <p:cNvPr id="863" name="Google Shape;863;p139" descr="Page number"/>
          <p:cNvSpPr txBox="1">
            <a:spLocks noGrp="1"/>
          </p:cNvSpPr>
          <p:nvPr>
            <p:ph type="sldNum" idx="12"/>
          </p:nvPr>
        </p:nvSpPr>
        <p:spPr>
          <a:xfrm>
            <a:off x="8490850" y="4708800"/>
            <a:ext cx="406200" cy="259200"/>
          </a:xfrm>
          <a:prstGeom prst="rect">
            <a:avLst/>
          </a:prstGeom>
        </p:spPr>
        <p:txBody>
          <a:bodyPr spcFirstLastPara="1" wrap="square" lIns="0" tIns="0" rIns="0" bIns="0" anchor="ctr"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GB"/>
              <a:t>‹#›</a:t>
            </a:fld>
            <a:endParaRPr/>
          </a:p>
        </p:txBody>
      </p:sp>
      <p:sp>
        <p:nvSpPr>
          <p:cNvPr id="864" name="Google Shape;864;p139"/>
          <p:cNvSpPr txBox="1">
            <a:spLocks noGrp="1"/>
          </p:cNvSpPr>
          <p:nvPr>
            <p:ph type="body" idx="1"/>
          </p:nvPr>
        </p:nvSpPr>
        <p:spPr>
          <a:xfrm>
            <a:off x="450000" y="4708800"/>
            <a:ext cx="7788000" cy="259200"/>
          </a:xfrm>
          <a:prstGeom prst="rect">
            <a:avLst/>
          </a:prstGeom>
        </p:spPr>
        <p:txBody>
          <a:bodyPr spcFirstLastPara="1" wrap="square" lIns="0" tIns="0" rIns="0" bIns="0" anchor="b" anchorCtr="0">
            <a:noAutofit/>
          </a:bodyPr>
          <a:lstStyle>
            <a:lvl1pPr marL="457200" lvl="0" indent="-279400" rtl="0">
              <a:spcBef>
                <a:spcPts val="0"/>
              </a:spcBef>
              <a:spcAft>
                <a:spcPts val="0"/>
              </a:spcAft>
              <a:buSzPts val="800"/>
              <a:buChar char="●"/>
              <a:defRPr sz="800"/>
            </a:lvl1pPr>
            <a:lvl2pPr marL="914400" lvl="1" indent="-279400" rtl="0">
              <a:spcBef>
                <a:spcPts val="1000"/>
              </a:spcBef>
              <a:spcAft>
                <a:spcPts val="0"/>
              </a:spcAft>
              <a:buSzPts val="800"/>
              <a:buChar char="○"/>
              <a:defRPr sz="800"/>
            </a:lvl2pPr>
            <a:lvl3pPr marL="1371600" lvl="2" indent="-279400" rtl="0">
              <a:spcBef>
                <a:spcPts val="1000"/>
              </a:spcBef>
              <a:spcAft>
                <a:spcPts val="0"/>
              </a:spcAft>
              <a:buSzPts val="800"/>
              <a:buChar char="■"/>
              <a:defRPr sz="800"/>
            </a:lvl3pPr>
            <a:lvl4pPr marL="1828800" lvl="3" indent="-279400" rtl="0">
              <a:spcBef>
                <a:spcPts val="1000"/>
              </a:spcBef>
              <a:spcAft>
                <a:spcPts val="0"/>
              </a:spcAft>
              <a:buSzPts val="800"/>
              <a:buChar char="●"/>
              <a:defRPr sz="800"/>
            </a:lvl4pPr>
            <a:lvl5pPr marL="2286000" lvl="4" indent="-279400" rtl="0">
              <a:spcBef>
                <a:spcPts val="1000"/>
              </a:spcBef>
              <a:spcAft>
                <a:spcPts val="0"/>
              </a:spcAft>
              <a:buSzPts val="800"/>
              <a:buChar char="○"/>
              <a:defRPr sz="800"/>
            </a:lvl5pPr>
            <a:lvl6pPr marL="2743200" lvl="5" indent="-279400" rtl="0">
              <a:spcBef>
                <a:spcPts val="1000"/>
              </a:spcBef>
              <a:spcAft>
                <a:spcPts val="0"/>
              </a:spcAft>
              <a:buSzPts val="800"/>
              <a:buChar char="■"/>
              <a:defRPr sz="800"/>
            </a:lvl6pPr>
            <a:lvl7pPr marL="3200400" lvl="6" indent="-279400" rtl="0">
              <a:spcBef>
                <a:spcPts val="1000"/>
              </a:spcBef>
              <a:spcAft>
                <a:spcPts val="0"/>
              </a:spcAft>
              <a:buSzPts val="800"/>
              <a:buChar char="●"/>
              <a:defRPr sz="800"/>
            </a:lvl7pPr>
            <a:lvl8pPr marL="3657600" lvl="7" indent="-279400" rtl="0">
              <a:spcBef>
                <a:spcPts val="1000"/>
              </a:spcBef>
              <a:spcAft>
                <a:spcPts val="0"/>
              </a:spcAft>
              <a:buSzPts val="800"/>
              <a:buChar char="○"/>
              <a:defRPr sz="800"/>
            </a:lvl8pPr>
            <a:lvl9pPr marL="4114800" lvl="8" indent="-279400" rtl="0">
              <a:spcBef>
                <a:spcPts val="1000"/>
              </a:spcBef>
              <a:spcAft>
                <a:spcPts val="1000"/>
              </a:spcAft>
              <a:buSzPts val="800"/>
              <a:buChar char="■"/>
              <a:defRPr sz="800"/>
            </a:lvl9pPr>
          </a:lstStyle>
          <a:p>
            <a:endParaRPr/>
          </a:p>
        </p:txBody>
      </p:sp>
      <p:sp>
        <p:nvSpPr>
          <p:cNvPr id="865" name="Google Shape;865;p139"/>
          <p:cNvSpPr txBox="1">
            <a:spLocks noGrp="1"/>
          </p:cNvSpPr>
          <p:nvPr>
            <p:ph type="title"/>
          </p:nvPr>
        </p:nvSpPr>
        <p:spPr>
          <a:xfrm>
            <a:off x="450000" y="306000"/>
            <a:ext cx="8244000" cy="216000"/>
          </a:xfrm>
          <a:prstGeom prst="rect">
            <a:avLst/>
          </a:prstGeom>
        </p:spPr>
        <p:txBody>
          <a:bodyPr spcFirstLastPara="1" wrap="square" lIns="0" tIns="0" rIns="0" bIns="0" anchor="ctr" anchorCtr="0">
            <a:noAutofit/>
          </a:bodyPr>
          <a:lstStyle>
            <a:lvl1pPr lvl="0" rtl="0">
              <a:spcBef>
                <a:spcPts val="0"/>
              </a:spcBef>
              <a:spcAft>
                <a:spcPts val="0"/>
              </a:spcAft>
              <a:buClr>
                <a:schemeClr val="dk2"/>
              </a:buClr>
              <a:buSzPts val="1400"/>
              <a:buNone/>
              <a:defRPr sz="1400">
                <a:solidFill>
                  <a:schemeClr val="dk2"/>
                </a:solidFill>
              </a:defRPr>
            </a:lvl1pPr>
            <a:lvl2pPr lvl="1" rtl="0">
              <a:spcBef>
                <a:spcPts val="0"/>
              </a:spcBef>
              <a:spcAft>
                <a:spcPts val="0"/>
              </a:spcAft>
              <a:buClr>
                <a:schemeClr val="dk2"/>
              </a:buClr>
              <a:buSzPts val="1400"/>
              <a:buNone/>
              <a:defRPr sz="1400">
                <a:solidFill>
                  <a:schemeClr val="dk2"/>
                </a:solidFill>
              </a:defRPr>
            </a:lvl2pPr>
            <a:lvl3pPr lvl="2" rtl="0">
              <a:spcBef>
                <a:spcPts val="0"/>
              </a:spcBef>
              <a:spcAft>
                <a:spcPts val="0"/>
              </a:spcAft>
              <a:buClr>
                <a:schemeClr val="dk2"/>
              </a:buClr>
              <a:buSzPts val="1400"/>
              <a:buNone/>
              <a:defRPr sz="1400">
                <a:solidFill>
                  <a:schemeClr val="dk2"/>
                </a:solidFill>
              </a:defRPr>
            </a:lvl3pPr>
            <a:lvl4pPr lvl="3" rtl="0">
              <a:spcBef>
                <a:spcPts val="0"/>
              </a:spcBef>
              <a:spcAft>
                <a:spcPts val="0"/>
              </a:spcAft>
              <a:buClr>
                <a:schemeClr val="dk2"/>
              </a:buClr>
              <a:buSzPts val="1400"/>
              <a:buNone/>
              <a:defRPr sz="1400">
                <a:solidFill>
                  <a:schemeClr val="dk2"/>
                </a:solidFill>
              </a:defRPr>
            </a:lvl4pPr>
            <a:lvl5pPr lvl="4" rtl="0">
              <a:spcBef>
                <a:spcPts val="0"/>
              </a:spcBef>
              <a:spcAft>
                <a:spcPts val="0"/>
              </a:spcAft>
              <a:buClr>
                <a:schemeClr val="dk2"/>
              </a:buClr>
              <a:buSzPts val="1400"/>
              <a:buNone/>
              <a:defRPr sz="1400">
                <a:solidFill>
                  <a:schemeClr val="dk2"/>
                </a:solidFill>
              </a:defRPr>
            </a:lvl5pPr>
            <a:lvl6pPr lvl="5" rtl="0">
              <a:spcBef>
                <a:spcPts val="0"/>
              </a:spcBef>
              <a:spcAft>
                <a:spcPts val="0"/>
              </a:spcAft>
              <a:buClr>
                <a:schemeClr val="dk2"/>
              </a:buClr>
              <a:buSzPts val="1400"/>
              <a:buNone/>
              <a:defRPr sz="1400">
                <a:solidFill>
                  <a:schemeClr val="dk2"/>
                </a:solidFill>
              </a:defRPr>
            </a:lvl6pPr>
            <a:lvl7pPr lvl="6" rtl="0">
              <a:spcBef>
                <a:spcPts val="0"/>
              </a:spcBef>
              <a:spcAft>
                <a:spcPts val="0"/>
              </a:spcAft>
              <a:buClr>
                <a:schemeClr val="dk2"/>
              </a:buClr>
              <a:buSzPts val="1400"/>
              <a:buNone/>
              <a:defRPr sz="1400">
                <a:solidFill>
                  <a:schemeClr val="dk2"/>
                </a:solidFill>
              </a:defRPr>
            </a:lvl7pPr>
            <a:lvl8pPr lvl="7" rtl="0">
              <a:spcBef>
                <a:spcPts val="0"/>
              </a:spcBef>
              <a:spcAft>
                <a:spcPts val="0"/>
              </a:spcAft>
              <a:buClr>
                <a:schemeClr val="dk2"/>
              </a:buClr>
              <a:buSzPts val="1400"/>
              <a:buNone/>
              <a:defRPr sz="1400">
                <a:solidFill>
                  <a:schemeClr val="dk2"/>
                </a:solidFill>
              </a:defRPr>
            </a:lvl8pPr>
            <a:lvl9pPr lvl="8" rtl="0">
              <a:spcBef>
                <a:spcPts val="0"/>
              </a:spcBef>
              <a:spcAft>
                <a:spcPts val="0"/>
              </a:spcAft>
              <a:buClr>
                <a:schemeClr val="dk2"/>
              </a:buClr>
              <a:buSzPts val="1400"/>
              <a:buNone/>
              <a:defRPr sz="1400">
                <a:solidFill>
                  <a:schemeClr val="dk2"/>
                </a:solidFill>
              </a:defRPr>
            </a:lvl9pPr>
          </a:lstStyle>
          <a:p>
            <a:endParaRPr/>
          </a:p>
        </p:txBody>
      </p:sp>
      <p:sp>
        <p:nvSpPr>
          <p:cNvPr id="866" name="Google Shape;866;p139"/>
          <p:cNvSpPr txBox="1">
            <a:spLocks noGrp="1"/>
          </p:cNvSpPr>
          <p:nvPr>
            <p:ph type="subTitle" idx="2"/>
          </p:nvPr>
        </p:nvSpPr>
        <p:spPr>
          <a:xfrm>
            <a:off x="450000" y="527250"/>
            <a:ext cx="8244000" cy="413400"/>
          </a:xfrm>
          <a:prstGeom prst="rect">
            <a:avLst/>
          </a:prstGeom>
        </p:spPr>
        <p:txBody>
          <a:bodyPr spcFirstLastPara="1" wrap="square" lIns="0" tIns="0" rIns="0" bIns="0" anchor="b" anchorCtr="0">
            <a:noAutofit/>
          </a:bodyPr>
          <a:lstStyle>
            <a:lvl1pPr lvl="0" rtl="0">
              <a:spcBef>
                <a:spcPts val="0"/>
              </a:spcBef>
              <a:spcAft>
                <a:spcPts val="0"/>
              </a:spcAft>
              <a:buSzPts val="2200"/>
              <a:buNone/>
              <a:defRPr sz="2200" b="1"/>
            </a:lvl1pPr>
            <a:lvl2pPr lvl="1" rtl="0">
              <a:spcBef>
                <a:spcPts val="1000"/>
              </a:spcBef>
              <a:spcAft>
                <a:spcPts val="0"/>
              </a:spcAft>
              <a:buSzPts val="2200"/>
              <a:buNone/>
              <a:defRPr sz="2200" b="1"/>
            </a:lvl2pPr>
            <a:lvl3pPr lvl="2" rtl="0">
              <a:spcBef>
                <a:spcPts val="1000"/>
              </a:spcBef>
              <a:spcAft>
                <a:spcPts val="0"/>
              </a:spcAft>
              <a:buSzPts val="2200"/>
              <a:buNone/>
              <a:defRPr sz="2200" b="1"/>
            </a:lvl3pPr>
            <a:lvl4pPr lvl="3" rtl="0">
              <a:spcBef>
                <a:spcPts val="1000"/>
              </a:spcBef>
              <a:spcAft>
                <a:spcPts val="0"/>
              </a:spcAft>
              <a:buSzPts val="2200"/>
              <a:buNone/>
              <a:defRPr sz="2200" b="1"/>
            </a:lvl4pPr>
            <a:lvl5pPr lvl="4" rtl="0">
              <a:spcBef>
                <a:spcPts val="1000"/>
              </a:spcBef>
              <a:spcAft>
                <a:spcPts val="0"/>
              </a:spcAft>
              <a:buSzPts val="2200"/>
              <a:buNone/>
              <a:defRPr sz="2200" b="1"/>
            </a:lvl5pPr>
            <a:lvl6pPr lvl="5" rtl="0">
              <a:spcBef>
                <a:spcPts val="1000"/>
              </a:spcBef>
              <a:spcAft>
                <a:spcPts val="0"/>
              </a:spcAft>
              <a:buSzPts val="2200"/>
              <a:buNone/>
              <a:defRPr sz="2200" b="1"/>
            </a:lvl6pPr>
            <a:lvl7pPr lvl="6" rtl="0">
              <a:spcBef>
                <a:spcPts val="1000"/>
              </a:spcBef>
              <a:spcAft>
                <a:spcPts val="0"/>
              </a:spcAft>
              <a:buSzPts val="2200"/>
              <a:buNone/>
              <a:defRPr sz="2200" b="1"/>
            </a:lvl7pPr>
            <a:lvl8pPr lvl="7" rtl="0">
              <a:spcBef>
                <a:spcPts val="1000"/>
              </a:spcBef>
              <a:spcAft>
                <a:spcPts val="0"/>
              </a:spcAft>
              <a:buSzPts val="2200"/>
              <a:buNone/>
              <a:defRPr sz="2200" b="1"/>
            </a:lvl8pPr>
            <a:lvl9pPr lvl="8" rtl="0">
              <a:spcBef>
                <a:spcPts val="1000"/>
              </a:spcBef>
              <a:spcAft>
                <a:spcPts val="1000"/>
              </a:spcAft>
              <a:buSzPts val="2200"/>
              <a:buNone/>
              <a:defRPr sz="2200" b="1"/>
            </a:lvl9pPr>
          </a:lstStyle>
          <a:p>
            <a:endParaRPr/>
          </a:p>
        </p:txBody>
      </p:sp>
    </p:spTree>
  </p:cSld>
  <p:clrMapOvr>
    <a:masterClrMapping/>
  </p:clrMapOvr>
  <p:extLst>
    <p:ext uri="{DCECCB84-F9BA-43D5-87BE-67443E8EF086}">
      <p15:sldGuideLst xmlns:p15="http://schemas.microsoft.com/office/powerpoint/2012/main">
        <p15:guide id="1" pos="2880">
          <p15:clr>
            <a:srgbClr val="FA7B17"/>
          </p15:clr>
        </p15:guide>
        <p15:guide id="2" pos="283">
          <p15:clr>
            <a:srgbClr val="FA7B17"/>
          </p15:clr>
        </p15:guide>
        <p15:guide id="3" orient="horz" pos="193">
          <p15:clr>
            <a:srgbClr val="FA7B17"/>
          </p15:clr>
        </p15:guide>
        <p15:guide id="4" orient="horz" pos="3048">
          <p15:clr>
            <a:srgbClr val="FA7B17"/>
          </p15:clr>
        </p15:guide>
        <p15:guide id="5" pos="5477">
          <p15:clr>
            <a:srgbClr val="FA7B17"/>
          </p15:clr>
        </p15:guide>
        <p15:guide id="6" orient="horz" pos="1620">
          <p15:clr>
            <a:srgbClr val="FA7B17"/>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3a Half page, white">
  <p:cSld name="CUSTOM_6_1">
    <p:spTree>
      <p:nvGrpSpPr>
        <p:cNvPr id="1" name="Shape 867"/>
        <p:cNvGrpSpPr/>
        <p:nvPr/>
      </p:nvGrpSpPr>
      <p:grpSpPr>
        <a:xfrm>
          <a:off x="0" y="0"/>
          <a:ext cx="0" cy="0"/>
          <a:chOff x="0" y="0"/>
          <a:chExt cx="0" cy="0"/>
        </a:xfrm>
      </p:grpSpPr>
      <p:cxnSp>
        <p:nvCxnSpPr>
          <p:cNvPr id="868" name="Google Shape;868;p140"/>
          <p:cNvCxnSpPr/>
          <p:nvPr/>
        </p:nvCxnSpPr>
        <p:spPr>
          <a:xfrm>
            <a:off x="464357" y="1026545"/>
            <a:ext cx="1830300" cy="0"/>
          </a:xfrm>
          <a:prstGeom prst="straightConnector1">
            <a:avLst/>
          </a:prstGeom>
          <a:noFill/>
          <a:ln w="38100" cap="flat" cmpd="sng">
            <a:solidFill>
              <a:srgbClr val="0098DB"/>
            </a:solidFill>
            <a:prstDash val="solid"/>
            <a:round/>
            <a:headEnd type="none" w="med" len="med"/>
            <a:tailEnd type="none" w="med" len="med"/>
          </a:ln>
        </p:spPr>
      </p:cxnSp>
      <p:sp>
        <p:nvSpPr>
          <p:cNvPr id="869" name="Google Shape;869;p140" descr="Page number"/>
          <p:cNvSpPr txBox="1">
            <a:spLocks noGrp="1"/>
          </p:cNvSpPr>
          <p:nvPr>
            <p:ph type="sldNum" idx="12"/>
          </p:nvPr>
        </p:nvSpPr>
        <p:spPr>
          <a:xfrm>
            <a:off x="8490850" y="4708800"/>
            <a:ext cx="406200" cy="259200"/>
          </a:xfrm>
          <a:prstGeom prst="rect">
            <a:avLst/>
          </a:prstGeom>
        </p:spPr>
        <p:txBody>
          <a:bodyPr spcFirstLastPara="1" wrap="square" lIns="0" tIns="0" rIns="0" bIns="0" anchor="ctr"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GB"/>
              <a:t>‹#›</a:t>
            </a:fld>
            <a:endParaRPr/>
          </a:p>
        </p:txBody>
      </p:sp>
      <p:sp>
        <p:nvSpPr>
          <p:cNvPr id="870" name="Google Shape;870;p140"/>
          <p:cNvSpPr txBox="1">
            <a:spLocks noGrp="1"/>
          </p:cNvSpPr>
          <p:nvPr>
            <p:ph type="body" idx="1"/>
          </p:nvPr>
        </p:nvSpPr>
        <p:spPr>
          <a:xfrm>
            <a:off x="450000" y="1188025"/>
            <a:ext cx="4014000" cy="3367200"/>
          </a:xfrm>
          <a:prstGeom prst="rect">
            <a:avLst/>
          </a:prstGeom>
        </p:spPr>
        <p:txBody>
          <a:bodyPr spcFirstLastPara="1" wrap="square" lIns="0" tIns="0" rIns="0" bIns="0" anchor="t" anchorCtr="0">
            <a:noAutofit/>
          </a:bodyPr>
          <a:lstStyle>
            <a:lvl1pPr marL="457200" lvl="0" indent="-317500" rtl="0">
              <a:spcBef>
                <a:spcPts val="0"/>
              </a:spcBef>
              <a:spcAft>
                <a:spcPts val="0"/>
              </a:spcAft>
              <a:buSzPts val="1400"/>
              <a:buChar char="●"/>
              <a:defRPr/>
            </a:lvl1pPr>
            <a:lvl2pPr marL="914400" lvl="1" indent="-304800" rtl="0">
              <a:spcBef>
                <a:spcPts val="1000"/>
              </a:spcBef>
              <a:spcAft>
                <a:spcPts val="0"/>
              </a:spcAft>
              <a:buSzPts val="1200"/>
              <a:buChar char="○"/>
              <a:defRPr/>
            </a:lvl2pPr>
            <a:lvl3pPr marL="1371600" lvl="2" indent="-304800" rtl="0">
              <a:spcBef>
                <a:spcPts val="1000"/>
              </a:spcBef>
              <a:spcAft>
                <a:spcPts val="0"/>
              </a:spcAft>
              <a:buSzPts val="1200"/>
              <a:buChar char="■"/>
              <a:defRPr/>
            </a:lvl3pPr>
            <a:lvl4pPr marL="1828800" lvl="3" indent="-304800" rtl="0">
              <a:spcBef>
                <a:spcPts val="1000"/>
              </a:spcBef>
              <a:spcAft>
                <a:spcPts val="0"/>
              </a:spcAft>
              <a:buSzPts val="1200"/>
              <a:buChar char="●"/>
              <a:defRPr/>
            </a:lvl4pPr>
            <a:lvl5pPr marL="2286000" lvl="4" indent="-304800" rtl="0">
              <a:spcBef>
                <a:spcPts val="1000"/>
              </a:spcBef>
              <a:spcAft>
                <a:spcPts val="0"/>
              </a:spcAft>
              <a:buSzPts val="1200"/>
              <a:buChar char="○"/>
              <a:defRPr/>
            </a:lvl5pPr>
            <a:lvl6pPr marL="2743200" lvl="5" indent="-304800" rtl="0">
              <a:spcBef>
                <a:spcPts val="1000"/>
              </a:spcBef>
              <a:spcAft>
                <a:spcPts val="0"/>
              </a:spcAft>
              <a:buSzPts val="1200"/>
              <a:buChar char="■"/>
              <a:defRPr/>
            </a:lvl6pPr>
            <a:lvl7pPr marL="3200400" lvl="6" indent="-304800" rtl="0">
              <a:spcBef>
                <a:spcPts val="1000"/>
              </a:spcBef>
              <a:spcAft>
                <a:spcPts val="0"/>
              </a:spcAft>
              <a:buSzPts val="1200"/>
              <a:buChar char="●"/>
              <a:defRPr/>
            </a:lvl7pPr>
            <a:lvl8pPr marL="3657600" lvl="7" indent="-304800" rtl="0">
              <a:spcBef>
                <a:spcPts val="1000"/>
              </a:spcBef>
              <a:spcAft>
                <a:spcPts val="0"/>
              </a:spcAft>
              <a:buSzPts val="1200"/>
              <a:buChar char="○"/>
              <a:defRPr/>
            </a:lvl8pPr>
            <a:lvl9pPr marL="4114800" lvl="8" indent="-304800" rtl="0">
              <a:spcBef>
                <a:spcPts val="1000"/>
              </a:spcBef>
              <a:spcAft>
                <a:spcPts val="1000"/>
              </a:spcAft>
              <a:buSzPts val="1200"/>
              <a:buChar char="■"/>
              <a:defRPr/>
            </a:lvl9pPr>
          </a:lstStyle>
          <a:p>
            <a:endParaRPr/>
          </a:p>
        </p:txBody>
      </p:sp>
      <p:sp>
        <p:nvSpPr>
          <p:cNvPr id="871" name="Google Shape;871;p140"/>
          <p:cNvSpPr txBox="1">
            <a:spLocks noGrp="1"/>
          </p:cNvSpPr>
          <p:nvPr>
            <p:ph type="title"/>
          </p:nvPr>
        </p:nvSpPr>
        <p:spPr>
          <a:xfrm>
            <a:off x="450000" y="306000"/>
            <a:ext cx="8244000" cy="636600"/>
          </a:xfrm>
          <a:prstGeom prst="rect">
            <a:avLst/>
          </a:prstGeom>
        </p:spPr>
        <p:txBody>
          <a:bodyPr spcFirstLastPara="1" wrap="square" lIns="0" tIns="0" rIns="0" bIns="0" anchor="b"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pos="283">
          <p15:clr>
            <a:srgbClr val="FA7B17"/>
          </p15:clr>
        </p15:guide>
        <p15:guide id="2" pos="2880">
          <p15:clr>
            <a:srgbClr val="FA7B17"/>
          </p15:clr>
        </p15:guide>
        <p15:guide id="3" pos="5477">
          <p15:clr>
            <a:srgbClr val="FA7B17"/>
          </p15:clr>
        </p15:guide>
        <p15:guide id="4" orient="horz" pos="193">
          <p15:clr>
            <a:srgbClr val="FA7B17"/>
          </p15:clr>
        </p15:guide>
        <p15:guide id="5" orient="horz" pos="1620">
          <p15:clr>
            <a:srgbClr val="FA7B17"/>
          </p15:clr>
        </p15:guide>
        <p15:guide id="6" orient="horz" pos="3048">
          <p15:clr>
            <a:srgbClr val="FA7B17"/>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3a Half page, blue">
  <p:cSld name="CUSTOM_6_1_1_1_3">
    <p:spTree>
      <p:nvGrpSpPr>
        <p:cNvPr id="1" name="Shape 872"/>
        <p:cNvGrpSpPr/>
        <p:nvPr/>
      </p:nvGrpSpPr>
      <p:grpSpPr>
        <a:xfrm>
          <a:off x="0" y="0"/>
          <a:ext cx="0" cy="0"/>
          <a:chOff x="0" y="0"/>
          <a:chExt cx="0" cy="0"/>
        </a:xfrm>
      </p:grpSpPr>
      <p:sp>
        <p:nvSpPr>
          <p:cNvPr id="873" name="Google Shape;873;p141"/>
          <p:cNvSpPr/>
          <p:nvPr/>
        </p:nvSpPr>
        <p:spPr>
          <a:xfrm>
            <a:off x="4572000" y="0"/>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74" name="Google Shape;874;p141"/>
          <p:cNvCxnSpPr/>
          <p:nvPr/>
        </p:nvCxnSpPr>
        <p:spPr>
          <a:xfrm>
            <a:off x="464357" y="1026545"/>
            <a:ext cx="1830300" cy="0"/>
          </a:xfrm>
          <a:prstGeom prst="straightConnector1">
            <a:avLst/>
          </a:prstGeom>
          <a:noFill/>
          <a:ln w="38100" cap="flat" cmpd="sng">
            <a:solidFill>
              <a:srgbClr val="0098DB"/>
            </a:solidFill>
            <a:prstDash val="solid"/>
            <a:round/>
            <a:headEnd type="none" w="med" len="med"/>
            <a:tailEnd type="none" w="med" len="med"/>
          </a:ln>
        </p:spPr>
      </p:cxnSp>
      <p:sp>
        <p:nvSpPr>
          <p:cNvPr id="875" name="Google Shape;875;p141" descr="Page number"/>
          <p:cNvSpPr txBox="1">
            <a:spLocks noGrp="1"/>
          </p:cNvSpPr>
          <p:nvPr>
            <p:ph type="sldNum" idx="12"/>
          </p:nvPr>
        </p:nvSpPr>
        <p:spPr>
          <a:xfrm>
            <a:off x="8490850" y="4708800"/>
            <a:ext cx="406200" cy="259200"/>
          </a:xfrm>
          <a:prstGeom prst="rect">
            <a:avLst/>
          </a:prstGeom>
        </p:spPr>
        <p:txBody>
          <a:bodyPr spcFirstLastPara="1" wrap="square" lIns="0" tIns="0" rIns="0" bIns="0" anchor="ctr" anchorCtr="0">
            <a:noAutofit/>
          </a:bodyPr>
          <a:lstStyle>
            <a:lvl1pPr lvl="0" algn="ctr" rtl="0">
              <a:buNone/>
              <a:defRPr>
                <a:solidFill>
                  <a:schemeClr val="lt1"/>
                </a:solidFill>
              </a:defRPr>
            </a:lvl1pPr>
            <a:lvl2pPr lvl="1" algn="ctr" rtl="0">
              <a:buNone/>
              <a:defRPr>
                <a:solidFill>
                  <a:schemeClr val="lt1"/>
                </a:solidFill>
              </a:defRPr>
            </a:lvl2pPr>
            <a:lvl3pPr lvl="2" algn="ctr" rtl="0">
              <a:buNone/>
              <a:defRPr>
                <a:solidFill>
                  <a:schemeClr val="lt1"/>
                </a:solidFill>
              </a:defRPr>
            </a:lvl3pPr>
            <a:lvl4pPr lvl="3" algn="ctr" rtl="0">
              <a:buNone/>
              <a:defRPr>
                <a:solidFill>
                  <a:schemeClr val="lt1"/>
                </a:solidFill>
              </a:defRPr>
            </a:lvl4pPr>
            <a:lvl5pPr lvl="4" algn="ctr" rtl="0">
              <a:buNone/>
              <a:defRPr>
                <a:solidFill>
                  <a:schemeClr val="lt1"/>
                </a:solidFill>
              </a:defRPr>
            </a:lvl5pPr>
            <a:lvl6pPr lvl="5" algn="ctr" rtl="0">
              <a:buNone/>
              <a:defRPr>
                <a:solidFill>
                  <a:schemeClr val="lt1"/>
                </a:solidFill>
              </a:defRPr>
            </a:lvl6pPr>
            <a:lvl7pPr lvl="6" algn="ctr" rtl="0">
              <a:buNone/>
              <a:defRPr>
                <a:solidFill>
                  <a:schemeClr val="lt1"/>
                </a:solidFill>
              </a:defRPr>
            </a:lvl7pPr>
            <a:lvl8pPr lvl="7" algn="ctr" rtl="0">
              <a:buNone/>
              <a:defRPr>
                <a:solidFill>
                  <a:schemeClr val="lt1"/>
                </a:solidFill>
              </a:defRPr>
            </a:lvl8pPr>
            <a:lvl9pPr lvl="8" algn="ctr" rtl="0">
              <a:buNone/>
              <a:defRPr>
                <a:solidFill>
                  <a:schemeClr val="lt1"/>
                </a:solidFill>
              </a:defRPr>
            </a:lvl9pPr>
          </a:lstStyle>
          <a:p>
            <a:pPr marL="0" lvl="0" indent="0" algn="ctr" rtl="0">
              <a:spcBef>
                <a:spcPts val="0"/>
              </a:spcBef>
              <a:spcAft>
                <a:spcPts val="0"/>
              </a:spcAft>
              <a:buNone/>
            </a:pPr>
            <a:fld id="{00000000-1234-1234-1234-123412341234}" type="slidenum">
              <a:rPr lang="en-GB"/>
              <a:t>‹#›</a:t>
            </a:fld>
            <a:endParaRPr/>
          </a:p>
        </p:txBody>
      </p:sp>
      <p:sp>
        <p:nvSpPr>
          <p:cNvPr id="876" name="Google Shape;876;p141"/>
          <p:cNvSpPr txBox="1">
            <a:spLocks noGrp="1"/>
          </p:cNvSpPr>
          <p:nvPr>
            <p:ph type="body" idx="1"/>
          </p:nvPr>
        </p:nvSpPr>
        <p:spPr>
          <a:xfrm>
            <a:off x="450000" y="1188025"/>
            <a:ext cx="4014000" cy="3367200"/>
          </a:xfrm>
          <a:prstGeom prst="rect">
            <a:avLst/>
          </a:prstGeom>
        </p:spPr>
        <p:txBody>
          <a:bodyPr spcFirstLastPara="1" wrap="square" lIns="0" tIns="0" rIns="0" bIns="0" anchor="t" anchorCtr="0">
            <a:noAutofit/>
          </a:bodyPr>
          <a:lstStyle>
            <a:lvl1pPr marL="457200" lvl="0" indent="-317500" rtl="0">
              <a:spcBef>
                <a:spcPts val="0"/>
              </a:spcBef>
              <a:spcAft>
                <a:spcPts val="0"/>
              </a:spcAft>
              <a:buSzPts val="1400"/>
              <a:buChar char="●"/>
              <a:defRPr/>
            </a:lvl1pPr>
            <a:lvl2pPr marL="914400" lvl="1" indent="-304800" rtl="0">
              <a:spcBef>
                <a:spcPts val="1000"/>
              </a:spcBef>
              <a:spcAft>
                <a:spcPts val="0"/>
              </a:spcAft>
              <a:buSzPts val="1200"/>
              <a:buChar char="○"/>
              <a:defRPr/>
            </a:lvl2pPr>
            <a:lvl3pPr marL="1371600" lvl="2" indent="-304800" rtl="0">
              <a:spcBef>
                <a:spcPts val="1000"/>
              </a:spcBef>
              <a:spcAft>
                <a:spcPts val="0"/>
              </a:spcAft>
              <a:buSzPts val="1200"/>
              <a:buChar char="■"/>
              <a:defRPr/>
            </a:lvl3pPr>
            <a:lvl4pPr marL="1828800" lvl="3" indent="-304800" rtl="0">
              <a:spcBef>
                <a:spcPts val="1000"/>
              </a:spcBef>
              <a:spcAft>
                <a:spcPts val="0"/>
              </a:spcAft>
              <a:buSzPts val="1200"/>
              <a:buChar char="●"/>
              <a:defRPr/>
            </a:lvl4pPr>
            <a:lvl5pPr marL="2286000" lvl="4" indent="-304800" rtl="0">
              <a:spcBef>
                <a:spcPts val="1000"/>
              </a:spcBef>
              <a:spcAft>
                <a:spcPts val="0"/>
              </a:spcAft>
              <a:buSzPts val="1200"/>
              <a:buChar char="○"/>
              <a:defRPr/>
            </a:lvl5pPr>
            <a:lvl6pPr marL="2743200" lvl="5" indent="-304800" rtl="0">
              <a:spcBef>
                <a:spcPts val="1000"/>
              </a:spcBef>
              <a:spcAft>
                <a:spcPts val="0"/>
              </a:spcAft>
              <a:buSzPts val="1200"/>
              <a:buChar char="■"/>
              <a:defRPr/>
            </a:lvl6pPr>
            <a:lvl7pPr marL="3200400" lvl="6" indent="-304800" rtl="0">
              <a:spcBef>
                <a:spcPts val="1000"/>
              </a:spcBef>
              <a:spcAft>
                <a:spcPts val="0"/>
              </a:spcAft>
              <a:buSzPts val="1200"/>
              <a:buChar char="●"/>
              <a:defRPr/>
            </a:lvl7pPr>
            <a:lvl8pPr marL="3657600" lvl="7" indent="-304800" rtl="0">
              <a:spcBef>
                <a:spcPts val="1000"/>
              </a:spcBef>
              <a:spcAft>
                <a:spcPts val="0"/>
              </a:spcAft>
              <a:buSzPts val="1200"/>
              <a:buChar char="○"/>
              <a:defRPr/>
            </a:lvl8pPr>
            <a:lvl9pPr marL="4114800" lvl="8" indent="-304800" rtl="0">
              <a:spcBef>
                <a:spcPts val="1000"/>
              </a:spcBef>
              <a:spcAft>
                <a:spcPts val="1000"/>
              </a:spcAft>
              <a:buSzPts val="1200"/>
              <a:buChar char="■"/>
              <a:defRPr/>
            </a:lvl9pPr>
          </a:lstStyle>
          <a:p>
            <a:endParaRPr/>
          </a:p>
        </p:txBody>
      </p:sp>
      <p:sp>
        <p:nvSpPr>
          <p:cNvPr id="877" name="Google Shape;877;p141"/>
          <p:cNvSpPr txBox="1">
            <a:spLocks noGrp="1"/>
          </p:cNvSpPr>
          <p:nvPr>
            <p:ph type="title"/>
          </p:nvPr>
        </p:nvSpPr>
        <p:spPr>
          <a:xfrm>
            <a:off x="450000" y="306000"/>
            <a:ext cx="4014000" cy="636600"/>
          </a:xfrm>
          <a:prstGeom prst="rect">
            <a:avLst/>
          </a:prstGeom>
        </p:spPr>
        <p:txBody>
          <a:bodyPr spcFirstLastPara="1" wrap="square" lIns="0" tIns="0" rIns="0" bIns="0" anchor="b"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pos="283">
          <p15:clr>
            <a:srgbClr val="FA7B17"/>
          </p15:clr>
        </p15:guide>
        <p15:guide id="2" pos="2880">
          <p15:clr>
            <a:srgbClr val="FA7B17"/>
          </p15:clr>
        </p15:guide>
        <p15:guide id="3" pos="5477">
          <p15:clr>
            <a:srgbClr val="FA7B17"/>
          </p15:clr>
        </p15:guide>
        <p15:guide id="4" orient="horz" pos="193">
          <p15:clr>
            <a:srgbClr val="FA7B17"/>
          </p15:clr>
        </p15:guide>
        <p15:guide id="5" orient="horz" pos="1620">
          <p15:clr>
            <a:srgbClr val="FA7B17"/>
          </p15:clr>
        </p15:guide>
        <p15:guide id="6" orient="horz" pos="3048">
          <p15:clr>
            <a:srgbClr val="FA7B17"/>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3a Half page, image">
  <p:cSld name="CUSTOM_6_1_1_1_1">
    <p:spTree>
      <p:nvGrpSpPr>
        <p:cNvPr id="1" name="Shape 878"/>
        <p:cNvGrpSpPr/>
        <p:nvPr/>
      </p:nvGrpSpPr>
      <p:grpSpPr>
        <a:xfrm>
          <a:off x="0" y="0"/>
          <a:ext cx="0" cy="0"/>
          <a:chOff x="0" y="0"/>
          <a:chExt cx="0" cy="0"/>
        </a:xfrm>
      </p:grpSpPr>
      <p:sp>
        <p:nvSpPr>
          <p:cNvPr id="879" name="Google Shape;879;p142"/>
          <p:cNvSpPr>
            <a:spLocks noGrp="1"/>
          </p:cNvSpPr>
          <p:nvPr>
            <p:ph type="pic" idx="2"/>
          </p:nvPr>
        </p:nvSpPr>
        <p:spPr>
          <a:xfrm>
            <a:off x="4572000" y="0"/>
            <a:ext cx="4572000" cy="5143500"/>
          </a:xfrm>
          <a:prstGeom prst="rect">
            <a:avLst/>
          </a:prstGeom>
          <a:noFill/>
          <a:ln>
            <a:noFill/>
          </a:ln>
        </p:spPr>
      </p:sp>
      <p:cxnSp>
        <p:nvCxnSpPr>
          <p:cNvPr id="880" name="Google Shape;880;p142"/>
          <p:cNvCxnSpPr/>
          <p:nvPr/>
        </p:nvCxnSpPr>
        <p:spPr>
          <a:xfrm>
            <a:off x="464357" y="1026545"/>
            <a:ext cx="1830300" cy="0"/>
          </a:xfrm>
          <a:prstGeom prst="straightConnector1">
            <a:avLst/>
          </a:prstGeom>
          <a:noFill/>
          <a:ln w="38100" cap="flat" cmpd="sng">
            <a:solidFill>
              <a:srgbClr val="0098DB"/>
            </a:solidFill>
            <a:prstDash val="solid"/>
            <a:round/>
            <a:headEnd type="none" w="med" len="med"/>
            <a:tailEnd type="none" w="med" len="med"/>
          </a:ln>
        </p:spPr>
      </p:cxnSp>
      <p:sp>
        <p:nvSpPr>
          <p:cNvPr id="881" name="Google Shape;881;p142" descr="Page number"/>
          <p:cNvSpPr txBox="1">
            <a:spLocks noGrp="1"/>
          </p:cNvSpPr>
          <p:nvPr>
            <p:ph type="sldNum" idx="12"/>
          </p:nvPr>
        </p:nvSpPr>
        <p:spPr>
          <a:xfrm>
            <a:off x="8490850" y="4708800"/>
            <a:ext cx="406200" cy="259200"/>
          </a:xfrm>
          <a:prstGeom prst="rect">
            <a:avLst/>
          </a:prstGeom>
        </p:spPr>
        <p:txBody>
          <a:bodyPr spcFirstLastPara="1" wrap="square" lIns="0" tIns="0" rIns="0" bIns="0" anchor="ctr"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GB"/>
              <a:t>‹#›</a:t>
            </a:fld>
            <a:endParaRPr/>
          </a:p>
        </p:txBody>
      </p:sp>
      <p:sp>
        <p:nvSpPr>
          <p:cNvPr id="882" name="Google Shape;882;p142"/>
          <p:cNvSpPr txBox="1">
            <a:spLocks noGrp="1"/>
          </p:cNvSpPr>
          <p:nvPr>
            <p:ph type="body" idx="1"/>
          </p:nvPr>
        </p:nvSpPr>
        <p:spPr>
          <a:xfrm>
            <a:off x="450000" y="1188025"/>
            <a:ext cx="4014000" cy="3367200"/>
          </a:xfrm>
          <a:prstGeom prst="rect">
            <a:avLst/>
          </a:prstGeom>
        </p:spPr>
        <p:txBody>
          <a:bodyPr spcFirstLastPara="1" wrap="square" lIns="0" tIns="0" rIns="0" bIns="0" anchor="t" anchorCtr="0">
            <a:noAutofit/>
          </a:bodyPr>
          <a:lstStyle>
            <a:lvl1pPr marL="457200" lvl="0" indent="-317500" rtl="0">
              <a:spcBef>
                <a:spcPts val="0"/>
              </a:spcBef>
              <a:spcAft>
                <a:spcPts val="0"/>
              </a:spcAft>
              <a:buSzPts val="1400"/>
              <a:buChar char="●"/>
              <a:defRPr/>
            </a:lvl1pPr>
            <a:lvl2pPr marL="914400" lvl="1" indent="-304800" rtl="0">
              <a:spcBef>
                <a:spcPts val="1000"/>
              </a:spcBef>
              <a:spcAft>
                <a:spcPts val="0"/>
              </a:spcAft>
              <a:buSzPts val="1200"/>
              <a:buChar char="○"/>
              <a:defRPr/>
            </a:lvl2pPr>
            <a:lvl3pPr marL="1371600" lvl="2" indent="-304800" rtl="0">
              <a:spcBef>
                <a:spcPts val="1000"/>
              </a:spcBef>
              <a:spcAft>
                <a:spcPts val="0"/>
              </a:spcAft>
              <a:buSzPts val="1200"/>
              <a:buChar char="■"/>
              <a:defRPr/>
            </a:lvl3pPr>
            <a:lvl4pPr marL="1828800" lvl="3" indent="-304800" rtl="0">
              <a:spcBef>
                <a:spcPts val="1000"/>
              </a:spcBef>
              <a:spcAft>
                <a:spcPts val="0"/>
              </a:spcAft>
              <a:buSzPts val="1200"/>
              <a:buChar char="●"/>
              <a:defRPr/>
            </a:lvl4pPr>
            <a:lvl5pPr marL="2286000" lvl="4" indent="-304800" rtl="0">
              <a:spcBef>
                <a:spcPts val="1000"/>
              </a:spcBef>
              <a:spcAft>
                <a:spcPts val="0"/>
              </a:spcAft>
              <a:buSzPts val="1200"/>
              <a:buChar char="○"/>
              <a:defRPr/>
            </a:lvl5pPr>
            <a:lvl6pPr marL="2743200" lvl="5" indent="-304800" rtl="0">
              <a:spcBef>
                <a:spcPts val="1000"/>
              </a:spcBef>
              <a:spcAft>
                <a:spcPts val="0"/>
              </a:spcAft>
              <a:buSzPts val="1200"/>
              <a:buChar char="■"/>
              <a:defRPr/>
            </a:lvl6pPr>
            <a:lvl7pPr marL="3200400" lvl="6" indent="-304800" rtl="0">
              <a:spcBef>
                <a:spcPts val="1000"/>
              </a:spcBef>
              <a:spcAft>
                <a:spcPts val="0"/>
              </a:spcAft>
              <a:buSzPts val="1200"/>
              <a:buChar char="●"/>
              <a:defRPr/>
            </a:lvl7pPr>
            <a:lvl8pPr marL="3657600" lvl="7" indent="-304800" rtl="0">
              <a:spcBef>
                <a:spcPts val="1000"/>
              </a:spcBef>
              <a:spcAft>
                <a:spcPts val="0"/>
              </a:spcAft>
              <a:buSzPts val="1200"/>
              <a:buChar char="○"/>
              <a:defRPr/>
            </a:lvl8pPr>
            <a:lvl9pPr marL="4114800" lvl="8" indent="-304800" rtl="0">
              <a:spcBef>
                <a:spcPts val="1000"/>
              </a:spcBef>
              <a:spcAft>
                <a:spcPts val="1000"/>
              </a:spcAft>
              <a:buSzPts val="1200"/>
              <a:buChar char="■"/>
              <a:defRPr/>
            </a:lvl9pPr>
          </a:lstStyle>
          <a:p>
            <a:endParaRPr/>
          </a:p>
        </p:txBody>
      </p:sp>
      <p:sp>
        <p:nvSpPr>
          <p:cNvPr id="883" name="Google Shape;883;p142"/>
          <p:cNvSpPr txBox="1">
            <a:spLocks noGrp="1"/>
          </p:cNvSpPr>
          <p:nvPr>
            <p:ph type="title"/>
          </p:nvPr>
        </p:nvSpPr>
        <p:spPr>
          <a:xfrm>
            <a:off x="450000" y="306000"/>
            <a:ext cx="4014000" cy="636600"/>
          </a:xfrm>
          <a:prstGeom prst="rect">
            <a:avLst/>
          </a:prstGeom>
        </p:spPr>
        <p:txBody>
          <a:bodyPr spcFirstLastPara="1" wrap="square" lIns="0" tIns="0" rIns="0" bIns="0" anchor="b"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pos="283">
          <p15:clr>
            <a:srgbClr val="FA7B17"/>
          </p15:clr>
        </p15:guide>
        <p15:guide id="2" pos="2880">
          <p15:clr>
            <a:srgbClr val="FA7B17"/>
          </p15:clr>
        </p15:guide>
        <p15:guide id="3" pos="5477">
          <p15:clr>
            <a:srgbClr val="FA7B17"/>
          </p15:clr>
        </p15:guide>
        <p15:guide id="4" orient="horz" pos="193">
          <p15:clr>
            <a:srgbClr val="FA7B17"/>
          </p15:clr>
        </p15:guide>
        <p15:guide id="5" orient="horz" pos="1620">
          <p15:clr>
            <a:srgbClr val="FA7B17"/>
          </p15:clr>
        </p15:guide>
        <p15:guide id="6" orient="horz" pos="3048">
          <p15:clr>
            <a:srgbClr val="FA7B17"/>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3b Half page, white with section heading, footnote">
  <p:cSld name="CUSTOM_6_1_1">
    <p:spTree>
      <p:nvGrpSpPr>
        <p:cNvPr id="1" name="Shape 884"/>
        <p:cNvGrpSpPr/>
        <p:nvPr/>
      </p:nvGrpSpPr>
      <p:grpSpPr>
        <a:xfrm>
          <a:off x="0" y="0"/>
          <a:ext cx="0" cy="0"/>
          <a:chOff x="0" y="0"/>
          <a:chExt cx="0" cy="0"/>
        </a:xfrm>
      </p:grpSpPr>
      <p:cxnSp>
        <p:nvCxnSpPr>
          <p:cNvPr id="885" name="Google Shape;885;p143"/>
          <p:cNvCxnSpPr/>
          <p:nvPr/>
        </p:nvCxnSpPr>
        <p:spPr>
          <a:xfrm>
            <a:off x="464357" y="1026545"/>
            <a:ext cx="1830300" cy="0"/>
          </a:xfrm>
          <a:prstGeom prst="straightConnector1">
            <a:avLst/>
          </a:prstGeom>
          <a:noFill/>
          <a:ln w="38100" cap="flat" cmpd="sng">
            <a:solidFill>
              <a:srgbClr val="0098DB"/>
            </a:solidFill>
            <a:prstDash val="solid"/>
            <a:round/>
            <a:headEnd type="none" w="med" len="med"/>
            <a:tailEnd type="none" w="med" len="med"/>
          </a:ln>
        </p:spPr>
      </p:cxnSp>
      <p:sp>
        <p:nvSpPr>
          <p:cNvPr id="886" name="Google Shape;886;p143" descr="Page number"/>
          <p:cNvSpPr txBox="1">
            <a:spLocks noGrp="1"/>
          </p:cNvSpPr>
          <p:nvPr>
            <p:ph type="sldNum" idx="12"/>
          </p:nvPr>
        </p:nvSpPr>
        <p:spPr>
          <a:xfrm>
            <a:off x="8490850" y="4708800"/>
            <a:ext cx="406200" cy="259200"/>
          </a:xfrm>
          <a:prstGeom prst="rect">
            <a:avLst/>
          </a:prstGeom>
        </p:spPr>
        <p:txBody>
          <a:bodyPr spcFirstLastPara="1" wrap="square" lIns="0" tIns="0" rIns="0" bIns="0" anchor="ctr"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GB"/>
              <a:t>‹#›</a:t>
            </a:fld>
            <a:endParaRPr/>
          </a:p>
        </p:txBody>
      </p:sp>
      <p:sp>
        <p:nvSpPr>
          <p:cNvPr id="887" name="Google Shape;887;p143"/>
          <p:cNvSpPr txBox="1">
            <a:spLocks noGrp="1"/>
          </p:cNvSpPr>
          <p:nvPr>
            <p:ph type="body" idx="1"/>
          </p:nvPr>
        </p:nvSpPr>
        <p:spPr>
          <a:xfrm>
            <a:off x="450000" y="1188025"/>
            <a:ext cx="4014000" cy="3367200"/>
          </a:xfrm>
          <a:prstGeom prst="rect">
            <a:avLst/>
          </a:prstGeom>
        </p:spPr>
        <p:txBody>
          <a:bodyPr spcFirstLastPara="1" wrap="square" lIns="0" tIns="0" rIns="0" bIns="0" anchor="t" anchorCtr="0">
            <a:noAutofit/>
          </a:bodyPr>
          <a:lstStyle>
            <a:lvl1pPr marL="457200" lvl="0" indent="-317500" rtl="0">
              <a:spcBef>
                <a:spcPts val="0"/>
              </a:spcBef>
              <a:spcAft>
                <a:spcPts val="0"/>
              </a:spcAft>
              <a:buSzPts val="1400"/>
              <a:buChar char="●"/>
              <a:defRPr/>
            </a:lvl1pPr>
            <a:lvl2pPr marL="914400" lvl="1" indent="-304800" rtl="0">
              <a:spcBef>
                <a:spcPts val="1000"/>
              </a:spcBef>
              <a:spcAft>
                <a:spcPts val="0"/>
              </a:spcAft>
              <a:buSzPts val="1200"/>
              <a:buChar char="○"/>
              <a:defRPr/>
            </a:lvl2pPr>
            <a:lvl3pPr marL="1371600" lvl="2" indent="-304800" rtl="0">
              <a:spcBef>
                <a:spcPts val="1000"/>
              </a:spcBef>
              <a:spcAft>
                <a:spcPts val="0"/>
              </a:spcAft>
              <a:buSzPts val="1200"/>
              <a:buChar char="■"/>
              <a:defRPr/>
            </a:lvl3pPr>
            <a:lvl4pPr marL="1828800" lvl="3" indent="-304800" rtl="0">
              <a:spcBef>
                <a:spcPts val="1000"/>
              </a:spcBef>
              <a:spcAft>
                <a:spcPts val="0"/>
              </a:spcAft>
              <a:buSzPts val="1200"/>
              <a:buChar char="●"/>
              <a:defRPr/>
            </a:lvl4pPr>
            <a:lvl5pPr marL="2286000" lvl="4" indent="-304800" rtl="0">
              <a:spcBef>
                <a:spcPts val="1000"/>
              </a:spcBef>
              <a:spcAft>
                <a:spcPts val="0"/>
              </a:spcAft>
              <a:buSzPts val="1200"/>
              <a:buChar char="○"/>
              <a:defRPr/>
            </a:lvl5pPr>
            <a:lvl6pPr marL="2743200" lvl="5" indent="-304800" rtl="0">
              <a:spcBef>
                <a:spcPts val="1000"/>
              </a:spcBef>
              <a:spcAft>
                <a:spcPts val="0"/>
              </a:spcAft>
              <a:buSzPts val="1200"/>
              <a:buChar char="■"/>
              <a:defRPr/>
            </a:lvl6pPr>
            <a:lvl7pPr marL="3200400" lvl="6" indent="-304800" rtl="0">
              <a:spcBef>
                <a:spcPts val="1000"/>
              </a:spcBef>
              <a:spcAft>
                <a:spcPts val="0"/>
              </a:spcAft>
              <a:buSzPts val="1200"/>
              <a:buChar char="●"/>
              <a:defRPr/>
            </a:lvl7pPr>
            <a:lvl8pPr marL="3657600" lvl="7" indent="-304800" rtl="0">
              <a:spcBef>
                <a:spcPts val="1000"/>
              </a:spcBef>
              <a:spcAft>
                <a:spcPts val="0"/>
              </a:spcAft>
              <a:buSzPts val="1200"/>
              <a:buChar char="○"/>
              <a:defRPr/>
            </a:lvl8pPr>
            <a:lvl9pPr marL="4114800" lvl="8" indent="-304800" rtl="0">
              <a:spcBef>
                <a:spcPts val="1000"/>
              </a:spcBef>
              <a:spcAft>
                <a:spcPts val="1000"/>
              </a:spcAft>
              <a:buSzPts val="1200"/>
              <a:buChar char="■"/>
              <a:defRPr/>
            </a:lvl9pPr>
          </a:lstStyle>
          <a:p>
            <a:endParaRPr/>
          </a:p>
        </p:txBody>
      </p:sp>
      <p:sp>
        <p:nvSpPr>
          <p:cNvPr id="888" name="Google Shape;888;p143"/>
          <p:cNvSpPr txBox="1">
            <a:spLocks noGrp="1"/>
          </p:cNvSpPr>
          <p:nvPr>
            <p:ph type="body" idx="2"/>
          </p:nvPr>
        </p:nvSpPr>
        <p:spPr>
          <a:xfrm>
            <a:off x="450000" y="4708800"/>
            <a:ext cx="7788000" cy="259200"/>
          </a:xfrm>
          <a:prstGeom prst="rect">
            <a:avLst/>
          </a:prstGeom>
        </p:spPr>
        <p:txBody>
          <a:bodyPr spcFirstLastPara="1" wrap="square" lIns="0" tIns="0" rIns="0" bIns="0" anchor="b" anchorCtr="0">
            <a:noAutofit/>
          </a:bodyPr>
          <a:lstStyle>
            <a:lvl1pPr marL="457200" lvl="0" indent="-279400" rtl="0">
              <a:spcBef>
                <a:spcPts val="0"/>
              </a:spcBef>
              <a:spcAft>
                <a:spcPts val="0"/>
              </a:spcAft>
              <a:buSzPts val="800"/>
              <a:buChar char="●"/>
              <a:defRPr sz="800"/>
            </a:lvl1pPr>
            <a:lvl2pPr marL="914400" lvl="1" indent="-279400" rtl="0">
              <a:spcBef>
                <a:spcPts val="1000"/>
              </a:spcBef>
              <a:spcAft>
                <a:spcPts val="0"/>
              </a:spcAft>
              <a:buSzPts val="800"/>
              <a:buChar char="○"/>
              <a:defRPr sz="800"/>
            </a:lvl2pPr>
            <a:lvl3pPr marL="1371600" lvl="2" indent="-279400" rtl="0">
              <a:spcBef>
                <a:spcPts val="1000"/>
              </a:spcBef>
              <a:spcAft>
                <a:spcPts val="0"/>
              </a:spcAft>
              <a:buSzPts val="800"/>
              <a:buChar char="■"/>
              <a:defRPr sz="800"/>
            </a:lvl3pPr>
            <a:lvl4pPr marL="1828800" lvl="3" indent="-279400" rtl="0">
              <a:spcBef>
                <a:spcPts val="1000"/>
              </a:spcBef>
              <a:spcAft>
                <a:spcPts val="0"/>
              </a:spcAft>
              <a:buSzPts val="800"/>
              <a:buChar char="●"/>
              <a:defRPr sz="800"/>
            </a:lvl4pPr>
            <a:lvl5pPr marL="2286000" lvl="4" indent="-279400" rtl="0">
              <a:spcBef>
                <a:spcPts val="1000"/>
              </a:spcBef>
              <a:spcAft>
                <a:spcPts val="0"/>
              </a:spcAft>
              <a:buSzPts val="800"/>
              <a:buChar char="○"/>
              <a:defRPr sz="800"/>
            </a:lvl5pPr>
            <a:lvl6pPr marL="2743200" lvl="5" indent="-279400" rtl="0">
              <a:spcBef>
                <a:spcPts val="1000"/>
              </a:spcBef>
              <a:spcAft>
                <a:spcPts val="0"/>
              </a:spcAft>
              <a:buSzPts val="800"/>
              <a:buChar char="■"/>
              <a:defRPr sz="800"/>
            </a:lvl6pPr>
            <a:lvl7pPr marL="3200400" lvl="6" indent="-279400" rtl="0">
              <a:spcBef>
                <a:spcPts val="1000"/>
              </a:spcBef>
              <a:spcAft>
                <a:spcPts val="0"/>
              </a:spcAft>
              <a:buSzPts val="800"/>
              <a:buChar char="●"/>
              <a:defRPr sz="800"/>
            </a:lvl7pPr>
            <a:lvl8pPr marL="3657600" lvl="7" indent="-279400" rtl="0">
              <a:spcBef>
                <a:spcPts val="1000"/>
              </a:spcBef>
              <a:spcAft>
                <a:spcPts val="0"/>
              </a:spcAft>
              <a:buSzPts val="800"/>
              <a:buChar char="○"/>
              <a:defRPr sz="800"/>
            </a:lvl8pPr>
            <a:lvl9pPr marL="4114800" lvl="8" indent="-279400" rtl="0">
              <a:spcBef>
                <a:spcPts val="1000"/>
              </a:spcBef>
              <a:spcAft>
                <a:spcPts val="1000"/>
              </a:spcAft>
              <a:buSzPts val="800"/>
              <a:buChar char="■"/>
              <a:defRPr sz="800"/>
            </a:lvl9pPr>
          </a:lstStyle>
          <a:p>
            <a:endParaRPr/>
          </a:p>
        </p:txBody>
      </p:sp>
      <p:sp>
        <p:nvSpPr>
          <p:cNvPr id="889" name="Google Shape;889;p143"/>
          <p:cNvSpPr txBox="1">
            <a:spLocks noGrp="1"/>
          </p:cNvSpPr>
          <p:nvPr>
            <p:ph type="title"/>
          </p:nvPr>
        </p:nvSpPr>
        <p:spPr>
          <a:xfrm>
            <a:off x="450000" y="306000"/>
            <a:ext cx="8244000" cy="216000"/>
          </a:xfrm>
          <a:prstGeom prst="rect">
            <a:avLst/>
          </a:prstGeom>
        </p:spPr>
        <p:txBody>
          <a:bodyPr spcFirstLastPara="1" wrap="square" lIns="0" tIns="0" rIns="0" bIns="0" anchor="ctr" anchorCtr="0">
            <a:noAutofit/>
          </a:bodyPr>
          <a:lstStyle>
            <a:lvl1pPr lvl="0" rtl="0">
              <a:spcBef>
                <a:spcPts val="0"/>
              </a:spcBef>
              <a:spcAft>
                <a:spcPts val="0"/>
              </a:spcAft>
              <a:buClr>
                <a:schemeClr val="dk2"/>
              </a:buClr>
              <a:buSzPts val="1400"/>
              <a:buNone/>
              <a:defRPr sz="1400">
                <a:solidFill>
                  <a:schemeClr val="dk2"/>
                </a:solidFill>
              </a:defRPr>
            </a:lvl1pPr>
            <a:lvl2pPr lvl="1" rtl="0">
              <a:spcBef>
                <a:spcPts val="0"/>
              </a:spcBef>
              <a:spcAft>
                <a:spcPts val="0"/>
              </a:spcAft>
              <a:buClr>
                <a:schemeClr val="dk2"/>
              </a:buClr>
              <a:buSzPts val="1400"/>
              <a:buNone/>
              <a:defRPr sz="1400">
                <a:solidFill>
                  <a:schemeClr val="dk2"/>
                </a:solidFill>
              </a:defRPr>
            </a:lvl2pPr>
            <a:lvl3pPr lvl="2" rtl="0">
              <a:spcBef>
                <a:spcPts val="0"/>
              </a:spcBef>
              <a:spcAft>
                <a:spcPts val="0"/>
              </a:spcAft>
              <a:buClr>
                <a:schemeClr val="dk2"/>
              </a:buClr>
              <a:buSzPts val="1400"/>
              <a:buNone/>
              <a:defRPr sz="1400">
                <a:solidFill>
                  <a:schemeClr val="dk2"/>
                </a:solidFill>
              </a:defRPr>
            </a:lvl3pPr>
            <a:lvl4pPr lvl="3" rtl="0">
              <a:spcBef>
                <a:spcPts val="0"/>
              </a:spcBef>
              <a:spcAft>
                <a:spcPts val="0"/>
              </a:spcAft>
              <a:buClr>
                <a:schemeClr val="dk2"/>
              </a:buClr>
              <a:buSzPts val="1400"/>
              <a:buNone/>
              <a:defRPr sz="1400">
                <a:solidFill>
                  <a:schemeClr val="dk2"/>
                </a:solidFill>
              </a:defRPr>
            </a:lvl4pPr>
            <a:lvl5pPr lvl="4" rtl="0">
              <a:spcBef>
                <a:spcPts val="0"/>
              </a:spcBef>
              <a:spcAft>
                <a:spcPts val="0"/>
              </a:spcAft>
              <a:buClr>
                <a:schemeClr val="dk2"/>
              </a:buClr>
              <a:buSzPts val="1400"/>
              <a:buNone/>
              <a:defRPr sz="1400">
                <a:solidFill>
                  <a:schemeClr val="dk2"/>
                </a:solidFill>
              </a:defRPr>
            </a:lvl5pPr>
            <a:lvl6pPr lvl="5" rtl="0">
              <a:spcBef>
                <a:spcPts val="0"/>
              </a:spcBef>
              <a:spcAft>
                <a:spcPts val="0"/>
              </a:spcAft>
              <a:buClr>
                <a:schemeClr val="dk2"/>
              </a:buClr>
              <a:buSzPts val="1400"/>
              <a:buNone/>
              <a:defRPr sz="1400">
                <a:solidFill>
                  <a:schemeClr val="dk2"/>
                </a:solidFill>
              </a:defRPr>
            </a:lvl6pPr>
            <a:lvl7pPr lvl="6" rtl="0">
              <a:spcBef>
                <a:spcPts val="0"/>
              </a:spcBef>
              <a:spcAft>
                <a:spcPts val="0"/>
              </a:spcAft>
              <a:buClr>
                <a:schemeClr val="dk2"/>
              </a:buClr>
              <a:buSzPts val="1400"/>
              <a:buNone/>
              <a:defRPr sz="1400">
                <a:solidFill>
                  <a:schemeClr val="dk2"/>
                </a:solidFill>
              </a:defRPr>
            </a:lvl7pPr>
            <a:lvl8pPr lvl="7" rtl="0">
              <a:spcBef>
                <a:spcPts val="0"/>
              </a:spcBef>
              <a:spcAft>
                <a:spcPts val="0"/>
              </a:spcAft>
              <a:buClr>
                <a:schemeClr val="dk2"/>
              </a:buClr>
              <a:buSzPts val="1400"/>
              <a:buNone/>
              <a:defRPr sz="1400">
                <a:solidFill>
                  <a:schemeClr val="dk2"/>
                </a:solidFill>
              </a:defRPr>
            </a:lvl8pPr>
            <a:lvl9pPr lvl="8" rtl="0">
              <a:spcBef>
                <a:spcPts val="0"/>
              </a:spcBef>
              <a:spcAft>
                <a:spcPts val="0"/>
              </a:spcAft>
              <a:buClr>
                <a:schemeClr val="dk2"/>
              </a:buClr>
              <a:buSzPts val="1400"/>
              <a:buNone/>
              <a:defRPr sz="1400">
                <a:solidFill>
                  <a:schemeClr val="dk2"/>
                </a:solidFill>
              </a:defRPr>
            </a:lvl9pPr>
          </a:lstStyle>
          <a:p>
            <a:endParaRPr/>
          </a:p>
        </p:txBody>
      </p:sp>
      <p:sp>
        <p:nvSpPr>
          <p:cNvPr id="890" name="Google Shape;890;p143"/>
          <p:cNvSpPr txBox="1">
            <a:spLocks noGrp="1"/>
          </p:cNvSpPr>
          <p:nvPr>
            <p:ph type="subTitle" idx="3"/>
          </p:nvPr>
        </p:nvSpPr>
        <p:spPr>
          <a:xfrm>
            <a:off x="450000" y="527250"/>
            <a:ext cx="8244000" cy="413400"/>
          </a:xfrm>
          <a:prstGeom prst="rect">
            <a:avLst/>
          </a:prstGeom>
        </p:spPr>
        <p:txBody>
          <a:bodyPr spcFirstLastPara="1" wrap="square" lIns="0" tIns="0" rIns="0" bIns="0" anchor="b" anchorCtr="0">
            <a:noAutofit/>
          </a:bodyPr>
          <a:lstStyle>
            <a:lvl1pPr lvl="0" rtl="0">
              <a:spcBef>
                <a:spcPts val="0"/>
              </a:spcBef>
              <a:spcAft>
                <a:spcPts val="0"/>
              </a:spcAft>
              <a:buSzPts val="2200"/>
              <a:buNone/>
              <a:defRPr sz="2200" b="1"/>
            </a:lvl1pPr>
            <a:lvl2pPr lvl="1" rtl="0">
              <a:spcBef>
                <a:spcPts val="1000"/>
              </a:spcBef>
              <a:spcAft>
                <a:spcPts val="0"/>
              </a:spcAft>
              <a:buSzPts val="2200"/>
              <a:buNone/>
              <a:defRPr sz="2200" b="1"/>
            </a:lvl2pPr>
            <a:lvl3pPr lvl="2" rtl="0">
              <a:spcBef>
                <a:spcPts val="1000"/>
              </a:spcBef>
              <a:spcAft>
                <a:spcPts val="0"/>
              </a:spcAft>
              <a:buSzPts val="2200"/>
              <a:buNone/>
              <a:defRPr sz="2200" b="1"/>
            </a:lvl3pPr>
            <a:lvl4pPr lvl="3" rtl="0">
              <a:spcBef>
                <a:spcPts val="1000"/>
              </a:spcBef>
              <a:spcAft>
                <a:spcPts val="0"/>
              </a:spcAft>
              <a:buSzPts val="2200"/>
              <a:buNone/>
              <a:defRPr sz="2200" b="1"/>
            </a:lvl4pPr>
            <a:lvl5pPr lvl="4" rtl="0">
              <a:spcBef>
                <a:spcPts val="1000"/>
              </a:spcBef>
              <a:spcAft>
                <a:spcPts val="0"/>
              </a:spcAft>
              <a:buSzPts val="2200"/>
              <a:buNone/>
              <a:defRPr sz="2200" b="1"/>
            </a:lvl5pPr>
            <a:lvl6pPr lvl="5" rtl="0">
              <a:spcBef>
                <a:spcPts val="1000"/>
              </a:spcBef>
              <a:spcAft>
                <a:spcPts val="0"/>
              </a:spcAft>
              <a:buSzPts val="2200"/>
              <a:buNone/>
              <a:defRPr sz="2200" b="1"/>
            </a:lvl6pPr>
            <a:lvl7pPr lvl="6" rtl="0">
              <a:spcBef>
                <a:spcPts val="1000"/>
              </a:spcBef>
              <a:spcAft>
                <a:spcPts val="0"/>
              </a:spcAft>
              <a:buSzPts val="2200"/>
              <a:buNone/>
              <a:defRPr sz="2200" b="1"/>
            </a:lvl7pPr>
            <a:lvl8pPr lvl="7" rtl="0">
              <a:spcBef>
                <a:spcPts val="1000"/>
              </a:spcBef>
              <a:spcAft>
                <a:spcPts val="0"/>
              </a:spcAft>
              <a:buSzPts val="2200"/>
              <a:buNone/>
              <a:defRPr sz="2200" b="1"/>
            </a:lvl8pPr>
            <a:lvl9pPr lvl="8" rtl="0">
              <a:spcBef>
                <a:spcPts val="1000"/>
              </a:spcBef>
              <a:spcAft>
                <a:spcPts val="1000"/>
              </a:spcAft>
              <a:buSzPts val="2200"/>
              <a:buNone/>
              <a:defRPr sz="2200" b="1"/>
            </a:lvl9pPr>
          </a:lstStyle>
          <a:p>
            <a:endParaRPr/>
          </a:p>
        </p:txBody>
      </p:sp>
    </p:spTree>
  </p:cSld>
  <p:clrMapOvr>
    <a:masterClrMapping/>
  </p:clrMapOvr>
  <p:extLst>
    <p:ext uri="{DCECCB84-F9BA-43D5-87BE-67443E8EF086}">
      <p15:sldGuideLst xmlns:p15="http://schemas.microsoft.com/office/powerpoint/2012/main">
        <p15:guide id="1" pos="283">
          <p15:clr>
            <a:srgbClr val="FA7B17"/>
          </p15:clr>
        </p15:guide>
        <p15:guide id="2" pos="2880">
          <p15:clr>
            <a:srgbClr val="FA7B17"/>
          </p15:clr>
        </p15:guide>
        <p15:guide id="3" pos="5477">
          <p15:clr>
            <a:srgbClr val="FA7B17"/>
          </p15:clr>
        </p15:guide>
        <p15:guide id="4" orient="horz" pos="193">
          <p15:clr>
            <a:srgbClr val="FA7B17"/>
          </p15:clr>
        </p15:guide>
        <p15:guide id="5" orient="horz" pos="1620">
          <p15:clr>
            <a:srgbClr val="FA7B17"/>
          </p15:clr>
        </p15:guide>
        <p15:guide id="6" orient="horz" pos="3048">
          <p15:clr>
            <a:srgbClr val="FA7B17"/>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4 Divider slide">
  <p:cSld name="TITLE_ONLY_1">
    <p:bg>
      <p:bgPr>
        <a:blipFill>
          <a:blip r:embed="rId2">
            <a:alphaModFix/>
          </a:blip>
          <a:stretch>
            <a:fillRect/>
          </a:stretch>
        </a:blipFill>
        <a:effectLst/>
      </p:bgPr>
    </p:bg>
    <p:spTree>
      <p:nvGrpSpPr>
        <p:cNvPr id="1" name="Shape 891"/>
        <p:cNvGrpSpPr/>
        <p:nvPr/>
      </p:nvGrpSpPr>
      <p:grpSpPr>
        <a:xfrm>
          <a:off x="0" y="0"/>
          <a:ext cx="0" cy="0"/>
          <a:chOff x="0" y="0"/>
          <a:chExt cx="0" cy="0"/>
        </a:xfrm>
      </p:grpSpPr>
      <p:cxnSp>
        <p:nvCxnSpPr>
          <p:cNvPr id="892" name="Google Shape;892;p144"/>
          <p:cNvCxnSpPr/>
          <p:nvPr/>
        </p:nvCxnSpPr>
        <p:spPr>
          <a:xfrm>
            <a:off x="760790" y="2569935"/>
            <a:ext cx="2114400" cy="0"/>
          </a:xfrm>
          <a:prstGeom prst="straightConnector1">
            <a:avLst/>
          </a:prstGeom>
          <a:noFill/>
          <a:ln w="76200" cap="flat" cmpd="sng">
            <a:solidFill>
              <a:srgbClr val="FFFFFF"/>
            </a:solidFill>
            <a:prstDash val="solid"/>
            <a:round/>
            <a:headEnd type="none" w="med" len="med"/>
            <a:tailEnd type="none" w="med" len="med"/>
          </a:ln>
        </p:spPr>
      </p:cxnSp>
      <p:pic>
        <p:nvPicPr>
          <p:cNvPr id="893" name="Google Shape;893;p144"/>
          <p:cNvPicPr preferRelativeResize="0"/>
          <p:nvPr/>
        </p:nvPicPr>
        <p:blipFill rotWithShape="1">
          <a:blip r:embed="rId3">
            <a:alphaModFix/>
          </a:blip>
          <a:srcRect r="51316"/>
          <a:stretch/>
        </p:blipFill>
        <p:spPr>
          <a:xfrm>
            <a:off x="722925" y="3415300"/>
            <a:ext cx="1029452" cy="1005976"/>
          </a:xfrm>
          <a:prstGeom prst="rect">
            <a:avLst/>
          </a:prstGeom>
          <a:noFill/>
          <a:ln>
            <a:noFill/>
          </a:ln>
        </p:spPr>
      </p:pic>
      <p:sp>
        <p:nvSpPr>
          <p:cNvPr id="894" name="Google Shape;894;p144" descr="Page number"/>
          <p:cNvSpPr txBox="1">
            <a:spLocks noGrp="1"/>
          </p:cNvSpPr>
          <p:nvPr>
            <p:ph type="sldNum" idx="12"/>
          </p:nvPr>
        </p:nvSpPr>
        <p:spPr>
          <a:xfrm>
            <a:off x="8490850" y="4708800"/>
            <a:ext cx="406200" cy="259200"/>
          </a:xfrm>
          <a:prstGeom prst="rect">
            <a:avLst/>
          </a:prstGeom>
        </p:spPr>
        <p:txBody>
          <a:bodyPr spcFirstLastPara="1" wrap="square" lIns="0" tIns="0" rIns="0" bIns="0" anchor="ctr" anchorCtr="0">
            <a:noAutofit/>
          </a:bodyPr>
          <a:lstStyle>
            <a:lvl1pPr lvl="0" algn="ctr" rtl="0">
              <a:buNone/>
              <a:defRPr>
                <a:solidFill>
                  <a:schemeClr val="lt1"/>
                </a:solidFill>
              </a:defRPr>
            </a:lvl1pPr>
            <a:lvl2pPr lvl="1" algn="ctr" rtl="0">
              <a:buNone/>
              <a:defRPr>
                <a:solidFill>
                  <a:schemeClr val="lt1"/>
                </a:solidFill>
              </a:defRPr>
            </a:lvl2pPr>
            <a:lvl3pPr lvl="2" algn="ctr" rtl="0">
              <a:buNone/>
              <a:defRPr>
                <a:solidFill>
                  <a:schemeClr val="lt1"/>
                </a:solidFill>
              </a:defRPr>
            </a:lvl3pPr>
            <a:lvl4pPr lvl="3" algn="ctr" rtl="0">
              <a:buNone/>
              <a:defRPr>
                <a:solidFill>
                  <a:schemeClr val="lt1"/>
                </a:solidFill>
              </a:defRPr>
            </a:lvl4pPr>
            <a:lvl5pPr lvl="4" algn="ctr" rtl="0">
              <a:buNone/>
              <a:defRPr>
                <a:solidFill>
                  <a:schemeClr val="lt1"/>
                </a:solidFill>
              </a:defRPr>
            </a:lvl5pPr>
            <a:lvl6pPr lvl="5" algn="ctr" rtl="0">
              <a:buNone/>
              <a:defRPr>
                <a:solidFill>
                  <a:schemeClr val="lt1"/>
                </a:solidFill>
              </a:defRPr>
            </a:lvl6pPr>
            <a:lvl7pPr lvl="6" algn="ctr" rtl="0">
              <a:buNone/>
              <a:defRPr>
                <a:solidFill>
                  <a:schemeClr val="lt1"/>
                </a:solidFill>
              </a:defRPr>
            </a:lvl7pPr>
            <a:lvl8pPr lvl="7" algn="ctr" rtl="0">
              <a:buNone/>
              <a:defRPr>
                <a:solidFill>
                  <a:schemeClr val="lt1"/>
                </a:solidFill>
              </a:defRPr>
            </a:lvl8pPr>
            <a:lvl9pPr lvl="8" algn="ctr" rtl="0">
              <a:buNone/>
              <a:defRPr>
                <a:solidFill>
                  <a:schemeClr val="lt1"/>
                </a:solidFill>
              </a:defRPr>
            </a:lvl9pPr>
          </a:lstStyle>
          <a:p>
            <a:pPr marL="0" lvl="0" indent="0" algn="ctr" rtl="0">
              <a:spcBef>
                <a:spcPts val="0"/>
              </a:spcBef>
              <a:spcAft>
                <a:spcPts val="0"/>
              </a:spcAft>
              <a:buNone/>
            </a:pPr>
            <a:fld id="{00000000-1234-1234-1234-123412341234}" type="slidenum">
              <a:rPr lang="en-GB"/>
              <a:t>‹#›</a:t>
            </a:fld>
            <a:endParaRPr/>
          </a:p>
        </p:txBody>
      </p:sp>
      <p:sp>
        <p:nvSpPr>
          <p:cNvPr id="895" name="Google Shape;895;p144"/>
          <p:cNvSpPr txBox="1">
            <a:spLocks noGrp="1"/>
          </p:cNvSpPr>
          <p:nvPr>
            <p:ph type="title"/>
          </p:nvPr>
        </p:nvSpPr>
        <p:spPr>
          <a:xfrm>
            <a:off x="658800" y="811200"/>
            <a:ext cx="7813500" cy="1681200"/>
          </a:xfrm>
          <a:prstGeom prst="rect">
            <a:avLst/>
          </a:prstGeom>
        </p:spPr>
        <p:txBody>
          <a:bodyPr spcFirstLastPara="1" wrap="square" lIns="0" tIns="0" rIns="0" bIns="0" anchor="b"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896" name="Google Shape;896;p144"/>
          <p:cNvSpPr txBox="1">
            <a:spLocks noGrp="1"/>
          </p:cNvSpPr>
          <p:nvPr>
            <p:ph type="subTitle" idx="1"/>
          </p:nvPr>
        </p:nvSpPr>
        <p:spPr>
          <a:xfrm>
            <a:off x="658800" y="2713050"/>
            <a:ext cx="7813500" cy="7845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2000"/>
              <a:buNone/>
              <a:defRPr sz="2000">
                <a:solidFill>
                  <a:schemeClr val="lt1"/>
                </a:solidFill>
              </a:defRPr>
            </a:lvl1pPr>
            <a:lvl2pPr lvl="1" rtl="0">
              <a:spcBef>
                <a:spcPts val="1000"/>
              </a:spcBef>
              <a:spcAft>
                <a:spcPts val="0"/>
              </a:spcAft>
              <a:buClr>
                <a:schemeClr val="lt1"/>
              </a:buClr>
              <a:buSzPts val="2000"/>
              <a:buNone/>
              <a:defRPr sz="2000">
                <a:solidFill>
                  <a:schemeClr val="lt1"/>
                </a:solidFill>
              </a:defRPr>
            </a:lvl2pPr>
            <a:lvl3pPr lvl="2" rtl="0">
              <a:spcBef>
                <a:spcPts val="1000"/>
              </a:spcBef>
              <a:spcAft>
                <a:spcPts val="0"/>
              </a:spcAft>
              <a:buClr>
                <a:schemeClr val="lt1"/>
              </a:buClr>
              <a:buSzPts val="2000"/>
              <a:buNone/>
              <a:defRPr sz="2000">
                <a:solidFill>
                  <a:schemeClr val="lt1"/>
                </a:solidFill>
              </a:defRPr>
            </a:lvl3pPr>
            <a:lvl4pPr lvl="3" rtl="0">
              <a:spcBef>
                <a:spcPts val="1000"/>
              </a:spcBef>
              <a:spcAft>
                <a:spcPts val="0"/>
              </a:spcAft>
              <a:buClr>
                <a:schemeClr val="lt1"/>
              </a:buClr>
              <a:buSzPts val="2000"/>
              <a:buNone/>
              <a:defRPr sz="2000">
                <a:solidFill>
                  <a:schemeClr val="lt1"/>
                </a:solidFill>
              </a:defRPr>
            </a:lvl4pPr>
            <a:lvl5pPr lvl="4" rtl="0">
              <a:spcBef>
                <a:spcPts val="1000"/>
              </a:spcBef>
              <a:spcAft>
                <a:spcPts val="0"/>
              </a:spcAft>
              <a:buClr>
                <a:schemeClr val="lt1"/>
              </a:buClr>
              <a:buSzPts val="2000"/>
              <a:buNone/>
              <a:defRPr sz="2000">
                <a:solidFill>
                  <a:schemeClr val="lt1"/>
                </a:solidFill>
              </a:defRPr>
            </a:lvl5pPr>
            <a:lvl6pPr lvl="5" rtl="0">
              <a:spcBef>
                <a:spcPts val="1000"/>
              </a:spcBef>
              <a:spcAft>
                <a:spcPts val="0"/>
              </a:spcAft>
              <a:buClr>
                <a:schemeClr val="lt1"/>
              </a:buClr>
              <a:buSzPts val="2000"/>
              <a:buNone/>
              <a:defRPr sz="2000">
                <a:solidFill>
                  <a:schemeClr val="lt1"/>
                </a:solidFill>
              </a:defRPr>
            </a:lvl6pPr>
            <a:lvl7pPr lvl="6" rtl="0">
              <a:spcBef>
                <a:spcPts val="1000"/>
              </a:spcBef>
              <a:spcAft>
                <a:spcPts val="0"/>
              </a:spcAft>
              <a:buClr>
                <a:schemeClr val="lt1"/>
              </a:buClr>
              <a:buSzPts val="2000"/>
              <a:buNone/>
              <a:defRPr sz="2000">
                <a:solidFill>
                  <a:schemeClr val="lt1"/>
                </a:solidFill>
              </a:defRPr>
            </a:lvl7pPr>
            <a:lvl8pPr lvl="7" rtl="0">
              <a:spcBef>
                <a:spcPts val="1000"/>
              </a:spcBef>
              <a:spcAft>
                <a:spcPts val="0"/>
              </a:spcAft>
              <a:buClr>
                <a:schemeClr val="lt1"/>
              </a:buClr>
              <a:buSzPts val="2000"/>
              <a:buNone/>
              <a:defRPr sz="2000">
                <a:solidFill>
                  <a:schemeClr val="lt1"/>
                </a:solidFill>
              </a:defRPr>
            </a:lvl8pPr>
            <a:lvl9pPr lvl="8" rtl="0">
              <a:spcBef>
                <a:spcPts val="1000"/>
              </a:spcBef>
              <a:spcAft>
                <a:spcPts val="1000"/>
              </a:spcAft>
              <a:buClr>
                <a:schemeClr val="lt1"/>
              </a:buClr>
              <a:buSzPts val="2000"/>
              <a:buNone/>
              <a:defRPr sz="2000">
                <a:solidFill>
                  <a:schemeClr val="lt1"/>
                </a:solidFill>
              </a:defRPr>
            </a:lvl9pPr>
          </a:lstStyle>
          <a:p>
            <a:endParaRPr/>
          </a:p>
        </p:txBody>
      </p:sp>
    </p:spTree>
  </p:cSld>
  <p:clrMapOvr>
    <a:masterClrMapping/>
  </p:clrMapOvr>
  <p:extLst>
    <p:ext uri="{DCECCB84-F9BA-43D5-87BE-67443E8EF086}">
      <p15:sldGuideLst xmlns:p15="http://schemas.microsoft.com/office/powerpoint/2012/main">
        <p15:guide id="1" pos="283">
          <p15:clr>
            <a:srgbClr val="FA7B17"/>
          </p15:clr>
        </p15:guide>
        <p15:guide id="2" pos="2880">
          <p15:clr>
            <a:srgbClr val="FA7B17"/>
          </p15:clr>
        </p15:guide>
        <p15:guide id="3" pos="5477">
          <p15:clr>
            <a:srgbClr val="FA7B17"/>
          </p15:clr>
        </p15:guide>
        <p15:guide id="4" orient="horz" pos="193">
          <p15:clr>
            <a:srgbClr val="FA7B17"/>
          </p15:clr>
        </p15:guide>
        <p15:guide id="5" orient="horz" pos="1620">
          <p15:clr>
            <a:srgbClr val="FA7B17"/>
          </p15:clr>
        </p15:guide>
        <p15:guide id="6" orient="horz" pos="3048">
          <p15:clr>
            <a:srgbClr val="FA7B17"/>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4 Divider slide, with text">
  <p:cSld name="TITLE_AND_BODY_1_1">
    <p:spTree>
      <p:nvGrpSpPr>
        <p:cNvPr id="1" name="Shape 897"/>
        <p:cNvGrpSpPr/>
        <p:nvPr/>
      </p:nvGrpSpPr>
      <p:grpSpPr>
        <a:xfrm>
          <a:off x="0" y="0"/>
          <a:ext cx="0" cy="0"/>
          <a:chOff x="0" y="0"/>
          <a:chExt cx="0" cy="0"/>
        </a:xfrm>
      </p:grpSpPr>
      <p:sp>
        <p:nvSpPr>
          <p:cNvPr id="898" name="Google Shape;898;p145"/>
          <p:cNvSpPr/>
          <p:nvPr/>
        </p:nvSpPr>
        <p:spPr>
          <a:xfrm>
            <a:off x="0" y="0"/>
            <a:ext cx="28566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45"/>
          <p:cNvSpPr txBox="1">
            <a:spLocks noGrp="1"/>
          </p:cNvSpPr>
          <p:nvPr>
            <p:ph type="body" idx="1"/>
          </p:nvPr>
        </p:nvSpPr>
        <p:spPr>
          <a:xfrm>
            <a:off x="452226" y="2595050"/>
            <a:ext cx="2160300" cy="1802100"/>
          </a:xfrm>
          <a:prstGeom prst="rect">
            <a:avLst/>
          </a:prstGeom>
        </p:spPr>
        <p:txBody>
          <a:bodyPr spcFirstLastPara="1" wrap="square" lIns="0" tIns="0" rIns="0" bIns="0" anchor="b" anchorCtr="0">
            <a:noAutofit/>
          </a:bodyPr>
          <a:lstStyle>
            <a:lvl1pPr marL="457200" marR="0" lvl="0" indent="-393700" algn="l" rtl="0">
              <a:lnSpc>
                <a:spcPct val="80000"/>
              </a:lnSpc>
              <a:spcBef>
                <a:spcPts val="0"/>
              </a:spcBef>
              <a:spcAft>
                <a:spcPts val="0"/>
              </a:spcAft>
              <a:buClr>
                <a:schemeClr val="lt1"/>
              </a:buClr>
              <a:buSzPts val="2600"/>
              <a:buChar char="●"/>
              <a:defRPr sz="2600" b="1">
                <a:solidFill>
                  <a:schemeClr val="lt1"/>
                </a:solidFill>
              </a:defRPr>
            </a:lvl1pPr>
            <a:lvl2pPr marL="914400" lvl="1" indent="-304800" rtl="0">
              <a:spcBef>
                <a:spcPts val="0"/>
              </a:spcBef>
              <a:spcAft>
                <a:spcPts val="0"/>
              </a:spcAft>
              <a:buSzPts val="1200"/>
              <a:buChar char="○"/>
              <a:defRPr b="1"/>
            </a:lvl2pPr>
            <a:lvl3pPr marL="1371600" lvl="2" indent="-304800" rtl="0">
              <a:spcBef>
                <a:spcPts val="1000"/>
              </a:spcBef>
              <a:spcAft>
                <a:spcPts val="0"/>
              </a:spcAft>
              <a:buSzPts val="1200"/>
              <a:buChar char="■"/>
              <a:defRPr b="1"/>
            </a:lvl3pPr>
            <a:lvl4pPr marL="1828800" lvl="3" indent="-304800" rtl="0">
              <a:spcBef>
                <a:spcPts val="1000"/>
              </a:spcBef>
              <a:spcAft>
                <a:spcPts val="0"/>
              </a:spcAft>
              <a:buSzPts val="1200"/>
              <a:buChar char="●"/>
              <a:defRPr b="1"/>
            </a:lvl4pPr>
            <a:lvl5pPr marL="2286000" lvl="4" indent="-304800" rtl="0">
              <a:spcBef>
                <a:spcPts val="1000"/>
              </a:spcBef>
              <a:spcAft>
                <a:spcPts val="0"/>
              </a:spcAft>
              <a:buSzPts val="1200"/>
              <a:buChar char="○"/>
              <a:defRPr b="1"/>
            </a:lvl5pPr>
            <a:lvl6pPr marL="2743200" lvl="5" indent="-304800" rtl="0">
              <a:spcBef>
                <a:spcPts val="1000"/>
              </a:spcBef>
              <a:spcAft>
                <a:spcPts val="0"/>
              </a:spcAft>
              <a:buSzPts val="1200"/>
              <a:buChar char="■"/>
              <a:defRPr b="1"/>
            </a:lvl6pPr>
            <a:lvl7pPr marL="3200400" lvl="6" indent="-304800" rtl="0">
              <a:spcBef>
                <a:spcPts val="1000"/>
              </a:spcBef>
              <a:spcAft>
                <a:spcPts val="0"/>
              </a:spcAft>
              <a:buSzPts val="1200"/>
              <a:buChar char="●"/>
              <a:defRPr b="1"/>
            </a:lvl7pPr>
            <a:lvl8pPr marL="3657600" lvl="7" indent="-304800" rtl="0">
              <a:spcBef>
                <a:spcPts val="1000"/>
              </a:spcBef>
              <a:spcAft>
                <a:spcPts val="0"/>
              </a:spcAft>
              <a:buSzPts val="1200"/>
              <a:buChar char="○"/>
              <a:defRPr b="1"/>
            </a:lvl8pPr>
            <a:lvl9pPr marL="4114800" lvl="8" indent="-304800" rtl="0">
              <a:spcBef>
                <a:spcPts val="1000"/>
              </a:spcBef>
              <a:spcAft>
                <a:spcPts val="1000"/>
              </a:spcAft>
              <a:buSzPts val="1200"/>
              <a:buChar char="■"/>
              <a:defRPr b="1"/>
            </a:lvl9pPr>
          </a:lstStyle>
          <a:p>
            <a:endParaRPr/>
          </a:p>
        </p:txBody>
      </p:sp>
      <p:cxnSp>
        <p:nvCxnSpPr>
          <p:cNvPr id="900" name="Google Shape;900;p145"/>
          <p:cNvCxnSpPr/>
          <p:nvPr/>
        </p:nvCxnSpPr>
        <p:spPr>
          <a:xfrm>
            <a:off x="455672" y="4571465"/>
            <a:ext cx="1720500" cy="0"/>
          </a:xfrm>
          <a:prstGeom prst="straightConnector1">
            <a:avLst/>
          </a:prstGeom>
          <a:noFill/>
          <a:ln w="38100" cap="flat" cmpd="sng">
            <a:solidFill>
              <a:schemeClr val="lt1"/>
            </a:solidFill>
            <a:prstDash val="solid"/>
            <a:round/>
            <a:headEnd type="none" w="med" len="med"/>
            <a:tailEnd type="none" w="med" len="med"/>
          </a:ln>
        </p:spPr>
      </p:cxnSp>
      <p:cxnSp>
        <p:nvCxnSpPr>
          <p:cNvPr id="901" name="Google Shape;901;p145"/>
          <p:cNvCxnSpPr/>
          <p:nvPr/>
        </p:nvCxnSpPr>
        <p:spPr>
          <a:xfrm>
            <a:off x="3120435" y="1026545"/>
            <a:ext cx="1830300" cy="0"/>
          </a:xfrm>
          <a:prstGeom prst="straightConnector1">
            <a:avLst/>
          </a:prstGeom>
          <a:noFill/>
          <a:ln w="38100" cap="flat" cmpd="sng">
            <a:solidFill>
              <a:srgbClr val="0098DB"/>
            </a:solidFill>
            <a:prstDash val="solid"/>
            <a:round/>
            <a:headEnd type="none" w="med" len="med"/>
            <a:tailEnd type="none" w="med" len="med"/>
          </a:ln>
        </p:spPr>
      </p:cxnSp>
      <p:sp>
        <p:nvSpPr>
          <p:cNvPr id="902" name="Google Shape;902;p145" descr="Page number"/>
          <p:cNvSpPr txBox="1">
            <a:spLocks noGrp="1"/>
          </p:cNvSpPr>
          <p:nvPr>
            <p:ph type="sldNum" idx="12"/>
          </p:nvPr>
        </p:nvSpPr>
        <p:spPr>
          <a:xfrm>
            <a:off x="8490850" y="4708800"/>
            <a:ext cx="406200" cy="259200"/>
          </a:xfrm>
          <a:prstGeom prst="rect">
            <a:avLst/>
          </a:prstGeom>
        </p:spPr>
        <p:txBody>
          <a:bodyPr spcFirstLastPara="1" wrap="square" lIns="0" tIns="0" rIns="0" bIns="0" anchor="ctr"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GB"/>
              <a:t>‹#›</a:t>
            </a:fld>
            <a:endParaRPr/>
          </a:p>
        </p:txBody>
      </p:sp>
      <p:sp>
        <p:nvSpPr>
          <p:cNvPr id="903" name="Google Shape;903;p145"/>
          <p:cNvSpPr txBox="1">
            <a:spLocks noGrp="1"/>
          </p:cNvSpPr>
          <p:nvPr>
            <p:ph type="body" idx="2"/>
          </p:nvPr>
        </p:nvSpPr>
        <p:spPr>
          <a:xfrm>
            <a:off x="3104450" y="1188025"/>
            <a:ext cx="5589600" cy="3367200"/>
          </a:xfrm>
          <a:prstGeom prst="rect">
            <a:avLst/>
          </a:prstGeom>
        </p:spPr>
        <p:txBody>
          <a:bodyPr spcFirstLastPara="1" wrap="square" lIns="0" tIns="0" rIns="0" bIns="0" anchor="t" anchorCtr="0">
            <a:noAutofit/>
          </a:bodyPr>
          <a:lstStyle>
            <a:lvl1pPr marL="457200" lvl="0" indent="-317500" rtl="0">
              <a:spcBef>
                <a:spcPts val="0"/>
              </a:spcBef>
              <a:spcAft>
                <a:spcPts val="0"/>
              </a:spcAft>
              <a:buSzPts val="1400"/>
              <a:buChar char="●"/>
              <a:defRPr/>
            </a:lvl1pPr>
            <a:lvl2pPr marL="914400" lvl="1" indent="-304800" rtl="0">
              <a:spcBef>
                <a:spcPts val="1000"/>
              </a:spcBef>
              <a:spcAft>
                <a:spcPts val="0"/>
              </a:spcAft>
              <a:buSzPts val="1200"/>
              <a:buChar char="○"/>
              <a:defRPr/>
            </a:lvl2pPr>
            <a:lvl3pPr marL="1371600" lvl="2" indent="-304800" rtl="0">
              <a:spcBef>
                <a:spcPts val="1000"/>
              </a:spcBef>
              <a:spcAft>
                <a:spcPts val="0"/>
              </a:spcAft>
              <a:buSzPts val="1200"/>
              <a:buChar char="■"/>
              <a:defRPr/>
            </a:lvl3pPr>
            <a:lvl4pPr marL="1828800" lvl="3" indent="-304800" rtl="0">
              <a:spcBef>
                <a:spcPts val="1000"/>
              </a:spcBef>
              <a:spcAft>
                <a:spcPts val="0"/>
              </a:spcAft>
              <a:buSzPts val="1200"/>
              <a:buChar char="●"/>
              <a:defRPr/>
            </a:lvl4pPr>
            <a:lvl5pPr marL="2286000" lvl="4" indent="-304800" rtl="0">
              <a:spcBef>
                <a:spcPts val="1000"/>
              </a:spcBef>
              <a:spcAft>
                <a:spcPts val="0"/>
              </a:spcAft>
              <a:buSzPts val="1200"/>
              <a:buChar char="○"/>
              <a:defRPr/>
            </a:lvl5pPr>
            <a:lvl6pPr marL="2743200" lvl="5" indent="-304800" rtl="0">
              <a:spcBef>
                <a:spcPts val="1000"/>
              </a:spcBef>
              <a:spcAft>
                <a:spcPts val="0"/>
              </a:spcAft>
              <a:buSzPts val="1200"/>
              <a:buChar char="■"/>
              <a:defRPr/>
            </a:lvl6pPr>
            <a:lvl7pPr marL="3200400" lvl="6" indent="-304800" rtl="0">
              <a:spcBef>
                <a:spcPts val="1000"/>
              </a:spcBef>
              <a:spcAft>
                <a:spcPts val="0"/>
              </a:spcAft>
              <a:buSzPts val="1200"/>
              <a:buChar char="●"/>
              <a:defRPr/>
            </a:lvl7pPr>
            <a:lvl8pPr marL="3657600" lvl="7" indent="-304800" rtl="0">
              <a:spcBef>
                <a:spcPts val="1000"/>
              </a:spcBef>
              <a:spcAft>
                <a:spcPts val="0"/>
              </a:spcAft>
              <a:buSzPts val="1200"/>
              <a:buChar char="○"/>
              <a:defRPr/>
            </a:lvl8pPr>
            <a:lvl9pPr marL="4114800" lvl="8" indent="-304800" rtl="0">
              <a:spcBef>
                <a:spcPts val="1000"/>
              </a:spcBef>
              <a:spcAft>
                <a:spcPts val="1000"/>
              </a:spcAft>
              <a:buSzPts val="1200"/>
              <a:buChar char="■"/>
              <a:defRPr/>
            </a:lvl9pPr>
          </a:lstStyle>
          <a:p>
            <a:endParaRPr/>
          </a:p>
        </p:txBody>
      </p:sp>
      <p:sp>
        <p:nvSpPr>
          <p:cNvPr id="904" name="Google Shape;904;p145"/>
          <p:cNvSpPr txBox="1">
            <a:spLocks noGrp="1"/>
          </p:cNvSpPr>
          <p:nvPr>
            <p:ph type="title"/>
          </p:nvPr>
        </p:nvSpPr>
        <p:spPr>
          <a:xfrm>
            <a:off x="3120425" y="306000"/>
            <a:ext cx="5573700" cy="636600"/>
          </a:xfrm>
          <a:prstGeom prst="rect">
            <a:avLst/>
          </a:prstGeom>
        </p:spPr>
        <p:txBody>
          <a:bodyPr spcFirstLastPara="1" wrap="square" lIns="0" tIns="0" rIns="0" bIns="0" anchor="b"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orient="horz" pos="193">
          <p15:clr>
            <a:srgbClr val="FA7B17"/>
          </p15:clr>
        </p15:guide>
        <p15:guide id="2" orient="horz" pos="1620">
          <p15:clr>
            <a:srgbClr val="FA7B17"/>
          </p15:clr>
        </p15:guide>
        <p15:guide id="3" orient="horz" pos="3048">
          <p15:clr>
            <a:srgbClr val="FA7B17"/>
          </p15:clr>
        </p15:guide>
        <p15:guide id="4" pos="283">
          <p15:clr>
            <a:srgbClr val="FA7B17"/>
          </p15:clr>
        </p15:guide>
        <p15:guide id="5" pos="2880">
          <p15:clr>
            <a:srgbClr val="FA7B17"/>
          </p15:clr>
        </p15:guide>
        <p15:guide id="6" pos="5477">
          <p15:clr>
            <a:srgbClr val="FA7B17"/>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4 Stand alone quote">
  <p:cSld name="CUSTOM_5_4">
    <p:bg>
      <p:bgPr>
        <a:solidFill>
          <a:schemeClr val="lt2"/>
        </a:solidFill>
        <a:effectLst/>
      </p:bgPr>
    </p:bg>
    <p:spTree>
      <p:nvGrpSpPr>
        <p:cNvPr id="1" name="Shape 905"/>
        <p:cNvGrpSpPr/>
        <p:nvPr/>
      </p:nvGrpSpPr>
      <p:grpSpPr>
        <a:xfrm>
          <a:off x="0" y="0"/>
          <a:ext cx="0" cy="0"/>
          <a:chOff x="0" y="0"/>
          <a:chExt cx="0" cy="0"/>
        </a:xfrm>
      </p:grpSpPr>
      <p:sp>
        <p:nvSpPr>
          <p:cNvPr id="906" name="Google Shape;906;p146" descr="Page number"/>
          <p:cNvSpPr txBox="1">
            <a:spLocks noGrp="1"/>
          </p:cNvSpPr>
          <p:nvPr>
            <p:ph type="sldNum" idx="12"/>
          </p:nvPr>
        </p:nvSpPr>
        <p:spPr>
          <a:xfrm>
            <a:off x="8490850" y="4708800"/>
            <a:ext cx="406200" cy="259200"/>
          </a:xfrm>
          <a:prstGeom prst="rect">
            <a:avLst/>
          </a:prstGeom>
        </p:spPr>
        <p:txBody>
          <a:bodyPr spcFirstLastPara="1" wrap="square" lIns="0" tIns="0" rIns="0" bIns="0" anchor="ctr" anchorCtr="0">
            <a:noAutofit/>
          </a:bodyPr>
          <a:lstStyle>
            <a:lvl1pPr lvl="0" algn="ctr" rtl="0">
              <a:buNone/>
              <a:defRPr>
                <a:solidFill>
                  <a:schemeClr val="lt1"/>
                </a:solidFill>
              </a:defRPr>
            </a:lvl1pPr>
            <a:lvl2pPr lvl="1" algn="ctr" rtl="0">
              <a:buNone/>
              <a:defRPr>
                <a:solidFill>
                  <a:schemeClr val="lt1"/>
                </a:solidFill>
              </a:defRPr>
            </a:lvl2pPr>
            <a:lvl3pPr lvl="2" algn="ctr" rtl="0">
              <a:buNone/>
              <a:defRPr>
                <a:solidFill>
                  <a:schemeClr val="lt1"/>
                </a:solidFill>
              </a:defRPr>
            </a:lvl3pPr>
            <a:lvl4pPr lvl="3" algn="ctr" rtl="0">
              <a:buNone/>
              <a:defRPr>
                <a:solidFill>
                  <a:schemeClr val="lt1"/>
                </a:solidFill>
              </a:defRPr>
            </a:lvl4pPr>
            <a:lvl5pPr lvl="4" algn="ctr" rtl="0">
              <a:buNone/>
              <a:defRPr>
                <a:solidFill>
                  <a:schemeClr val="lt1"/>
                </a:solidFill>
              </a:defRPr>
            </a:lvl5pPr>
            <a:lvl6pPr lvl="5" algn="ctr" rtl="0">
              <a:buNone/>
              <a:defRPr>
                <a:solidFill>
                  <a:schemeClr val="lt1"/>
                </a:solidFill>
              </a:defRPr>
            </a:lvl6pPr>
            <a:lvl7pPr lvl="6" algn="ctr" rtl="0">
              <a:buNone/>
              <a:defRPr>
                <a:solidFill>
                  <a:schemeClr val="lt1"/>
                </a:solidFill>
              </a:defRPr>
            </a:lvl7pPr>
            <a:lvl8pPr lvl="7" algn="ctr" rtl="0">
              <a:buNone/>
              <a:defRPr>
                <a:solidFill>
                  <a:schemeClr val="lt1"/>
                </a:solidFill>
              </a:defRPr>
            </a:lvl8pPr>
            <a:lvl9pPr lvl="8" algn="ctr" rtl="0">
              <a:buNone/>
              <a:defRPr>
                <a:solidFill>
                  <a:schemeClr val="lt1"/>
                </a:solidFill>
              </a:defRPr>
            </a:lvl9pPr>
          </a:lstStyle>
          <a:p>
            <a:pPr marL="0" lvl="0" indent="0" algn="ctr" rtl="0">
              <a:spcBef>
                <a:spcPts val="0"/>
              </a:spcBef>
              <a:spcAft>
                <a:spcPts val="0"/>
              </a:spcAft>
              <a:buNone/>
            </a:pPr>
            <a:fld id="{00000000-1234-1234-1234-123412341234}" type="slidenum">
              <a:rPr lang="en-GB"/>
              <a:t>‹#›</a:t>
            </a:fld>
            <a:endParaRPr/>
          </a:p>
        </p:txBody>
      </p:sp>
      <p:sp>
        <p:nvSpPr>
          <p:cNvPr id="907" name="Google Shape;907;p146"/>
          <p:cNvSpPr txBox="1">
            <a:spLocks noGrp="1"/>
          </p:cNvSpPr>
          <p:nvPr>
            <p:ph type="title"/>
          </p:nvPr>
        </p:nvSpPr>
        <p:spPr>
          <a:xfrm>
            <a:off x="450000" y="2331900"/>
            <a:ext cx="8244000" cy="479700"/>
          </a:xfrm>
          <a:prstGeom prst="rect">
            <a:avLst/>
          </a:prstGeom>
        </p:spPr>
        <p:txBody>
          <a:bodyPr spcFirstLastPara="1" wrap="square" lIns="0" tIns="0" rIns="0" bIns="0" anchor="ctr" anchorCtr="0">
            <a:noAutofit/>
          </a:bodyPr>
          <a:lstStyle>
            <a:lvl1pPr lvl="0" algn="ctr" rtl="0">
              <a:spcBef>
                <a:spcPts val="0"/>
              </a:spcBef>
              <a:spcAft>
                <a:spcPts val="0"/>
              </a:spcAft>
              <a:buClr>
                <a:schemeClr val="lt1"/>
              </a:buClr>
              <a:buSzPts val="1400"/>
              <a:buNone/>
              <a:defRPr>
                <a:solidFill>
                  <a:schemeClr val="lt1"/>
                </a:solidFill>
              </a:defRPr>
            </a:lvl1pPr>
            <a:lvl2pPr lvl="1" algn="ctr" rtl="0">
              <a:spcBef>
                <a:spcPts val="0"/>
              </a:spcBef>
              <a:spcAft>
                <a:spcPts val="0"/>
              </a:spcAft>
              <a:buClr>
                <a:schemeClr val="lt1"/>
              </a:buClr>
              <a:buSzPts val="1400"/>
              <a:buNone/>
              <a:defRPr>
                <a:solidFill>
                  <a:schemeClr val="lt1"/>
                </a:solidFill>
              </a:defRPr>
            </a:lvl2pPr>
            <a:lvl3pPr lvl="2" algn="ctr" rtl="0">
              <a:spcBef>
                <a:spcPts val="0"/>
              </a:spcBef>
              <a:spcAft>
                <a:spcPts val="0"/>
              </a:spcAft>
              <a:buClr>
                <a:schemeClr val="lt1"/>
              </a:buClr>
              <a:buSzPts val="1400"/>
              <a:buNone/>
              <a:defRPr>
                <a:solidFill>
                  <a:schemeClr val="lt1"/>
                </a:solidFill>
              </a:defRPr>
            </a:lvl3pPr>
            <a:lvl4pPr lvl="3" algn="ctr" rtl="0">
              <a:spcBef>
                <a:spcPts val="0"/>
              </a:spcBef>
              <a:spcAft>
                <a:spcPts val="0"/>
              </a:spcAft>
              <a:buClr>
                <a:schemeClr val="lt1"/>
              </a:buClr>
              <a:buSzPts val="1400"/>
              <a:buNone/>
              <a:defRPr>
                <a:solidFill>
                  <a:schemeClr val="lt1"/>
                </a:solidFill>
              </a:defRPr>
            </a:lvl4pPr>
            <a:lvl5pPr lvl="4" algn="ctr" rtl="0">
              <a:spcBef>
                <a:spcPts val="0"/>
              </a:spcBef>
              <a:spcAft>
                <a:spcPts val="0"/>
              </a:spcAft>
              <a:buClr>
                <a:schemeClr val="lt1"/>
              </a:buClr>
              <a:buSzPts val="1400"/>
              <a:buNone/>
              <a:defRPr>
                <a:solidFill>
                  <a:schemeClr val="lt1"/>
                </a:solidFill>
              </a:defRPr>
            </a:lvl5pPr>
            <a:lvl6pPr lvl="5" algn="ctr" rtl="0">
              <a:spcBef>
                <a:spcPts val="0"/>
              </a:spcBef>
              <a:spcAft>
                <a:spcPts val="0"/>
              </a:spcAft>
              <a:buClr>
                <a:schemeClr val="lt1"/>
              </a:buClr>
              <a:buSzPts val="1400"/>
              <a:buNone/>
              <a:defRPr>
                <a:solidFill>
                  <a:schemeClr val="lt1"/>
                </a:solidFill>
              </a:defRPr>
            </a:lvl6pPr>
            <a:lvl7pPr lvl="6" algn="ctr" rtl="0">
              <a:spcBef>
                <a:spcPts val="0"/>
              </a:spcBef>
              <a:spcAft>
                <a:spcPts val="0"/>
              </a:spcAft>
              <a:buClr>
                <a:schemeClr val="lt1"/>
              </a:buClr>
              <a:buSzPts val="1400"/>
              <a:buNone/>
              <a:defRPr>
                <a:solidFill>
                  <a:schemeClr val="lt1"/>
                </a:solidFill>
              </a:defRPr>
            </a:lvl7pPr>
            <a:lvl8pPr lvl="7" algn="ctr" rtl="0">
              <a:spcBef>
                <a:spcPts val="0"/>
              </a:spcBef>
              <a:spcAft>
                <a:spcPts val="0"/>
              </a:spcAft>
              <a:buClr>
                <a:schemeClr val="lt1"/>
              </a:buClr>
              <a:buSzPts val="1400"/>
              <a:buNone/>
              <a:defRPr>
                <a:solidFill>
                  <a:schemeClr val="lt1"/>
                </a:solidFill>
              </a:defRPr>
            </a:lvl8pPr>
            <a:lvl9pPr lvl="8" algn="ctr" rtl="0">
              <a:spcBef>
                <a:spcPts val="0"/>
              </a:spcBef>
              <a:spcAft>
                <a:spcPts val="0"/>
              </a:spcAft>
              <a:buClr>
                <a:schemeClr val="lt1"/>
              </a:buClr>
              <a:buSzPts val="1400"/>
              <a:buNone/>
              <a:defRPr>
                <a:solidFill>
                  <a:schemeClr val="lt1"/>
                </a:solidFill>
              </a:defRPr>
            </a:lvl9pPr>
          </a:lstStyle>
          <a:p>
            <a:endParaRPr/>
          </a:p>
        </p:txBody>
      </p:sp>
    </p:spTree>
  </p:cSld>
  <p:clrMapOvr>
    <a:masterClrMapping/>
  </p:clrMapOvr>
  <p:extLst>
    <p:ext uri="{DCECCB84-F9BA-43D5-87BE-67443E8EF086}">
      <p15:sldGuideLst xmlns:p15="http://schemas.microsoft.com/office/powerpoint/2012/main">
        <p15:guide id="1" orient="horz" pos="193">
          <p15:clr>
            <a:srgbClr val="FA7B17"/>
          </p15:clr>
        </p15:guide>
        <p15:guide id="2" orient="horz" pos="1620">
          <p15:clr>
            <a:srgbClr val="FA7B17"/>
          </p15:clr>
        </p15:guide>
        <p15:guide id="3" orient="horz" pos="3048">
          <p15:clr>
            <a:srgbClr val="FA7B17"/>
          </p15:clr>
        </p15:guide>
        <p15:guide id="4" pos="283">
          <p15:clr>
            <a:srgbClr val="FA7B17"/>
          </p15:clr>
        </p15:guide>
        <p15:guide id="5" pos="2880">
          <p15:clr>
            <a:srgbClr val="FA7B17"/>
          </p15:clr>
        </p15:guide>
        <p15:guide id="6" pos="5477">
          <p15:clr>
            <a:srgbClr val="FA7B17"/>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4 Blank">
  <p:cSld name="CUSTOM_5_4_1">
    <p:bg>
      <p:bgPr>
        <a:solidFill>
          <a:schemeClr val="lt1"/>
        </a:solidFill>
        <a:effectLst/>
      </p:bgPr>
    </p:bg>
    <p:spTree>
      <p:nvGrpSpPr>
        <p:cNvPr id="1" name="Shape 908"/>
        <p:cNvGrpSpPr/>
        <p:nvPr/>
      </p:nvGrpSpPr>
      <p:grpSpPr>
        <a:xfrm>
          <a:off x="0" y="0"/>
          <a:ext cx="0" cy="0"/>
          <a:chOff x="0" y="0"/>
          <a:chExt cx="0" cy="0"/>
        </a:xfrm>
      </p:grpSpPr>
      <p:sp>
        <p:nvSpPr>
          <p:cNvPr id="909" name="Google Shape;909;p147"/>
          <p:cNvSpPr txBox="1">
            <a:spLocks noGrp="1"/>
          </p:cNvSpPr>
          <p:nvPr>
            <p:ph type="sldNum" idx="12"/>
          </p:nvPr>
        </p:nvSpPr>
        <p:spPr>
          <a:xfrm>
            <a:off x="8556784" y="4749851"/>
            <a:ext cx="548700" cy="393600"/>
          </a:xfrm>
          <a:prstGeom prst="rect">
            <a:avLst/>
          </a:prstGeom>
        </p:spPr>
        <p:txBody>
          <a:bodyPr spcFirstLastPara="1" wrap="square" lIns="0" tIns="0" rIns="0" bIns="0" anchor="t" anchorCtr="0">
            <a:noAutofit/>
          </a:bodyPr>
          <a:lstStyle>
            <a:lvl1pPr lvl="0" algn="r" rtl="0">
              <a:buNone/>
              <a:defRPr sz="1300"/>
            </a:lvl1pPr>
            <a:lvl2pPr lvl="1" algn="r" rtl="0">
              <a:buNone/>
              <a:defRPr sz="1300"/>
            </a:lvl2pPr>
            <a:lvl3pPr lvl="2" algn="r" rtl="0">
              <a:buNone/>
              <a:defRPr sz="1300"/>
            </a:lvl3pPr>
            <a:lvl4pPr lvl="3" algn="r" rtl="0">
              <a:buNone/>
              <a:defRPr sz="1300"/>
            </a:lvl4pPr>
            <a:lvl5pPr lvl="4" algn="r" rtl="0">
              <a:buNone/>
              <a:defRPr sz="1300"/>
            </a:lvl5pPr>
            <a:lvl6pPr lvl="5" algn="r" rtl="0">
              <a:buNone/>
              <a:defRPr sz="1300"/>
            </a:lvl6pPr>
            <a:lvl7pPr lvl="6" algn="r" rtl="0">
              <a:buNone/>
              <a:defRPr sz="1300"/>
            </a:lvl7pPr>
            <a:lvl8pPr lvl="7" algn="r" rtl="0">
              <a:buNone/>
              <a:defRPr sz="1300"/>
            </a:lvl8pPr>
            <a:lvl9pPr lvl="8" algn="r" rtl="0">
              <a:buNone/>
              <a:defRPr sz="1300"/>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xmlns:p15="http://schemas.microsoft.com/office/powerpoint/2012/main">
        <p15:guide id="1" orient="horz" pos="193">
          <p15:clr>
            <a:srgbClr val="FA7B17"/>
          </p15:clr>
        </p15:guide>
        <p15:guide id="2" orient="horz" pos="1620">
          <p15:clr>
            <a:srgbClr val="FA7B17"/>
          </p15:clr>
        </p15:guide>
        <p15:guide id="3" orient="horz" pos="3048">
          <p15:clr>
            <a:srgbClr val="FA7B17"/>
          </p15:clr>
        </p15:guide>
        <p15:guide id="4" pos="283">
          <p15:clr>
            <a:srgbClr val="FA7B17"/>
          </p15:clr>
        </p15:guide>
        <p15:guide id="5" pos="2880">
          <p15:clr>
            <a:srgbClr val="FA7B17"/>
          </p15:clr>
        </p15:guide>
        <p15:guide id="6" pos="5477">
          <p15:clr>
            <a:srgbClr val="FA7B17"/>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 column no hexagon">
  <p:cSld name="CUSTOM_5">
    <p:spTree>
      <p:nvGrpSpPr>
        <p:cNvPr id="1" name="Shape 64"/>
        <p:cNvGrpSpPr/>
        <p:nvPr/>
      </p:nvGrpSpPr>
      <p:grpSpPr>
        <a:xfrm>
          <a:off x="0" y="0"/>
          <a:ext cx="0" cy="0"/>
          <a:chOff x="0" y="0"/>
          <a:chExt cx="0" cy="0"/>
        </a:xfrm>
      </p:grpSpPr>
      <p:sp>
        <p:nvSpPr>
          <p:cNvPr id="65" name="Google Shape;65;p1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b="1"/>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pic>
        <p:nvPicPr>
          <p:cNvPr id="66" name="Google Shape;66;p16"/>
          <p:cNvPicPr preferRelativeResize="0"/>
          <p:nvPr/>
        </p:nvPicPr>
        <p:blipFill rotWithShape="1">
          <a:blip r:embed="rId2">
            <a:alphaModFix/>
          </a:blip>
          <a:srcRect l="6484" t="5864" r="79531" b="62675"/>
          <a:stretch/>
        </p:blipFill>
        <p:spPr>
          <a:xfrm>
            <a:off x="8497050" y="137350"/>
            <a:ext cx="504923" cy="572700"/>
          </a:xfrm>
          <a:prstGeom prst="rect">
            <a:avLst/>
          </a:prstGeom>
          <a:noFill/>
          <a:ln>
            <a:noFill/>
          </a:ln>
        </p:spPr>
      </p:pic>
      <p:cxnSp>
        <p:nvCxnSpPr>
          <p:cNvPr id="67" name="Google Shape;67;p16"/>
          <p:cNvCxnSpPr/>
          <p:nvPr/>
        </p:nvCxnSpPr>
        <p:spPr>
          <a:xfrm>
            <a:off x="465475" y="1104550"/>
            <a:ext cx="1830300" cy="0"/>
          </a:xfrm>
          <a:prstGeom prst="straightConnector1">
            <a:avLst/>
          </a:prstGeom>
          <a:noFill/>
          <a:ln w="76200" cap="flat" cmpd="sng">
            <a:solidFill>
              <a:srgbClr val="0098DB"/>
            </a:solidFill>
            <a:prstDash val="solid"/>
            <a:round/>
            <a:headEnd type="none" w="sm" len="sm"/>
            <a:tailEnd type="none" w="sm" len="sm"/>
          </a:ln>
        </p:spPr>
      </p:cxnSp>
      <p:sp>
        <p:nvSpPr>
          <p:cNvPr id="68" name="Google Shape;68;p1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4 Blank with logo and footnote">
  <p:cSld name="CUSTOM_5_4_1_1">
    <p:bg>
      <p:bgPr>
        <a:solidFill>
          <a:schemeClr val="lt1"/>
        </a:solidFill>
        <a:effectLst/>
      </p:bgPr>
    </p:bg>
    <p:spTree>
      <p:nvGrpSpPr>
        <p:cNvPr id="1" name="Shape 910"/>
        <p:cNvGrpSpPr/>
        <p:nvPr/>
      </p:nvGrpSpPr>
      <p:grpSpPr>
        <a:xfrm>
          <a:off x="0" y="0"/>
          <a:ext cx="0" cy="0"/>
          <a:chOff x="0" y="0"/>
          <a:chExt cx="0" cy="0"/>
        </a:xfrm>
      </p:grpSpPr>
      <p:sp>
        <p:nvSpPr>
          <p:cNvPr id="911" name="Google Shape;911;p148" descr="Page number"/>
          <p:cNvSpPr txBox="1">
            <a:spLocks noGrp="1"/>
          </p:cNvSpPr>
          <p:nvPr>
            <p:ph type="sldNum" idx="12"/>
          </p:nvPr>
        </p:nvSpPr>
        <p:spPr>
          <a:xfrm>
            <a:off x="8490850" y="4708800"/>
            <a:ext cx="406200" cy="259200"/>
          </a:xfrm>
          <a:prstGeom prst="rect">
            <a:avLst/>
          </a:prstGeom>
        </p:spPr>
        <p:txBody>
          <a:bodyPr spcFirstLastPara="1" wrap="square" lIns="0" tIns="0" rIns="0" bIns="0" anchor="ctr"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GB"/>
              <a:t>‹#›</a:t>
            </a:fld>
            <a:endParaRPr/>
          </a:p>
        </p:txBody>
      </p:sp>
      <p:sp>
        <p:nvSpPr>
          <p:cNvPr id="912" name="Google Shape;912;p148"/>
          <p:cNvSpPr txBox="1">
            <a:spLocks noGrp="1"/>
          </p:cNvSpPr>
          <p:nvPr>
            <p:ph type="body" idx="1"/>
          </p:nvPr>
        </p:nvSpPr>
        <p:spPr>
          <a:xfrm>
            <a:off x="450000" y="4708800"/>
            <a:ext cx="7788000" cy="259200"/>
          </a:xfrm>
          <a:prstGeom prst="rect">
            <a:avLst/>
          </a:prstGeom>
        </p:spPr>
        <p:txBody>
          <a:bodyPr spcFirstLastPara="1" wrap="square" lIns="0" tIns="0" rIns="0" bIns="0" anchor="b" anchorCtr="0">
            <a:noAutofit/>
          </a:bodyPr>
          <a:lstStyle>
            <a:lvl1pPr marL="457200" lvl="0" indent="-279400" rtl="0">
              <a:spcBef>
                <a:spcPts val="0"/>
              </a:spcBef>
              <a:spcAft>
                <a:spcPts val="0"/>
              </a:spcAft>
              <a:buSzPts val="800"/>
              <a:buChar char="●"/>
              <a:defRPr sz="800"/>
            </a:lvl1pPr>
            <a:lvl2pPr marL="914400" lvl="1" indent="-279400" rtl="0">
              <a:spcBef>
                <a:spcPts val="1000"/>
              </a:spcBef>
              <a:spcAft>
                <a:spcPts val="0"/>
              </a:spcAft>
              <a:buSzPts val="800"/>
              <a:buChar char="○"/>
              <a:defRPr sz="800"/>
            </a:lvl2pPr>
            <a:lvl3pPr marL="1371600" lvl="2" indent="-279400" rtl="0">
              <a:spcBef>
                <a:spcPts val="1000"/>
              </a:spcBef>
              <a:spcAft>
                <a:spcPts val="0"/>
              </a:spcAft>
              <a:buSzPts val="800"/>
              <a:buChar char="■"/>
              <a:defRPr sz="800"/>
            </a:lvl3pPr>
            <a:lvl4pPr marL="1828800" lvl="3" indent="-279400" rtl="0">
              <a:spcBef>
                <a:spcPts val="1000"/>
              </a:spcBef>
              <a:spcAft>
                <a:spcPts val="0"/>
              </a:spcAft>
              <a:buSzPts val="800"/>
              <a:buChar char="●"/>
              <a:defRPr sz="800"/>
            </a:lvl4pPr>
            <a:lvl5pPr marL="2286000" lvl="4" indent="-279400" rtl="0">
              <a:spcBef>
                <a:spcPts val="1000"/>
              </a:spcBef>
              <a:spcAft>
                <a:spcPts val="0"/>
              </a:spcAft>
              <a:buSzPts val="800"/>
              <a:buChar char="○"/>
              <a:defRPr sz="800"/>
            </a:lvl5pPr>
            <a:lvl6pPr marL="2743200" lvl="5" indent="-279400" rtl="0">
              <a:spcBef>
                <a:spcPts val="1000"/>
              </a:spcBef>
              <a:spcAft>
                <a:spcPts val="0"/>
              </a:spcAft>
              <a:buSzPts val="800"/>
              <a:buChar char="■"/>
              <a:defRPr sz="800"/>
            </a:lvl6pPr>
            <a:lvl7pPr marL="3200400" lvl="6" indent="-279400" rtl="0">
              <a:spcBef>
                <a:spcPts val="1000"/>
              </a:spcBef>
              <a:spcAft>
                <a:spcPts val="0"/>
              </a:spcAft>
              <a:buSzPts val="800"/>
              <a:buChar char="●"/>
              <a:defRPr sz="800"/>
            </a:lvl7pPr>
            <a:lvl8pPr marL="3657600" lvl="7" indent="-279400" rtl="0">
              <a:spcBef>
                <a:spcPts val="1000"/>
              </a:spcBef>
              <a:spcAft>
                <a:spcPts val="0"/>
              </a:spcAft>
              <a:buSzPts val="800"/>
              <a:buChar char="○"/>
              <a:defRPr sz="800"/>
            </a:lvl8pPr>
            <a:lvl9pPr marL="4114800" lvl="8" indent="-279400" rtl="0">
              <a:spcBef>
                <a:spcPts val="1000"/>
              </a:spcBef>
              <a:spcAft>
                <a:spcPts val="1000"/>
              </a:spcAft>
              <a:buSzPts val="800"/>
              <a:buChar char="■"/>
              <a:defRPr sz="800"/>
            </a:lvl9pPr>
          </a:lstStyle>
          <a:p>
            <a:endParaRPr/>
          </a:p>
        </p:txBody>
      </p:sp>
    </p:spTree>
  </p:cSld>
  <p:clrMapOvr>
    <a:masterClrMapping/>
  </p:clrMapOvr>
  <p:extLst>
    <p:ext uri="{DCECCB84-F9BA-43D5-87BE-67443E8EF086}">
      <p15:sldGuideLst xmlns:p15="http://schemas.microsoft.com/office/powerpoint/2012/main">
        <p15:guide id="1" orient="horz" pos="193">
          <p15:clr>
            <a:srgbClr val="FA7B17"/>
          </p15:clr>
        </p15:guide>
        <p15:guide id="2" orient="horz" pos="1620">
          <p15:clr>
            <a:srgbClr val="FA7B17"/>
          </p15:clr>
        </p15:guide>
        <p15:guide id="3" orient="horz" pos="3048">
          <p15:clr>
            <a:srgbClr val="FA7B17"/>
          </p15:clr>
        </p15:guide>
        <p15:guide id="4" pos="283">
          <p15:clr>
            <a:srgbClr val="FA7B17"/>
          </p15:clr>
        </p15:guide>
        <p15:guide id="5" pos="2880">
          <p15:clr>
            <a:srgbClr val="FA7B17"/>
          </p15:clr>
        </p15:guide>
        <p15:guide id="6" pos="5477">
          <p15:clr>
            <a:srgbClr val="FA7B17"/>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5 Closing slide">
  <p:cSld name="CUSTOM_6">
    <p:bg>
      <p:bgPr>
        <a:solidFill>
          <a:schemeClr val="lt2"/>
        </a:solidFill>
        <a:effectLst/>
      </p:bgPr>
    </p:bg>
    <p:spTree>
      <p:nvGrpSpPr>
        <p:cNvPr id="1" name="Shape 913"/>
        <p:cNvGrpSpPr/>
        <p:nvPr/>
      </p:nvGrpSpPr>
      <p:grpSpPr>
        <a:xfrm>
          <a:off x="0" y="0"/>
          <a:ext cx="0" cy="0"/>
          <a:chOff x="0" y="0"/>
          <a:chExt cx="0" cy="0"/>
        </a:xfrm>
      </p:grpSpPr>
      <p:pic>
        <p:nvPicPr>
          <p:cNvPr id="914" name="Google Shape;914;p149" descr="Behavioural Insights Team logo"/>
          <p:cNvPicPr preferRelativeResize="0"/>
          <p:nvPr/>
        </p:nvPicPr>
        <p:blipFill rotWithShape="1">
          <a:blip r:embed="rId2">
            <a:alphaModFix/>
          </a:blip>
          <a:srcRect r="50102"/>
          <a:stretch/>
        </p:blipFill>
        <p:spPr>
          <a:xfrm>
            <a:off x="410253" y="655663"/>
            <a:ext cx="1634227" cy="1558075"/>
          </a:xfrm>
          <a:prstGeom prst="rect">
            <a:avLst/>
          </a:prstGeom>
          <a:noFill/>
          <a:ln>
            <a:noFill/>
          </a:ln>
        </p:spPr>
      </p:pic>
      <p:sp>
        <p:nvSpPr>
          <p:cNvPr id="915" name="Google Shape;915;p149"/>
          <p:cNvSpPr txBox="1"/>
          <p:nvPr/>
        </p:nvSpPr>
        <p:spPr>
          <a:xfrm>
            <a:off x="450000" y="2570400"/>
            <a:ext cx="3715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solidFill>
                  <a:schemeClr val="lt1"/>
                </a:solidFill>
              </a:rPr>
              <a:t>Get in touch: </a:t>
            </a:r>
            <a:endParaRPr b="1">
              <a:solidFill>
                <a:schemeClr val="lt1"/>
              </a:solidFill>
            </a:endParaRPr>
          </a:p>
        </p:txBody>
      </p:sp>
      <p:sp>
        <p:nvSpPr>
          <p:cNvPr id="916" name="Google Shape;916;p149"/>
          <p:cNvSpPr txBox="1"/>
          <p:nvPr/>
        </p:nvSpPr>
        <p:spPr>
          <a:xfrm>
            <a:off x="450000" y="4566475"/>
            <a:ext cx="3974100" cy="271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lt1"/>
                </a:solidFill>
              </a:rPr>
              <a:t>© Behavioural Insights Ltd. </a:t>
            </a:r>
            <a:endParaRPr sz="800">
              <a:solidFill>
                <a:schemeClr val="lt1"/>
              </a:solidFill>
            </a:endParaRPr>
          </a:p>
        </p:txBody>
      </p:sp>
      <p:pic>
        <p:nvPicPr>
          <p:cNvPr id="917" name="Google Shape;917;p149"/>
          <p:cNvPicPr preferRelativeResize="0"/>
          <p:nvPr/>
        </p:nvPicPr>
        <p:blipFill rotWithShape="1">
          <a:blip r:embed="rId3">
            <a:alphaModFix/>
          </a:blip>
          <a:srcRect l="54377" t="71529" r="5475" b="2588"/>
          <a:stretch/>
        </p:blipFill>
        <p:spPr>
          <a:xfrm rot="10800000">
            <a:off x="4648549" y="1042102"/>
            <a:ext cx="4505376" cy="4108273"/>
          </a:xfrm>
          <a:prstGeom prst="rect">
            <a:avLst/>
          </a:prstGeom>
          <a:noFill/>
          <a:ln>
            <a:noFill/>
          </a:ln>
        </p:spPr>
      </p:pic>
      <p:sp>
        <p:nvSpPr>
          <p:cNvPr id="918" name="Google Shape;918;p149" descr="Page number"/>
          <p:cNvSpPr txBox="1">
            <a:spLocks noGrp="1"/>
          </p:cNvSpPr>
          <p:nvPr>
            <p:ph type="sldNum" idx="12"/>
          </p:nvPr>
        </p:nvSpPr>
        <p:spPr>
          <a:xfrm>
            <a:off x="8490850" y="4708800"/>
            <a:ext cx="406200" cy="259200"/>
          </a:xfrm>
          <a:prstGeom prst="rect">
            <a:avLst/>
          </a:prstGeom>
        </p:spPr>
        <p:txBody>
          <a:bodyPr spcFirstLastPara="1" wrap="square" lIns="0" tIns="0" rIns="0" bIns="0" anchor="ctr" anchorCtr="0">
            <a:noAutofit/>
          </a:bodyPr>
          <a:lstStyle>
            <a:lvl1pPr lvl="0" algn="ctr" rtl="0">
              <a:buNone/>
              <a:defRPr>
                <a:solidFill>
                  <a:schemeClr val="lt1"/>
                </a:solidFill>
              </a:defRPr>
            </a:lvl1pPr>
            <a:lvl2pPr lvl="1" algn="ctr" rtl="0">
              <a:buNone/>
              <a:defRPr>
                <a:solidFill>
                  <a:schemeClr val="lt1"/>
                </a:solidFill>
              </a:defRPr>
            </a:lvl2pPr>
            <a:lvl3pPr lvl="2" algn="ctr" rtl="0">
              <a:buNone/>
              <a:defRPr>
                <a:solidFill>
                  <a:schemeClr val="lt1"/>
                </a:solidFill>
              </a:defRPr>
            </a:lvl3pPr>
            <a:lvl4pPr lvl="3" algn="ctr" rtl="0">
              <a:buNone/>
              <a:defRPr>
                <a:solidFill>
                  <a:schemeClr val="lt1"/>
                </a:solidFill>
              </a:defRPr>
            </a:lvl4pPr>
            <a:lvl5pPr lvl="4" algn="ctr" rtl="0">
              <a:buNone/>
              <a:defRPr>
                <a:solidFill>
                  <a:schemeClr val="lt1"/>
                </a:solidFill>
              </a:defRPr>
            </a:lvl5pPr>
            <a:lvl6pPr lvl="5" algn="ctr" rtl="0">
              <a:buNone/>
              <a:defRPr>
                <a:solidFill>
                  <a:schemeClr val="lt1"/>
                </a:solidFill>
              </a:defRPr>
            </a:lvl6pPr>
            <a:lvl7pPr lvl="6" algn="ctr" rtl="0">
              <a:buNone/>
              <a:defRPr>
                <a:solidFill>
                  <a:schemeClr val="lt1"/>
                </a:solidFill>
              </a:defRPr>
            </a:lvl7pPr>
            <a:lvl8pPr lvl="7" algn="ctr" rtl="0">
              <a:buNone/>
              <a:defRPr>
                <a:solidFill>
                  <a:schemeClr val="lt1"/>
                </a:solidFill>
              </a:defRPr>
            </a:lvl8pPr>
            <a:lvl9pPr lvl="8" algn="ctr" rtl="0">
              <a:buNone/>
              <a:defRPr>
                <a:solidFill>
                  <a:schemeClr val="lt1"/>
                </a:solidFill>
              </a:defRPr>
            </a:lvl9pPr>
          </a:lstStyle>
          <a:p>
            <a:pPr marL="0" lvl="0" indent="0" algn="ctr" rtl="0">
              <a:spcBef>
                <a:spcPts val="0"/>
              </a:spcBef>
              <a:spcAft>
                <a:spcPts val="0"/>
              </a:spcAft>
              <a:buNone/>
            </a:pPr>
            <a:fld id="{00000000-1234-1234-1234-123412341234}" type="slidenum">
              <a:rPr lang="en-GB"/>
              <a:t>‹#›</a:t>
            </a:fld>
            <a:endParaRPr/>
          </a:p>
        </p:txBody>
      </p:sp>
      <p:sp>
        <p:nvSpPr>
          <p:cNvPr id="919" name="Google Shape;919;p149"/>
          <p:cNvSpPr txBox="1">
            <a:spLocks noGrp="1"/>
          </p:cNvSpPr>
          <p:nvPr>
            <p:ph type="body" idx="1"/>
          </p:nvPr>
        </p:nvSpPr>
        <p:spPr>
          <a:xfrm>
            <a:off x="668850" y="2997175"/>
            <a:ext cx="3795300" cy="1558200"/>
          </a:xfrm>
          <a:prstGeom prst="rect">
            <a:avLst/>
          </a:prstGeom>
        </p:spPr>
        <p:txBody>
          <a:bodyPr spcFirstLastPara="1" wrap="square" lIns="0" tIns="0" rIns="0" bIns="0" anchor="t" anchorCtr="0">
            <a:noAutofit/>
          </a:bodyPr>
          <a:lstStyle>
            <a:lvl1pPr marL="457200" lvl="0" indent="-317500" rtl="0">
              <a:spcBef>
                <a:spcPts val="0"/>
              </a:spcBef>
              <a:spcAft>
                <a:spcPts val="0"/>
              </a:spcAft>
              <a:buClr>
                <a:schemeClr val="lt1"/>
              </a:buClr>
              <a:buSzPts val="1400"/>
              <a:buChar char="●"/>
              <a:defRPr>
                <a:solidFill>
                  <a:schemeClr val="lt1"/>
                </a:solidFill>
              </a:defRPr>
            </a:lvl1pPr>
            <a:lvl2pPr marL="914400" lvl="1" indent="-317500" rtl="0">
              <a:spcBef>
                <a:spcPts val="0"/>
              </a:spcBef>
              <a:spcAft>
                <a:spcPts val="0"/>
              </a:spcAft>
              <a:buClr>
                <a:schemeClr val="lt1"/>
              </a:buClr>
              <a:buSzPts val="1400"/>
              <a:buChar char="○"/>
              <a:defRPr sz="1400">
                <a:solidFill>
                  <a:schemeClr val="lt1"/>
                </a:solidFill>
              </a:defRPr>
            </a:lvl2pPr>
            <a:lvl3pPr marL="1371600" lvl="2" indent="-317500" rtl="0">
              <a:spcBef>
                <a:spcPts val="0"/>
              </a:spcBef>
              <a:spcAft>
                <a:spcPts val="0"/>
              </a:spcAft>
              <a:buClr>
                <a:schemeClr val="lt1"/>
              </a:buClr>
              <a:buSzPts val="1400"/>
              <a:buChar char="■"/>
              <a:defRPr sz="1400">
                <a:solidFill>
                  <a:schemeClr val="lt1"/>
                </a:solidFill>
              </a:defRPr>
            </a:lvl3pPr>
            <a:lvl4pPr marL="1828800" lvl="3" indent="-317500" rtl="0">
              <a:spcBef>
                <a:spcPts val="0"/>
              </a:spcBef>
              <a:spcAft>
                <a:spcPts val="0"/>
              </a:spcAft>
              <a:buClr>
                <a:schemeClr val="lt1"/>
              </a:buClr>
              <a:buSzPts val="1400"/>
              <a:buChar char="●"/>
              <a:defRPr sz="1400">
                <a:solidFill>
                  <a:schemeClr val="lt1"/>
                </a:solidFill>
              </a:defRPr>
            </a:lvl4pPr>
            <a:lvl5pPr marL="2286000" lvl="4" indent="-317500" rtl="0">
              <a:spcBef>
                <a:spcPts val="0"/>
              </a:spcBef>
              <a:spcAft>
                <a:spcPts val="0"/>
              </a:spcAft>
              <a:buClr>
                <a:schemeClr val="lt1"/>
              </a:buClr>
              <a:buSzPts val="1400"/>
              <a:buChar char="○"/>
              <a:defRPr sz="1400">
                <a:solidFill>
                  <a:schemeClr val="lt1"/>
                </a:solidFill>
              </a:defRPr>
            </a:lvl5pPr>
            <a:lvl6pPr marL="2743200" lvl="5" indent="-317500" rtl="0">
              <a:spcBef>
                <a:spcPts val="0"/>
              </a:spcBef>
              <a:spcAft>
                <a:spcPts val="0"/>
              </a:spcAft>
              <a:buClr>
                <a:schemeClr val="lt1"/>
              </a:buClr>
              <a:buSzPts val="1400"/>
              <a:buChar char="■"/>
              <a:defRPr sz="1400">
                <a:solidFill>
                  <a:schemeClr val="lt1"/>
                </a:solidFill>
              </a:defRPr>
            </a:lvl6pPr>
            <a:lvl7pPr marL="3200400" lvl="6" indent="-317500" rtl="0">
              <a:spcBef>
                <a:spcPts val="0"/>
              </a:spcBef>
              <a:spcAft>
                <a:spcPts val="0"/>
              </a:spcAft>
              <a:buClr>
                <a:schemeClr val="lt1"/>
              </a:buClr>
              <a:buSzPts val="1400"/>
              <a:buChar char="●"/>
              <a:defRPr sz="1400">
                <a:solidFill>
                  <a:schemeClr val="lt1"/>
                </a:solidFill>
              </a:defRPr>
            </a:lvl7pPr>
            <a:lvl8pPr marL="3657600" lvl="7" indent="-317500" rtl="0">
              <a:spcBef>
                <a:spcPts val="0"/>
              </a:spcBef>
              <a:spcAft>
                <a:spcPts val="0"/>
              </a:spcAft>
              <a:buClr>
                <a:schemeClr val="lt1"/>
              </a:buClr>
              <a:buSzPts val="1400"/>
              <a:buChar char="○"/>
              <a:defRPr sz="1400">
                <a:solidFill>
                  <a:schemeClr val="lt1"/>
                </a:solidFill>
              </a:defRPr>
            </a:lvl8pPr>
            <a:lvl9pPr marL="4114800" lvl="8" indent="-317500" rtl="0">
              <a:spcBef>
                <a:spcPts val="0"/>
              </a:spcBef>
              <a:spcAft>
                <a:spcPts val="0"/>
              </a:spcAft>
              <a:buClr>
                <a:schemeClr val="lt1"/>
              </a:buClr>
              <a:buSzPts val="1400"/>
              <a:buChar char="■"/>
              <a:defRPr sz="1400">
                <a:solidFill>
                  <a:schemeClr val="lt1"/>
                </a:solidFill>
              </a:defRPr>
            </a:lvl9pPr>
          </a:lstStyle>
          <a:p>
            <a:endParaRPr/>
          </a:p>
        </p:txBody>
      </p:sp>
    </p:spTree>
  </p:cSld>
  <p:clrMapOvr>
    <a:masterClrMapping/>
  </p:clrMapOvr>
  <p:extLst>
    <p:ext uri="{DCECCB84-F9BA-43D5-87BE-67443E8EF086}">
      <p15:sldGuideLst xmlns:p15="http://schemas.microsoft.com/office/powerpoint/2012/main">
        <p15:guide id="1" pos="283">
          <p15:clr>
            <a:srgbClr val="FA7B17"/>
          </p15:clr>
        </p15:guide>
        <p15:guide id="2" pos="2880">
          <p15:clr>
            <a:srgbClr val="FA7B17"/>
          </p15:clr>
        </p15:guide>
        <p15:guide id="3" pos="5477">
          <p15:clr>
            <a:srgbClr val="FA7B17"/>
          </p15:clr>
        </p15:guide>
        <p15:guide id="4" orient="horz" pos="193">
          <p15:clr>
            <a:srgbClr val="FA7B17"/>
          </p15:clr>
        </p15:guide>
        <p15:guide id="5" orient="horz" pos="1619">
          <p15:clr>
            <a:srgbClr val="FA7B17"/>
          </p15:clr>
        </p15:guide>
        <p15:guide id="6" orient="horz" pos="3048">
          <p15:clr>
            <a:srgbClr val="FA7B17"/>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7_Section Header">
  <p:cSld name="7_Section Header">
    <p:spTree>
      <p:nvGrpSpPr>
        <p:cNvPr id="1" name="Shape 920"/>
        <p:cNvGrpSpPr/>
        <p:nvPr/>
      </p:nvGrpSpPr>
      <p:grpSpPr>
        <a:xfrm>
          <a:off x="0" y="0"/>
          <a:ext cx="0" cy="0"/>
          <a:chOff x="0" y="0"/>
          <a:chExt cx="0" cy="0"/>
        </a:xfrm>
      </p:grpSpPr>
      <p:sp>
        <p:nvSpPr>
          <p:cNvPr id="921" name="Google Shape;921;p150"/>
          <p:cNvSpPr txBox="1">
            <a:spLocks noGrp="1"/>
          </p:cNvSpPr>
          <p:nvPr>
            <p:ph type="body" idx="1"/>
          </p:nvPr>
        </p:nvSpPr>
        <p:spPr>
          <a:xfrm>
            <a:off x="628650" y="1369219"/>
            <a:ext cx="7898400" cy="32634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800"/>
              </a:spcBef>
              <a:spcAft>
                <a:spcPts val="0"/>
              </a:spcAft>
              <a:buClr>
                <a:schemeClr val="accent1"/>
              </a:buClr>
              <a:buSzPts val="1700"/>
              <a:buFont typeface="Arial"/>
              <a:buChar char="•"/>
              <a:defRPr sz="1700"/>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922" name="Google Shape;922;p150"/>
          <p:cNvSpPr txBox="1">
            <a:spLocks noGrp="1"/>
          </p:cNvSpPr>
          <p:nvPr>
            <p:ph type="title"/>
          </p:nvPr>
        </p:nvSpPr>
        <p:spPr>
          <a:xfrm>
            <a:off x="319599" y="0"/>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100"/>
              <a:buFont typeface="Calibri"/>
              <a:buNone/>
              <a:defRPr/>
            </a:lvl1pPr>
            <a:lvl2pPr lvl="1" algn="l" rtl="0">
              <a:lnSpc>
                <a:spcPct val="90000"/>
              </a:lnSpc>
              <a:spcBef>
                <a:spcPts val="0"/>
              </a:spcBef>
              <a:spcAft>
                <a:spcPts val="0"/>
              </a:spcAft>
              <a:buClr>
                <a:schemeClr val="dk1"/>
              </a:buClr>
              <a:buSzPts val="1100"/>
              <a:buFont typeface="Calibri"/>
              <a:buNone/>
              <a:defRPr/>
            </a:lvl2pPr>
            <a:lvl3pPr lvl="2" algn="l" rtl="0">
              <a:lnSpc>
                <a:spcPct val="90000"/>
              </a:lnSpc>
              <a:spcBef>
                <a:spcPts val="0"/>
              </a:spcBef>
              <a:spcAft>
                <a:spcPts val="0"/>
              </a:spcAft>
              <a:buClr>
                <a:schemeClr val="dk1"/>
              </a:buClr>
              <a:buSzPts val="1100"/>
              <a:buFont typeface="Calibri"/>
              <a:buNone/>
              <a:defRPr/>
            </a:lvl3pPr>
            <a:lvl4pPr lvl="3" algn="l" rtl="0">
              <a:lnSpc>
                <a:spcPct val="90000"/>
              </a:lnSpc>
              <a:spcBef>
                <a:spcPts val="0"/>
              </a:spcBef>
              <a:spcAft>
                <a:spcPts val="0"/>
              </a:spcAft>
              <a:buClr>
                <a:schemeClr val="dk1"/>
              </a:buClr>
              <a:buSzPts val="1100"/>
              <a:buFont typeface="Calibri"/>
              <a:buNone/>
              <a:defRPr/>
            </a:lvl4pPr>
            <a:lvl5pPr lvl="4" algn="l" rtl="0">
              <a:lnSpc>
                <a:spcPct val="90000"/>
              </a:lnSpc>
              <a:spcBef>
                <a:spcPts val="0"/>
              </a:spcBef>
              <a:spcAft>
                <a:spcPts val="0"/>
              </a:spcAft>
              <a:buClr>
                <a:schemeClr val="dk1"/>
              </a:buClr>
              <a:buSzPts val="1100"/>
              <a:buFont typeface="Calibri"/>
              <a:buNone/>
              <a:defRPr/>
            </a:lvl5pPr>
            <a:lvl6pPr lvl="5" algn="l" rtl="0">
              <a:lnSpc>
                <a:spcPct val="90000"/>
              </a:lnSpc>
              <a:spcBef>
                <a:spcPts val="0"/>
              </a:spcBef>
              <a:spcAft>
                <a:spcPts val="0"/>
              </a:spcAft>
              <a:buClr>
                <a:schemeClr val="dk1"/>
              </a:buClr>
              <a:buSzPts val="1100"/>
              <a:buFont typeface="Calibri"/>
              <a:buNone/>
              <a:defRPr/>
            </a:lvl6pPr>
            <a:lvl7pPr lvl="6" algn="l" rtl="0">
              <a:lnSpc>
                <a:spcPct val="90000"/>
              </a:lnSpc>
              <a:spcBef>
                <a:spcPts val="0"/>
              </a:spcBef>
              <a:spcAft>
                <a:spcPts val="0"/>
              </a:spcAft>
              <a:buClr>
                <a:schemeClr val="dk1"/>
              </a:buClr>
              <a:buSzPts val="1100"/>
              <a:buFont typeface="Calibri"/>
              <a:buNone/>
              <a:defRPr/>
            </a:lvl7pPr>
            <a:lvl8pPr lvl="7" algn="l" rtl="0">
              <a:lnSpc>
                <a:spcPct val="90000"/>
              </a:lnSpc>
              <a:spcBef>
                <a:spcPts val="0"/>
              </a:spcBef>
              <a:spcAft>
                <a:spcPts val="0"/>
              </a:spcAft>
              <a:buClr>
                <a:schemeClr val="dk1"/>
              </a:buClr>
              <a:buSzPts val="1100"/>
              <a:buFont typeface="Calibri"/>
              <a:buNone/>
              <a:defRPr/>
            </a:lvl8pPr>
            <a:lvl9pPr lvl="8" algn="l" rtl="0">
              <a:lnSpc>
                <a:spcPct val="90000"/>
              </a:lnSpc>
              <a:spcBef>
                <a:spcPts val="0"/>
              </a:spcBef>
              <a:spcAft>
                <a:spcPts val="0"/>
              </a:spcAft>
              <a:buClr>
                <a:schemeClr val="dk1"/>
              </a:buClr>
              <a:buSzPts val="1100"/>
              <a:buFont typeface="Calibri"/>
              <a:buNone/>
              <a:defRPr/>
            </a:lvl9pPr>
          </a:lstStyle>
          <a:p>
            <a:endParaRPr/>
          </a:p>
        </p:txBody>
      </p:sp>
      <p:sp>
        <p:nvSpPr>
          <p:cNvPr id="923" name="Google Shape;923;p150"/>
          <p:cNvSpPr txBox="1">
            <a:spLocks noGrp="1"/>
          </p:cNvSpPr>
          <p:nvPr>
            <p:ph type="ftr" idx="11"/>
          </p:nvPr>
        </p:nvSpPr>
        <p:spPr>
          <a:xfrm>
            <a:off x="52388" y="4895850"/>
            <a:ext cx="3086100" cy="2535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Stand alone quote slide" type="secHead">
  <p:cSld name="SECTION_HEADER">
    <p:bg>
      <p:bgPr>
        <a:solidFill>
          <a:srgbClr val="4D4F53"/>
        </a:solidFill>
        <a:effectLst/>
      </p:bgPr>
    </p:bg>
    <p:spTree>
      <p:nvGrpSpPr>
        <p:cNvPr id="1" name="Shape 924"/>
        <p:cNvGrpSpPr/>
        <p:nvPr/>
      </p:nvGrpSpPr>
      <p:grpSpPr>
        <a:xfrm>
          <a:off x="0" y="0"/>
          <a:ext cx="0" cy="0"/>
          <a:chOff x="0" y="0"/>
          <a:chExt cx="0" cy="0"/>
        </a:xfrm>
      </p:grpSpPr>
      <p:sp>
        <p:nvSpPr>
          <p:cNvPr id="925" name="Google Shape;925;p151"/>
          <p:cNvSpPr txBox="1">
            <a:spLocks noGrp="1"/>
          </p:cNvSpPr>
          <p:nvPr>
            <p:ph type="title"/>
          </p:nvPr>
        </p:nvSpPr>
        <p:spPr>
          <a:xfrm>
            <a:off x="311700" y="2150850"/>
            <a:ext cx="8520600" cy="841800"/>
          </a:xfrm>
          <a:prstGeom prst="rect">
            <a:avLst/>
          </a:prstGeom>
          <a:noFill/>
          <a:ln>
            <a:noFill/>
          </a:ln>
        </p:spPr>
        <p:txBody>
          <a:bodyPr spcFirstLastPara="1" wrap="square" lIns="68575" tIns="68575" rIns="68575" bIns="68575" anchor="ctr" anchorCtr="0">
            <a:noAutofit/>
          </a:bodyPr>
          <a:lstStyle>
            <a:lvl1pPr lvl="0" algn="ctr" rtl="0">
              <a:lnSpc>
                <a:spcPct val="90000"/>
              </a:lnSpc>
              <a:spcBef>
                <a:spcPts val="0"/>
              </a:spcBef>
              <a:spcAft>
                <a:spcPts val="0"/>
              </a:spcAft>
              <a:buClr>
                <a:srgbClr val="FFFFFF"/>
              </a:buClr>
              <a:buSzPts val="2700"/>
              <a:buFont typeface="Arial"/>
              <a:buNone/>
              <a:defRPr sz="3600" i="1">
                <a:solidFill>
                  <a:srgbClr val="FFFFFF"/>
                </a:solidFill>
              </a:defRPr>
            </a:lvl1pPr>
            <a:lvl2pPr lvl="1" algn="ctr" rtl="0">
              <a:lnSpc>
                <a:spcPct val="100000"/>
              </a:lnSpc>
              <a:spcBef>
                <a:spcPts val="0"/>
              </a:spcBef>
              <a:spcAft>
                <a:spcPts val="0"/>
              </a:spcAft>
              <a:buSzPts val="2700"/>
              <a:buNone/>
              <a:defRPr sz="3600"/>
            </a:lvl2pPr>
            <a:lvl3pPr lvl="2" algn="ctr" rtl="0">
              <a:lnSpc>
                <a:spcPct val="100000"/>
              </a:lnSpc>
              <a:spcBef>
                <a:spcPts val="0"/>
              </a:spcBef>
              <a:spcAft>
                <a:spcPts val="0"/>
              </a:spcAft>
              <a:buSzPts val="2700"/>
              <a:buNone/>
              <a:defRPr sz="3600"/>
            </a:lvl3pPr>
            <a:lvl4pPr lvl="3" algn="ctr" rtl="0">
              <a:lnSpc>
                <a:spcPct val="100000"/>
              </a:lnSpc>
              <a:spcBef>
                <a:spcPts val="0"/>
              </a:spcBef>
              <a:spcAft>
                <a:spcPts val="0"/>
              </a:spcAft>
              <a:buSzPts val="2700"/>
              <a:buNone/>
              <a:defRPr sz="3600"/>
            </a:lvl4pPr>
            <a:lvl5pPr lvl="4" algn="ctr" rtl="0">
              <a:lnSpc>
                <a:spcPct val="100000"/>
              </a:lnSpc>
              <a:spcBef>
                <a:spcPts val="0"/>
              </a:spcBef>
              <a:spcAft>
                <a:spcPts val="0"/>
              </a:spcAft>
              <a:buSzPts val="2700"/>
              <a:buNone/>
              <a:defRPr sz="3600"/>
            </a:lvl5pPr>
            <a:lvl6pPr lvl="5" algn="ctr" rtl="0">
              <a:lnSpc>
                <a:spcPct val="100000"/>
              </a:lnSpc>
              <a:spcBef>
                <a:spcPts val="0"/>
              </a:spcBef>
              <a:spcAft>
                <a:spcPts val="0"/>
              </a:spcAft>
              <a:buSzPts val="2700"/>
              <a:buNone/>
              <a:defRPr sz="3600"/>
            </a:lvl6pPr>
            <a:lvl7pPr lvl="6" algn="ctr" rtl="0">
              <a:lnSpc>
                <a:spcPct val="100000"/>
              </a:lnSpc>
              <a:spcBef>
                <a:spcPts val="0"/>
              </a:spcBef>
              <a:spcAft>
                <a:spcPts val="0"/>
              </a:spcAft>
              <a:buSzPts val="2700"/>
              <a:buNone/>
              <a:defRPr sz="3600"/>
            </a:lvl7pPr>
            <a:lvl8pPr lvl="7" algn="ctr" rtl="0">
              <a:lnSpc>
                <a:spcPct val="100000"/>
              </a:lnSpc>
              <a:spcBef>
                <a:spcPts val="0"/>
              </a:spcBef>
              <a:spcAft>
                <a:spcPts val="0"/>
              </a:spcAft>
              <a:buSzPts val="2700"/>
              <a:buNone/>
              <a:defRPr sz="3600"/>
            </a:lvl8pPr>
            <a:lvl9pPr lvl="8" algn="ctr" rtl="0">
              <a:lnSpc>
                <a:spcPct val="100000"/>
              </a:lnSpc>
              <a:spcBef>
                <a:spcPts val="0"/>
              </a:spcBef>
              <a:spcAft>
                <a:spcPts val="0"/>
              </a:spcAft>
              <a:buSzPts val="2700"/>
              <a:buNone/>
              <a:defRPr sz="3600"/>
            </a:lvl9pPr>
          </a:lstStyle>
          <a:p>
            <a:endParaRPr/>
          </a:p>
        </p:txBody>
      </p:sp>
      <p:sp>
        <p:nvSpPr>
          <p:cNvPr id="926" name="Google Shape;926;p151"/>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Autofit/>
          </a:bodyPr>
          <a:lstStyle>
            <a:lvl1pPr marL="0" marR="0" lvl="0"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pic>
        <p:nvPicPr>
          <p:cNvPr id="927" name="Google Shape;927;p151"/>
          <p:cNvPicPr preferRelativeResize="0"/>
          <p:nvPr/>
        </p:nvPicPr>
        <p:blipFill rotWithShape="1">
          <a:blip r:embed="rId2">
            <a:alphaModFix/>
          </a:blip>
          <a:srcRect/>
          <a:stretch/>
        </p:blipFill>
        <p:spPr>
          <a:xfrm>
            <a:off x="8490838" y="110475"/>
            <a:ext cx="511925" cy="506050"/>
          </a:xfrm>
          <a:prstGeom prst="rect">
            <a:avLst/>
          </a:prstGeom>
          <a:noFill/>
          <a:ln>
            <a:noFill/>
          </a:ln>
        </p:spPr>
      </p:pic>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7_Section Header">
  <p:cSld name="7_Section Header">
    <p:spTree>
      <p:nvGrpSpPr>
        <p:cNvPr id="1" name="Shape 934"/>
        <p:cNvGrpSpPr/>
        <p:nvPr/>
      </p:nvGrpSpPr>
      <p:grpSpPr>
        <a:xfrm>
          <a:off x="0" y="0"/>
          <a:ext cx="0" cy="0"/>
          <a:chOff x="0" y="0"/>
          <a:chExt cx="0" cy="0"/>
        </a:xfrm>
      </p:grpSpPr>
      <p:sp>
        <p:nvSpPr>
          <p:cNvPr id="935" name="Google Shape;935;p153"/>
          <p:cNvSpPr txBox="1">
            <a:spLocks noGrp="1"/>
          </p:cNvSpPr>
          <p:nvPr>
            <p:ph type="body" idx="1"/>
          </p:nvPr>
        </p:nvSpPr>
        <p:spPr>
          <a:xfrm>
            <a:off x="628650" y="1369219"/>
            <a:ext cx="7898400" cy="32634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800"/>
              </a:spcBef>
              <a:spcAft>
                <a:spcPts val="0"/>
              </a:spcAft>
              <a:buClr>
                <a:schemeClr val="accent1"/>
              </a:buClr>
              <a:buSzPts val="1700"/>
              <a:buFont typeface="Arial"/>
              <a:buChar char="•"/>
              <a:defRPr sz="1700"/>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936" name="Google Shape;936;p153"/>
          <p:cNvSpPr txBox="1">
            <a:spLocks noGrp="1"/>
          </p:cNvSpPr>
          <p:nvPr>
            <p:ph type="title"/>
          </p:nvPr>
        </p:nvSpPr>
        <p:spPr>
          <a:xfrm>
            <a:off x="319599" y="0"/>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100"/>
              <a:buFont typeface="Calibri"/>
              <a:buNone/>
              <a:defRPr/>
            </a:lvl1pPr>
            <a:lvl2pPr lvl="1" algn="l" rtl="0">
              <a:lnSpc>
                <a:spcPct val="90000"/>
              </a:lnSpc>
              <a:spcBef>
                <a:spcPts val="0"/>
              </a:spcBef>
              <a:spcAft>
                <a:spcPts val="0"/>
              </a:spcAft>
              <a:buClr>
                <a:schemeClr val="dk1"/>
              </a:buClr>
              <a:buSzPts val="1100"/>
              <a:buFont typeface="Calibri"/>
              <a:buNone/>
              <a:defRPr/>
            </a:lvl2pPr>
            <a:lvl3pPr lvl="2" algn="l" rtl="0">
              <a:lnSpc>
                <a:spcPct val="90000"/>
              </a:lnSpc>
              <a:spcBef>
                <a:spcPts val="0"/>
              </a:spcBef>
              <a:spcAft>
                <a:spcPts val="0"/>
              </a:spcAft>
              <a:buClr>
                <a:schemeClr val="dk1"/>
              </a:buClr>
              <a:buSzPts val="1100"/>
              <a:buFont typeface="Calibri"/>
              <a:buNone/>
              <a:defRPr/>
            </a:lvl3pPr>
            <a:lvl4pPr lvl="3" algn="l" rtl="0">
              <a:lnSpc>
                <a:spcPct val="90000"/>
              </a:lnSpc>
              <a:spcBef>
                <a:spcPts val="0"/>
              </a:spcBef>
              <a:spcAft>
                <a:spcPts val="0"/>
              </a:spcAft>
              <a:buClr>
                <a:schemeClr val="dk1"/>
              </a:buClr>
              <a:buSzPts val="1100"/>
              <a:buFont typeface="Calibri"/>
              <a:buNone/>
              <a:defRPr/>
            </a:lvl4pPr>
            <a:lvl5pPr lvl="4" algn="l" rtl="0">
              <a:lnSpc>
                <a:spcPct val="90000"/>
              </a:lnSpc>
              <a:spcBef>
                <a:spcPts val="0"/>
              </a:spcBef>
              <a:spcAft>
                <a:spcPts val="0"/>
              </a:spcAft>
              <a:buClr>
                <a:schemeClr val="dk1"/>
              </a:buClr>
              <a:buSzPts val="1100"/>
              <a:buFont typeface="Calibri"/>
              <a:buNone/>
              <a:defRPr/>
            </a:lvl5pPr>
            <a:lvl6pPr lvl="5" algn="l" rtl="0">
              <a:lnSpc>
                <a:spcPct val="90000"/>
              </a:lnSpc>
              <a:spcBef>
                <a:spcPts val="0"/>
              </a:spcBef>
              <a:spcAft>
                <a:spcPts val="0"/>
              </a:spcAft>
              <a:buClr>
                <a:schemeClr val="dk1"/>
              </a:buClr>
              <a:buSzPts val="1100"/>
              <a:buFont typeface="Calibri"/>
              <a:buNone/>
              <a:defRPr/>
            </a:lvl6pPr>
            <a:lvl7pPr lvl="6" algn="l" rtl="0">
              <a:lnSpc>
                <a:spcPct val="90000"/>
              </a:lnSpc>
              <a:spcBef>
                <a:spcPts val="0"/>
              </a:spcBef>
              <a:spcAft>
                <a:spcPts val="0"/>
              </a:spcAft>
              <a:buClr>
                <a:schemeClr val="dk1"/>
              </a:buClr>
              <a:buSzPts val="1100"/>
              <a:buFont typeface="Calibri"/>
              <a:buNone/>
              <a:defRPr/>
            </a:lvl7pPr>
            <a:lvl8pPr lvl="7" algn="l" rtl="0">
              <a:lnSpc>
                <a:spcPct val="90000"/>
              </a:lnSpc>
              <a:spcBef>
                <a:spcPts val="0"/>
              </a:spcBef>
              <a:spcAft>
                <a:spcPts val="0"/>
              </a:spcAft>
              <a:buClr>
                <a:schemeClr val="dk1"/>
              </a:buClr>
              <a:buSzPts val="1100"/>
              <a:buFont typeface="Calibri"/>
              <a:buNone/>
              <a:defRPr/>
            </a:lvl8pPr>
            <a:lvl9pPr lvl="8" algn="l" rtl="0">
              <a:lnSpc>
                <a:spcPct val="90000"/>
              </a:lnSpc>
              <a:spcBef>
                <a:spcPts val="0"/>
              </a:spcBef>
              <a:spcAft>
                <a:spcPts val="0"/>
              </a:spcAft>
              <a:buClr>
                <a:schemeClr val="dk1"/>
              </a:buClr>
              <a:buSzPts val="1100"/>
              <a:buFont typeface="Calibri"/>
              <a:buNone/>
              <a:defRPr/>
            </a:lvl9pPr>
          </a:lstStyle>
          <a:p>
            <a:endParaRPr/>
          </a:p>
        </p:txBody>
      </p:sp>
      <p:sp>
        <p:nvSpPr>
          <p:cNvPr id="937" name="Google Shape;937;p153"/>
          <p:cNvSpPr txBox="1">
            <a:spLocks noGrp="1"/>
          </p:cNvSpPr>
          <p:nvPr>
            <p:ph type="ftr" idx="11"/>
          </p:nvPr>
        </p:nvSpPr>
        <p:spPr>
          <a:xfrm>
            <a:off x="52388" y="4895850"/>
            <a:ext cx="3086100" cy="2535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38"/>
        <p:cNvGrpSpPr/>
        <p:nvPr/>
      </p:nvGrpSpPr>
      <p:grpSpPr>
        <a:xfrm>
          <a:off x="0" y="0"/>
          <a:ext cx="0" cy="0"/>
          <a:chOff x="0" y="0"/>
          <a:chExt cx="0" cy="0"/>
        </a:xfrm>
      </p:grpSpPr>
      <p:sp>
        <p:nvSpPr>
          <p:cNvPr id="939" name="Google Shape;939;p154"/>
          <p:cNvSpPr txBox="1">
            <a:spLocks noGrp="1"/>
          </p:cNvSpPr>
          <p:nvPr>
            <p:ph type="title"/>
          </p:nvPr>
        </p:nvSpPr>
        <p:spPr>
          <a:xfrm>
            <a:off x="628650" y="138021"/>
            <a:ext cx="6592200" cy="6510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542075"/>
              </a:buClr>
              <a:buSzPts val="2800"/>
              <a:buFont typeface="Helvetica Neue"/>
              <a:buNone/>
              <a:defRPr sz="2800" b="0" i="0" u="none" strike="noStrike" cap="none">
                <a:solidFill>
                  <a:srgbClr val="542075"/>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40" name="Google Shape;940;p154"/>
          <p:cNvSpPr txBox="1">
            <a:spLocks noGrp="1"/>
          </p:cNvSpPr>
          <p:nvPr>
            <p:ph type="body" idx="1"/>
          </p:nvPr>
        </p:nvSpPr>
        <p:spPr>
          <a:xfrm>
            <a:off x="628650" y="1105159"/>
            <a:ext cx="7261800" cy="1000500"/>
          </a:xfrm>
          <a:prstGeom prst="rect">
            <a:avLst/>
          </a:prstGeom>
          <a:noFill/>
          <a:ln>
            <a:noFill/>
          </a:ln>
        </p:spPr>
        <p:txBody>
          <a:bodyPr spcFirstLastPara="1" wrap="square" lIns="91425" tIns="45700" rIns="91425" bIns="45700" anchor="t" anchorCtr="0">
            <a:noAutofit/>
          </a:bodyPr>
          <a:lstStyle>
            <a:lvl1pPr marL="457200" marR="0" lvl="0" indent="-309880" algn="l" rtl="0">
              <a:lnSpc>
                <a:spcPct val="100000"/>
              </a:lnSpc>
              <a:spcBef>
                <a:spcPts val="1000"/>
              </a:spcBef>
              <a:spcAft>
                <a:spcPts val="0"/>
              </a:spcAft>
              <a:buClr>
                <a:srgbClr val="3A3838"/>
              </a:buClr>
              <a:buSzPts val="1280"/>
              <a:buFont typeface="Arial"/>
              <a:buChar char="•"/>
              <a:defRPr sz="1600" b="0" i="0" u="none" strike="noStrike" cap="none">
                <a:solidFill>
                  <a:srgbClr val="3A3838"/>
                </a:solidFill>
                <a:latin typeface="Helvetica Neue"/>
                <a:ea typeface="Helvetica Neue"/>
                <a:cs typeface="Helvetica Neue"/>
                <a:sym typeface="Helvetica Neue"/>
              </a:defRPr>
            </a:lvl1pPr>
            <a:lvl2pPr marL="914400" marR="0" lvl="1" indent="-317500" algn="l" rtl="0">
              <a:lnSpc>
                <a:spcPct val="100000"/>
              </a:lnSpc>
              <a:spcBef>
                <a:spcPts val="500"/>
              </a:spcBef>
              <a:spcAft>
                <a:spcPts val="0"/>
              </a:spcAft>
              <a:buClr>
                <a:srgbClr val="3A3838"/>
              </a:buClr>
              <a:buSzPts val="1400"/>
              <a:buFont typeface="Arial"/>
              <a:buChar char="•"/>
              <a:defRPr sz="1400" b="0" i="0" u="none" strike="noStrike" cap="none">
                <a:solidFill>
                  <a:srgbClr val="3A3838"/>
                </a:solidFill>
                <a:latin typeface="Helvetica Neue"/>
                <a:ea typeface="Helvetica Neue"/>
                <a:cs typeface="Helvetica Neue"/>
                <a:sym typeface="Helvetica Neue"/>
              </a:defRPr>
            </a:lvl2pPr>
            <a:lvl3pPr marL="1371600" marR="0" lvl="2" indent="-289560" algn="l" rtl="0">
              <a:lnSpc>
                <a:spcPct val="100000"/>
              </a:lnSpc>
              <a:spcBef>
                <a:spcPts val="500"/>
              </a:spcBef>
              <a:spcAft>
                <a:spcPts val="0"/>
              </a:spcAft>
              <a:buClr>
                <a:srgbClr val="3A3838"/>
              </a:buClr>
              <a:buSzPts val="960"/>
              <a:buFont typeface="Noto Sans Symbols"/>
              <a:buChar char="▪"/>
              <a:defRPr sz="1200" b="0" i="0" u="none" strike="noStrike" cap="none">
                <a:solidFill>
                  <a:srgbClr val="3A3838"/>
                </a:solidFill>
                <a:latin typeface="Helvetica Neue"/>
                <a:ea typeface="Helvetica Neue"/>
                <a:cs typeface="Helvetica Neue"/>
                <a:sym typeface="Helvetica Neue"/>
              </a:defRPr>
            </a:lvl3pPr>
            <a:lvl4pPr marL="1828800" marR="0" lvl="3" indent="-298450" algn="l" rtl="0">
              <a:lnSpc>
                <a:spcPct val="100000"/>
              </a:lnSpc>
              <a:spcBef>
                <a:spcPts val="500"/>
              </a:spcBef>
              <a:spcAft>
                <a:spcPts val="0"/>
              </a:spcAft>
              <a:buClr>
                <a:srgbClr val="3A3838"/>
              </a:buClr>
              <a:buSzPts val="1100"/>
              <a:buFont typeface="Arial"/>
              <a:buChar char="•"/>
              <a:defRPr sz="1100" b="0" i="0" u="none" strike="noStrike" cap="none">
                <a:solidFill>
                  <a:srgbClr val="3A3838"/>
                </a:solidFill>
                <a:latin typeface="Helvetica Neue"/>
                <a:ea typeface="Helvetica Neue"/>
                <a:cs typeface="Helvetica Neue"/>
                <a:sym typeface="Helvetica Neue"/>
              </a:defRPr>
            </a:lvl4pPr>
            <a:lvl5pPr marL="2286000" marR="0" lvl="4" indent="-298450" algn="l" rtl="0">
              <a:lnSpc>
                <a:spcPct val="100000"/>
              </a:lnSpc>
              <a:spcBef>
                <a:spcPts val="500"/>
              </a:spcBef>
              <a:spcAft>
                <a:spcPts val="0"/>
              </a:spcAft>
              <a:buClr>
                <a:srgbClr val="3A3838"/>
              </a:buClr>
              <a:buSzPts val="1100"/>
              <a:buFont typeface="Arial"/>
              <a:buChar char="•"/>
              <a:defRPr sz="1100" b="0" i="0" u="none" strike="noStrike" cap="none">
                <a:solidFill>
                  <a:srgbClr val="3A3838"/>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1" name="Google Shape;941;p154"/>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42" name="Google Shape;942;p154"/>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43" name="Google Shape;943;p154"/>
          <p:cNvSpPr txBox="1">
            <a:spLocks noGrp="1"/>
          </p:cNvSpPr>
          <p:nvPr>
            <p:ph type="sldNum" idx="12"/>
          </p:nvPr>
        </p:nvSpPr>
        <p:spPr>
          <a:xfrm>
            <a:off x="6767043" y="4766124"/>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757070"/>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757070"/>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757070"/>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757070"/>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757070"/>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757070"/>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757070"/>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757070"/>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757070"/>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GB"/>
              <a:t>‹#›</a:t>
            </a:fld>
            <a:endParaRPr/>
          </a:p>
        </p:txBody>
      </p:sp>
      <p:pic>
        <p:nvPicPr>
          <p:cNvPr id="944" name="Google Shape;944;p154"/>
          <p:cNvPicPr preferRelativeResize="0"/>
          <p:nvPr/>
        </p:nvPicPr>
        <p:blipFill rotWithShape="1">
          <a:blip r:embed="rId2">
            <a:alphaModFix/>
          </a:blip>
          <a:srcRect/>
          <a:stretch/>
        </p:blipFill>
        <p:spPr>
          <a:xfrm>
            <a:off x="7931416" y="236931"/>
            <a:ext cx="622734" cy="622734"/>
          </a:xfrm>
          <a:prstGeom prst="rect">
            <a:avLst/>
          </a:prstGeom>
          <a:noFill/>
          <a:ln>
            <a:noFill/>
          </a:ln>
        </p:spPr>
      </p:pic>
      <p:pic>
        <p:nvPicPr>
          <p:cNvPr id="945" name="Google Shape;945;p154"/>
          <p:cNvPicPr preferRelativeResize="0"/>
          <p:nvPr/>
        </p:nvPicPr>
        <p:blipFill rotWithShape="1">
          <a:blip r:embed="rId3">
            <a:alphaModFix/>
          </a:blip>
          <a:srcRect t="86864" r="57657" b="7164"/>
          <a:stretch/>
        </p:blipFill>
        <p:spPr>
          <a:xfrm>
            <a:off x="-197780" y="664678"/>
            <a:ext cx="7877627" cy="262200"/>
          </a:xfrm>
          <a:prstGeom prst="rect">
            <a:avLst/>
          </a:prstGeom>
          <a:noFill/>
          <a:ln>
            <a:noFill/>
          </a:ln>
        </p:spPr>
      </p:pic>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946"/>
        <p:cNvGrpSpPr/>
        <p:nvPr/>
      </p:nvGrpSpPr>
      <p:grpSpPr>
        <a:xfrm>
          <a:off x="0" y="0"/>
          <a:ext cx="0" cy="0"/>
          <a:chOff x="0" y="0"/>
          <a:chExt cx="0" cy="0"/>
        </a:xfrm>
      </p:grpSpPr>
      <p:pic>
        <p:nvPicPr>
          <p:cNvPr id="947" name="Google Shape;947;p155"/>
          <p:cNvPicPr preferRelativeResize="0"/>
          <p:nvPr/>
        </p:nvPicPr>
        <p:blipFill rotWithShape="1">
          <a:blip r:embed="rId2">
            <a:alphaModFix/>
          </a:blip>
          <a:srcRect r="70853" b="87497"/>
          <a:stretch/>
        </p:blipFill>
        <p:spPr>
          <a:xfrm>
            <a:off x="4812507" y="2538413"/>
            <a:ext cx="4304112" cy="2611044"/>
          </a:xfrm>
          <a:prstGeom prst="rect">
            <a:avLst/>
          </a:prstGeom>
          <a:noFill/>
          <a:ln>
            <a:noFill/>
          </a:ln>
        </p:spPr>
      </p:pic>
      <p:cxnSp>
        <p:nvCxnSpPr>
          <p:cNvPr id="948" name="Google Shape;948;p155"/>
          <p:cNvCxnSpPr/>
          <p:nvPr/>
        </p:nvCxnSpPr>
        <p:spPr>
          <a:xfrm>
            <a:off x="389335" y="828675"/>
            <a:ext cx="1425300" cy="0"/>
          </a:xfrm>
          <a:prstGeom prst="straightConnector1">
            <a:avLst/>
          </a:prstGeom>
          <a:noFill/>
          <a:ln w="76200" cap="flat" cmpd="sng">
            <a:solidFill>
              <a:srgbClr val="1899D6"/>
            </a:solidFill>
            <a:prstDash val="solid"/>
            <a:miter lim="800000"/>
            <a:headEnd type="none" w="sm" len="sm"/>
            <a:tailEnd type="none" w="sm" len="sm"/>
          </a:ln>
        </p:spPr>
      </p:cxnSp>
      <p:pic>
        <p:nvPicPr>
          <p:cNvPr id="949" name="Google Shape;949;p155"/>
          <p:cNvPicPr preferRelativeResize="0"/>
          <p:nvPr/>
        </p:nvPicPr>
        <p:blipFill rotWithShape="1">
          <a:blip r:embed="rId3">
            <a:alphaModFix/>
          </a:blip>
          <a:srcRect/>
          <a:stretch/>
        </p:blipFill>
        <p:spPr>
          <a:xfrm>
            <a:off x="8561785" y="190500"/>
            <a:ext cx="336947" cy="396479"/>
          </a:xfrm>
          <a:prstGeom prst="rect">
            <a:avLst/>
          </a:prstGeom>
          <a:noFill/>
          <a:ln>
            <a:noFill/>
          </a:ln>
        </p:spPr>
      </p:pic>
      <p:sp>
        <p:nvSpPr>
          <p:cNvPr id="950" name="Google Shape;950;p155"/>
          <p:cNvSpPr txBox="1">
            <a:spLocks noGrp="1"/>
          </p:cNvSpPr>
          <p:nvPr>
            <p:ph type="title"/>
          </p:nvPr>
        </p:nvSpPr>
        <p:spPr>
          <a:xfrm>
            <a:off x="319599" y="1"/>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SzPts val="1400"/>
              <a:buNone/>
              <a:defRPr/>
            </a:lvl1pPr>
            <a:lvl2pPr lvl="1" algn="l" rtl="0">
              <a:lnSpc>
                <a:spcPct val="90000"/>
              </a:lnSpc>
              <a:spcBef>
                <a:spcPts val="0"/>
              </a:spcBef>
              <a:spcAft>
                <a:spcPts val="0"/>
              </a:spcAft>
              <a:buSzPts val="1400"/>
              <a:buNone/>
              <a:defRPr/>
            </a:lvl2pPr>
            <a:lvl3pPr lvl="2" algn="l" rtl="0">
              <a:lnSpc>
                <a:spcPct val="90000"/>
              </a:lnSpc>
              <a:spcBef>
                <a:spcPts val="0"/>
              </a:spcBef>
              <a:spcAft>
                <a:spcPts val="0"/>
              </a:spcAft>
              <a:buSzPts val="1400"/>
              <a:buNone/>
              <a:defRPr/>
            </a:lvl3pPr>
            <a:lvl4pPr lvl="3" algn="l" rtl="0">
              <a:lnSpc>
                <a:spcPct val="90000"/>
              </a:lnSpc>
              <a:spcBef>
                <a:spcPts val="0"/>
              </a:spcBef>
              <a:spcAft>
                <a:spcPts val="0"/>
              </a:spcAft>
              <a:buSzPts val="1400"/>
              <a:buNone/>
              <a:defRPr/>
            </a:lvl4pPr>
            <a:lvl5pPr lvl="4" algn="l" rtl="0">
              <a:lnSpc>
                <a:spcPct val="90000"/>
              </a:lnSpc>
              <a:spcBef>
                <a:spcPts val="0"/>
              </a:spcBef>
              <a:spcAft>
                <a:spcPts val="0"/>
              </a:spcAft>
              <a:buSzPts val="1400"/>
              <a:buNone/>
              <a:defRPr/>
            </a:lvl5pPr>
            <a:lvl6pPr lvl="5" algn="l" rtl="0">
              <a:lnSpc>
                <a:spcPct val="90000"/>
              </a:lnSpc>
              <a:spcBef>
                <a:spcPts val="0"/>
              </a:spcBef>
              <a:spcAft>
                <a:spcPts val="0"/>
              </a:spcAft>
              <a:buSzPts val="1400"/>
              <a:buNone/>
              <a:defRPr/>
            </a:lvl6pPr>
            <a:lvl7pPr lvl="6" algn="l" rtl="0">
              <a:lnSpc>
                <a:spcPct val="90000"/>
              </a:lnSpc>
              <a:spcBef>
                <a:spcPts val="0"/>
              </a:spcBef>
              <a:spcAft>
                <a:spcPts val="0"/>
              </a:spcAft>
              <a:buSzPts val="1400"/>
              <a:buNone/>
              <a:defRPr/>
            </a:lvl7pPr>
            <a:lvl8pPr lvl="7" algn="l" rtl="0">
              <a:lnSpc>
                <a:spcPct val="90000"/>
              </a:lnSpc>
              <a:spcBef>
                <a:spcPts val="0"/>
              </a:spcBef>
              <a:spcAft>
                <a:spcPts val="0"/>
              </a:spcAft>
              <a:buSzPts val="1400"/>
              <a:buNone/>
              <a:defRPr/>
            </a:lvl8pPr>
            <a:lvl9pPr lvl="8" algn="l" rtl="0">
              <a:lnSpc>
                <a:spcPct val="90000"/>
              </a:lnSpc>
              <a:spcBef>
                <a:spcPts val="0"/>
              </a:spcBef>
              <a:spcAft>
                <a:spcPts val="0"/>
              </a:spcAft>
              <a:buSzPts val="1400"/>
              <a:buNone/>
              <a:defRPr/>
            </a:lvl9pPr>
          </a:lstStyle>
          <a:p>
            <a:endParaRPr/>
          </a:p>
        </p:txBody>
      </p:sp>
      <p:sp>
        <p:nvSpPr>
          <p:cNvPr id="951" name="Google Shape;951;p155"/>
          <p:cNvSpPr txBox="1">
            <a:spLocks noGrp="1"/>
          </p:cNvSpPr>
          <p:nvPr>
            <p:ph type="body" idx="1"/>
          </p:nvPr>
        </p:nvSpPr>
        <p:spPr>
          <a:xfrm>
            <a:off x="628650" y="1369219"/>
            <a:ext cx="7898400" cy="3263400"/>
          </a:xfrm>
          <a:prstGeom prst="rect">
            <a:avLst/>
          </a:prstGeom>
          <a:noFill/>
          <a:ln>
            <a:noFill/>
          </a:ln>
        </p:spPr>
        <p:txBody>
          <a:bodyPr spcFirstLastPara="1" wrap="square" lIns="68575" tIns="34275" rIns="68575" bIns="34275" anchor="t" anchorCtr="0">
            <a:noAutofit/>
          </a:bodyPr>
          <a:lstStyle>
            <a:lvl1pPr marL="457200" lvl="0" indent="-368300" algn="l" rtl="0">
              <a:lnSpc>
                <a:spcPct val="90000"/>
              </a:lnSpc>
              <a:spcBef>
                <a:spcPts val="750"/>
              </a:spcBef>
              <a:spcAft>
                <a:spcPts val="0"/>
              </a:spcAft>
              <a:buClr>
                <a:schemeClr val="accent1"/>
              </a:buClr>
              <a:buSzPts val="2200"/>
              <a:buFont typeface="Arial"/>
              <a:buChar char="•"/>
              <a:defRPr sz="1650"/>
            </a:lvl1pPr>
            <a:lvl2pPr marL="914400" lvl="1" indent="-342900" algn="l" rtl="0">
              <a:lnSpc>
                <a:spcPct val="90000"/>
              </a:lnSpc>
              <a:spcBef>
                <a:spcPts val="375"/>
              </a:spcBef>
              <a:spcAft>
                <a:spcPts val="0"/>
              </a:spcAft>
              <a:buClr>
                <a:schemeClr val="dk1"/>
              </a:buClr>
              <a:buSzPts val="1800"/>
              <a:buChar char="•"/>
              <a:defRPr/>
            </a:lvl2pPr>
            <a:lvl3pPr marL="1371600" lvl="2" indent="-342900" algn="l" rtl="0">
              <a:lnSpc>
                <a:spcPct val="90000"/>
              </a:lnSpc>
              <a:spcBef>
                <a:spcPts val="375"/>
              </a:spcBef>
              <a:spcAft>
                <a:spcPts val="0"/>
              </a:spcAft>
              <a:buClr>
                <a:schemeClr val="dk1"/>
              </a:buClr>
              <a:buSzPts val="1800"/>
              <a:buChar char="•"/>
              <a:defRPr/>
            </a:lvl3pPr>
            <a:lvl4pPr marL="1828800" lvl="3" indent="-342900" algn="l" rtl="0">
              <a:lnSpc>
                <a:spcPct val="90000"/>
              </a:lnSpc>
              <a:spcBef>
                <a:spcPts val="375"/>
              </a:spcBef>
              <a:spcAft>
                <a:spcPts val="0"/>
              </a:spcAft>
              <a:buClr>
                <a:schemeClr val="dk1"/>
              </a:buClr>
              <a:buSzPts val="1800"/>
              <a:buChar char="•"/>
              <a:defRPr/>
            </a:lvl4pPr>
            <a:lvl5pPr marL="2286000" lvl="4" indent="-342900" algn="l" rtl="0">
              <a:lnSpc>
                <a:spcPct val="90000"/>
              </a:lnSpc>
              <a:spcBef>
                <a:spcPts val="375"/>
              </a:spcBef>
              <a:spcAft>
                <a:spcPts val="0"/>
              </a:spcAft>
              <a:buClr>
                <a:schemeClr val="dk1"/>
              </a:buClr>
              <a:buSzPts val="1800"/>
              <a:buChar char="•"/>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
        <p:nvSpPr>
          <p:cNvPr id="952" name="Google Shape;952;p155"/>
          <p:cNvSpPr txBox="1">
            <a:spLocks noGrp="1"/>
          </p:cNvSpPr>
          <p:nvPr>
            <p:ph type="ftr" idx="11"/>
          </p:nvPr>
        </p:nvSpPr>
        <p:spPr>
          <a:xfrm>
            <a:off x="52388" y="4895850"/>
            <a:ext cx="3086100" cy="2535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400"/>
              <a:buNone/>
              <a:defRPr sz="750" b="0" i="0">
                <a:solidFill>
                  <a:srgbClr val="A5A5A5"/>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1 column no hexagon">
  <p:cSld name="CUSTOM_5">
    <p:spTree>
      <p:nvGrpSpPr>
        <p:cNvPr id="1" name="Shape 953"/>
        <p:cNvGrpSpPr/>
        <p:nvPr/>
      </p:nvGrpSpPr>
      <p:grpSpPr>
        <a:xfrm>
          <a:off x="0" y="0"/>
          <a:ext cx="0" cy="0"/>
          <a:chOff x="0" y="0"/>
          <a:chExt cx="0" cy="0"/>
        </a:xfrm>
      </p:grpSpPr>
      <p:sp>
        <p:nvSpPr>
          <p:cNvPr id="954" name="Google Shape;954;p156"/>
          <p:cNvSpPr txBox="1">
            <a:spLocks noGrp="1"/>
          </p:cNvSpPr>
          <p:nvPr>
            <p:ph type="title"/>
          </p:nvPr>
        </p:nvSpPr>
        <p:spPr>
          <a:xfrm>
            <a:off x="311700" y="445025"/>
            <a:ext cx="8520600" cy="572700"/>
          </a:xfrm>
          <a:prstGeom prst="rect">
            <a:avLst/>
          </a:prstGeom>
        </p:spPr>
        <p:txBody>
          <a:bodyPr spcFirstLastPara="1" wrap="square" lIns="68575" tIns="34275" rIns="68575" bIns="34275"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955" name="Google Shape;955;p156"/>
          <p:cNvPicPr preferRelativeResize="0"/>
          <p:nvPr/>
        </p:nvPicPr>
        <p:blipFill rotWithShape="1">
          <a:blip r:embed="rId2">
            <a:alphaModFix/>
          </a:blip>
          <a:srcRect l="6485" t="5864" r="79531" b="62676"/>
          <a:stretch/>
        </p:blipFill>
        <p:spPr>
          <a:xfrm>
            <a:off x="8497050" y="137350"/>
            <a:ext cx="504923" cy="572700"/>
          </a:xfrm>
          <a:prstGeom prst="rect">
            <a:avLst/>
          </a:prstGeom>
          <a:noFill/>
          <a:ln>
            <a:noFill/>
          </a:ln>
        </p:spPr>
      </p:pic>
      <p:cxnSp>
        <p:nvCxnSpPr>
          <p:cNvPr id="956" name="Google Shape;956;p156"/>
          <p:cNvCxnSpPr/>
          <p:nvPr/>
        </p:nvCxnSpPr>
        <p:spPr>
          <a:xfrm>
            <a:off x="465475" y="1104550"/>
            <a:ext cx="1830300" cy="0"/>
          </a:xfrm>
          <a:prstGeom prst="straightConnector1">
            <a:avLst/>
          </a:prstGeom>
          <a:noFill/>
          <a:ln w="76200" cap="flat" cmpd="sng">
            <a:solidFill>
              <a:srgbClr val="0098DB"/>
            </a:solidFill>
            <a:prstDash val="solid"/>
            <a:round/>
            <a:headEnd type="none" w="med" len="med"/>
            <a:tailEnd type="none" w="med" len="med"/>
          </a:ln>
        </p:spPr>
      </p:cxnSp>
      <p:sp>
        <p:nvSpPr>
          <p:cNvPr id="957" name="Google Shape;957;p156"/>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Autofit/>
          </a:bodyPr>
          <a:lstStyle>
            <a:lvl1pPr marL="457200" lvl="0" indent="-361950" rtl="0">
              <a:spcBef>
                <a:spcPts val="800"/>
              </a:spcBef>
              <a:spcAft>
                <a:spcPts val="0"/>
              </a:spcAft>
              <a:buSzPts val="2100"/>
              <a:buChar char="•"/>
              <a:defRPr/>
            </a:lvl1pPr>
            <a:lvl2pPr marL="914400" lvl="1" indent="-342900" rtl="0">
              <a:spcBef>
                <a:spcPts val="400"/>
              </a:spcBef>
              <a:spcAft>
                <a:spcPts val="0"/>
              </a:spcAft>
              <a:buSzPts val="1800"/>
              <a:buChar char="•"/>
              <a:defRPr/>
            </a:lvl2pPr>
            <a:lvl3pPr marL="1371600" lvl="2" indent="-323850" rtl="0">
              <a:spcBef>
                <a:spcPts val="400"/>
              </a:spcBef>
              <a:spcAft>
                <a:spcPts val="0"/>
              </a:spcAft>
              <a:buSzPts val="1500"/>
              <a:buChar char="•"/>
              <a:defRPr/>
            </a:lvl3pPr>
            <a:lvl4pPr marL="1828800" lvl="3" indent="-317500" rtl="0">
              <a:spcBef>
                <a:spcPts val="400"/>
              </a:spcBef>
              <a:spcAft>
                <a:spcPts val="0"/>
              </a:spcAft>
              <a:buSzPts val="1400"/>
              <a:buChar char="•"/>
              <a:defRPr/>
            </a:lvl4pPr>
            <a:lvl5pPr marL="2286000" lvl="4" indent="-317500" rtl="0">
              <a:spcBef>
                <a:spcPts val="400"/>
              </a:spcBef>
              <a:spcAft>
                <a:spcPts val="0"/>
              </a:spcAft>
              <a:buSzPts val="1400"/>
              <a:buChar char="•"/>
              <a:defRPr/>
            </a:lvl5pPr>
            <a:lvl6pPr marL="2743200" lvl="5" indent="-317500" rtl="0">
              <a:spcBef>
                <a:spcPts val="400"/>
              </a:spcBef>
              <a:spcAft>
                <a:spcPts val="0"/>
              </a:spcAft>
              <a:buSzPts val="1400"/>
              <a:buChar char="•"/>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a:p>
        </p:txBody>
      </p:sp>
      <p:pic>
        <p:nvPicPr>
          <p:cNvPr id="958" name="Google Shape;958;p156"/>
          <p:cNvPicPr preferRelativeResize="0"/>
          <p:nvPr/>
        </p:nvPicPr>
        <p:blipFill>
          <a:blip r:embed="rId3">
            <a:alphaModFix/>
          </a:blip>
          <a:stretch>
            <a:fillRect/>
          </a:stretch>
        </p:blipFill>
        <p:spPr>
          <a:xfrm>
            <a:off x="6557225" y="183225"/>
            <a:ext cx="1897799" cy="409015"/>
          </a:xfrm>
          <a:prstGeom prst="rect">
            <a:avLst/>
          </a:prstGeom>
          <a:noFill/>
          <a:ln>
            <a:noFill/>
          </a:ln>
        </p:spPr>
      </p:pic>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1 column no hexagon 2">
  <p:cSld name="CUSTOM_5_5">
    <p:spTree>
      <p:nvGrpSpPr>
        <p:cNvPr id="1" name="Shape 959"/>
        <p:cNvGrpSpPr/>
        <p:nvPr/>
      </p:nvGrpSpPr>
      <p:grpSpPr>
        <a:xfrm>
          <a:off x="0" y="0"/>
          <a:ext cx="0" cy="0"/>
          <a:chOff x="0" y="0"/>
          <a:chExt cx="0" cy="0"/>
        </a:xfrm>
      </p:grpSpPr>
      <p:sp>
        <p:nvSpPr>
          <p:cNvPr id="960" name="Google Shape;960;p157"/>
          <p:cNvSpPr txBox="1">
            <a:spLocks noGrp="1"/>
          </p:cNvSpPr>
          <p:nvPr>
            <p:ph type="title"/>
          </p:nvPr>
        </p:nvSpPr>
        <p:spPr>
          <a:xfrm>
            <a:off x="311700" y="445025"/>
            <a:ext cx="8520600" cy="572700"/>
          </a:xfrm>
          <a:prstGeom prst="rect">
            <a:avLst/>
          </a:prstGeom>
        </p:spPr>
        <p:txBody>
          <a:bodyPr spcFirstLastPara="1" wrap="square" lIns="68575" tIns="34275" rIns="68575" bIns="34275"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961" name="Google Shape;961;p157"/>
          <p:cNvPicPr preferRelativeResize="0"/>
          <p:nvPr/>
        </p:nvPicPr>
        <p:blipFill rotWithShape="1">
          <a:blip r:embed="rId2">
            <a:alphaModFix/>
          </a:blip>
          <a:srcRect l="6485" t="5864" r="79531" b="62676"/>
          <a:stretch/>
        </p:blipFill>
        <p:spPr>
          <a:xfrm>
            <a:off x="8497050" y="137350"/>
            <a:ext cx="504923" cy="572700"/>
          </a:xfrm>
          <a:prstGeom prst="rect">
            <a:avLst/>
          </a:prstGeom>
          <a:noFill/>
          <a:ln>
            <a:noFill/>
          </a:ln>
        </p:spPr>
      </p:pic>
      <p:cxnSp>
        <p:nvCxnSpPr>
          <p:cNvPr id="962" name="Google Shape;962;p157"/>
          <p:cNvCxnSpPr/>
          <p:nvPr/>
        </p:nvCxnSpPr>
        <p:spPr>
          <a:xfrm>
            <a:off x="465475" y="1104550"/>
            <a:ext cx="1830300" cy="0"/>
          </a:xfrm>
          <a:prstGeom prst="straightConnector1">
            <a:avLst/>
          </a:prstGeom>
          <a:noFill/>
          <a:ln w="76200" cap="flat" cmpd="sng">
            <a:solidFill>
              <a:srgbClr val="0098DB"/>
            </a:solidFill>
            <a:prstDash val="solid"/>
            <a:round/>
            <a:headEnd type="none" w="med" len="med"/>
            <a:tailEnd type="none" w="med" len="med"/>
          </a:ln>
        </p:spPr>
      </p:cxnSp>
      <p:sp>
        <p:nvSpPr>
          <p:cNvPr id="963" name="Google Shape;963;p157"/>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Autofit/>
          </a:bodyPr>
          <a:lstStyle>
            <a:lvl1pPr marL="457200" lvl="0" indent="-361950" rtl="0">
              <a:spcBef>
                <a:spcPts val="800"/>
              </a:spcBef>
              <a:spcAft>
                <a:spcPts val="0"/>
              </a:spcAft>
              <a:buSzPts val="2100"/>
              <a:buChar char="•"/>
              <a:defRPr/>
            </a:lvl1pPr>
            <a:lvl2pPr marL="914400" lvl="1" indent="-342900" rtl="0">
              <a:spcBef>
                <a:spcPts val="400"/>
              </a:spcBef>
              <a:spcAft>
                <a:spcPts val="0"/>
              </a:spcAft>
              <a:buSzPts val="1800"/>
              <a:buChar char="•"/>
              <a:defRPr/>
            </a:lvl2pPr>
            <a:lvl3pPr marL="1371600" lvl="2" indent="-323850" rtl="0">
              <a:spcBef>
                <a:spcPts val="400"/>
              </a:spcBef>
              <a:spcAft>
                <a:spcPts val="0"/>
              </a:spcAft>
              <a:buSzPts val="1500"/>
              <a:buChar char="•"/>
              <a:defRPr/>
            </a:lvl3pPr>
            <a:lvl4pPr marL="1828800" lvl="3" indent="-317500" rtl="0">
              <a:spcBef>
                <a:spcPts val="400"/>
              </a:spcBef>
              <a:spcAft>
                <a:spcPts val="0"/>
              </a:spcAft>
              <a:buSzPts val="1400"/>
              <a:buChar char="•"/>
              <a:defRPr/>
            </a:lvl4pPr>
            <a:lvl5pPr marL="2286000" lvl="4" indent="-317500" rtl="0">
              <a:spcBef>
                <a:spcPts val="400"/>
              </a:spcBef>
              <a:spcAft>
                <a:spcPts val="0"/>
              </a:spcAft>
              <a:buSzPts val="1400"/>
              <a:buChar char="•"/>
              <a:defRPr/>
            </a:lvl5pPr>
            <a:lvl6pPr marL="2743200" lvl="5" indent="-317500" rtl="0">
              <a:spcBef>
                <a:spcPts val="400"/>
              </a:spcBef>
              <a:spcAft>
                <a:spcPts val="0"/>
              </a:spcAft>
              <a:buSzPts val="1400"/>
              <a:buChar char="•"/>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a:p>
        </p:txBody>
      </p:sp>
      <p:pic>
        <p:nvPicPr>
          <p:cNvPr id="964" name="Google Shape;964;p157"/>
          <p:cNvPicPr preferRelativeResize="0"/>
          <p:nvPr/>
        </p:nvPicPr>
        <p:blipFill>
          <a:blip r:embed="rId3">
            <a:alphaModFix/>
          </a:blip>
          <a:stretch>
            <a:fillRect/>
          </a:stretch>
        </p:blipFill>
        <p:spPr>
          <a:xfrm>
            <a:off x="6557225" y="183225"/>
            <a:ext cx="1897799" cy="409015"/>
          </a:xfrm>
          <a:prstGeom prst="rect">
            <a:avLst/>
          </a:prstGeom>
          <a:noFill/>
          <a:ln>
            <a:noFill/>
          </a:ln>
        </p:spPr>
      </p:pic>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965"/>
        <p:cNvGrpSpPr/>
        <p:nvPr/>
      </p:nvGrpSpPr>
      <p:grpSpPr>
        <a:xfrm>
          <a:off x="0" y="0"/>
          <a:ext cx="0" cy="0"/>
          <a:chOff x="0" y="0"/>
          <a:chExt cx="0" cy="0"/>
        </a:xfrm>
      </p:grpSpPr>
      <p:pic>
        <p:nvPicPr>
          <p:cNvPr id="966" name="Google Shape;966;p158"/>
          <p:cNvPicPr preferRelativeResize="0"/>
          <p:nvPr/>
        </p:nvPicPr>
        <p:blipFill rotWithShape="1">
          <a:blip r:embed="rId2">
            <a:alphaModFix/>
          </a:blip>
          <a:srcRect t="9296" b="9296"/>
          <a:stretch/>
        </p:blipFill>
        <p:spPr>
          <a:xfrm>
            <a:off x="0" y="0"/>
            <a:ext cx="9143998" cy="5143498"/>
          </a:xfrm>
          <a:prstGeom prst="rect">
            <a:avLst/>
          </a:prstGeom>
          <a:noFill/>
          <a:ln>
            <a:noFill/>
          </a:ln>
        </p:spPr>
      </p:pic>
      <p:sp>
        <p:nvSpPr>
          <p:cNvPr id="967" name="Google Shape;967;p158"/>
          <p:cNvSpPr/>
          <p:nvPr/>
        </p:nvSpPr>
        <p:spPr>
          <a:xfrm>
            <a:off x="0" y="0"/>
            <a:ext cx="9216300" cy="5143500"/>
          </a:xfrm>
          <a:prstGeom prst="rect">
            <a:avLst/>
          </a:prstGeom>
          <a:solidFill>
            <a:srgbClr val="1E99D5">
              <a:alpha val="498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accent1"/>
              </a:solidFill>
              <a:latin typeface="Arial"/>
              <a:ea typeface="Arial"/>
              <a:cs typeface="Arial"/>
              <a:sym typeface="Arial"/>
            </a:endParaRPr>
          </a:p>
        </p:txBody>
      </p:sp>
      <p:sp>
        <p:nvSpPr>
          <p:cNvPr id="968" name="Google Shape;968;p158"/>
          <p:cNvSpPr txBox="1">
            <a:spLocks noGrp="1"/>
          </p:cNvSpPr>
          <p:nvPr>
            <p:ph type="ctrTitle"/>
          </p:nvPr>
        </p:nvSpPr>
        <p:spPr>
          <a:xfrm>
            <a:off x="596901" y="958007"/>
            <a:ext cx="6858000" cy="17907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400"/>
              <a:buFont typeface="Arial"/>
              <a:buNone/>
              <a:defRPr sz="3400" b="1">
                <a:solidFill>
                  <a:schemeClr val="lt1"/>
                </a:solidFill>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69" name="Google Shape;969;p158"/>
          <p:cNvSpPr txBox="1">
            <a:spLocks noGrp="1"/>
          </p:cNvSpPr>
          <p:nvPr>
            <p:ph type="subTitle" idx="1"/>
          </p:nvPr>
        </p:nvSpPr>
        <p:spPr>
          <a:xfrm>
            <a:off x="596901" y="2875881"/>
            <a:ext cx="6858000" cy="12417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Clr>
                <a:schemeClr val="lt1"/>
              </a:buClr>
              <a:buSzPts val="1800"/>
              <a:buNone/>
              <a:defRPr sz="1800" b="0" i="0">
                <a:solidFill>
                  <a:schemeClr val="lt1"/>
                </a:solidFill>
                <a:latin typeface="Arial"/>
                <a:ea typeface="Arial"/>
                <a:cs typeface="Arial"/>
                <a:sym typeface="Arial"/>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cxnSp>
        <p:nvCxnSpPr>
          <p:cNvPr id="970" name="Google Shape;970;p158"/>
          <p:cNvCxnSpPr/>
          <p:nvPr/>
        </p:nvCxnSpPr>
        <p:spPr>
          <a:xfrm>
            <a:off x="656082" y="2782045"/>
            <a:ext cx="1808100" cy="0"/>
          </a:xfrm>
          <a:prstGeom prst="straightConnector1">
            <a:avLst/>
          </a:prstGeom>
          <a:noFill/>
          <a:ln w="76200" cap="flat" cmpd="sng">
            <a:solidFill>
              <a:schemeClr val="lt1"/>
            </a:solidFill>
            <a:prstDash val="solid"/>
            <a:miter lim="800000"/>
            <a:headEnd type="none" w="sm" len="sm"/>
            <a:tailEnd type="none" w="sm" len="sm"/>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ivider slide 1" type="titleOnly">
  <p:cSld name="TITLE_ONLY">
    <p:bg>
      <p:bgPr>
        <a:blipFill>
          <a:blip r:embed="rId2">
            <a:alphaModFix/>
          </a:blip>
          <a:stretch>
            <a:fillRect/>
          </a:stretch>
        </a:blipFill>
        <a:effectLst/>
      </p:bgPr>
    </p:bg>
    <p:spTree>
      <p:nvGrpSpPr>
        <p:cNvPr id="1" name="Shape 69"/>
        <p:cNvGrpSpPr/>
        <p:nvPr/>
      </p:nvGrpSpPr>
      <p:grpSpPr>
        <a:xfrm>
          <a:off x="0" y="0"/>
          <a:ext cx="0" cy="0"/>
          <a:chOff x="0" y="0"/>
          <a:chExt cx="0" cy="0"/>
        </a:xfrm>
      </p:grpSpPr>
      <p:sp>
        <p:nvSpPr>
          <p:cNvPr id="70" name="Google Shape;70;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71" name="Google Shape;71;p17"/>
          <p:cNvSpPr txBox="1">
            <a:spLocks noGrp="1"/>
          </p:cNvSpPr>
          <p:nvPr>
            <p:ph type="title"/>
          </p:nvPr>
        </p:nvSpPr>
        <p:spPr>
          <a:xfrm>
            <a:off x="616500" y="1944050"/>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sz="3600" b="1">
                <a:solidFill>
                  <a:srgbClr val="FFFFFF"/>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cxnSp>
        <p:nvCxnSpPr>
          <p:cNvPr id="72" name="Google Shape;72;p17"/>
          <p:cNvCxnSpPr/>
          <p:nvPr/>
        </p:nvCxnSpPr>
        <p:spPr>
          <a:xfrm>
            <a:off x="722925" y="2690350"/>
            <a:ext cx="1830300" cy="0"/>
          </a:xfrm>
          <a:prstGeom prst="straightConnector1">
            <a:avLst/>
          </a:prstGeom>
          <a:noFill/>
          <a:ln w="76200" cap="flat" cmpd="sng">
            <a:solidFill>
              <a:srgbClr val="FFFFFF"/>
            </a:solidFill>
            <a:prstDash val="solid"/>
            <a:round/>
            <a:headEnd type="none" w="sm" len="sm"/>
            <a:tailEnd type="none" w="sm" len="sm"/>
          </a:ln>
        </p:spPr>
      </p:cxnSp>
      <p:pic>
        <p:nvPicPr>
          <p:cNvPr id="73" name="Google Shape;73;p17"/>
          <p:cNvPicPr preferRelativeResize="0"/>
          <p:nvPr/>
        </p:nvPicPr>
        <p:blipFill rotWithShape="1">
          <a:blip r:embed="rId3">
            <a:alphaModFix/>
          </a:blip>
          <a:srcRect r="51316"/>
          <a:stretch/>
        </p:blipFill>
        <p:spPr>
          <a:xfrm>
            <a:off x="722925" y="3415300"/>
            <a:ext cx="1029452" cy="1005976"/>
          </a:xfrm>
          <a:prstGeom prst="rect">
            <a:avLst/>
          </a:prstGeom>
          <a:noFill/>
          <a:ln>
            <a:noFill/>
          </a:ln>
        </p:spPr>
      </p:pic>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Stand alone quote slide" type="secHead">
  <p:cSld name="SECTION_HEADER">
    <p:bg>
      <p:bgPr>
        <a:solidFill>
          <a:srgbClr val="4D4F53"/>
        </a:solidFill>
        <a:effectLst/>
      </p:bgPr>
    </p:bg>
    <p:spTree>
      <p:nvGrpSpPr>
        <p:cNvPr id="1" name="Shape 971"/>
        <p:cNvGrpSpPr/>
        <p:nvPr/>
      </p:nvGrpSpPr>
      <p:grpSpPr>
        <a:xfrm>
          <a:off x="0" y="0"/>
          <a:ext cx="0" cy="0"/>
          <a:chOff x="0" y="0"/>
          <a:chExt cx="0" cy="0"/>
        </a:xfrm>
      </p:grpSpPr>
      <p:sp>
        <p:nvSpPr>
          <p:cNvPr id="972" name="Google Shape;972;p159"/>
          <p:cNvSpPr txBox="1">
            <a:spLocks noGrp="1"/>
          </p:cNvSpPr>
          <p:nvPr>
            <p:ph type="title"/>
          </p:nvPr>
        </p:nvSpPr>
        <p:spPr>
          <a:xfrm>
            <a:off x="311700" y="2150850"/>
            <a:ext cx="8520600" cy="841800"/>
          </a:xfrm>
          <a:prstGeom prst="rect">
            <a:avLst/>
          </a:prstGeom>
        </p:spPr>
        <p:txBody>
          <a:bodyPr spcFirstLastPara="1" wrap="square" lIns="68575" tIns="34275" rIns="68575" bIns="34275" anchor="ctr" anchorCtr="0">
            <a:noAutofit/>
          </a:bodyPr>
          <a:lstStyle>
            <a:lvl1pPr lvl="0" algn="ctr" rtl="0">
              <a:spcBef>
                <a:spcPts val="0"/>
              </a:spcBef>
              <a:spcAft>
                <a:spcPts val="0"/>
              </a:spcAft>
              <a:buClr>
                <a:srgbClr val="FFFFFF"/>
              </a:buClr>
              <a:buSzPts val="3600"/>
              <a:buNone/>
              <a:defRPr sz="3600" i="1">
                <a:solidFill>
                  <a:srgbClr val="FFFFFF"/>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73" name="Google Shape;973;p159"/>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Autofit/>
          </a:bodyPr>
          <a:lstStyle>
            <a:lvl1pPr lvl="0" rtl="0">
              <a:buNone/>
              <a:defRPr sz="1100"/>
            </a:lvl1pPr>
            <a:lvl2pPr lvl="1" rtl="0">
              <a:buNone/>
              <a:defRPr sz="1100"/>
            </a:lvl2pPr>
            <a:lvl3pPr lvl="2" rtl="0">
              <a:buNone/>
              <a:defRPr sz="1100"/>
            </a:lvl3pPr>
            <a:lvl4pPr lvl="3" rtl="0">
              <a:buNone/>
              <a:defRPr sz="1100"/>
            </a:lvl4pPr>
            <a:lvl5pPr lvl="4" rtl="0">
              <a:buNone/>
              <a:defRPr sz="1100"/>
            </a:lvl5pPr>
            <a:lvl6pPr lvl="5" rtl="0">
              <a:buNone/>
              <a:defRPr sz="1100"/>
            </a:lvl6pPr>
            <a:lvl7pPr lvl="6" rtl="0">
              <a:buNone/>
              <a:defRPr sz="1100"/>
            </a:lvl7pPr>
            <a:lvl8pPr lvl="7" rtl="0">
              <a:buNone/>
              <a:defRPr sz="1100"/>
            </a:lvl8pPr>
            <a:lvl9pPr lvl="8" rtl="0">
              <a:buNone/>
              <a:defRPr sz="1100"/>
            </a:lvl9pPr>
          </a:lstStyle>
          <a:p>
            <a:pPr marL="0" lvl="0" indent="0" algn="l" rtl="0">
              <a:spcBef>
                <a:spcPts val="0"/>
              </a:spcBef>
              <a:spcAft>
                <a:spcPts val="0"/>
              </a:spcAft>
              <a:buNone/>
            </a:pPr>
            <a:fld id="{00000000-1234-1234-1234-123412341234}" type="slidenum">
              <a:rPr lang="en-GB"/>
              <a:t>‹#›</a:t>
            </a:fld>
            <a:endParaRPr/>
          </a:p>
        </p:txBody>
      </p:sp>
      <p:pic>
        <p:nvPicPr>
          <p:cNvPr id="974" name="Google Shape;974;p159"/>
          <p:cNvPicPr preferRelativeResize="0"/>
          <p:nvPr/>
        </p:nvPicPr>
        <p:blipFill>
          <a:blip r:embed="rId2">
            <a:alphaModFix/>
          </a:blip>
          <a:stretch>
            <a:fillRect/>
          </a:stretch>
        </p:blipFill>
        <p:spPr>
          <a:xfrm>
            <a:off x="8490838" y="110475"/>
            <a:ext cx="511925" cy="506050"/>
          </a:xfrm>
          <a:prstGeom prst="rect">
            <a:avLst/>
          </a:prstGeom>
          <a:noFill/>
          <a:ln>
            <a:noFill/>
          </a:ln>
        </p:spPr>
      </p:pic>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Text and graphic white ">
  <p:cSld name="SECTION_TITLE_AND_DESCRIPTION">
    <p:spTree>
      <p:nvGrpSpPr>
        <p:cNvPr id="1" name="Shape 975"/>
        <p:cNvGrpSpPr/>
        <p:nvPr/>
      </p:nvGrpSpPr>
      <p:grpSpPr>
        <a:xfrm>
          <a:off x="0" y="0"/>
          <a:ext cx="0" cy="0"/>
          <a:chOff x="0" y="0"/>
          <a:chExt cx="0" cy="0"/>
        </a:xfrm>
      </p:grpSpPr>
      <p:sp>
        <p:nvSpPr>
          <p:cNvPr id="976" name="Google Shape;976;p160"/>
          <p:cNvSpPr/>
          <p:nvPr/>
        </p:nvSpPr>
        <p:spPr>
          <a:xfrm>
            <a:off x="4572000" y="-125"/>
            <a:ext cx="4572000" cy="5143500"/>
          </a:xfrm>
          <a:prstGeom prst="rect">
            <a:avLst/>
          </a:prstGeom>
          <a:solidFill>
            <a:srgbClr val="0098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6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GB"/>
              <a:t>‹#›</a:t>
            </a:fld>
            <a:endParaRPr/>
          </a:p>
        </p:txBody>
      </p:sp>
      <p:sp>
        <p:nvSpPr>
          <p:cNvPr id="978" name="Google Shape;978;p160"/>
          <p:cNvSpPr txBox="1">
            <a:spLocks noGrp="1"/>
          </p:cNvSpPr>
          <p:nvPr>
            <p:ph type="title"/>
          </p:nvPr>
        </p:nvSpPr>
        <p:spPr>
          <a:xfrm>
            <a:off x="311700" y="445025"/>
            <a:ext cx="8520600" cy="572700"/>
          </a:xfrm>
          <a:prstGeom prst="rect">
            <a:avLst/>
          </a:prstGeom>
        </p:spPr>
        <p:txBody>
          <a:bodyPr spcFirstLastPara="1" wrap="square" lIns="68575" tIns="34275" rIns="68575" bIns="34275"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979" name="Google Shape;979;p160"/>
          <p:cNvCxnSpPr/>
          <p:nvPr/>
        </p:nvCxnSpPr>
        <p:spPr>
          <a:xfrm>
            <a:off x="465475" y="1104550"/>
            <a:ext cx="1830300" cy="0"/>
          </a:xfrm>
          <a:prstGeom prst="straightConnector1">
            <a:avLst/>
          </a:prstGeom>
          <a:noFill/>
          <a:ln w="76200" cap="flat" cmpd="sng">
            <a:solidFill>
              <a:srgbClr val="0098DB"/>
            </a:solidFill>
            <a:prstDash val="solid"/>
            <a:round/>
            <a:headEnd type="none" w="med" len="med"/>
            <a:tailEnd type="none" w="med" len="med"/>
          </a:ln>
        </p:spPr>
      </p:cxnSp>
      <p:pic>
        <p:nvPicPr>
          <p:cNvPr id="980" name="Google Shape;980;p160"/>
          <p:cNvPicPr preferRelativeResize="0"/>
          <p:nvPr/>
        </p:nvPicPr>
        <p:blipFill>
          <a:blip r:embed="rId2">
            <a:alphaModFix/>
          </a:blip>
          <a:stretch>
            <a:fillRect/>
          </a:stretch>
        </p:blipFill>
        <p:spPr>
          <a:xfrm>
            <a:off x="8490838" y="110475"/>
            <a:ext cx="511925" cy="506050"/>
          </a:xfrm>
          <a:prstGeom prst="rect">
            <a:avLst/>
          </a:prstGeom>
          <a:noFill/>
          <a:ln>
            <a:noFill/>
          </a:ln>
        </p:spPr>
      </p:pic>
      <p:sp>
        <p:nvSpPr>
          <p:cNvPr id="981" name="Google Shape;981;p160"/>
          <p:cNvSpPr txBox="1">
            <a:spLocks noGrp="1"/>
          </p:cNvSpPr>
          <p:nvPr>
            <p:ph type="body" idx="1"/>
          </p:nvPr>
        </p:nvSpPr>
        <p:spPr>
          <a:xfrm>
            <a:off x="311700" y="1384150"/>
            <a:ext cx="3837000" cy="3433800"/>
          </a:xfrm>
          <a:prstGeom prst="rect">
            <a:avLst/>
          </a:prstGeom>
        </p:spPr>
        <p:txBody>
          <a:bodyPr spcFirstLastPara="1" wrap="square" lIns="68575" tIns="34275" rIns="68575" bIns="34275" anchor="t" anchorCtr="0">
            <a:noAutofit/>
          </a:bodyPr>
          <a:lstStyle>
            <a:lvl1pPr marL="457200" lvl="0" indent="-317500" rtl="0">
              <a:spcBef>
                <a:spcPts val="800"/>
              </a:spcBef>
              <a:spcAft>
                <a:spcPts val="0"/>
              </a:spcAft>
              <a:buSzPts val="1400"/>
              <a:buChar char="•"/>
              <a:defRPr sz="1400"/>
            </a:lvl1pPr>
            <a:lvl2pPr marL="914400" lvl="1" indent="-342900" rtl="0">
              <a:spcBef>
                <a:spcPts val="400"/>
              </a:spcBef>
              <a:spcAft>
                <a:spcPts val="0"/>
              </a:spcAft>
              <a:buSzPts val="1800"/>
              <a:buChar char="•"/>
              <a:defRPr/>
            </a:lvl2pPr>
            <a:lvl3pPr marL="1371600" lvl="2" indent="-323850" rtl="0">
              <a:spcBef>
                <a:spcPts val="400"/>
              </a:spcBef>
              <a:spcAft>
                <a:spcPts val="0"/>
              </a:spcAft>
              <a:buSzPts val="1500"/>
              <a:buChar char="•"/>
              <a:defRPr/>
            </a:lvl3pPr>
            <a:lvl4pPr marL="1828800" lvl="3" indent="-317500" rtl="0">
              <a:spcBef>
                <a:spcPts val="400"/>
              </a:spcBef>
              <a:spcAft>
                <a:spcPts val="0"/>
              </a:spcAft>
              <a:buSzPts val="1400"/>
              <a:buChar char="•"/>
              <a:defRPr/>
            </a:lvl4pPr>
            <a:lvl5pPr marL="2286000" lvl="4" indent="-317500" rtl="0">
              <a:spcBef>
                <a:spcPts val="400"/>
              </a:spcBef>
              <a:spcAft>
                <a:spcPts val="0"/>
              </a:spcAft>
              <a:buSzPts val="1400"/>
              <a:buChar char="•"/>
              <a:defRPr/>
            </a:lvl5pPr>
            <a:lvl6pPr marL="2743200" lvl="5" indent="-317500" rtl="0">
              <a:spcBef>
                <a:spcPts val="400"/>
              </a:spcBef>
              <a:spcAft>
                <a:spcPts val="0"/>
              </a:spcAft>
              <a:buSzPts val="1400"/>
              <a:buChar char="•"/>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Divider slide 2">
  <p:cSld name="CUSTOM_1">
    <p:bg>
      <p:bgPr>
        <a:blipFill>
          <a:blip r:embed="rId2">
            <a:alphaModFix/>
          </a:blip>
          <a:stretch>
            <a:fillRect/>
          </a:stretch>
        </a:blipFill>
        <a:effectLst/>
      </p:bgPr>
    </p:bg>
    <p:spTree>
      <p:nvGrpSpPr>
        <p:cNvPr id="1" name="Shape 982"/>
        <p:cNvGrpSpPr/>
        <p:nvPr/>
      </p:nvGrpSpPr>
      <p:grpSpPr>
        <a:xfrm>
          <a:off x="0" y="0"/>
          <a:ext cx="0" cy="0"/>
          <a:chOff x="0" y="0"/>
          <a:chExt cx="0" cy="0"/>
        </a:xfrm>
      </p:grpSpPr>
      <p:sp>
        <p:nvSpPr>
          <p:cNvPr id="983" name="Google Shape;983;p161"/>
          <p:cNvSpPr txBox="1">
            <a:spLocks noGrp="1"/>
          </p:cNvSpPr>
          <p:nvPr>
            <p:ph type="title"/>
          </p:nvPr>
        </p:nvSpPr>
        <p:spPr>
          <a:xfrm>
            <a:off x="616500" y="1944050"/>
            <a:ext cx="8520600" cy="572700"/>
          </a:xfrm>
          <a:prstGeom prst="rect">
            <a:avLst/>
          </a:prstGeom>
        </p:spPr>
        <p:txBody>
          <a:bodyPr spcFirstLastPara="1" wrap="square" lIns="68575" tIns="34275" rIns="68575" bIns="34275" anchor="t" anchorCtr="0">
            <a:noAutofit/>
          </a:bodyPr>
          <a:lstStyle>
            <a:lvl1pPr lvl="0" rtl="0">
              <a:spcBef>
                <a:spcPts val="0"/>
              </a:spcBef>
              <a:spcAft>
                <a:spcPts val="0"/>
              </a:spcAft>
              <a:buNone/>
              <a:defRPr sz="3600" b="1">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984" name="Google Shape;984;p161"/>
          <p:cNvCxnSpPr/>
          <p:nvPr/>
        </p:nvCxnSpPr>
        <p:spPr>
          <a:xfrm>
            <a:off x="722925" y="2690350"/>
            <a:ext cx="1830300" cy="0"/>
          </a:xfrm>
          <a:prstGeom prst="straightConnector1">
            <a:avLst/>
          </a:prstGeom>
          <a:noFill/>
          <a:ln w="76200" cap="flat" cmpd="sng">
            <a:solidFill>
              <a:srgbClr val="FFFFFF"/>
            </a:solidFill>
            <a:prstDash val="solid"/>
            <a:round/>
            <a:headEnd type="none" w="med" len="med"/>
            <a:tailEnd type="none" w="med" len="med"/>
          </a:ln>
        </p:spPr>
      </p:cxnSp>
      <p:sp>
        <p:nvSpPr>
          <p:cNvPr id="985" name="Google Shape;985;p161"/>
          <p:cNvSpPr txBox="1"/>
          <p:nvPr/>
        </p:nvSpPr>
        <p:spPr>
          <a:xfrm>
            <a:off x="616500" y="2769225"/>
            <a:ext cx="14517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solidFill>
                  <a:srgbClr val="FFFFFF"/>
                </a:solidFill>
              </a:rPr>
              <a:t>Sub Title</a:t>
            </a:r>
            <a:endParaRPr sz="1800">
              <a:solidFill>
                <a:srgbClr val="FFFFFF"/>
              </a:solidFill>
            </a:endParaRPr>
          </a:p>
        </p:txBody>
      </p:sp>
      <p:pic>
        <p:nvPicPr>
          <p:cNvPr id="986" name="Google Shape;986;p161"/>
          <p:cNvPicPr preferRelativeResize="0"/>
          <p:nvPr/>
        </p:nvPicPr>
        <p:blipFill rotWithShape="1">
          <a:blip r:embed="rId3">
            <a:alphaModFix/>
          </a:blip>
          <a:srcRect r="51316"/>
          <a:stretch/>
        </p:blipFill>
        <p:spPr>
          <a:xfrm>
            <a:off x="722925" y="3415300"/>
            <a:ext cx="1029452" cy="1005976"/>
          </a:xfrm>
          <a:prstGeom prst="rect">
            <a:avLst/>
          </a:prstGeom>
          <a:noFill/>
          <a:ln>
            <a:noFill/>
          </a:ln>
        </p:spPr>
      </p:pic>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Divider slide 1" type="titleOnly">
  <p:cSld name="TITLE_ONLY">
    <p:bg>
      <p:bgPr>
        <a:blipFill>
          <a:blip r:embed="rId2">
            <a:alphaModFix/>
          </a:blip>
          <a:stretch>
            <a:fillRect/>
          </a:stretch>
        </a:blipFill>
        <a:effectLst/>
      </p:bgPr>
    </p:bg>
    <p:spTree>
      <p:nvGrpSpPr>
        <p:cNvPr id="1" name="Shape 987"/>
        <p:cNvGrpSpPr/>
        <p:nvPr/>
      </p:nvGrpSpPr>
      <p:grpSpPr>
        <a:xfrm>
          <a:off x="0" y="0"/>
          <a:ext cx="0" cy="0"/>
          <a:chOff x="0" y="0"/>
          <a:chExt cx="0" cy="0"/>
        </a:xfrm>
      </p:grpSpPr>
      <p:sp>
        <p:nvSpPr>
          <p:cNvPr id="988" name="Google Shape;988;p16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GB"/>
              <a:t>‹#›</a:t>
            </a:fld>
            <a:endParaRPr/>
          </a:p>
        </p:txBody>
      </p:sp>
      <p:sp>
        <p:nvSpPr>
          <p:cNvPr id="989" name="Google Shape;989;p162"/>
          <p:cNvSpPr txBox="1">
            <a:spLocks noGrp="1"/>
          </p:cNvSpPr>
          <p:nvPr>
            <p:ph type="title"/>
          </p:nvPr>
        </p:nvSpPr>
        <p:spPr>
          <a:xfrm>
            <a:off x="616500" y="1944050"/>
            <a:ext cx="8520600" cy="572700"/>
          </a:xfrm>
          <a:prstGeom prst="rect">
            <a:avLst/>
          </a:prstGeom>
        </p:spPr>
        <p:txBody>
          <a:bodyPr spcFirstLastPara="1" wrap="square" lIns="68575" tIns="34275" rIns="68575" bIns="34275" anchor="t" anchorCtr="0">
            <a:noAutofit/>
          </a:bodyPr>
          <a:lstStyle>
            <a:lvl1pPr lvl="0" rtl="0">
              <a:spcBef>
                <a:spcPts val="0"/>
              </a:spcBef>
              <a:spcAft>
                <a:spcPts val="0"/>
              </a:spcAft>
              <a:buNone/>
              <a:defRPr sz="3600" b="1">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990" name="Google Shape;990;p162"/>
          <p:cNvCxnSpPr/>
          <p:nvPr/>
        </p:nvCxnSpPr>
        <p:spPr>
          <a:xfrm>
            <a:off x="722925" y="2690350"/>
            <a:ext cx="1830300" cy="0"/>
          </a:xfrm>
          <a:prstGeom prst="straightConnector1">
            <a:avLst/>
          </a:prstGeom>
          <a:noFill/>
          <a:ln w="76200" cap="flat" cmpd="sng">
            <a:solidFill>
              <a:srgbClr val="FFFFFF"/>
            </a:solidFill>
            <a:prstDash val="solid"/>
            <a:round/>
            <a:headEnd type="none" w="med" len="med"/>
            <a:tailEnd type="none" w="med" len="med"/>
          </a:ln>
        </p:spPr>
      </p:cxnSp>
      <p:pic>
        <p:nvPicPr>
          <p:cNvPr id="991" name="Google Shape;991;p162"/>
          <p:cNvPicPr preferRelativeResize="0"/>
          <p:nvPr/>
        </p:nvPicPr>
        <p:blipFill rotWithShape="1">
          <a:blip r:embed="rId3">
            <a:alphaModFix/>
          </a:blip>
          <a:srcRect r="51316"/>
          <a:stretch/>
        </p:blipFill>
        <p:spPr>
          <a:xfrm>
            <a:off x="722925" y="3415300"/>
            <a:ext cx="1029452" cy="1005976"/>
          </a:xfrm>
          <a:prstGeom prst="rect">
            <a:avLst/>
          </a:prstGeom>
          <a:noFill/>
          <a:ln>
            <a:noFill/>
          </a:ln>
        </p:spPr>
      </p:pic>
      <p:sp>
        <p:nvSpPr>
          <p:cNvPr id="992" name="Google Shape;992;p162"/>
          <p:cNvSpPr txBox="1">
            <a:spLocks noGrp="1"/>
          </p:cNvSpPr>
          <p:nvPr>
            <p:ph type="subTitle" idx="1"/>
          </p:nvPr>
        </p:nvSpPr>
        <p:spPr>
          <a:xfrm>
            <a:off x="722925" y="2863950"/>
            <a:ext cx="3719100" cy="2824800"/>
          </a:xfrm>
          <a:prstGeom prst="rect">
            <a:avLst/>
          </a:prstGeom>
        </p:spPr>
        <p:txBody>
          <a:bodyPr spcFirstLastPara="1" wrap="square" lIns="68575" tIns="34275" rIns="68575" bIns="34275" anchor="t" anchorCtr="0">
            <a:noAutofit/>
          </a:bodyPr>
          <a:lstStyle>
            <a:lvl1pPr lvl="0" rtl="0">
              <a:spcBef>
                <a:spcPts val="800"/>
              </a:spcBef>
              <a:spcAft>
                <a:spcPts val="0"/>
              </a:spcAft>
              <a:buNone/>
              <a:defRPr>
                <a:solidFill>
                  <a:schemeClr val="lt1"/>
                </a:solidFill>
              </a:defRPr>
            </a:lvl1pPr>
            <a:lvl2pPr lvl="1" rtl="0">
              <a:spcBef>
                <a:spcPts val="800"/>
              </a:spcBef>
              <a:spcAft>
                <a:spcPts val="0"/>
              </a:spcAft>
              <a:buNone/>
              <a:defRPr>
                <a:solidFill>
                  <a:schemeClr val="lt1"/>
                </a:solidFill>
              </a:defRPr>
            </a:lvl2pPr>
            <a:lvl3pPr lvl="2" rtl="0">
              <a:spcBef>
                <a:spcPts val="800"/>
              </a:spcBef>
              <a:spcAft>
                <a:spcPts val="0"/>
              </a:spcAft>
              <a:buNone/>
              <a:defRPr>
                <a:solidFill>
                  <a:schemeClr val="lt1"/>
                </a:solidFill>
              </a:defRPr>
            </a:lvl3pPr>
            <a:lvl4pPr lvl="3" rtl="0">
              <a:spcBef>
                <a:spcPts val="800"/>
              </a:spcBef>
              <a:spcAft>
                <a:spcPts val="0"/>
              </a:spcAft>
              <a:buNone/>
              <a:defRPr>
                <a:solidFill>
                  <a:schemeClr val="lt1"/>
                </a:solidFill>
              </a:defRPr>
            </a:lvl4pPr>
            <a:lvl5pPr lvl="4" rtl="0">
              <a:spcBef>
                <a:spcPts val="800"/>
              </a:spcBef>
              <a:spcAft>
                <a:spcPts val="0"/>
              </a:spcAft>
              <a:buNone/>
              <a:defRPr>
                <a:solidFill>
                  <a:schemeClr val="lt1"/>
                </a:solidFill>
              </a:defRPr>
            </a:lvl5pPr>
            <a:lvl6pPr lvl="5" rtl="0">
              <a:spcBef>
                <a:spcPts val="800"/>
              </a:spcBef>
              <a:spcAft>
                <a:spcPts val="0"/>
              </a:spcAft>
              <a:buNone/>
              <a:defRPr>
                <a:solidFill>
                  <a:schemeClr val="lt1"/>
                </a:solidFill>
              </a:defRPr>
            </a:lvl6pPr>
            <a:lvl7pPr lvl="6" rtl="0">
              <a:spcBef>
                <a:spcPts val="800"/>
              </a:spcBef>
              <a:spcAft>
                <a:spcPts val="0"/>
              </a:spcAft>
              <a:buNone/>
              <a:defRPr>
                <a:solidFill>
                  <a:schemeClr val="lt1"/>
                </a:solidFill>
              </a:defRPr>
            </a:lvl7pPr>
            <a:lvl8pPr lvl="7" rtl="0">
              <a:spcBef>
                <a:spcPts val="800"/>
              </a:spcBef>
              <a:spcAft>
                <a:spcPts val="0"/>
              </a:spcAft>
              <a:buNone/>
              <a:defRPr>
                <a:solidFill>
                  <a:schemeClr val="lt1"/>
                </a:solidFill>
              </a:defRPr>
            </a:lvl8pPr>
            <a:lvl9pPr lvl="8" rtl="0">
              <a:spcBef>
                <a:spcPts val="800"/>
              </a:spcBef>
              <a:spcAft>
                <a:spcPts val="0"/>
              </a:spcAft>
              <a:buNone/>
              <a:defRPr>
                <a:solidFill>
                  <a:schemeClr val="lt1"/>
                </a:solidFill>
              </a:defRPr>
            </a:lvl9pPr>
          </a:lstStyle>
          <a:p>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993"/>
        <p:cNvGrpSpPr/>
        <p:nvPr/>
      </p:nvGrpSpPr>
      <p:grpSpPr>
        <a:xfrm>
          <a:off x="0" y="0"/>
          <a:ext cx="0" cy="0"/>
          <a:chOff x="0" y="0"/>
          <a:chExt cx="0" cy="0"/>
        </a:xfrm>
      </p:grpSpPr>
      <p:sp>
        <p:nvSpPr>
          <p:cNvPr id="994" name="Google Shape;994;p163"/>
          <p:cNvSpPr txBox="1">
            <a:spLocks noGrp="1"/>
          </p:cNvSpPr>
          <p:nvPr>
            <p:ph type="title"/>
          </p:nvPr>
        </p:nvSpPr>
        <p:spPr>
          <a:xfrm>
            <a:off x="1381250" y="922668"/>
            <a:ext cx="3878400" cy="4356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2000"/>
              <a:buNone/>
              <a:defRPr/>
            </a:lvl1pPr>
            <a:lvl2pPr lvl="1" algn="l" rtl="0">
              <a:lnSpc>
                <a:spcPct val="100000"/>
              </a:lnSpc>
              <a:spcBef>
                <a:spcPts val="0"/>
              </a:spcBef>
              <a:spcAft>
                <a:spcPts val="0"/>
              </a:spcAft>
              <a:buSzPts val="2000"/>
              <a:buNone/>
              <a:defRPr/>
            </a:lvl2pPr>
            <a:lvl3pPr lvl="2" algn="l" rtl="0">
              <a:lnSpc>
                <a:spcPct val="100000"/>
              </a:lnSpc>
              <a:spcBef>
                <a:spcPts val="0"/>
              </a:spcBef>
              <a:spcAft>
                <a:spcPts val="0"/>
              </a:spcAft>
              <a:buSzPts val="2000"/>
              <a:buNone/>
              <a:defRPr/>
            </a:lvl3pPr>
            <a:lvl4pPr lvl="3" algn="l" rtl="0">
              <a:lnSpc>
                <a:spcPct val="100000"/>
              </a:lnSpc>
              <a:spcBef>
                <a:spcPts val="0"/>
              </a:spcBef>
              <a:spcAft>
                <a:spcPts val="0"/>
              </a:spcAft>
              <a:buSzPts val="2000"/>
              <a:buNone/>
              <a:defRPr/>
            </a:lvl4pPr>
            <a:lvl5pPr lvl="4" algn="l" rtl="0">
              <a:lnSpc>
                <a:spcPct val="100000"/>
              </a:lnSpc>
              <a:spcBef>
                <a:spcPts val="0"/>
              </a:spcBef>
              <a:spcAft>
                <a:spcPts val="0"/>
              </a:spcAft>
              <a:buSzPts val="2000"/>
              <a:buNone/>
              <a:defRPr/>
            </a:lvl5pPr>
            <a:lvl6pPr lvl="5" algn="l" rtl="0">
              <a:lnSpc>
                <a:spcPct val="100000"/>
              </a:lnSpc>
              <a:spcBef>
                <a:spcPts val="0"/>
              </a:spcBef>
              <a:spcAft>
                <a:spcPts val="0"/>
              </a:spcAft>
              <a:buSzPts val="2000"/>
              <a:buNone/>
              <a:defRPr/>
            </a:lvl6pPr>
            <a:lvl7pPr lvl="6" algn="l" rtl="0">
              <a:lnSpc>
                <a:spcPct val="100000"/>
              </a:lnSpc>
              <a:spcBef>
                <a:spcPts val="0"/>
              </a:spcBef>
              <a:spcAft>
                <a:spcPts val="0"/>
              </a:spcAft>
              <a:buSzPts val="2000"/>
              <a:buNone/>
              <a:defRPr/>
            </a:lvl7pPr>
            <a:lvl8pPr lvl="7" algn="l" rtl="0">
              <a:lnSpc>
                <a:spcPct val="100000"/>
              </a:lnSpc>
              <a:spcBef>
                <a:spcPts val="0"/>
              </a:spcBef>
              <a:spcAft>
                <a:spcPts val="0"/>
              </a:spcAft>
              <a:buSzPts val="2000"/>
              <a:buNone/>
              <a:defRPr/>
            </a:lvl8pPr>
            <a:lvl9pPr lvl="8" algn="l" rtl="0">
              <a:lnSpc>
                <a:spcPct val="100000"/>
              </a:lnSpc>
              <a:spcBef>
                <a:spcPts val="0"/>
              </a:spcBef>
              <a:spcAft>
                <a:spcPts val="0"/>
              </a:spcAft>
              <a:buSzPts val="2000"/>
              <a:buNone/>
              <a:defRPr/>
            </a:lvl9pPr>
          </a:lstStyle>
          <a:p>
            <a:endParaRPr/>
          </a:p>
        </p:txBody>
      </p:sp>
      <p:sp>
        <p:nvSpPr>
          <p:cNvPr id="995" name="Google Shape;995;p163"/>
          <p:cNvSpPr txBox="1">
            <a:spLocks noGrp="1"/>
          </p:cNvSpPr>
          <p:nvPr>
            <p:ph type="body" idx="1"/>
          </p:nvPr>
        </p:nvSpPr>
        <p:spPr>
          <a:xfrm>
            <a:off x="1381250" y="1651075"/>
            <a:ext cx="2334000" cy="3122400"/>
          </a:xfrm>
          <a:prstGeom prst="rect">
            <a:avLst/>
          </a:prstGeom>
          <a:noFill/>
          <a:ln>
            <a:noFill/>
          </a:ln>
        </p:spPr>
        <p:txBody>
          <a:bodyPr spcFirstLastPara="1" wrap="square" lIns="91425" tIns="91425" rIns="91425" bIns="91425" anchor="t" anchorCtr="0">
            <a:noAutofit/>
          </a:bodyPr>
          <a:lstStyle>
            <a:lvl1pPr marL="457200" lvl="0" indent="-342900" algn="l" rtl="0">
              <a:lnSpc>
                <a:spcPct val="100000"/>
              </a:lnSpc>
              <a:spcBef>
                <a:spcPts val="600"/>
              </a:spcBef>
              <a:spcAft>
                <a:spcPts val="0"/>
              </a:spcAft>
              <a:buSzPts val="1800"/>
              <a:buChar char="◉"/>
              <a:defRPr sz="1800"/>
            </a:lvl1pPr>
            <a:lvl2pPr marL="914400" lvl="1" indent="-342900" algn="l" rtl="0">
              <a:lnSpc>
                <a:spcPct val="100000"/>
              </a:lnSpc>
              <a:spcBef>
                <a:spcPts val="0"/>
              </a:spcBef>
              <a:spcAft>
                <a:spcPts val="0"/>
              </a:spcAft>
              <a:buSzPts val="1800"/>
              <a:buChar char="○"/>
              <a:defRPr sz="1800"/>
            </a:lvl2pPr>
            <a:lvl3pPr marL="1371600" lvl="2" indent="-342900" algn="l" rtl="0">
              <a:lnSpc>
                <a:spcPct val="100000"/>
              </a:lnSpc>
              <a:spcBef>
                <a:spcPts val="0"/>
              </a:spcBef>
              <a:spcAft>
                <a:spcPts val="0"/>
              </a:spcAft>
              <a:buSzPts val="1800"/>
              <a:buChar char="■"/>
              <a:defRPr sz="1800"/>
            </a:lvl3pPr>
            <a:lvl4pPr marL="1828800" lvl="3" indent="-342900" algn="l" rtl="0">
              <a:lnSpc>
                <a:spcPct val="100000"/>
              </a:lnSpc>
              <a:spcBef>
                <a:spcPts val="0"/>
              </a:spcBef>
              <a:spcAft>
                <a:spcPts val="0"/>
              </a:spcAft>
              <a:buSzPts val="1800"/>
              <a:buChar char="●"/>
              <a:defRPr/>
            </a:lvl4pPr>
            <a:lvl5pPr marL="2286000" lvl="4" indent="-342900" algn="l" rtl="0">
              <a:lnSpc>
                <a:spcPct val="100000"/>
              </a:lnSpc>
              <a:spcBef>
                <a:spcPts val="0"/>
              </a:spcBef>
              <a:spcAft>
                <a:spcPts val="0"/>
              </a:spcAft>
              <a:buSzPts val="1800"/>
              <a:buChar char="○"/>
              <a:defRPr/>
            </a:lvl5pPr>
            <a:lvl6pPr marL="2743200" lvl="5" indent="-342900" algn="l" rtl="0">
              <a:lnSpc>
                <a:spcPct val="100000"/>
              </a:lnSpc>
              <a:spcBef>
                <a:spcPts val="0"/>
              </a:spcBef>
              <a:spcAft>
                <a:spcPts val="0"/>
              </a:spcAft>
              <a:buSzPts val="1800"/>
              <a:buChar char="■"/>
              <a:defRPr/>
            </a:lvl6pPr>
            <a:lvl7pPr marL="3200400" lvl="6" indent="-342900" algn="l" rtl="0">
              <a:lnSpc>
                <a:spcPct val="100000"/>
              </a:lnSpc>
              <a:spcBef>
                <a:spcPts val="0"/>
              </a:spcBef>
              <a:spcAft>
                <a:spcPts val="0"/>
              </a:spcAft>
              <a:buSzPts val="1800"/>
              <a:buChar char="●"/>
              <a:defRPr/>
            </a:lvl7pPr>
            <a:lvl8pPr marL="3657600" lvl="7" indent="-342900" algn="l" rtl="0">
              <a:lnSpc>
                <a:spcPct val="100000"/>
              </a:lnSpc>
              <a:spcBef>
                <a:spcPts val="0"/>
              </a:spcBef>
              <a:spcAft>
                <a:spcPts val="0"/>
              </a:spcAft>
              <a:buSzPts val="1800"/>
              <a:buChar char="○"/>
              <a:defRPr/>
            </a:lvl8pPr>
            <a:lvl9pPr marL="4114800" lvl="8" indent="-342900" algn="l" rtl="0">
              <a:lnSpc>
                <a:spcPct val="100000"/>
              </a:lnSpc>
              <a:spcBef>
                <a:spcPts val="0"/>
              </a:spcBef>
              <a:spcAft>
                <a:spcPts val="0"/>
              </a:spcAft>
              <a:buSzPts val="1800"/>
              <a:buChar char="■"/>
              <a:defRPr/>
            </a:lvl9pPr>
          </a:lstStyle>
          <a:p>
            <a:endParaRPr/>
          </a:p>
        </p:txBody>
      </p:sp>
      <p:sp>
        <p:nvSpPr>
          <p:cNvPr id="996" name="Google Shape;996;p163"/>
          <p:cNvSpPr txBox="1">
            <a:spLocks noGrp="1"/>
          </p:cNvSpPr>
          <p:nvPr>
            <p:ph type="body" idx="2"/>
          </p:nvPr>
        </p:nvSpPr>
        <p:spPr>
          <a:xfrm>
            <a:off x="3834912" y="1651075"/>
            <a:ext cx="2334000" cy="3122400"/>
          </a:xfrm>
          <a:prstGeom prst="rect">
            <a:avLst/>
          </a:prstGeom>
          <a:noFill/>
          <a:ln>
            <a:noFill/>
          </a:ln>
        </p:spPr>
        <p:txBody>
          <a:bodyPr spcFirstLastPara="1" wrap="square" lIns="91425" tIns="91425" rIns="91425" bIns="91425" anchor="t" anchorCtr="0">
            <a:noAutofit/>
          </a:bodyPr>
          <a:lstStyle>
            <a:lvl1pPr marL="457200" lvl="0" indent="-342900" algn="l" rtl="0">
              <a:lnSpc>
                <a:spcPct val="100000"/>
              </a:lnSpc>
              <a:spcBef>
                <a:spcPts val="600"/>
              </a:spcBef>
              <a:spcAft>
                <a:spcPts val="0"/>
              </a:spcAft>
              <a:buSzPts val="1800"/>
              <a:buChar char="◉"/>
              <a:defRPr sz="1800"/>
            </a:lvl1pPr>
            <a:lvl2pPr marL="914400" lvl="1" indent="-342900" algn="l" rtl="0">
              <a:lnSpc>
                <a:spcPct val="100000"/>
              </a:lnSpc>
              <a:spcBef>
                <a:spcPts val="0"/>
              </a:spcBef>
              <a:spcAft>
                <a:spcPts val="0"/>
              </a:spcAft>
              <a:buSzPts val="1800"/>
              <a:buChar char="○"/>
              <a:defRPr sz="1800"/>
            </a:lvl2pPr>
            <a:lvl3pPr marL="1371600" lvl="2" indent="-342900" algn="l" rtl="0">
              <a:lnSpc>
                <a:spcPct val="100000"/>
              </a:lnSpc>
              <a:spcBef>
                <a:spcPts val="0"/>
              </a:spcBef>
              <a:spcAft>
                <a:spcPts val="0"/>
              </a:spcAft>
              <a:buSzPts val="1800"/>
              <a:buChar char="■"/>
              <a:defRPr sz="1800"/>
            </a:lvl3pPr>
            <a:lvl4pPr marL="1828800" lvl="3" indent="-342900" algn="l" rtl="0">
              <a:lnSpc>
                <a:spcPct val="100000"/>
              </a:lnSpc>
              <a:spcBef>
                <a:spcPts val="0"/>
              </a:spcBef>
              <a:spcAft>
                <a:spcPts val="0"/>
              </a:spcAft>
              <a:buSzPts val="1800"/>
              <a:buChar char="●"/>
              <a:defRPr/>
            </a:lvl4pPr>
            <a:lvl5pPr marL="2286000" lvl="4" indent="-342900" algn="l" rtl="0">
              <a:lnSpc>
                <a:spcPct val="100000"/>
              </a:lnSpc>
              <a:spcBef>
                <a:spcPts val="0"/>
              </a:spcBef>
              <a:spcAft>
                <a:spcPts val="0"/>
              </a:spcAft>
              <a:buSzPts val="1800"/>
              <a:buChar char="○"/>
              <a:defRPr/>
            </a:lvl5pPr>
            <a:lvl6pPr marL="2743200" lvl="5" indent="-342900" algn="l" rtl="0">
              <a:lnSpc>
                <a:spcPct val="100000"/>
              </a:lnSpc>
              <a:spcBef>
                <a:spcPts val="0"/>
              </a:spcBef>
              <a:spcAft>
                <a:spcPts val="0"/>
              </a:spcAft>
              <a:buSzPts val="1800"/>
              <a:buChar char="■"/>
              <a:defRPr/>
            </a:lvl6pPr>
            <a:lvl7pPr marL="3200400" lvl="6" indent="-342900" algn="l" rtl="0">
              <a:lnSpc>
                <a:spcPct val="100000"/>
              </a:lnSpc>
              <a:spcBef>
                <a:spcPts val="0"/>
              </a:spcBef>
              <a:spcAft>
                <a:spcPts val="0"/>
              </a:spcAft>
              <a:buSzPts val="1800"/>
              <a:buChar char="●"/>
              <a:defRPr/>
            </a:lvl7pPr>
            <a:lvl8pPr marL="3657600" lvl="7" indent="-342900" algn="l" rtl="0">
              <a:lnSpc>
                <a:spcPct val="100000"/>
              </a:lnSpc>
              <a:spcBef>
                <a:spcPts val="0"/>
              </a:spcBef>
              <a:spcAft>
                <a:spcPts val="0"/>
              </a:spcAft>
              <a:buSzPts val="1800"/>
              <a:buChar char="○"/>
              <a:defRPr/>
            </a:lvl8pPr>
            <a:lvl9pPr marL="4114800" lvl="8" indent="-342900" algn="l" rtl="0">
              <a:lnSpc>
                <a:spcPct val="100000"/>
              </a:lnSpc>
              <a:spcBef>
                <a:spcPts val="0"/>
              </a:spcBef>
              <a:spcAft>
                <a:spcPts val="0"/>
              </a:spcAft>
              <a:buSzPts val="1800"/>
              <a:buChar char="■"/>
              <a:defRPr/>
            </a:lvl9pPr>
          </a:lstStyle>
          <a:p>
            <a:endParaRPr/>
          </a:p>
        </p:txBody>
      </p:sp>
      <p:sp>
        <p:nvSpPr>
          <p:cNvPr id="997" name="Google Shape;997;p163"/>
          <p:cNvSpPr txBox="1">
            <a:spLocks noGrp="1"/>
          </p:cNvSpPr>
          <p:nvPr>
            <p:ph type="body" idx="3"/>
          </p:nvPr>
        </p:nvSpPr>
        <p:spPr>
          <a:xfrm>
            <a:off x="6288573" y="1651075"/>
            <a:ext cx="2334000" cy="3122400"/>
          </a:xfrm>
          <a:prstGeom prst="rect">
            <a:avLst/>
          </a:prstGeom>
          <a:noFill/>
          <a:ln>
            <a:noFill/>
          </a:ln>
        </p:spPr>
        <p:txBody>
          <a:bodyPr spcFirstLastPara="1" wrap="square" lIns="91425" tIns="91425" rIns="91425" bIns="91425" anchor="t" anchorCtr="0">
            <a:noAutofit/>
          </a:bodyPr>
          <a:lstStyle>
            <a:lvl1pPr marL="457200" lvl="0" indent="-342900" algn="l" rtl="0">
              <a:lnSpc>
                <a:spcPct val="100000"/>
              </a:lnSpc>
              <a:spcBef>
                <a:spcPts val="600"/>
              </a:spcBef>
              <a:spcAft>
                <a:spcPts val="0"/>
              </a:spcAft>
              <a:buSzPts val="1800"/>
              <a:buChar char="◉"/>
              <a:defRPr sz="1800"/>
            </a:lvl1pPr>
            <a:lvl2pPr marL="914400" lvl="1" indent="-342900" algn="l" rtl="0">
              <a:lnSpc>
                <a:spcPct val="100000"/>
              </a:lnSpc>
              <a:spcBef>
                <a:spcPts val="0"/>
              </a:spcBef>
              <a:spcAft>
                <a:spcPts val="0"/>
              </a:spcAft>
              <a:buSzPts val="1800"/>
              <a:buChar char="○"/>
              <a:defRPr sz="1800"/>
            </a:lvl2pPr>
            <a:lvl3pPr marL="1371600" lvl="2" indent="-342900" algn="l" rtl="0">
              <a:lnSpc>
                <a:spcPct val="100000"/>
              </a:lnSpc>
              <a:spcBef>
                <a:spcPts val="0"/>
              </a:spcBef>
              <a:spcAft>
                <a:spcPts val="0"/>
              </a:spcAft>
              <a:buSzPts val="1800"/>
              <a:buChar char="■"/>
              <a:defRPr sz="1800"/>
            </a:lvl3pPr>
            <a:lvl4pPr marL="1828800" lvl="3" indent="-342900" algn="l" rtl="0">
              <a:lnSpc>
                <a:spcPct val="100000"/>
              </a:lnSpc>
              <a:spcBef>
                <a:spcPts val="0"/>
              </a:spcBef>
              <a:spcAft>
                <a:spcPts val="0"/>
              </a:spcAft>
              <a:buSzPts val="1800"/>
              <a:buChar char="●"/>
              <a:defRPr/>
            </a:lvl4pPr>
            <a:lvl5pPr marL="2286000" lvl="4" indent="-342900" algn="l" rtl="0">
              <a:lnSpc>
                <a:spcPct val="100000"/>
              </a:lnSpc>
              <a:spcBef>
                <a:spcPts val="0"/>
              </a:spcBef>
              <a:spcAft>
                <a:spcPts val="0"/>
              </a:spcAft>
              <a:buSzPts val="1800"/>
              <a:buChar char="○"/>
              <a:defRPr/>
            </a:lvl5pPr>
            <a:lvl6pPr marL="2743200" lvl="5" indent="-342900" algn="l" rtl="0">
              <a:lnSpc>
                <a:spcPct val="100000"/>
              </a:lnSpc>
              <a:spcBef>
                <a:spcPts val="0"/>
              </a:spcBef>
              <a:spcAft>
                <a:spcPts val="0"/>
              </a:spcAft>
              <a:buSzPts val="1800"/>
              <a:buChar char="■"/>
              <a:defRPr/>
            </a:lvl6pPr>
            <a:lvl7pPr marL="3200400" lvl="6" indent="-342900" algn="l" rtl="0">
              <a:lnSpc>
                <a:spcPct val="100000"/>
              </a:lnSpc>
              <a:spcBef>
                <a:spcPts val="0"/>
              </a:spcBef>
              <a:spcAft>
                <a:spcPts val="0"/>
              </a:spcAft>
              <a:buSzPts val="1800"/>
              <a:buChar char="●"/>
              <a:defRPr/>
            </a:lvl7pPr>
            <a:lvl8pPr marL="3657600" lvl="7" indent="-342900" algn="l" rtl="0">
              <a:lnSpc>
                <a:spcPct val="100000"/>
              </a:lnSpc>
              <a:spcBef>
                <a:spcPts val="0"/>
              </a:spcBef>
              <a:spcAft>
                <a:spcPts val="0"/>
              </a:spcAft>
              <a:buSzPts val="1800"/>
              <a:buChar char="○"/>
              <a:defRPr/>
            </a:lvl8pPr>
            <a:lvl9pPr marL="4114800" lvl="8" indent="-342900" algn="l" rtl="0">
              <a:lnSpc>
                <a:spcPct val="100000"/>
              </a:lnSpc>
              <a:spcBef>
                <a:spcPts val="0"/>
              </a:spcBef>
              <a:spcAft>
                <a:spcPts val="0"/>
              </a:spcAft>
              <a:buSzPts val="1800"/>
              <a:buChar char="■"/>
              <a:defRPr/>
            </a:lvl9pPr>
          </a:lstStyle>
          <a:p>
            <a:endParaRPr/>
          </a:p>
        </p:txBody>
      </p:sp>
      <p:cxnSp>
        <p:nvCxnSpPr>
          <p:cNvPr id="998" name="Google Shape;998;p163"/>
          <p:cNvCxnSpPr/>
          <p:nvPr/>
        </p:nvCxnSpPr>
        <p:spPr>
          <a:xfrm>
            <a:off x="0" y="1131725"/>
            <a:ext cx="1375800" cy="0"/>
          </a:xfrm>
          <a:prstGeom prst="straightConnector1">
            <a:avLst/>
          </a:prstGeom>
          <a:noFill/>
          <a:ln w="9525" cap="flat" cmpd="sng">
            <a:solidFill>
              <a:srgbClr val="CCCCCC"/>
            </a:solidFill>
            <a:prstDash val="solid"/>
            <a:round/>
            <a:headEnd type="none" w="sm" len="sm"/>
            <a:tailEnd type="none" w="sm" len="sm"/>
          </a:ln>
        </p:spPr>
      </p:cxnSp>
      <p:sp>
        <p:nvSpPr>
          <p:cNvPr id="999" name="Google Shape;999;p163"/>
          <p:cNvSpPr/>
          <p:nvPr/>
        </p:nvSpPr>
        <p:spPr>
          <a:xfrm>
            <a:off x="817475" y="928767"/>
            <a:ext cx="405900" cy="405900"/>
          </a:xfrm>
          <a:prstGeom prst="ellipse">
            <a:avLst/>
          </a:prstGeom>
          <a:solidFill>
            <a:srgbClr val="FFCD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000" name="Google Shape;1000;p163"/>
          <p:cNvCxnSpPr/>
          <p:nvPr/>
        </p:nvCxnSpPr>
        <p:spPr>
          <a:xfrm>
            <a:off x="5265650" y="1131725"/>
            <a:ext cx="3878400" cy="0"/>
          </a:xfrm>
          <a:prstGeom prst="straightConnector1">
            <a:avLst/>
          </a:prstGeom>
          <a:noFill/>
          <a:ln w="9525" cap="flat" cmpd="sng">
            <a:solidFill>
              <a:srgbClr val="CCCCCC"/>
            </a:solidFill>
            <a:prstDash val="solid"/>
            <a:round/>
            <a:headEnd type="none" w="sm" len="sm"/>
            <a:tailEnd type="none" w="sm" len="sm"/>
          </a:ln>
        </p:spPr>
      </p:cxn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Black with Pic">
  <p:cSld name="Black with Pic">
    <p:bg>
      <p:bgPr>
        <a:solidFill>
          <a:schemeClr val="dk1"/>
        </a:solidFill>
        <a:effectLst/>
      </p:bgPr>
    </p:bg>
    <p:spTree>
      <p:nvGrpSpPr>
        <p:cNvPr id="1" name="Shape 1001"/>
        <p:cNvGrpSpPr/>
        <p:nvPr/>
      </p:nvGrpSpPr>
      <p:grpSpPr>
        <a:xfrm>
          <a:off x="0" y="0"/>
          <a:ext cx="0" cy="0"/>
          <a:chOff x="0" y="0"/>
          <a:chExt cx="0" cy="0"/>
        </a:xfrm>
      </p:grpSpPr>
      <p:pic>
        <p:nvPicPr>
          <p:cNvPr id="1002" name="Google Shape;1002;p164"/>
          <p:cNvPicPr preferRelativeResize="0"/>
          <p:nvPr/>
        </p:nvPicPr>
        <p:blipFill rotWithShape="1">
          <a:blip r:embed="rId2">
            <a:alphaModFix/>
          </a:blip>
          <a:srcRect/>
          <a:stretch/>
        </p:blipFill>
        <p:spPr>
          <a:xfrm>
            <a:off x="7200254" y="41513"/>
            <a:ext cx="1236356" cy="874351"/>
          </a:xfrm>
          <a:prstGeom prst="rect">
            <a:avLst/>
          </a:prstGeom>
          <a:noFill/>
          <a:ln>
            <a:noFill/>
          </a:ln>
        </p:spPr>
      </p:pic>
      <p:sp>
        <p:nvSpPr>
          <p:cNvPr id="1003" name="Google Shape;1003;p164"/>
          <p:cNvSpPr>
            <a:spLocks noGrp="1"/>
          </p:cNvSpPr>
          <p:nvPr>
            <p:ph type="pic" idx="2"/>
          </p:nvPr>
        </p:nvSpPr>
        <p:spPr>
          <a:xfrm>
            <a:off x="4353391" y="1226344"/>
            <a:ext cx="4160700" cy="3257700"/>
          </a:xfrm>
          <a:prstGeom prst="rect">
            <a:avLst/>
          </a:prstGeom>
          <a:noFill/>
          <a:ln>
            <a:noFill/>
          </a:ln>
        </p:spPr>
        <p:txBody>
          <a:bodyPr spcFirstLastPara="1" wrap="square" lIns="91425" tIns="45700" rIns="91425" bIns="45700" anchor="t" anchorCtr="0">
            <a:noAutofit/>
          </a:bodyPr>
          <a:lstStyle>
            <a:lvl1pPr marR="0" lvl="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1pPr>
            <a:lvl2pPr marR="0" lvl="1"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2pPr>
            <a:lvl3pPr marR="0" lvl="2"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3pPr>
            <a:lvl4pPr marR="0" lvl="3" algn="l" rtl="0">
              <a:spcBef>
                <a:spcPts val="28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4pPr>
            <a:lvl5pPr marR="0" lvl="4" algn="l" rtl="0">
              <a:spcBef>
                <a:spcPts val="28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5pPr>
            <a:lvl6pPr marR="0" lvl="5"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6pPr>
            <a:lvl7pPr marR="0" lvl="6"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7pPr>
            <a:lvl8pPr marR="0" lvl="7"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8pPr>
            <a:lvl9pPr marR="0" lvl="8"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9pPr>
          </a:lstStyle>
          <a:p>
            <a:endParaRPr/>
          </a:p>
        </p:txBody>
      </p:sp>
      <p:sp>
        <p:nvSpPr>
          <p:cNvPr id="1004" name="Google Shape;1004;p164"/>
          <p:cNvSpPr txBox="1">
            <a:spLocks noGrp="1"/>
          </p:cNvSpPr>
          <p:nvPr>
            <p:ph type="body" idx="1"/>
          </p:nvPr>
        </p:nvSpPr>
        <p:spPr>
          <a:xfrm>
            <a:off x="621179" y="1226344"/>
            <a:ext cx="3447600" cy="2251500"/>
          </a:xfrm>
          <a:prstGeom prst="rect">
            <a:avLst/>
          </a:prstGeom>
          <a:noFill/>
          <a:ln>
            <a:noFill/>
          </a:ln>
        </p:spPr>
        <p:txBody>
          <a:bodyPr spcFirstLastPara="1" wrap="square" lIns="91425" tIns="45700" rIns="91425" bIns="45700" anchor="t" anchorCtr="0">
            <a:noAutofit/>
          </a:bodyPr>
          <a:lstStyle>
            <a:lvl1pPr marL="457200" lvl="0" indent="-228600" algn="l" rtl="0">
              <a:spcBef>
                <a:spcPts val="800"/>
              </a:spcBef>
              <a:spcAft>
                <a:spcPts val="0"/>
              </a:spcAft>
              <a:buClr>
                <a:schemeClr val="lt1"/>
              </a:buClr>
              <a:buSzPts val="4000"/>
              <a:buNone/>
              <a:defRPr sz="4000" b="1"/>
            </a:lvl1pPr>
            <a:lvl2pPr marL="914400" lvl="1" indent="-228600" algn="l" rtl="0">
              <a:spcBef>
                <a:spcPts val="800"/>
              </a:spcBef>
              <a:spcAft>
                <a:spcPts val="0"/>
              </a:spcAft>
              <a:buClr>
                <a:schemeClr val="lt1"/>
              </a:buClr>
              <a:buSzPts val="4000"/>
              <a:buNone/>
              <a:defRPr sz="4000" b="1"/>
            </a:lvl2pPr>
            <a:lvl3pPr marL="1371600" lvl="2" indent="-228600" algn="l" rtl="0">
              <a:spcBef>
                <a:spcPts val="800"/>
              </a:spcBef>
              <a:spcAft>
                <a:spcPts val="0"/>
              </a:spcAft>
              <a:buClr>
                <a:schemeClr val="lt1"/>
              </a:buClr>
              <a:buSzPts val="4000"/>
              <a:buNone/>
              <a:defRPr sz="4000" b="1"/>
            </a:lvl3pPr>
            <a:lvl4pPr marL="1828800" lvl="3" indent="-228600" algn="l" rtl="0">
              <a:spcBef>
                <a:spcPts val="800"/>
              </a:spcBef>
              <a:spcAft>
                <a:spcPts val="0"/>
              </a:spcAft>
              <a:buClr>
                <a:schemeClr val="lt1"/>
              </a:buClr>
              <a:buSzPts val="4000"/>
              <a:buNone/>
              <a:defRPr sz="4000" b="1"/>
            </a:lvl4pPr>
            <a:lvl5pPr marL="2286000" lvl="4" indent="-228600" algn="l" rtl="0">
              <a:spcBef>
                <a:spcPts val="800"/>
              </a:spcBef>
              <a:spcAft>
                <a:spcPts val="0"/>
              </a:spcAft>
              <a:buClr>
                <a:schemeClr val="lt1"/>
              </a:buClr>
              <a:buSzPts val="4000"/>
              <a:buNone/>
              <a:defRPr sz="4000" b="1"/>
            </a:lvl5pPr>
            <a:lvl6pPr marL="2743200" lvl="5" indent="-342900" algn="l" rtl="0">
              <a:spcBef>
                <a:spcPts val="360"/>
              </a:spcBef>
              <a:spcAft>
                <a:spcPts val="0"/>
              </a:spcAft>
              <a:buClr>
                <a:schemeClr val="lt1"/>
              </a:buClr>
              <a:buSzPts val="1800"/>
              <a:buChar char="•"/>
              <a:defRPr/>
            </a:lvl6pPr>
            <a:lvl7pPr marL="3200400" lvl="6" indent="-342900" algn="l" rtl="0">
              <a:spcBef>
                <a:spcPts val="360"/>
              </a:spcBef>
              <a:spcAft>
                <a:spcPts val="0"/>
              </a:spcAft>
              <a:buClr>
                <a:schemeClr val="lt1"/>
              </a:buClr>
              <a:buSzPts val="1800"/>
              <a:buChar char="•"/>
              <a:defRPr/>
            </a:lvl7pPr>
            <a:lvl8pPr marL="3657600" lvl="7" indent="-342900" algn="l" rtl="0">
              <a:spcBef>
                <a:spcPts val="360"/>
              </a:spcBef>
              <a:spcAft>
                <a:spcPts val="0"/>
              </a:spcAft>
              <a:buClr>
                <a:schemeClr val="lt1"/>
              </a:buClr>
              <a:buSzPts val="1800"/>
              <a:buChar char="•"/>
              <a:defRPr/>
            </a:lvl8pPr>
            <a:lvl9pPr marL="4114800" lvl="8" indent="-342900" algn="l" rtl="0">
              <a:spcBef>
                <a:spcPts val="360"/>
              </a:spcBef>
              <a:spcAft>
                <a:spcPts val="0"/>
              </a:spcAft>
              <a:buClr>
                <a:schemeClr val="lt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text columns white">
  <p:cSld name="CUSTOM">
    <p:spTree>
      <p:nvGrpSpPr>
        <p:cNvPr id="1" name="Shape 74"/>
        <p:cNvGrpSpPr/>
        <p:nvPr/>
      </p:nvGrpSpPr>
      <p:grpSpPr>
        <a:xfrm>
          <a:off x="0" y="0"/>
          <a:ext cx="0" cy="0"/>
          <a:chOff x="0" y="0"/>
          <a:chExt cx="0" cy="0"/>
        </a:xfrm>
      </p:grpSpPr>
      <p:sp>
        <p:nvSpPr>
          <p:cNvPr id="75" name="Google Shape;75;p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b="1"/>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pic>
        <p:nvPicPr>
          <p:cNvPr id="76" name="Google Shape;76;p18"/>
          <p:cNvPicPr preferRelativeResize="0"/>
          <p:nvPr/>
        </p:nvPicPr>
        <p:blipFill rotWithShape="1">
          <a:blip r:embed="rId2">
            <a:alphaModFix/>
          </a:blip>
          <a:srcRect l="6484" t="5864" r="79531" b="62675"/>
          <a:stretch/>
        </p:blipFill>
        <p:spPr>
          <a:xfrm>
            <a:off x="8497050" y="137350"/>
            <a:ext cx="504923" cy="572700"/>
          </a:xfrm>
          <a:prstGeom prst="rect">
            <a:avLst/>
          </a:prstGeom>
          <a:noFill/>
          <a:ln>
            <a:noFill/>
          </a:ln>
        </p:spPr>
      </p:pic>
      <p:cxnSp>
        <p:nvCxnSpPr>
          <p:cNvPr id="77" name="Google Shape;77;p18"/>
          <p:cNvCxnSpPr/>
          <p:nvPr/>
        </p:nvCxnSpPr>
        <p:spPr>
          <a:xfrm>
            <a:off x="465475" y="1104550"/>
            <a:ext cx="1830300" cy="0"/>
          </a:xfrm>
          <a:prstGeom prst="straightConnector1">
            <a:avLst/>
          </a:prstGeom>
          <a:noFill/>
          <a:ln w="76200" cap="flat" cmpd="sng">
            <a:solidFill>
              <a:srgbClr val="0098DB"/>
            </a:solidFill>
            <a:prstDash val="solid"/>
            <a:round/>
            <a:headEnd type="none" w="sm" len="sm"/>
            <a:tailEnd type="none" w="sm" len="sm"/>
          </a:ln>
        </p:spPr>
      </p:cxnSp>
      <p:pic>
        <p:nvPicPr>
          <p:cNvPr id="78" name="Google Shape;78;p18"/>
          <p:cNvPicPr preferRelativeResize="0"/>
          <p:nvPr/>
        </p:nvPicPr>
        <p:blipFill rotWithShape="1">
          <a:blip r:embed="rId3">
            <a:alphaModFix/>
          </a:blip>
          <a:srcRect r="63719" b="83868"/>
          <a:stretch/>
        </p:blipFill>
        <p:spPr>
          <a:xfrm>
            <a:off x="5716700" y="2988175"/>
            <a:ext cx="3427299" cy="2155325"/>
          </a:xfrm>
          <a:prstGeom prst="rect">
            <a:avLst/>
          </a:prstGeom>
          <a:noFill/>
          <a:ln>
            <a:noFill/>
          </a:ln>
        </p:spPr>
      </p:pic>
      <p:sp>
        <p:nvSpPr>
          <p:cNvPr id="79" name="Google Shape;79;p18"/>
          <p:cNvSpPr txBox="1">
            <a:spLocks noGrp="1"/>
          </p:cNvSpPr>
          <p:nvPr>
            <p:ph type="body" idx="1"/>
          </p:nvPr>
        </p:nvSpPr>
        <p:spPr>
          <a:xfrm>
            <a:off x="311700" y="1373175"/>
            <a:ext cx="3999900" cy="34164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80" name="Google Shape;80;p18"/>
          <p:cNvSpPr txBox="1">
            <a:spLocks noGrp="1"/>
          </p:cNvSpPr>
          <p:nvPr>
            <p:ph type="body" idx="2"/>
          </p:nvPr>
        </p:nvSpPr>
        <p:spPr>
          <a:xfrm>
            <a:off x="4756200" y="1373175"/>
            <a:ext cx="3999900" cy="34164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white">
  <p:cSld name="TITLE_AND_BODY 2">
    <p:spTree>
      <p:nvGrpSpPr>
        <p:cNvPr id="1" name="Shape 81"/>
        <p:cNvGrpSpPr/>
        <p:nvPr/>
      </p:nvGrpSpPr>
      <p:grpSpPr>
        <a:xfrm>
          <a:off x="0" y="0"/>
          <a:ext cx="0" cy="0"/>
          <a:chOff x="0" y="0"/>
          <a:chExt cx="0" cy="0"/>
        </a:xfrm>
      </p:grpSpPr>
      <p:sp>
        <p:nvSpPr>
          <p:cNvPr id="82" name="Google Shape;82;p1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83" name="Google Shape;83;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84" name="Google Shape;84;p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b="1"/>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pic>
        <p:nvPicPr>
          <p:cNvPr id="85" name="Google Shape;85;p19"/>
          <p:cNvPicPr preferRelativeResize="0"/>
          <p:nvPr/>
        </p:nvPicPr>
        <p:blipFill rotWithShape="1">
          <a:blip r:embed="rId2">
            <a:alphaModFix/>
          </a:blip>
          <a:srcRect l="6484" t="5864" r="79531" b="62675"/>
          <a:stretch/>
        </p:blipFill>
        <p:spPr>
          <a:xfrm>
            <a:off x="8497050" y="137350"/>
            <a:ext cx="504923" cy="572700"/>
          </a:xfrm>
          <a:prstGeom prst="rect">
            <a:avLst/>
          </a:prstGeom>
          <a:noFill/>
          <a:ln>
            <a:noFill/>
          </a:ln>
        </p:spPr>
      </p:pic>
      <p:cxnSp>
        <p:nvCxnSpPr>
          <p:cNvPr id="86" name="Google Shape;86;p19"/>
          <p:cNvCxnSpPr/>
          <p:nvPr/>
        </p:nvCxnSpPr>
        <p:spPr>
          <a:xfrm>
            <a:off x="465475" y="1104550"/>
            <a:ext cx="1830300" cy="0"/>
          </a:xfrm>
          <a:prstGeom prst="straightConnector1">
            <a:avLst/>
          </a:prstGeom>
          <a:noFill/>
          <a:ln w="76200" cap="flat" cmpd="sng">
            <a:solidFill>
              <a:srgbClr val="0098DB"/>
            </a:solidFill>
            <a:prstDash val="solid"/>
            <a:round/>
            <a:headEnd type="none" w="sm" len="sm"/>
            <a:tailEnd type="none" w="sm" len="sm"/>
          </a:ln>
        </p:spPr>
      </p:cxnSp>
      <p:pic>
        <p:nvPicPr>
          <p:cNvPr id="87" name="Google Shape;87;p19"/>
          <p:cNvPicPr preferRelativeResize="0"/>
          <p:nvPr/>
        </p:nvPicPr>
        <p:blipFill rotWithShape="1">
          <a:blip r:embed="rId3">
            <a:alphaModFix/>
          </a:blip>
          <a:srcRect r="63719" b="83868"/>
          <a:stretch/>
        </p:blipFill>
        <p:spPr>
          <a:xfrm>
            <a:off x="5716700" y="2988175"/>
            <a:ext cx="3427299" cy="215532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ext and graphic white ">
  <p:cSld name="SECTION_TITLE_AND_DESCRIPTION">
    <p:spTree>
      <p:nvGrpSpPr>
        <p:cNvPr id="1" name="Shape 88"/>
        <p:cNvGrpSpPr/>
        <p:nvPr/>
      </p:nvGrpSpPr>
      <p:grpSpPr>
        <a:xfrm>
          <a:off x="0" y="0"/>
          <a:ext cx="0" cy="0"/>
          <a:chOff x="0" y="0"/>
          <a:chExt cx="0" cy="0"/>
        </a:xfrm>
      </p:grpSpPr>
      <p:sp>
        <p:nvSpPr>
          <p:cNvPr id="89" name="Google Shape;89;p20"/>
          <p:cNvSpPr/>
          <p:nvPr/>
        </p:nvSpPr>
        <p:spPr>
          <a:xfrm>
            <a:off x="4572000" y="-125"/>
            <a:ext cx="4572000" cy="5143500"/>
          </a:xfrm>
          <a:prstGeom prst="rect">
            <a:avLst/>
          </a:prstGeom>
          <a:solidFill>
            <a:srgbClr val="0098D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91" name="Google Shape;91;p2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b="1"/>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cxnSp>
        <p:nvCxnSpPr>
          <p:cNvPr id="92" name="Google Shape;92;p20"/>
          <p:cNvCxnSpPr/>
          <p:nvPr/>
        </p:nvCxnSpPr>
        <p:spPr>
          <a:xfrm>
            <a:off x="465475" y="1104550"/>
            <a:ext cx="1830300" cy="0"/>
          </a:xfrm>
          <a:prstGeom prst="straightConnector1">
            <a:avLst/>
          </a:prstGeom>
          <a:noFill/>
          <a:ln w="76200" cap="flat" cmpd="sng">
            <a:solidFill>
              <a:srgbClr val="0098DB"/>
            </a:solidFill>
            <a:prstDash val="solid"/>
            <a:round/>
            <a:headEnd type="none" w="sm" len="sm"/>
            <a:tailEnd type="none" w="sm" len="sm"/>
          </a:ln>
        </p:spPr>
      </p:cxnSp>
      <p:pic>
        <p:nvPicPr>
          <p:cNvPr id="93" name="Google Shape;93;p20"/>
          <p:cNvPicPr preferRelativeResize="0"/>
          <p:nvPr/>
        </p:nvPicPr>
        <p:blipFill rotWithShape="1">
          <a:blip r:embed="rId2">
            <a:alphaModFix/>
          </a:blip>
          <a:srcRect/>
          <a:stretch/>
        </p:blipFill>
        <p:spPr>
          <a:xfrm>
            <a:off x="8490838" y="110475"/>
            <a:ext cx="511925" cy="506050"/>
          </a:xfrm>
          <a:prstGeom prst="rect">
            <a:avLst/>
          </a:prstGeom>
          <a:noFill/>
          <a:ln>
            <a:noFill/>
          </a:ln>
        </p:spPr>
      </p:pic>
      <p:sp>
        <p:nvSpPr>
          <p:cNvPr id="94" name="Google Shape;94;p20"/>
          <p:cNvSpPr txBox="1">
            <a:spLocks noGrp="1"/>
          </p:cNvSpPr>
          <p:nvPr>
            <p:ph type="body" idx="1"/>
          </p:nvPr>
        </p:nvSpPr>
        <p:spPr>
          <a:xfrm>
            <a:off x="311700" y="1384150"/>
            <a:ext cx="3837000" cy="34338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400"/>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ext and image 1">
  <p:cSld name="CUSTOM_4">
    <p:spTree>
      <p:nvGrpSpPr>
        <p:cNvPr id="1" name="Shape 95"/>
        <p:cNvGrpSpPr/>
        <p:nvPr/>
      </p:nvGrpSpPr>
      <p:grpSpPr>
        <a:xfrm>
          <a:off x="0" y="0"/>
          <a:ext cx="0" cy="0"/>
          <a:chOff x="0" y="0"/>
          <a:chExt cx="0" cy="0"/>
        </a:xfrm>
      </p:grpSpPr>
      <p:pic>
        <p:nvPicPr>
          <p:cNvPr id="96" name="Google Shape;96;p21"/>
          <p:cNvPicPr preferRelativeResize="0"/>
          <p:nvPr/>
        </p:nvPicPr>
        <p:blipFill rotWithShape="1">
          <a:blip r:embed="rId2">
            <a:alphaModFix/>
          </a:blip>
          <a:srcRect/>
          <a:stretch/>
        </p:blipFill>
        <p:spPr>
          <a:xfrm>
            <a:off x="4604200" y="-7800"/>
            <a:ext cx="4539801" cy="5151299"/>
          </a:xfrm>
          <a:prstGeom prst="rect">
            <a:avLst/>
          </a:prstGeom>
          <a:noFill/>
          <a:ln>
            <a:noFill/>
          </a:ln>
        </p:spPr>
      </p:pic>
      <p:sp>
        <p:nvSpPr>
          <p:cNvPr id="97" name="Google Shape;97;p21"/>
          <p:cNvSpPr txBox="1">
            <a:spLocks noGrp="1"/>
          </p:cNvSpPr>
          <p:nvPr>
            <p:ph type="title"/>
          </p:nvPr>
        </p:nvSpPr>
        <p:spPr>
          <a:xfrm>
            <a:off x="311700" y="445025"/>
            <a:ext cx="3980100" cy="5727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2800"/>
              <a:buNone/>
              <a:defRPr sz="2000" b="1"/>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cxnSp>
        <p:nvCxnSpPr>
          <p:cNvPr id="98" name="Google Shape;98;p21"/>
          <p:cNvCxnSpPr/>
          <p:nvPr/>
        </p:nvCxnSpPr>
        <p:spPr>
          <a:xfrm>
            <a:off x="465475" y="1104550"/>
            <a:ext cx="1830300" cy="0"/>
          </a:xfrm>
          <a:prstGeom prst="straightConnector1">
            <a:avLst/>
          </a:prstGeom>
          <a:noFill/>
          <a:ln w="76200" cap="flat" cmpd="sng">
            <a:solidFill>
              <a:srgbClr val="0098DB"/>
            </a:solidFill>
            <a:prstDash val="solid"/>
            <a:round/>
            <a:headEnd type="none" w="sm" len="sm"/>
            <a:tailEnd type="none" w="sm" len="sm"/>
          </a:ln>
        </p:spPr>
      </p:cxnSp>
      <p:pic>
        <p:nvPicPr>
          <p:cNvPr id="99" name="Google Shape;99;p21"/>
          <p:cNvPicPr preferRelativeResize="0"/>
          <p:nvPr/>
        </p:nvPicPr>
        <p:blipFill rotWithShape="1">
          <a:blip r:embed="rId3">
            <a:alphaModFix/>
          </a:blip>
          <a:srcRect/>
          <a:stretch/>
        </p:blipFill>
        <p:spPr>
          <a:xfrm>
            <a:off x="8490838" y="110475"/>
            <a:ext cx="511925" cy="506050"/>
          </a:xfrm>
          <a:prstGeom prst="rect">
            <a:avLst/>
          </a:prstGeom>
          <a:noFill/>
          <a:ln>
            <a:noFill/>
          </a:ln>
        </p:spPr>
      </p:pic>
      <p:sp>
        <p:nvSpPr>
          <p:cNvPr id="100" name="Google Shape;100;p21"/>
          <p:cNvSpPr txBox="1">
            <a:spLocks noGrp="1"/>
          </p:cNvSpPr>
          <p:nvPr>
            <p:ph type="body" idx="1"/>
          </p:nvPr>
        </p:nvSpPr>
        <p:spPr>
          <a:xfrm>
            <a:off x="311700" y="1384150"/>
            <a:ext cx="3837000" cy="34338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400"/>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ext and image slide 2 1">
  <p:cSld name="CUSTOM_4_1_1">
    <p:spTree>
      <p:nvGrpSpPr>
        <p:cNvPr id="1" name="Shape 101"/>
        <p:cNvGrpSpPr/>
        <p:nvPr/>
      </p:nvGrpSpPr>
      <p:grpSpPr>
        <a:xfrm>
          <a:off x="0" y="0"/>
          <a:ext cx="0" cy="0"/>
          <a:chOff x="0" y="0"/>
          <a:chExt cx="0" cy="0"/>
        </a:xfrm>
      </p:grpSpPr>
      <p:sp>
        <p:nvSpPr>
          <p:cNvPr id="102" name="Google Shape;102;p22"/>
          <p:cNvSpPr txBox="1">
            <a:spLocks noGrp="1"/>
          </p:cNvSpPr>
          <p:nvPr>
            <p:ph type="title"/>
          </p:nvPr>
        </p:nvSpPr>
        <p:spPr>
          <a:xfrm>
            <a:off x="311700" y="445025"/>
            <a:ext cx="3980100" cy="5727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2800"/>
              <a:buNone/>
              <a:defRPr sz="2000" b="1"/>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cxnSp>
        <p:nvCxnSpPr>
          <p:cNvPr id="103" name="Google Shape;103;p22"/>
          <p:cNvCxnSpPr/>
          <p:nvPr/>
        </p:nvCxnSpPr>
        <p:spPr>
          <a:xfrm>
            <a:off x="465475" y="1104550"/>
            <a:ext cx="1830300" cy="0"/>
          </a:xfrm>
          <a:prstGeom prst="straightConnector1">
            <a:avLst/>
          </a:prstGeom>
          <a:noFill/>
          <a:ln w="76200" cap="flat" cmpd="sng">
            <a:solidFill>
              <a:srgbClr val="0098DB"/>
            </a:solidFill>
            <a:prstDash val="solid"/>
            <a:round/>
            <a:headEnd type="none" w="sm" len="sm"/>
            <a:tailEnd type="none" w="sm" len="sm"/>
          </a:ln>
        </p:spPr>
      </p:cxnSp>
      <p:pic>
        <p:nvPicPr>
          <p:cNvPr id="104" name="Google Shape;104;p22"/>
          <p:cNvPicPr preferRelativeResize="0"/>
          <p:nvPr/>
        </p:nvPicPr>
        <p:blipFill rotWithShape="1">
          <a:blip r:embed="rId2">
            <a:alphaModFix/>
          </a:blip>
          <a:srcRect/>
          <a:stretch/>
        </p:blipFill>
        <p:spPr>
          <a:xfrm>
            <a:off x="8490838" y="110475"/>
            <a:ext cx="511925" cy="506050"/>
          </a:xfrm>
          <a:prstGeom prst="rect">
            <a:avLst/>
          </a:prstGeom>
          <a:noFill/>
          <a:ln>
            <a:noFill/>
          </a:ln>
        </p:spPr>
      </p:pic>
      <p:pic>
        <p:nvPicPr>
          <p:cNvPr id="105" name="Google Shape;105;p22"/>
          <p:cNvPicPr preferRelativeResize="0"/>
          <p:nvPr/>
        </p:nvPicPr>
        <p:blipFill rotWithShape="1">
          <a:blip r:embed="rId2">
            <a:alphaModFix/>
          </a:blip>
          <a:srcRect/>
          <a:stretch/>
        </p:blipFill>
        <p:spPr>
          <a:xfrm>
            <a:off x="8490838" y="110475"/>
            <a:ext cx="511925" cy="506050"/>
          </a:xfrm>
          <a:prstGeom prst="rect">
            <a:avLst/>
          </a:prstGeom>
          <a:noFill/>
          <a:ln>
            <a:noFill/>
          </a:ln>
        </p:spPr>
      </p:pic>
      <p:sp>
        <p:nvSpPr>
          <p:cNvPr id="106" name="Google Shape;106;p22"/>
          <p:cNvSpPr/>
          <p:nvPr/>
        </p:nvSpPr>
        <p:spPr>
          <a:xfrm>
            <a:off x="4615200" y="0"/>
            <a:ext cx="4528800" cy="5143500"/>
          </a:xfrm>
          <a:prstGeom prst="rect">
            <a:avLst/>
          </a:prstGeom>
          <a:solidFill>
            <a:srgbClr val="D7DF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22"/>
          <p:cNvSpPr txBox="1">
            <a:spLocks noGrp="1"/>
          </p:cNvSpPr>
          <p:nvPr>
            <p:ph type="body" idx="1"/>
          </p:nvPr>
        </p:nvSpPr>
        <p:spPr>
          <a:xfrm>
            <a:off x="311700" y="1368150"/>
            <a:ext cx="3837000" cy="34338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400"/>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pic>
        <p:nvPicPr>
          <p:cNvPr id="108" name="Google Shape;108;p22"/>
          <p:cNvPicPr preferRelativeResize="0"/>
          <p:nvPr/>
        </p:nvPicPr>
        <p:blipFill rotWithShape="1">
          <a:blip r:embed="rId2">
            <a:alphaModFix/>
          </a:blip>
          <a:srcRect/>
          <a:stretch/>
        </p:blipFill>
        <p:spPr>
          <a:xfrm>
            <a:off x="8490838" y="110475"/>
            <a:ext cx="511925" cy="50605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text columns white no hexagon">
  <p:cSld name="CUSTOM_6">
    <p:spTree>
      <p:nvGrpSpPr>
        <p:cNvPr id="1" name="Shape 109"/>
        <p:cNvGrpSpPr/>
        <p:nvPr/>
      </p:nvGrpSpPr>
      <p:grpSpPr>
        <a:xfrm>
          <a:off x="0" y="0"/>
          <a:ext cx="0" cy="0"/>
          <a:chOff x="0" y="0"/>
          <a:chExt cx="0" cy="0"/>
        </a:xfrm>
      </p:grpSpPr>
      <p:sp>
        <p:nvSpPr>
          <p:cNvPr id="110" name="Google Shape;110;p2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b="1"/>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pic>
        <p:nvPicPr>
          <p:cNvPr id="111" name="Google Shape;111;p23"/>
          <p:cNvPicPr preferRelativeResize="0"/>
          <p:nvPr/>
        </p:nvPicPr>
        <p:blipFill rotWithShape="1">
          <a:blip r:embed="rId2">
            <a:alphaModFix/>
          </a:blip>
          <a:srcRect l="6484" t="5864" r="79531" b="62675"/>
          <a:stretch/>
        </p:blipFill>
        <p:spPr>
          <a:xfrm>
            <a:off x="8497050" y="137350"/>
            <a:ext cx="504923" cy="572700"/>
          </a:xfrm>
          <a:prstGeom prst="rect">
            <a:avLst/>
          </a:prstGeom>
          <a:noFill/>
          <a:ln>
            <a:noFill/>
          </a:ln>
        </p:spPr>
      </p:pic>
      <p:cxnSp>
        <p:nvCxnSpPr>
          <p:cNvPr id="112" name="Google Shape;112;p23"/>
          <p:cNvCxnSpPr/>
          <p:nvPr/>
        </p:nvCxnSpPr>
        <p:spPr>
          <a:xfrm>
            <a:off x="465475" y="1104550"/>
            <a:ext cx="1830300" cy="0"/>
          </a:xfrm>
          <a:prstGeom prst="straightConnector1">
            <a:avLst/>
          </a:prstGeom>
          <a:noFill/>
          <a:ln w="76200" cap="flat" cmpd="sng">
            <a:solidFill>
              <a:srgbClr val="0098DB"/>
            </a:solidFill>
            <a:prstDash val="solid"/>
            <a:round/>
            <a:headEnd type="none" w="sm" len="sm"/>
            <a:tailEnd type="none" w="sm" len="sm"/>
          </a:ln>
        </p:spPr>
      </p:cxnSp>
      <p:sp>
        <p:nvSpPr>
          <p:cNvPr id="113" name="Google Shape;113;p23"/>
          <p:cNvSpPr txBox="1">
            <a:spLocks noGrp="1"/>
          </p:cNvSpPr>
          <p:nvPr>
            <p:ph type="body" idx="1"/>
          </p:nvPr>
        </p:nvSpPr>
        <p:spPr>
          <a:xfrm>
            <a:off x="311700" y="1373175"/>
            <a:ext cx="3999900" cy="34164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114" name="Google Shape;114;p23"/>
          <p:cNvSpPr txBox="1">
            <a:spLocks noGrp="1"/>
          </p:cNvSpPr>
          <p:nvPr>
            <p:ph type="body" idx="2"/>
          </p:nvPr>
        </p:nvSpPr>
        <p:spPr>
          <a:xfrm>
            <a:off x="4756200" y="1373175"/>
            <a:ext cx="3999900" cy="34164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graph">
  <p:cSld name="CUSTOM_6_1">
    <p:spTree>
      <p:nvGrpSpPr>
        <p:cNvPr id="1" name="Shape 115"/>
        <p:cNvGrpSpPr/>
        <p:nvPr/>
      </p:nvGrpSpPr>
      <p:grpSpPr>
        <a:xfrm>
          <a:off x="0" y="0"/>
          <a:ext cx="0" cy="0"/>
          <a:chOff x="0" y="0"/>
          <a:chExt cx="0" cy="0"/>
        </a:xfrm>
      </p:grpSpPr>
      <p:sp>
        <p:nvSpPr>
          <p:cNvPr id="116" name="Google Shape;116;p2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b="1"/>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pic>
        <p:nvPicPr>
          <p:cNvPr id="117" name="Google Shape;117;p24"/>
          <p:cNvPicPr preferRelativeResize="0"/>
          <p:nvPr/>
        </p:nvPicPr>
        <p:blipFill rotWithShape="1">
          <a:blip r:embed="rId2">
            <a:alphaModFix/>
          </a:blip>
          <a:srcRect l="6484" t="5864" r="79531" b="62675"/>
          <a:stretch/>
        </p:blipFill>
        <p:spPr>
          <a:xfrm>
            <a:off x="8497050" y="137350"/>
            <a:ext cx="504923" cy="572700"/>
          </a:xfrm>
          <a:prstGeom prst="rect">
            <a:avLst/>
          </a:prstGeom>
          <a:noFill/>
          <a:ln>
            <a:noFill/>
          </a:ln>
        </p:spPr>
      </p:pic>
      <p:cxnSp>
        <p:nvCxnSpPr>
          <p:cNvPr id="118" name="Google Shape;118;p24"/>
          <p:cNvCxnSpPr/>
          <p:nvPr/>
        </p:nvCxnSpPr>
        <p:spPr>
          <a:xfrm>
            <a:off x="465475" y="1104550"/>
            <a:ext cx="1830300" cy="0"/>
          </a:xfrm>
          <a:prstGeom prst="straightConnector1">
            <a:avLst/>
          </a:prstGeom>
          <a:noFill/>
          <a:ln w="76200" cap="flat" cmpd="sng">
            <a:solidFill>
              <a:srgbClr val="0098DB"/>
            </a:solidFill>
            <a:prstDash val="solid"/>
            <a:round/>
            <a:headEnd type="none" w="sm" len="sm"/>
            <a:tailEnd type="none" w="sm" len="sm"/>
          </a:ln>
        </p:spPr>
      </p:cxnSp>
      <p:sp>
        <p:nvSpPr>
          <p:cNvPr id="119" name="Google Shape;119;p24"/>
          <p:cNvSpPr txBox="1">
            <a:spLocks noGrp="1"/>
          </p:cNvSpPr>
          <p:nvPr>
            <p:ph type="body" idx="1"/>
          </p:nvPr>
        </p:nvSpPr>
        <p:spPr>
          <a:xfrm>
            <a:off x="311700" y="1373175"/>
            <a:ext cx="3999900" cy="34164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120" name="Google Shape;120;p24"/>
          <p:cNvSpPr txBox="1"/>
          <p:nvPr/>
        </p:nvSpPr>
        <p:spPr>
          <a:xfrm>
            <a:off x="4311600" y="1459575"/>
            <a:ext cx="4521000" cy="3234600"/>
          </a:xfrm>
          <a:prstGeom prst="rect">
            <a:avLst/>
          </a:prstGeom>
          <a:solidFill>
            <a:srgbClr val="D7DFE6"/>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 name="Google Shape;121;p24"/>
          <p:cNvSpPr txBox="1"/>
          <p:nvPr/>
        </p:nvSpPr>
        <p:spPr>
          <a:xfrm>
            <a:off x="5152050" y="1874325"/>
            <a:ext cx="2840100" cy="2414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GB" sz="3600" b="0" i="0" u="none" strike="noStrike" cap="none">
                <a:solidFill>
                  <a:srgbClr val="000000"/>
                </a:solidFill>
                <a:latin typeface="Arial"/>
                <a:ea typeface="Arial"/>
                <a:cs typeface="Arial"/>
                <a:sym typeface="Arial"/>
              </a:rPr>
              <a:t>Place graph here</a:t>
            </a:r>
            <a:endParaRPr sz="36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3_Section Header">
  <p:cSld name="3_Section Header">
    <p:bg>
      <p:bgPr>
        <a:solidFill>
          <a:schemeClr val="lt1"/>
        </a:solidFill>
        <a:effectLst/>
      </p:bgPr>
    </p:bg>
    <p:spTree>
      <p:nvGrpSpPr>
        <p:cNvPr id="1" name="Shape 126"/>
        <p:cNvGrpSpPr/>
        <p:nvPr/>
      </p:nvGrpSpPr>
      <p:grpSpPr>
        <a:xfrm>
          <a:off x="0" y="0"/>
          <a:ext cx="0" cy="0"/>
          <a:chOff x="0" y="0"/>
          <a:chExt cx="0" cy="0"/>
        </a:xfrm>
      </p:grpSpPr>
      <p:pic>
        <p:nvPicPr>
          <p:cNvPr id="127" name="Google Shape;127;p26"/>
          <p:cNvPicPr preferRelativeResize="0"/>
          <p:nvPr/>
        </p:nvPicPr>
        <p:blipFill rotWithShape="1">
          <a:blip r:embed="rId2">
            <a:alphaModFix/>
          </a:blip>
          <a:srcRect/>
          <a:stretch/>
        </p:blipFill>
        <p:spPr>
          <a:xfrm>
            <a:off x="0" y="0"/>
            <a:ext cx="9143994" cy="5143500"/>
          </a:xfrm>
          <a:prstGeom prst="rect">
            <a:avLst/>
          </a:prstGeom>
          <a:noFill/>
          <a:ln>
            <a:noFill/>
          </a:ln>
        </p:spPr>
      </p:pic>
      <p:cxnSp>
        <p:nvCxnSpPr>
          <p:cNvPr id="128" name="Google Shape;128;p26"/>
          <p:cNvCxnSpPr/>
          <p:nvPr/>
        </p:nvCxnSpPr>
        <p:spPr>
          <a:xfrm>
            <a:off x="389839" y="828581"/>
            <a:ext cx="1424400" cy="0"/>
          </a:xfrm>
          <a:prstGeom prst="straightConnector1">
            <a:avLst/>
          </a:prstGeom>
          <a:noFill/>
          <a:ln w="76200" cap="flat" cmpd="sng">
            <a:solidFill>
              <a:srgbClr val="1899D6"/>
            </a:solidFill>
            <a:prstDash val="solid"/>
            <a:miter lim="800000"/>
            <a:headEnd type="none" w="sm" len="sm"/>
            <a:tailEnd type="none" w="sm" len="sm"/>
          </a:ln>
        </p:spPr>
      </p:cxnSp>
      <p:sp>
        <p:nvSpPr>
          <p:cNvPr id="129" name="Google Shape;129;p26"/>
          <p:cNvSpPr txBox="1">
            <a:spLocks noGrp="1"/>
          </p:cNvSpPr>
          <p:nvPr>
            <p:ph type="title"/>
          </p:nvPr>
        </p:nvSpPr>
        <p:spPr>
          <a:xfrm>
            <a:off x="319599" y="0"/>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2600"/>
              <a:buFont typeface="Arial"/>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0" name="Google Shape;130;p26"/>
          <p:cNvSpPr txBox="1">
            <a:spLocks noGrp="1"/>
          </p:cNvSpPr>
          <p:nvPr>
            <p:ph type="body" idx="1"/>
          </p:nvPr>
        </p:nvSpPr>
        <p:spPr>
          <a:xfrm>
            <a:off x="628650" y="1369219"/>
            <a:ext cx="7898400" cy="32634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800"/>
              </a:spcBef>
              <a:spcAft>
                <a:spcPts val="0"/>
              </a:spcAft>
              <a:buClr>
                <a:schemeClr val="lt1"/>
              </a:buClr>
              <a:buSzPts val="1700"/>
              <a:buFont typeface="Arial"/>
              <a:buChar char="•"/>
              <a:defRPr sz="1700">
                <a:solidFill>
                  <a:schemeClr val="lt1"/>
                </a:solidFil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31" name="Google Shape;131;p26"/>
          <p:cNvSpPr txBox="1">
            <a:spLocks noGrp="1"/>
          </p:cNvSpPr>
          <p:nvPr>
            <p:ph type="ftr" idx="11"/>
          </p:nvPr>
        </p:nvSpPr>
        <p:spPr>
          <a:xfrm>
            <a:off x="52578" y="4896391"/>
            <a:ext cx="3086100" cy="2529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800" b="0" i="0">
                <a:solidFill>
                  <a:srgbClr val="A5A5A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9_Section Header">
  <p:cSld name="9_Section Header">
    <p:bg>
      <p:bgPr>
        <a:solidFill>
          <a:schemeClr val="lt1"/>
        </a:solidFill>
        <a:effectLst/>
      </p:bgPr>
    </p:bg>
    <p:spTree>
      <p:nvGrpSpPr>
        <p:cNvPr id="1" name="Shape 132"/>
        <p:cNvGrpSpPr/>
        <p:nvPr/>
      </p:nvGrpSpPr>
      <p:grpSpPr>
        <a:xfrm>
          <a:off x="0" y="0"/>
          <a:ext cx="0" cy="0"/>
          <a:chOff x="0" y="0"/>
          <a:chExt cx="0" cy="0"/>
        </a:xfrm>
      </p:grpSpPr>
      <p:pic>
        <p:nvPicPr>
          <p:cNvPr id="133" name="Google Shape;133;p27"/>
          <p:cNvPicPr preferRelativeResize="0"/>
          <p:nvPr/>
        </p:nvPicPr>
        <p:blipFill rotWithShape="1">
          <a:blip r:embed="rId2">
            <a:alphaModFix/>
          </a:blip>
          <a:srcRect/>
          <a:stretch/>
        </p:blipFill>
        <p:spPr>
          <a:xfrm>
            <a:off x="0" y="0"/>
            <a:ext cx="9143994" cy="5143500"/>
          </a:xfrm>
          <a:prstGeom prst="rect">
            <a:avLst/>
          </a:prstGeom>
          <a:noFill/>
          <a:ln>
            <a:noFill/>
          </a:ln>
        </p:spPr>
      </p:pic>
      <p:cxnSp>
        <p:nvCxnSpPr>
          <p:cNvPr id="134" name="Google Shape;134;p27"/>
          <p:cNvCxnSpPr/>
          <p:nvPr/>
        </p:nvCxnSpPr>
        <p:spPr>
          <a:xfrm>
            <a:off x="389839" y="828581"/>
            <a:ext cx="1424400" cy="0"/>
          </a:xfrm>
          <a:prstGeom prst="straightConnector1">
            <a:avLst/>
          </a:prstGeom>
          <a:noFill/>
          <a:ln w="76200" cap="flat" cmpd="sng">
            <a:solidFill>
              <a:srgbClr val="1899D6"/>
            </a:solidFill>
            <a:prstDash val="solid"/>
            <a:miter lim="800000"/>
            <a:headEnd type="none" w="sm" len="sm"/>
            <a:tailEnd type="none" w="sm" len="sm"/>
          </a:ln>
        </p:spPr>
      </p:cxnSp>
      <p:sp>
        <p:nvSpPr>
          <p:cNvPr id="135" name="Google Shape;135;p27"/>
          <p:cNvSpPr txBox="1">
            <a:spLocks noGrp="1"/>
          </p:cNvSpPr>
          <p:nvPr>
            <p:ph type="title"/>
          </p:nvPr>
        </p:nvSpPr>
        <p:spPr>
          <a:xfrm>
            <a:off x="319599" y="0"/>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2600"/>
              <a:buFont typeface="Arial"/>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6" name="Google Shape;136;p27"/>
          <p:cNvSpPr txBox="1">
            <a:spLocks noGrp="1"/>
          </p:cNvSpPr>
          <p:nvPr>
            <p:ph type="body" idx="1"/>
          </p:nvPr>
        </p:nvSpPr>
        <p:spPr>
          <a:xfrm>
            <a:off x="628650" y="1369219"/>
            <a:ext cx="3800100" cy="32634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800"/>
              </a:spcBef>
              <a:spcAft>
                <a:spcPts val="0"/>
              </a:spcAft>
              <a:buClr>
                <a:schemeClr val="lt1"/>
              </a:buClr>
              <a:buSzPts val="1700"/>
              <a:buFont typeface="Arial"/>
              <a:buChar char="•"/>
              <a:defRPr sz="1700">
                <a:solidFill>
                  <a:schemeClr val="lt1"/>
                </a:solidFil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37" name="Google Shape;137;p27"/>
          <p:cNvSpPr txBox="1">
            <a:spLocks noGrp="1"/>
          </p:cNvSpPr>
          <p:nvPr>
            <p:ph type="body" idx="2"/>
          </p:nvPr>
        </p:nvSpPr>
        <p:spPr>
          <a:xfrm>
            <a:off x="4703149" y="1369219"/>
            <a:ext cx="3800100" cy="32634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800"/>
              </a:spcBef>
              <a:spcAft>
                <a:spcPts val="0"/>
              </a:spcAft>
              <a:buClr>
                <a:schemeClr val="lt1"/>
              </a:buClr>
              <a:buSzPts val="1700"/>
              <a:buFont typeface="Arial"/>
              <a:buChar char="•"/>
              <a:defRPr sz="1700">
                <a:solidFill>
                  <a:schemeClr val="lt1"/>
                </a:solidFil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38" name="Google Shape;138;p27"/>
          <p:cNvSpPr txBox="1">
            <a:spLocks noGrp="1"/>
          </p:cNvSpPr>
          <p:nvPr>
            <p:ph type="ftr" idx="11"/>
          </p:nvPr>
        </p:nvSpPr>
        <p:spPr>
          <a:xfrm>
            <a:off x="52578" y="4896391"/>
            <a:ext cx="3086100" cy="2529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800" b="0" i="0">
                <a:solidFill>
                  <a:srgbClr val="A5A5A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5_Section Header">
  <p:cSld name="5_Section Header">
    <p:bg>
      <p:bgPr>
        <a:solidFill>
          <a:schemeClr val="lt1"/>
        </a:solidFill>
        <a:effectLst/>
      </p:bgPr>
    </p:bg>
    <p:spTree>
      <p:nvGrpSpPr>
        <p:cNvPr id="1" name="Shape 139"/>
        <p:cNvGrpSpPr/>
        <p:nvPr/>
      </p:nvGrpSpPr>
      <p:grpSpPr>
        <a:xfrm>
          <a:off x="0" y="0"/>
          <a:ext cx="0" cy="0"/>
          <a:chOff x="0" y="0"/>
          <a:chExt cx="0" cy="0"/>
        </a:xfrm>
      </p:grpSpPr>
      <p:pic>
        <p:nvPicPr>
          <p:cNvPr id="140" name="Google Shape;140;p28"/>
          <p:cNvPicPr preferRelativeResize="0"/>
          <p:nvPr/>
        </p:nvPicPr>
        <p:blipFill rotWithShape="1">
          <a:blip r:embed="rId2">
            <a:alphaModFix/>
          </a:blip>
          <a:srcRect/>
          <a:stretch/>
        </p:blipFill>
        <p:spPr>
          <a:xfrm>
            <a:off x="0" y="0"/>
            <a:ext cx="9143994" cy="5143500"/>
          </a:xfrm>
          <a:prstGeom prst="rect">
            <a:avLst/>
          </a:prstGeom>
          <a:noFill/>
          <a:ln>
            <a:noFill/>
          </a:ln>
        </p:spPr>
      </p:pic>
      <p:cxnSp>
        <p:nvCxnSpPr>
          <p:cNvPr id="141" name="Google Shape;141;p28"/>
          <p:cNvCxnSpPr/>
          <p:nvPr/>
        </p:nvCxnSpPr>
        <p:spPr>
          <a:xfrm>
            <a:off x="389839" y="828581"/>
            <a:ext cx="1424400" cy="0"/>
          </a:xfrm>
          <a:prstGeom prst="straightConnector1">
            <a:avLst/>
          </a:prstGeom>
          <a:noFill/>
          <a:ln w="76200" cap="flat" cmpd="sng">
            <a:solidFill>
              <a:srgbClr val="1899D6"/>
            </a:solidFill>
            <a:prstDash val="solid"/>
            <a:miter lim="800000"/>
            <a:headEnd type="none" w="sm" len="sm"/>
            <a:tailEnd type="none" w="sm" len="sm"/>
          </a:ln>
        </p:spPr>
      </p:cxnSp>
      <p:sp>
        <p:nvSpPr>
          <p:cNvPr id="142" name="Google Shape;142;p28"/>
          <p:cNvSpPr txBox="1">
            <a:spLocks noGrp="1"/>
          </p:cNvSpPr>
          <p:nvPr>
            <p:ph type="title"/>
          </p:nvPr>
        </p:nvSpPr>
        <p:spPr>
          <a:xfrm>
            <a:off x="319599" y="0"/>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2600"/>
              <a:buFont typeface="Arial"/>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3" name="Google Shape;143;p28"/>
          <p:cNvSpPr txBox="1">
            <a:spLocks noGrp="1"/>
          </p:cNvSpPr>
          <p:nvPr>
            <p:ph type="body" idx="1"/>
          </p:nvPr>
        </p:nvSpPr>
        <p:spPr>
          <a:xfrm>
            <a:off x="628650" y="1369219"/>
            <a:ext cx="7898400" cy="32634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800"/>
              </a:spcBef>
              <a:spcAft>
                <a:spcPts val="0"/>
              </a:spcAft>
              <a:buClr>
                <a:schemeClr val="lt1"/>
              </a:buClr>
              <a:buSzPts val="1700"/>
              <a:buFont typeface="Arial"/>
              <a:buChar char="•"/>
              <a:defRPr sz="1700">
                <a:solidFill>
                  <a:schemeClr val="lt1"/>
                </a:solidFil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44" name="Google Shape;144;p28"/>
          <p:cNvSpPr txBox="1">
            <a:spLocks noGrp="1"/>
          </p:cNvSpPr>
          <p:nvPr>
            <p:ph type="ftr" idx="11"/>
          </p:nvPr>
        </p:nvSpPr>
        <p:spPr>
          <a:xfrm>
            <a:off x="52578" y="4896391"/>
            <a:ext cx="3086100" cy="2529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800" b="0" i="0">
                <a:solidFill>
                  <a:srgbClr val="A5A5A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tand alone quote slide" type="secHead">
  <p:cSld name="SECTION_HEADER">
    <p:bg>
      <p:bgPr>
        <a:solidFill>
          <a:srgbClr val="4D4F53"/>
        </a:solidFill>
        <a:effectLst/>
      </p:bgPr>
    </p:bg>
    <p:spTree>
      <p:nvGrpSpPr>
        <p:cNvPr id="1" name="Shape 152"/>
        <p:cNvGrpSpPr/>
        <p:nvPr/>
      </p:nvGrpSpPr>
      <p:grpSpPr>
        <a:xfrm>
          <a:off x="0" y="0"/>
          <a:ext cx="0" cy="0"/>
          <a:chOff x="0" y="0"/>
          <a:chExt cx="0" cy="0"/>
        </a:xfrm>
      </p:grpSpPr>
      <p:sp>
        <p:nvSpPr>
          <p:cNvPr id="153" name="Google Shape;153;p30"/>
          <p:cNvSpPr txBox="1">
            <a:spLocks noGrp="1"/>
          </p:cNvSpPr>
          <p:nvPr>
            <p:ph type="title"/>
          </p:nvPr>
        </p:nvSpPr>
        <p:spPr>
          <a:xfrm>
            <a:off x="311700" y="2150850"/>
            <a:ext cx="8520600" cy="841800"/>
          </a:xfrm>
          <a:prstGeom prst="rect">
            <a:avLst/>
          </a:prstGeom>
          <a:noFill/>
          <a:ln>
            <a:noFill/>
          </a:ln>
        </p:spPr>
        <p:txBody>
          <a:bodyPr spcFirstLastPara="1" wrap="square" lIns="68575" tIns="68575" rIns="68575" bIns="68575" anchor="ctr" anchorCtr="0">
            <a:noAutofit/>
          </a:bodyPr>
          <a:lstStyle>
            <a:lvl1pPr lvl="0" algn="ctr" rtl="0">
              <a:lnSpc>
                <a:spcPct val="90000"/>
              </a:lnSpc>
              <a:spcBef>
                <a:spcPts val="0"/>
              </a:spcBef>
              <a:spcAft>
                <a:spcPts val="0"/>
              </a:spcAft>
              <a:buClr>
                <a:srgbClr val="FFFFFF"/>
              </a:buClr>
              <a:buSzPts val="2700"/>
              <a:buFont typeface="Arial"/>
              <a:buNone/>
              <a:defRPr sz="3600" i="1">
                <a:solidFill>
                  <a:srgbClr val="FFFFFF"/>
                </a:solidFill>
              </a:defRPr>
            </a:lvl1pPr>
            <a:lvl2pPr lvl="1" algn="ctr" rtl="0">
              <a:lnSpc>
                <a:spcPct val="100000"/>
              </a:lnSpc>
              <a:spcBef>
                <a:spcPts val="0"/>
              </a:spcBef>
              <a:spcAft>
                <a:spcPts val="0"/>
              </a:spcAft>
              <a:buSzPts val="2700"/>
              <a:buNone/>
              <a:defRPr sz="3600"/>
            </a:lvl2pPr>
            <a:lvl3pPr lvl="2" algn="ctr" rtl="0">
              <a:lnSpc>
                <a:spcPct val="100000"/>
              </a:lnSpc>
              <a:spcBef>
                <a:spcPts val="0"/>
              </a:spcBef>
              <a:spcAft>
                <a:spcPts val="0"/>
              </a:spcAft>
              <a:buSzPts val="2700"/>
              <a:buNone/>
              <a:defRPr sz="3600"/>
            </a:lvl3pPr>
            <a:lvl4pPr lvl="3" algn="ctr" rtl="0">
              <a:lnSpc>
                <a:spcPct val="100000"/>
              </a:lnSpc>
              <a:spcBef>
                <a:spcPts val="0"/>
              </a:spcBef>
              <a:spcAft>
                <a:spcPts val="0"/>
              </a:spcAft>
              <a:buSzPts val="2700"/>
              <a:buNone/>
              <a:defRPr sz="3600"/>
            </a:lvl4pPr>
            <a:lvl5pPr lvl="4" algn="ctr" rtl="0">
              <a:lnSpc>
                <a:spcPct val="100000"/>
              </a:lnSpc>
              <a:spcBef>
                <a:spcPts val="0"/>
              </a:spcBef>
              <a:spcAft>
                <a:spcPts val="0"/>
              </a:spcAft>
              <a:buSzPts val="2700"/>
              <a:buNone/>
              <a:defRPr sz="3600"/>
            </a:lvl5pPr>
            <a:lvl6pPr lvl="5" algn="ctr" rtl="0">
              <a:lnSpc>
                <a:spcPct val="100000"/>
              </a:lnSpc>
              <a:spcBef>
                <a:spcPts val="0"/>
              </a:spcBef>
              <a:spcAft>
                <a:spcPts val="0"/>
              </a:spcAft>
              <a:buSzPts val="2700"/>
              <a:buNone/>
              <a:defRPr sz="3600"/>
            </a:lvl6pPr>
            <a:lvl7pPr lvl="6" algn="ctr" rtl="0">
              <a:lnSpc>
                <a:spcPct val="100000"/>
              </a:lnSpc>
              <a:spcBef>
                <a:spcPts val="0"/>
              </a:spcBef>
              <a:spcAft>
                <a:spcPts val="0"/>
              </a:spcAft>
              <a:buSzPts val="2700"/>
              <a:buNone/>
              <a:defRPr sz="3600"/>
            </a:lvl7pPr>
            <a:lvl8pPr lvl="7" algn="ctr" rtl="0">
              <a:lnSpc>
                <a:spcPct val="100000"/>
              </a:lnSpc>
              <a:spcBef>
                <a:spcPts val="0"/>
              </a:spcBef>
              <a:spcAft>
                <a:spcPts val="0"/>
              </a:spcAft>
              <a:buSzPts val="2700"/>
              <a:buNone/>
              <a:defRPr sz="3600"/>
            </a:lvl8pPr>
            <a:lvl9pPr lvl="8" algn="ctr" rtl="0">
              <a:lnSpc>
                <a:spcPct val="100000"/>
              </a:lnSpc>
              <a:spcBef>
                <a:spcPts val="0"/>
              </a:spcBef>
              <a:spcAft>
                <a:spcPts val="0"/>
              </a:spcAft>
              <a:buSzPts val="2700"/>
              <a:buNone/>
              <a:defRPr sz="3600"/>
            </a:lvl9pPr>
          </a:lstStyle>
          <a:p>
            <a:endParaRPr/>
          </a:p>
        </p:txBody>
      </p:sp>
      <p:sp>
        <p:nvSpPr>
          <p:cNvPr id="154" name="Google Shape;154;p30"/>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Autofit/>
          </a:bodyPr>
          <a:lstStyle>
            <a:lvl1pPr marL="0" marR="0" lvl="0"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pic>
        <p:nvPicPr>
          <p:cNvPr id="155" name="Google Shape;155;p30"/>
          <p:cNvPicPr preferRelativeResize="0"/>
          <p:nvPr/>
        </p:nvPicPr>
        <p:blipFill rotWithShape="1">
          <a:blip r:embed="rId2">
            <a:alphaModFix/>
          </a:blip>
          <a:srcRect/>
          <a:stretch/>
        </p:blipFill>
        <p:spPr>
          <a:xfrm>
            <a:off x="8490838" y="110475"/>
            <a:ext cx="511925" cy="50605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 column no hexagon">
  <p:cSld name="1 column no hexagon">
    <p:spTree>
      <p:nvGrpSpPr>
        <p:cNvPr id="1" name="Shape 156"/>
        <p:cNvGrpSpPr/>
        <p:nvPr/>
      </p:nvGrpSpPr>
      <p:grpSpPr>
        <a:xfrm>
          <a:off x="0" y="0"/>
          <a:ext cx="0" cy="0"/>
          <a:chOff x="0" y="0"/>
          <a:chExt cx="0" cy="0"/>
        </a:xfrm>
      </p:grpSpPr>
      <p:sp>
        <p:nvSpPr>
          <p:cNvPr id="157" name="Google Shape;157;p31"/>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Autofit/>
          </a:bodyPr>
          <a:lstStyle>
            <a:lvl1pPr lvl="0" algn="l" rtl="0">
              <a:lnSpc>
                <a:spcPct val="90000"/>
              </a:lnSpc>
              <a:spcBef>
                <a:spcPts val="0"/>
              </a:spcBef>
              <a:spcAft>
                <a:spcPts val="0"/>
              </a:spcAft>
              <a:buClr>
                <a:schemeClr val="dk1"/>
              </a:buClr>
              <a:buSzPts val="2600"/>
              <a:buFont typeface="Arial"/>
              <a:buNone/>
              <a:defRPr b="1"/>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8" name="Google Shape;158;p31"/>
          <p:cNvSpPr/>
          <p:nvPr/>
        </p:nvSpPr>
        <p:spPr>
          <a:xfrm>
            <a:off x="8497051" y="137350"/>
            <a:ext cx="504900" cy="5727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cxnSp>
        <p:nvCxnSpPr>
          <p:cNvPr id="159" name="Google Shape;159;p31"/>
          <p:cNvCxnSpPr/>
          <p:nvPr/>
        </p:nvCxnSpPr>
        <p:spPr>
          <a:xfrm>
            <a:off x="465475" y="1104550"/>
            <a:ext cx="1830300" cy="0"/>
          </a:xfrm>
          <a:prstGeom prst="straightConnector1">
            <a:avLst/>
          </a:prstGeom>
          <a:noFill/>
          <a:ln w="76200" cap="flat" cmpd="sng">
            <a:solidFill>
              <a:srgbClr val="0098DB"/>
            </a:solidFill>
            <a:prstDash val="solid"/>
            <a:round/>
            <a:headEnd type="none" w="sm" len="sm"/>
            <a:tailEnd type="none" w="sm" len="sm"/>
          </a:ln>
        </p:spPr>
      </p:cxnSp>
      <p:sp>
        <p:nvSpPr>
          <p:cNvPr id="160" name="Google Shape;160;p31"/>
          <p:cNvSpPr txBox="1">
            <a:spLocks noGrp="1"/>
          </p:cNvSpPr>
          <p:nvPr>
            <p:ph type="body" idx="1"/>
          </p:nvPr>
        </p:nvSpPr>
        <p:spPr>
          <a:xfrm>
            <a:off x="311700" y="1152475"/>
            <a:ext cx="8520600" cy="3416400"/>
          </a:xfrm>
          <a:prstGeom prst="rect">
            <a:avLst/>
          </a:prstGeom>
          <a:noFill/>
          <a:ln>
            <a:noFill/>
          </a:ln>
        </p:spPr>
        <p:txBody>
          <a:bodyPr spcFirstLastPara="1" wrap="square" lIns="68575" tIns="68575" rIns="68575" bIns="68575" anchor="t" anchorCtr="0">
            <a:noAutofit/>
          </a:bodyPr>
          <a:lstStyle>
            <a:lvl1pPr marL="457200" lvl="0" indent="-317500" algn="l" rtl="0">
              <a:lnSpc>
                <a:spcPct val="90000"/>
              </a:lnSpc>
              <a:spcBef>
                <a:spcPts val="0"/>
              </a:spcBef>
              <a:spcAft>
                <a:spcPts val="0"/>
              </a:spcAft>
              <a:buClr>
                <a:schemeClr val="dk1"/>
              </a:buClr>
              <a:buSzPts val="1400"/>
              <a:buChar char="●"/>
              <a:defRPr/>
            </a:lvl1pPr>
            <a:lvl2pPr marL="914400" lvl="1" indent="-298450" algn="l" rtl="0">
              <a:lnSpc>
                <a:spcPct val="90000"/>
              </a:lnSpc>
              <a:spcBef>
                <a:spcPts val="1600"/>
              </a:spcBef>
              <a:spcAft>
                <a:spcPts val="0"/>
              </a:spcAft>
              <a:buClr>
                <a:schemeClr val="dk1"/>
              </a:buClr>
              <a:buSzPts val="1100"/>
              <a:buChar char="○"/>
              <a:defRPr/>
            </a:lvl2pPr>
            <a:lvl3pPr marL="1371600" lvl="2" indent="-298450" algn="l" rtl="0">
              <a:lnSpc>
                <a:spcPct val="90000"/>
              </a:lnSpc>
              <a:spcBef>
                <a:spcPts val="1600"/>
              </a:spcBef>
              <a:spcAft>
                <a:spcPts val="0"/>
              </a:spcAft>
              <a:buClr>
                <a:schemeClr val="dk1"/>
              </a:buClr>
              <a:buSzPts val="1100"/>
              <a:buChar char="■"/>
              <a:defRPr/>
            </a:lvl3pPr>
            <a:lvl4pPr marL="1828800" lvl="3" indent="-298450" algn="l" rtl="0">
              <a:lnSpc>
                <a:spcPct val="90000"/>
              </a:lnSpc>
              <a:spcBef>
                <a:spcPts val="1600"/>
              </a:spcBef>
              <a:spcAft>
                <a:spcPts val="0"/>
              </a:spcAft>
              <a:buClr>
                <a:schemeClr val="dk1"/>
              </a:buClr>
              <a:buSzPts val="1100"/>
              <a:buChar char="●"/>
              <a:defRPr/>
            </a:lvl4pPr>
            <a:lvl5pPr marL="2286000" lvl="4" indent="-298450" algn="l" rtl="0">
              <a:lnSpc>
                <a:spcPct val="90000"/>
              </a:lnSpc>
              <a:spcBef>
                <a:spcPts val="1600"/>
              </a:spcBef>
              <a:spcAft>
                <a:spcPts val="0"/>
              </a:spcAft>
              <a:buClr>
                <a:schemeClr val="dk1"/>
              </a:buClr>
              <a:buSzPts val="1100"/>
              <a:buChar char="○"/>
              <a:defRPr/>
            </a:lvl5pPr>
            <a:lvl6pPr marL="2743200" lvl="5" indent="-298450" algn="l" rtl="0">
              <a:lnSpc>
                <a:spcPct val="90000"/>
              </a:lnSpc>
              <a:spcBef>
                <a:spcPts val="1600"/>
              </a:spcBef>
              <a:spcAft>
                <a:spcPts val="0"/>
              </a:spcAft>
              <a:buClr>
                <a:schemeClr val="dk1"/>
              </a:buClr>
              <a:buSzPts val="1100"/>
              <a:buChar char="■"/>
              <a:defRPr/>
            </a:lvl6pPr>
            <a:lvl7pPr marL="3200400" lvl="6" indent="-298450" algn="l" rtl="0">
              <a:lnSpc>
                <a:spcPct val="90000"/>
              </a:lnSpc>
              <a:spcBef>
                <a:spcPts val="1600"/>
              </a:spcBef>
              <a:spcAft>
                <a:spcPts val="0"/>
              </a:spcAft>
              <a:buClr>
                <a:schemeClr val="dk1"/>
              </a:buClr>
              <a:buSzPts val="1100"/>
              <a:buChar char="●"/>
              <a:defRPr/>
            </a:lvl7pPr>
            <a:lvl8pPr marL="3657600" lvl="7" indent="-298450" algn="l" rtl="0">
              <a:lnSpc>
                <a:spcPct val="90000"/>
              </a:lnSpc>
              <a:spcBef>
                <a:spcPts val="1600"/>
              </a:spcBef>
              <a:spcAft>
                <a:spcPts val="0"/>
              </a:spcAft>
              <a:buClr>
                <a:schemeClr val="dk1"/>
              </a:buClr>
              <a:buSzPts val="1100"/>
              <a:buChar char="○"/>
              <a:defRPr/>
            </a:lvl8pPr>
            <a:lvl9pPr marL="4114800" lvl="8" indent="-298450" algn="l" rtl="0">
              <a:lnSpc>
                <a:spcPct val="90000"/>
              </a:lnSpc>
              <a:spcBef>
                <a:spcPts val="1600"/>
              </a:spcBef>
              <a:spcAft>
                <a:spcPts val="1600"/>
              </a:spcAft>
              <a:buClr>
                <a:schemeClr val="dk1"/>
              </a:buClr>
              <a:buSzPts val="1100"/>
              <a:buChar char="■"/>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ck with Pic">
  <p:cSld name="Black with Pic">
    <p:bg>
      <p:bgPr>
        <a:solidFill>
          <a:schemeClr val="dk1"/>
        </a:solidFill>
        <a:effectLst/>
      </p:bgPr>
    </p:bg>
    <p:spTree>
      <p:nvGrpSpPr>
        <p:cNvPr id="1" name="Shape 161"/>
        <p:cNvGrpSpPr/>
        <p:nvPr/>
      </p:nvGrpSpPr>
      <p:grpSpPr>
        <a:xfrm>
          <a:off x="0" y="0"/>
          <a:ext cx="0" cy="0"/>
          <a:chOff x="0" y="0"/>
          <a:chExt cx="0" cy="0"/>
        </a:xfrm>
      </p:grpSpPr>
      <p:sp>
        <p:nvSpPr>
          <p:cNvPr id="162" name="Google Shape;162;p32"/>
          <p:cNvSpPr>
            <a:spLocks noGrp="1"/>
          </p:cNvSpPr>
          <p:nvPr>
            <p:ph type="pic" idx="2"/>
          </p:nvPr>
        </p:nvSpPr>
        <p:spPr>
          <a:xfrm>
            <a:off x="4353391" y="1226344"/>
            <a:ext cx="4161000" cy="32574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lt1"/>
              </a:buClr>
              <a:buSzPts val="2100"/>
              <a:buFont typeface="Arial"/>
              <a:buChar char="•"/>
              <a:defRPr sz="2100" b="0" i="0" u="none" strike="noStrike" cap="none">
                <a:solidFill>
                  <a:schemeClr val="lt1"/>
                </a:solidFill>
                <a:latin typeface="Arial"/>
                <a:ea typeface="Arial"/>
                <a:cs typeface="Arial"/>
                <a:sym typeface="Arial"/>
              </a:defRPr>
            </a:lvl1pPr>
            <a:lvl2pPr marR="0" lvl="1" algn="l" rtl="0">
              <a:lnSpc>
                <a:spcPct val="90000"/>
              </a:lnSpc>
              <a:spcBef>
                <a:spcPts val="4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2pPr>
            <a:lvl3pPr marR="0" lvl="2" algn="l" rtl="0">
              <a:lnSpc>
                <a:spcPct val="90000"/>
              </a:lnSpc>
              <a:spcBef>
                <a:spcPts val="400"/>
              </a:spcBef>
              <a:spcAft>
                <a:spcPts val="0"/>
              </a:spcAft>
              <a:buClr>
                <a:schemeClr val="lt1"/>
              </a:buClr>
              <a:buSzPts val="1500"/>
              <a:buFont typeface="Arial"/>
              <a:buChar char="•"/>
              <a:defRPr sz="1500" b="0" i="0" u="none" strike="noStrike" cap="none">
                <a:solidFill>
                  <a:schemeClr val="lt1"/>
                </a:solidFill>
                <a:latin typeface="Arial"/>
                <a:ea typeface="Arial"/>
                <a:cs typeface="Arial"/>
                <a:sym typeface="Arial"/>
              </a:defRPr>
            </a:lvl3pPr>
            <a:lvl4pPr marR="0" lvl="3"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4pPr>
            <a:lvl5pPr marR="0" lvl="4"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5pPr>
            <a:lvl6pPr marR="0" lvl="5"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6pPr>
            <a:lvl7pPr marR="0" lvl="6"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7pPr>
            <a:lvl8pPr marR="0" lvl="7"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8pPr>
            <a:lvl9pPr marR="0" lvl="8"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9pPr>
          </a:lstStyle>
          <a:p>
            <a:endParaRPr/>
          </a:p>
        </p:txBody>
      </p:sp>
      <p:sp>
        <p:nvSpPr>
          <p:cNvPr id="163" name="Google Shape;163;p32"/>
          <p:cNvSpPr txBox="1">
            <a:spLocks noGrp="1"/>
          </p:cNvSpPr>
          <p:nvPr>
            <p:ph type="body" idx="1"/>
          </p:nvPr>
        </p:nvSpPr>
        <p:spPr>
          <a:xfrm>
            <a:off x="621179" y="1226344"/>
            <a:ext cx="3447600" cy="22515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lt1"/>
              </a:buClr>
              <a:buSzPts val="3000"/>
              <a:buNone/>
              <a:defRPr sz="3000" b="1"/>
            </a:lvl1pPr>
            <a:lvl2pPr marL="914400" lvl="1" indent="-228600" algn="l" rtl="0">
              <a:lnSpc>
                <a:spcPct val="90000"/>
              </a:lnSpc>
              <a:spcBef>
                <a:spcPts val="400"/>
              </a:spcBef>
              <a:spcAft>
                <a:spcPts val="0"/>
              </a:spcAft>
              <a:buClr>
                <a:schemeClr val="lt1"/>
              </a:buClr>
              <a:buSzPts val="3000"/>
              <a:buNone/>
              <a:defRPr sz="3000" b="1"/>
            </a:lvl2pPr>
            <a:lvl3pPr marL="1371600" lvl="2" indent="-228600" algn="l" rtl="0">
              <a:lnSpc>
                <a:spcPct val="90000"/>
              </a:lnSpc>
              <a:spcBef>
                <a:spcPts val="400"/>
              </a:spcBef>
              <a:spcAft>
                <a:spcPts val="0"/>
              </a:spcAft>
              <a:buClr>
                <a:schemeClr val="lt1"/>
              </a:buClr>
              <a:buSzPts val="3000"/>
              <a:buNone/>
              <a:defRPr sz="3000" b="1"/>
            </a:lvl3pPr>
            <a:lvl4pPr marL="1828800" lvl="3" indent="-228600" algn="l" rtl="0">
              <a:lnSpc>
                <a:spcPct val="90000"/>
              </a:lnSpc>
              <a:spcBef>
                <a:spcPts val="400"/>
              </a:spcBef>
              <a:spcAft>
                <a:spcPts val="0"/>
              </a:spcAft>
              <a:buClr>
                <a:schemeClr val="lt1"/>
              </a:buClr>
              <a:buSzPts val="3000"/>
              <a:buNone/>
              <a:defRPr sz="3000" b="1"/>
            </a:lvl4pPr>
            <a:lvl5pPr marL="2286000" lvl="4" indent="-228600" algn="l" rtl="0">
              <a:lnSpc>
                <a:spcPct val="90000"/>
              </a:lnSpc>
              <a:spcBef>
                <a:spcPts val="400"/>
              </a:spcBef>
              <a:spcAft>
                <a:spcPts val="0"/>
              </a:spcAft>
              <a:buClr>
                <a:schemeClr val="lt1"/>
              </a:buClr>
              <a:buSzPts val="3000"/>
              <a:buNone/>
              <a:defRPr sz="3000" b="1"/>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pic>
        <p:nvPicPr>
          <p:cNvPr id="164" name="Google Shape;164;p32"/>
          <p:cNvPicPr preferRelativeResize="0"/>
          <p:nvPr/>
        </p:nvPicPr>
        <p:blipFill rotWithShape="1">
          <a:blip r:embed="rId2">
            <a:alphaModFix/>
          </a:blip>
          <a:srcRect/>
          <a:stretch/>
        </p:blipFill>
        <p:spPr>
          <a:xfrm>
            <a:off x="7001224" y="151634"/>
            <a:ext cx="1857724" cy="704593"/>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3_Title Slide - UK logo, pattern" type="title">
  <p:cSld name="TITLE">
    <p:bg>
      <p:bgPr>
        <a:solidFill>
          <a:schemeClr val="lt1"/>
        </a:solidFill>
        <a:effectLst/>
      </p:bgPr>
    </p:bg>
    <p:spTree>
      <p:nvGrpSpPr>
        <p:cNvPr id="1" name="Shape 165"/>
        <p:cNvGrpSpPr/>
        <p:nvPr/>
      </p:nvGrpSpPr>
      <p:grpSpPr>
        <a:xfrm>
          <a:off x="0" y="0"/>
          <a:ext cx="0" cy="0"/>
          <a:chOff x="0" y="0"/>
          <a:chExt cx="0" cy="0"/>
        </a:xfrm>
      </p:grpSpPr>
      <p:pic>
        <p:nvPicPr>
          <p:cNvPr id="166" name="Google Shape;166;p33"/>
          <p:cNvPicPr preferRelativeResize="0"/>
          <p:nvPr/>
        </p:nvPicPr>
        <p:blipFill rotWithShape="1">
          <a:blip r:embed="rId2">
            <a:alphaModFix/>
          </a:blip>
          <a:srcRect/>
          <a:stretch/>
        </p:blipFill>
        <p:spPr>
          <a:xfrm>
            <a:off x="0" y="0"/>
            <a:ext cx="9143994" cy="5143500"/>
          </a:xfrm>
          <a:prstGeom prst="rect">
            <a:avLst/>
          </a:prstGeom>
          <a:noFill/>
          <a:ln>
            <a:noFill/>
          </a:ln>
        </p:spPr>
      </p:pic>
      <p:sp>
        <p:nvSpPr>
          <p:cNvPr id="167" name="Google Shape;167;p33"/>
          <p:cNvSpPr txBox="1">
            <a:spLocks noGrp="1"/>
          </p:cNvSpPr>
          <p:nvPr>
            <p:ph type="subTitle" idx="1"/>
          </p:nvPr>
        </p:nvSpPr>
        <p:spPr>
          <a:xfrm>
            <a:off x="700088" y="2647281"/>
            <a:ext cx="6858000" cy="12417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Clr>
                <a:schemeClr val="lt1"/>
              </a:buClr>
              <a:buSzPts val="1800"/>
              <a:buNone/>
              <a:defRPr sz="1800" b="0" i="0">
                <a:solidFill>
                  <a:schemeClr val="lt1"/>
                </a:solidFill>
                <a:latin typeface="Arial"/>
                <a:ea typeface="Arial"/>
                <a:cs typeface="Arial"/>
                <a:sym typeface="Arial"/>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cxnSp>
        <p:nvCxnSpPr>
          <p:cNvPr id="168" name="Google Shape;168;p33"/>
          <p:cNvCxnSpPr/>
          <p:nvPr/>
        </p:nvCxnSpPr>
        <p:spPr>
          <a:xfrm>
            <a:off x="759269" y="2553445"/>
            <a:ext cx="1808100" cy="0"/>
          </a:xfrm>
          <a:prstGeom prst="straightConnector1">
            <a:avLst/>
          </a:prstGeom>
          <a:noFill/>
          <a:ln w="76200" cap="flat" cmpd="sng">
            <a:solidFill>
              <a:schemeClr val="lt1"/>
            </a:solidFill>
            <a:prstDash val="solid"/>
            <a:miter lim="800000"/>
            <a:headEnd type="none" w="sm" len="sm"/>
            <a:tailEnd type="none" w="sm" len="sm"/>
          </a:ln>
        </p:spPr>
      </p:cxnSp>
      <p:sp>
        <p:nvSpPr>
          <p:cNvPr id="169" name="Google Shape;169;p33"/>
          <p:cNvSpPr txBox="1">
            <a:spLocks noGrp="1"/>
          </p:cNvSpPr>
          <p:nvPr>
            <p:ph type="ctrTitle"/>
          </p:nvPr>
        </p:nvSpPr>
        <p:spPr>
          <a:xfrm>
            <a:off x="700088" y="729407"/>
            <a:ext cx="6858000" cy="17907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400"/>
              <a:buFont typeface="Arial"/>
              <a:buNone/>
              <a:defRPr sz="3400" b="1">
                <a:solidFill>
                  <a:schemeClr val="lt1"/>
                </a:solidFill>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white" type="tx">
  <p:cSld name="TITLE_AND_BODY">
    <p:spTree>
      <p:nvGrpSpPr>
        <p:cNvPr id="1" name="Shape 170"/>
        <p:cNvGrpSpPr/>
        <p:nvPr/>
      </p:nvGrpSpPr>
      <p:grpSpPr>
        <a:xfrm>
          <a:off x="0" y="0"/>
          <a:ext cx="0" cy="0"/>
          <a:chOff x="0" y="0"/>
          <a:chExt cx="0" cy="0"/>
        </a:xfrm>
      </p:grpSpPr>
      <p:sp>
        <p:nvSpPr>
          <p:cNvPr id="171" name="Google Shape;171;p34"/>
          <p:cNvSpPr txBox="1">
            <a:spLocks noGrp="1"/>
          </p:cNvSpPr>
          <p:nvPr>
            <p:ph type="body" idx="1"/>
          </p:nvPr>
        </p:nvSpPr>
        <p:spPr>
          <a:xfrm>
            <a:off x="311700" y="1152475"/>
            <a:ext cx="8520600" cy="3416400"/>
          </a:xfrm>
          <a:prstGeom prst="rect">
            <a:avLst/>
          </a:prstGeom>
          <a:noFill/>
          <a:ln>
            <a:noFill/>
          </a:ln>
        </p:spPr>
        <p:txBody>
          <a:bodyPr spcFirstLastPara="1" wrap="square" lIns="68575" tIns="68575" rIns="68575" bIns="68575" anchor="t" anchorCtr="0">
            <a:noAutofit/>
          </a:bodyPr>
          <a:lstStyle>
            <a:lvl1pPr marL="457200" lvl="0" indent="-317500" algn="l" rtl="0">
              <a:lnSpc>
                <a:spcPct val="90000"/>
              </a:lnSpc>
              <a:spcBef>
                <a:spcPts val="0"/>
              </a:spcBef>
              <a:spcAft>
                <a:spcPts val="0"/>
              </a:spcAft>
              <a:buClr>
                <a:schemeClr val="dk1"/>
              </a:buClr>
              <a:buSzPts val="1400"/>
              <a:buChar char="●"/>
              <a:defRPr/>
            </a:lvl1pPr>
            <a:lvl2pPr marL="914400" lvl="1" indent="-298450" algn="l" rtl="0">
              <a:lnSpc>
                <a:spcPct val="90000"/>
              </a:lnSpc>
              <a:spcBef>
                <a:spcPts val="1600"/>
              </a:spcBef>
              <a:spcAft>
                <a:spcPts val="0"/>
              </a:spcAft>
              <a:buClr>
                <a:schemeClr val="dk1"/>
              </a:buClr>
              <a:buSzPts val="1100"/>
              <a:buChar char="○"/>
              <a:defRPr/>
            </a:lvl2pPr>
            <a:lvl3pPr marL="1371600" lvl="2" indent="-298450" algn="l" rtl="0">
              <a:lnSpc>
                <a:spcPct val="90000"/>
              </a:lnSpc>
              <a:spcBef>
                <a:spcPts val="1600"/>
              </a:spcBef>
              <a:spcAft>
                <a:spcPts val="0"/>
              </a:spcAft>
              <a:buClr>
                <a:schemeClr val="dk1"/>
              </a:buClr>
              <a:buSzPts val="1100"/>
              <a:buChar char="■"/>
              <a:defRPr/>
            </a:lvl3pPr>
            <a:lvl4pPr marL="1828800" lvl="3" indent="-298450" algn="l" rtl="0">
              <a:lnSpc>
                <a:spcPct val="90000"/>
              </a:lnSpc>
              <a:spcBef>
                <a:spcPts val="1600"/>
              </a:spcBef>
              <a:spcAft>
                <a:spcPts val="0"/>
              </a:spcAft>
              <a:buClr>
                <a:schemeClr val="dk1"/>
              </a:buClr>
              <a:buSzPts val="1100"/>
              <a:buChar char="●"/>
              <a:defRPr/>
            </a:lvl4pPr>
            <a:lvl5pPr marL="2286000" lvl="4" indent="-298450" algn="l" rtl="0">
              <a:lnSpc>
                <a:spcPct val="90000"/>
              </a:lnSpc>
              <a:spcBef>
                <a:spcPts val="1600"/>
              </a:spcBef>
              <a:spcAft>
                <a:spcPts val="0"/>
              </a:spcAft>
              <a:buClr>
                <a:schemeClr val="dk1"/>
              </a:buClr>
              <a:buSzPts val="1100"/>
              <a:buChar char="○"/>
              <a:defRPr/>
            </a:lvl5pPr>
            <a:lvl6pPr marL="2743200" lvl="5" indent="-298450" algn="l" rtl="0">
              <a:lnSpc>
                <a:spcPct val="90000"/>
              </a:lnSpc>
              <a:spcBef>
                <a:spcPts val="1600"/>
              </a:spcBef>
              <a:spcAft>
                <a:spcPts val="0"/>
              </a:spcAft>
              <a:buClr>
                <a:schemeClr val="dk1"/>
              </a:buClr>
              <a:buSzPts val="1100"/>
              <a:buChar char="■"/>
              <a:defRPr/>
            </a:lvl6pPr>
            <a:lvl7pPr marL="3200400" lvl="6" indent="-298450" algn="l" rtl="0">
              <a:lnSpc>
                <a:spcPct val="90000"/>
              </a:lnSpc>
              <a:spcBef>
                <a:spcPts val="1600"/>
              </a:spcBef>
              <a:spcAft>
                <a:spcPts val="0"/>
              </a:spcAft>
              <a:buClr>
                <a:schemeClr val="dk1"/>
              </a:buClr>
              <a:buSzPts val="1100"/>
              <a:buChar char="●"/>
              <a:defRPr/>
            </a:lvl7pPr>
            <a:lvl8pPr marL="3657600" lvl="7" indent="-298450" algn="l" rtl="0">
              <a:lnSpc>
                <a:spcPct val="90000"/>
              </a:lnSpc>
              <a:spcBef>
                <a:spcPts val="1600"/>
              </a:spcBef>
              <a:spcAft>
                <a:spcPts val="0"/>
              </a:spcAft>
              <a:buClr>
                <a:schemeClr val="dk1"/>
              </a:buClr>
              <a:buSzPts val="1100"/>
              <a:buChar char="○"/>
              <a:defRPr/>
            </a:lvl8pPr>
            <a:lvl9pPr marL="4114800" lvl="8" indent="-298450" algn="l" rtl="0">
              <a:lnSpc>
                <a:spcPct val="90000"/>
              </a:lnSpc>
              <a:spcBef>
                <a:spcPts val="1600"/>
              </a:spcBef>
              <a:spcAft>
                <a:spcPts val="1600"/>
              </a:spcAft>
              <a:buClr>
                <a:schemeClr val="dk1"/>
              </a:buClr>
              <a:buSzPts val="1100"/>
              <a:buChar char="■"/>
              <a:defRPr/>
            </a:lvl9pPr>
          </a:lstStyle>
          <a:p>
            <a:endParaRPr/>
          </a:p>
        </p:txBody>
      </p:sp>
      <p:sp>
        <p:nvSpPr>
          <p:cNvPr id="172" name="Google Shape;172;p34"/>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Autofit/>
          </a:bodyPr>
          <a:lstStyle>
            <a:lvl1pPr marL="0" marR="0" lvl="0"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173" name="Google Shape;173;p34"/>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Autofit/>
          </a:bodyPr>
          <a:lstStyle>
            <a:lvl1pPr lvl="0" algn="l" rtl="0">
              <a:lnSpc>
                <a:spcPct val="90000"/>
              </a:lnSpc>
              <a:spcBef>
                <a:spcPts val="0"/>
              </a:spcBef>
              <a:spcAft>
                <a:spcPts val="0"/>
              </a:spcAft>
              <a:buClr>
                <a:schemeClr val="dk1"/>
              </a:buClr>
              <a:buSzPts val="2600"/>
              <a:buFont typeface="Arial"/>
              <a:buNone/>
              <a:defRPr b="1"/>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174" name="Google Shape;174;p34"/>
          <p:cNvPicPr preferRelativeResize="0"/>
          <p:nvPr/>
        </p:nvPicPr>
        <p:blipFill rotWithShape="1">
          <a:blip r:embed="rId2">
            <a:alphaModFix/>
          </a:blip>
          <a:srcRect l="6483" t="5864" r="79530" b="62673"/>
          <a:stretch/>
        </p:blipFill>
        <p:spPr>
          <a:xfrm>
            <a:off x="8497051" y="137350"/>
            <a:ext cx="504923" cy="572700"/>
          </a:xfrm>
          <a:prstGeom prst="rect">
            <a:avLst/>
          </a:prstGeom>
          <a:noFill/>
          <a:ln>
            <a:noFill/>
          </a:ln>
        </p:spPr>
      </p:pic>
      <p:cxnSp>
        <p:nvCxnSpPr>
          <p:cNvPr id="175" name="Google Shape;175;p34"/>
          <p:cNvCxnSpPr/>
          <p:nvPr/>
        </p:nvCxnSpPr>
        <p:spPr>
          <a:xfrm>
            <a:off x="465475" y="1104550"/>
            <a:ext cx="1830300" cy="0"/>
          </a:xfrm>
          <a:prstGeom prst="straightConnector1">
            <a:avLst/>
          </a:prstGeom>
          <a:noFill/>
          <a:ln w="76200" cap="flat" cmpd="sng">
            <a:solidFill>
              <a:srgbClr val="0098DB"/>
            </a:solidFill>
            <a:prstDash val="solid"/>
            <a:round/>
            <a:headEnd type="none" w="sm" len="sm"/>
            <a:tailEnd type="none" w="sm" len="sm"/>
          </a:ln>
        </p:spPr>
      </p:cxnSp>
      <p:pic>
        <p:nvPicPr>
          <p:cNvPr id="176" name="Google Shape;176;p34"/>
          <p:cNvPicPr preferRelativeResize="0"/>
          <p:nvPr/>
        </p:nvPicPr>
        <p:blipFill rotWithShape="1">
          <a:blip r:embed="rId3">
            <a:alphaModFix/>
          </a:blip>
          <a:srcRect r="63719" b="83868"/>
          <a:stretch/>
        </p:blipFill>
        <p:spPr>
          <a:xfrm>
            <a:off x="5716700" y="2988175"/>
            <a:ext cx="3427299" cy="2155325"/>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wo text columns white no hexagon">
  <p:cSld name="Two text columns white no hexagon">
    <p:spTree>
      <p:nvGrpSpPr>
        <p:cNvPr id="1" name="Shape 177"/>
        <p:cNvGrpSpPr/>
        <p:nvPr/>
      </p:nvGrpSpPr>
      <p:grpSpPr>
        <a:xfrm>
          <a:off x="0" y="0"/>
          <a:ext cx="0" cy="0"/>
          <a:chOff x="0" y="0"/>
          <a:chExt cx="0" cy="0"/>
        </a:xfrm>
      </p:grpSpPr>
      <p:sp>
        <p:nvSpPr>
          <p:cNvPr id="178" name="Google Shape;178;p35"/>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Autofit/>
          </a:bodyPr>
          <a:lstStyle>
            <a:lvl1pPr lvl="0" algn="l" rtl="0">
              <a:lnSpc>
                <a:spcPct val="90000"/>
              </a:lnSpc>
              <a:spcBef>
                <a:spcPts val="0"/>
              </a:spcBef>
              <a:spcAft>
                <a:spcPts val="0"/>
              </a:spcAft>
              <a:buClr>
                <a:schemeClr val="dk1"/>
              </a:buClr>
              <a:buSzPts val="2600"/>
              <a:buFont typeface="Arial"/>
              <a:buNone/>
              <a:defRPr b="1"/>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179" name="Google Shape;179;p35"/>
          <p:cNvPicPr preferRelativeResize="0"/>
          <p:nvPr/>
        </p:nvPicPr>
        <p:blipFill rotWithShape="1">
          <a:blip r:embed="rId2">
            <a:alphaModFix/>
          </a:blip>
          <a:srcRect l="6483" t="5864" r="79530" b="62673"/>
          <a:stretch/>
        </p:blipFill>
        <p:spPr>
          <a:xfrm>
            <a:off x="8497051" y="137350"/>
            <a:ext cx="504923" cy="572700"/>
          </a:xfrm>
          <a:prstGeom prst="rect">
            <a:avLst/>
          </a:prstGeom>
          <a:noFill/>
          <a:ln>
            <a:noFill/>
          </a:ln>
        </p:spPr>
      </p:pic>
      <p:cxnSp>
        <p:nvCxnSpPr>
          <p:cNvPr id="180" name="Google Shape;180;p35"/>
          <p:cNvCxnSpPr/>
          <p:nvPr/>
        </p:nvCxnSpPr>
        <p:spPr>
          <a:xfrm>
            <a:off x="465475" y="1104550"/>
            <a:ext cx="1830300" cy="0"/>
          </a:xfrm>
          <a:prstGeom prst="straightConnector1">
            <a:avLst/>
          </a:prstGeom>
          <a:noFill/>
          <a:ln w="76200" cap="flat" cmpd="sng">
            <a:solidFill>
              <a:srgbClr val="0098DB"/>
            </a:solidFill>
            <a:prstDash val="solid"/>
            <a:round/>
            <a:headEnd type="none" w="sm" len="sm"/>
            <a:tailEnd type="none" w="sm" len="sm"/>
          </a:ln>
        </p:spPr>
      </p:cxnSp>
      <p:sp>
        <p:nvSpPr>
          <p:cNvPr id="181" name="Google Shape;181;p35"/>
          <p:cNvSpPr txBox="1">
            <a:spLocks noGrp="1"/>
          </p:cNvSpPr>
          <p:nvPr>
            <p:ph type="body" idx="1"/>
          </p:nvPr>
        </p:nvSpPr>
        <p:spPr>
          <a:xfrm>
            <a:off x="311700" y="1373175"/>
            <a:ext cx="3999900" cy="3416400"/>
          </a:xfrm>
          <a:prstGeom prst="rect">
            <a:avLst/>
          </a:prstGeom>
          <a:noFill/>
          <a:ln>
            <a:noFill/>
          </a:ln>
        </p:spPr>
        <p:txBody>
          <a:bodyPr spcFirstLastPara="1" wrap="square" lIns="68575" tIns="68575" rIns="68575" bIns="68575" anchor="t" anchorCtr="0">
            <a:noAutofit/>
          </a:bodyPr>
          <a:lstStyle>
            <a:lvl1pPr marL="457200" lvl="0" indent="-298450" algn="l" rtl="0">
              <a:lnSpc>
                <a:spcPct val="90000"/>
              </a:lnSpc>
              <a:spcBef>
                <a:spcPts val="0"/>
              </a:spcBef>
              <a:spcAft>
                <a:spcPts val="0"/>
              </a:spcAft>
              <a:buClr>
                <a:schemeClr val="dk1"/>
              </a:buClr>
              <a:buSzPts val="1100"/>
              <a:buChar char="●"/>
              <a:defRPr sz="1400"/>
            </a:lvl1pPr>
            <a:lvl2pPr marL="914400" lvl="1" indent="-285750" algn="l" rtl="0">
              <a:lnSpc>
                <a:spcPct val="90000"/>
              </a:lnSpc>
              <a:spcBef>
                <a:spcPts val="1600"/>
              </a:spcBef>
              <a:spcAft>
                <a:spcPts val="0"/>
              </a:spcAft>
              <a:buClr>
                <a:schemeClr val="dk1"/>
              </a:buClr>
              <a:buSzPts val="900"/>
              <a:buChar char="○"/>
              <a:defRPr sz="1200"/>
            </a:lvl2pPr>
            <a:lvl3pPr marL="1371600" lvl="2" indent="-285750" algn="l" rtl="0">
              <a:lnSpc>
                <a:spcPct val="90000"/>
              </a:lnSpc>
              <a:spcBef>
                <a:spcPts val="1600"/>
              </a:spcBef>
              <a:spcAft>
                <a:spcPts val="0"/>
              </a:spcAft>
              <a:buClr>
                <a:schemeClr val="dk1"/>
              </a:buClr>
              <a:buSzPts val="900"/>
              <a:buChar char="■"/>
              <a:defRPr sz="1200"/>
            </a:lvl3pPr>
            <a:lvl4pPr marL="1828800" lvl="3" indent="-285750" algn="l" rtl="0">
              <a:lnSpc>
                <a:spcPct val="90000"/>
              </a:lnSpc>
              <a:spcBef>
                <a:spcPts val="1600"/>
              </a:spcBef>
              <a:spcAft>
                <a:spcPts val="0"/>
              </a:spcAft>
              <a:buClr>
                <a:schemeClr val="dk1"/>
              </a:buClr>
              <a:buSzPts val="900"/>
              <a:buChar char="●"/>
              <a:defRPr sz="1200"/>
            </a:lvl4pPr>
            <a:lvl5pPr marL="2286000" lvl="4" indent="-285750" algn="l" rtl="0">
              <a:lnSpc>
                <a:spcPct val="90000"/>
              </a:lnSpc>
              <a:spcBef>
                <a:spcPts val="1600"/>
              </a:spcBef>
              <a:spcAft>
                <a:spcPts val="0"/>
              </a:spcAft>
              <a:buClr>
                <a:schemeClr val="dk1"/>
              </a:buClr>
              <a:buSzPts val="900"/>
              <a:buChar char="○"/>
              <a:defRPr sz="1200"/>
            </a:lvl5pPr>
            <a:lvl6pPr marL="2743200" lvl="5" indent="-285750" algn="l" rtl="0">
              <a:lnSpc>
                <a:spcPct val="90000"/>
              </a:lnSpc>
              <a:spcBef>
                <a:spcPts val="1600"/>
              </a:spcBef>
              <a:spcAft>
                <a:spcPts val="0"/>
              </a:spcAft>
              <a:buClr>
                <a:schemeClr val="dk1"/>
              </a:buClr>
              <a:buSzPts val="900"/>
              <a:buChar char="■"/>
              <a:defRPr sz="1200"/>
            </a:lvl6pPr>
            <a:lvl7pPr marL="3200400" lvl="6" indent="-285750" algn="l" rtl="0">
              <a:lnSpc>
                <a:spcPct val="90000"/>
              </a:lnSpc>
              <a:spcBef>
                <a:spcPts val="1600"/>
              </a:spcBef>
              <a:spcAft>
                <a:spcPts val="0"/>
              </a:spcAft>
              <a:buClr>
                <a:schemeClr val="dk1"/>
              </a:buClr>
              <a:buSzPts val="900"/>
              <a:buChar char="●"/>
              <a:defRPr sz="1200"/>
            </a:lvl7pPr>
            <a:lvl8pPr marL="3657600" lvl="7" indent="-285750" algn="l" rtl="0">
              <a:lnSpc>
                <a:spcPct val="90000"/>
              </a:lnSpc>
              <a:spcBef>
                <a:spcPts val="1600"/>
              </a:spcBef>
              <a:spcAft>
                <a:spcPts val="0"/>
              </a:spcAft>
              <a:buClr>
                <a:schemeClr val="dk1"/>
              </a:buClr>
              <a:buSzPts val="900"/>
              <a:buChar char="○"/>
              <a:defRPr sz="1200"/>
            </a:lvl8pPr>
            <a:lvl9pPr marL="4114800" lvl="8" indent="-285750" algn="l" rtl="0">
              <a:lnSpc>
                <a:spcPct val="90000"/>
              </a:lnSpc>
              <a:spcBef>
                <a:spcPts val="1600"/>
              </a:spcBef>
              <a:spcAft>
                <a:spcPts val="1600"/>
              </a:spcAft>
              <a:buClr>
                <a:schemeClr val="dk1"/>
              </a:buClr>
              <a:buSzPts val="900"/>
              <a:buChar char="■"/>
              <a:defRPr sz="1200"/>
            </a:lvl9pPr>
          </a:lstStyle>
          <a:p>
            <a:endParaRPr/>
          </a:p>
        </p:txBody>
      </p:sp>
      <p:sp>
        <p:nvSpPr>
          <p:cNvPr id="182" name="Google Shape;182;p35"/>
          <p:cNvSpPr txBox="1">
            <a:spLocks noGrp="1"/>
          </p:cNvSpPr>
          <p:nvPr>
            <p:ph type="body" idx="2"/>
          </p:nvPr>
        </p:nvSpPr>
        <p:spPr>
          <a:xfrm>
            <a:off x="4756200" y="1373175"/>
            <a:ext cx="3999900" cy="3416400"/>
          </a:xfrm>
          <a:prstGeom prst="rect">
            <a:avLst/>
          </a:prstGeom>
          <a:noFill/>
          <a:ln>
            <a:noFill/>
          </a:ln>
        </p:spPr>
        <p:txBody>
          <a:bodyPr spcFirstLastPara="1" wrap="square" lIns="68575" tIns="68575" rIns="68575" bIns="68575" anchor="t" anchorCtr="0">
            <a:noAutofit/>
          </a:bodyPr>
          <a:lstStyle>
            <a:lvl1pPr marL="457200" lvl="0" indent="-298450" algn="l" rtl="0">
              <a:lnSpc>
                <a:spcPct val="90000"/>
              </a:lnSpc>
              <a:spcBef>
                <a:spcPts val="0"/>
              </a:spcBef>
              <a:spcAft>
                <a:spcPts val="0"/>
              </a:spcAft>
              <a:buClr>
                <a:schemeClr val="dk1"/>
              </a:buClr>
              <a:buSzPts val="1100"/>
              <a:buChar char="●"/>
              <a:defRPr sz="1400"/>
            </a:lvl1pPr>
            <a:lvl2pPr marL="914400" lvl="1" indent="-285750" algn="l" rtl="0">
              <a:lnSpc>
                <a:spcPct val="90000"/>
              </a:lnSpc>
              <a:spcBef>
                <a:spcPts val="1600"/>
              </a:spcBef>
              <a:spcAft>
                <a:spcPts val="0"/>
              </a:spcAft>
              <a:buClr>
                <a:schemeClr val="dk1"/>
              </a:buClr>
              <a:buSzPts val="900"/>
              <a:buChar char="○"/>
              <a:defRPr sz="1200"/>
            </a:lvl2pPr>
            <a:lvl3pPr marL="1371600" lvl="2" indent="-285750" algn="l" rtl="0">
              <a:lnSpc>
                <a:spcPct val="90000"/>
              </a:lnSpc>
              <a:spcBef>
                <a:spcPts val="1600"/>
              </a:spcBef>
              <a:spcAft>
                <a:spcPts val="0"/>
              </a:spcAft>
              <a:buClr>
                <a:schemeClr val="dk1"/>
              </a:buClr>
              <a:buSzPts val="900"/>
              <a:buChar char="■"/>
              <a:defRPr sz="1200"/>
            </a:lvl3pPr>
            <a:lvl4pPr marL="1828800" lvl="3" indent="-285750" algn="l" rtl="0">
              <a:lnSpc>
                <a:spcPct val="90000"/>
              </a:lnSpc>
              <a:spcBef>
                <a:spcPts val="1600"/>
              </a:spcBef>
              <a:spcAft>
                <a:spcPts val="0"/>
              </a:spcAft>
              <a:buClr>
                <a:schemeClr val="dk1"/>
              </a:buClr>
              <a:buSzPts val="900"/>
              <a:buChar char="●"/>
              <a:defRPr sz="1200"/>
            </a:lvl4pPr>
            <a:lvl5pPr marL="2286000" lvl="4" indent="-285750" algn="l" rtl="0">
              <a:lnSpc>
                <a:spcPct val="90000"/>
              </a:lnSpc>
              <a:spcBef>
                <a:spcPts val="1600"/>
              </a:spcBef>
              <a:spcAft>
                <a:spcPts val="0"/>
              </a:spcAft>
              <a:buClr>
                <a:schemeClr val="dk1"/>
              </a:buClr>
              <a:buSzPts val="900"/>
              <a:buChar char="○"/>
              <a:defRPr sz="1200"/>
            </a:lvl5pPr>
            <a:lvl6pPr marL="2743200" lvl="5" indent="-285750" algn="l" rtl="0">
              <a:lnSpc>
                <a:spcPct val="90000"/>
              </a:lnSpc>
              <a:spcBef>
                <a:spcPts val="1600"/>
              </a:spcBef>
              <a:spcAft>
                <a:spcPts val="0"/>
              </a:spcAft>
              <a:buClr>
                <a:schemeClr val="dk1"/>
              </a:buClr>
              <a:buSzPts val="900"/>
              <a:buChar char="■"/>
              <a:defRPr sz="1200"/>
            </a:lvl6pPr>
            <a:lvl7pPr marL="3200400" lvl="6" indent="-285750" algn="l" rtl="0">
              <a:lnSpc>
                <a:spcPct val="90000"/>
              </a:lnSpc>
              <a:spcBef>
                <a:spcPts val="1600"/>
              </a:spcBef>
              <a:spcAft>
                <a:spcPts val="0"/>
              </a:spcAft>
              <a:buClr>
                <a:schemeClr val="dk1"/>
              </a:buClr>
              <a:buSzPts val="900"/>
              <a:buChar char="●"/>
              <a:defRPr sz="1200"/>
            </a:lvl7pPr>
            <a:lvl8pPr marL="3657600" lvl="7" indent="-285750" algn="l" rtl="0">
              <a:lnSpc>
                <a:spcPct val="90000"/>
              </a:lnSpc>
              <a:spcBef>
                <a:spcPts val="1600"/>
              </a:spcBef>
              <a:spcAft>
                <a:spcPts val="0"/>
              </a:spcAft>
              <a:buClr>
                <a:schemeClr val="dk1"/>
              </a:buClr>
              <a:buSzPts val="900"/>
              <a:buChar char="○"/>
              <a:defRPr sz="1200"/>
            </a:lvl8pPr>
            <a:lvl9pPr marL="4114800" lvl="8" indent="-285750" algn="l" rtl="0">
              <a:lnSpc>
                <a:spcPct val="90000"/>
              </a:lnSpc>
              <a:spcBef>
                <a:spcPts val="1600"/>
              </a:spcBef>
              <a:spcAft>
                <a:spcPts val="1600"/>
              </a:spcAft>
              <a:buClr>
                <a:schemeClr val="dk1"/>
              </a:buClr>
              <a:buSzPts val="900"/>
              <a:buChar char="■"/>
              <a:defRPr sz="1200"/>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3_Title Only">
  <p:cSld name="3_Title Only">
    <p:spTree>
      <p:nvGrpSpPr>
        <p:cNvPr id="1" name="Shape 183"/>
        <p:cNvGrpSpPr/>
        <p:nvPr/>
      </p:nvGrpSpPr>
      <p:grpSpPr>
        <a:xfrm>
          <a:off x="0" y="0"/>
          <a:ext cx="0" cy="0"/>
          <a:chOff x="0" y="0"/>
          <a:chExt cx="0" cy="0"/>
        </a:xfrm>
      </p:grpSpPr>
      <p:sp>
        <p:nvSpPr>
          <p:cNvPr id="184" name="Google Shape;184;p36"/>
          <p:cNvSpPr txBox="1">
            <a:spLocks noGrp="1"/>
          </p:cNvSpPr>
          <p:nvPr>
            <p:ph type="body" idx="1"/>
          </p:nvPr>
        </p:nvSpPr>
        <p:spPr>
          <a:xfrm>
            <a:off x="628650" y="1369219"/>
            <a:ext cx="2510100" cy="3263400"/>
          </a:xfrm>
          <a:prstGeom prst="rect">
            <a:avLst/>
          </a:prstGeom>
          <a:noFill/>
          <a:ln>
            <a:noFill/>
          </a:ln>
        </p:spPr>
        <p:txBody>
          <a:bodyPr spcFirstLastPara="1" wrap="square" lIns="68575" tIns="34275" rIns="68575" bIns="34275" anchor="t" anchorCtr="0">
            <a:noAutofit/>
          </a:bodyPr>
          <a:lstStyle>
            <a:lvl1pPr marL="457200" lvl="0" indent="-323850" algn="l" rtl="0">
              <a:lnSpc>
                <a:spcPct val="90000"/>
              </a:lnSpc>
              <a:spcBef>
                <a:spcPts val="800"/>
              </a:spcBef>
              <a:spcAft>
                <a:spcPts val="0"/>
              </a:spcAft>
              <a:buClr>
                <a:schemeClr val="accent1"/>
              </a:buClr>
              <a:buSzPts val="1500"/>
              <a:buFont typeface="Arial"/>
              <a:buChar char="•"/>
              <a:defRPr sz="1500">
                <a:solidFill>
                  <a:schemeClr val="dk1"/>
                </a:solidFil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85" name="Google Shape;185;p36"/>
          <p:cNvSpPr txBox="1">
            <a:spLocks noGrp="1"/>
          </p:cNvSpPr>
          <p:nvPr>
            <p:ph type="body" idx="2"/>
          </p:nvPr>
        </p:nvSpPr>
        <p:spPr>
          <a:xfrm>
            <a:off x="3330287" y="1369218"/>
            <a:ext cx="5813700" cy="3263400"/>
          </a:xfrm>
          <a:prstGeom prst="rect">
            <a:avLst/>
          </a:prstGeom>
          <a:noFill/>
          <a:ln>
            <a:noFill/>
          </a:ln>
        </p:spPr>
        <p:txBody>
          <a:bodyPr spcFirstLastPara="1" wrap="square" lIns="68575" tIns="34275" rIns="68575" bIns="34275" anchor="t" anchorCtr="0">
            <a:noAutofit/>
          </a:bodyPr>
          <a:lstStyle>
            <a:lvl1pPr marL="457200" marR="0" lvl="0" indent="-228600" algn="ctr" rtl="0">
              <a:lnSpc>
                <a:spcPct val="90000"/>
              </a:lnSpc>
              <a:spcBef>
                <a:spcPts val="800"/>
              </a:spcBef>
              <a:spcAft>
                <a:spcPts val="0"/>
              </a:spcAft>
              <a:buClr>
                <a:schemeClr val="accent1"/>
              </a:buClr>
              <a:buSzPts val="1400"/>
              <a:buFont typeface="Arial"/>
              <a:buNone/>
              <a:defRPr sz="1400" b="1">
                <a:solidFill>
                  <a:schemeClr val="dk1"/>
                </a:solidFil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86" name="Google Shape;186;p36"/>
          <p:cNvSpPr txBox="1">
            <a:spLocks noGrp="1"/>
          </p:cNvSpPr>
          <p:nvPr>
            <p:ph type="title"/>
          </p:nvPr>
        </p:nvSpPr>
        <p:spPr>
          <a:xfrm>
            <a:off x="319599" y="0"/>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cxnSp>
        <p:nvCxnSpPr>
          <p:cNvPr id="187" name="Google Shape;187;p36"/>
          <p:cNvCxnSpPr/>
          <p:nvPr/>
        </p:nvCxnSpPr>
        <p:spPr>
          <a:xfrm>
            <a:off x="389839" y="828581"/>
            <a:ext cx="1424400" cy="0"/>
          </a:xfrm>
          <a:prstGeom prst="straightConnector1">
            <a:avLst/>
          </a:prstGeom>
          <a:noFill/>
          <a:ln w="76200" cap="flat" cmpd="sng">
            <a:solidFill>
              <a:srgbClr val="1899D6"/>
            </a:solidFill>
            <a:prstDash val="solid"/>
            <a:miter lim="800000"/>
            <a:headEnd type="none" w="sm" len="sm"/>
            <a:tailEnd type="none" w="sm" len="sm"/>
          </a:ln>
        </p:spPr>
      </p:cxnSp>
      <p:pic>
        <p:nvPicPr>
          <p:cNvPr id="188" name="Google Shape;188;p36"/>
          <p:cNvPicPr preferRelativeResize="0"/>
          <p:nvPr/>
        </p:nvPicPr>
        <p:blipFill rotWithShape="1">
          <a:blip r:embed="rId2">
            <a:alphaModFix/>
          </a:blip>
          <a:srcRect l="15849" t="12385" r="57902" b="60519"/>
          <a:stretch/>
        </p:blipFill>
        <p:spPr>
          <a:xfrm>
            <a:off x="8507209" y="188948"/>
            <a:ext cx="403429" cy="403429"/>
          </a:xfrm>
          <a:prstGeom prst="rect">
            <a:avLst/>
          </a:prstGeom>
          <a:noFill/>
          <a:ln>
            <a:noFill/>
          </a:ln>
        </p:spPr>
      </p:pic>
      <p:pic>
        <p:nvPicPr>
          <p:cNvPr id="189" name="Google Shape;189;p36"/>
          <p:cNvPicPr preferRelativeResize="0"/>
          <p:nvPr/>
        </p:nvPicPr>
        <p:blipFill rotWithShape="1">
          <a:blip r:embed="rId3">
            <a:alphaModFix/>
          </a:blip>
          <a:srcRect/>
          <a:stretch/>
        </p:blipFill>
        <p:spPr>
          <a:xfrm>
            <a:off x="8561257" y="190500"/>
            <a:ext cx="337475" cy="396260"/>
          </a:xfrm>
          <a:prstGeom prst="rect">
            <a:avLst/>
          </a:prstGeom>
          <a:noFill/>
          <a:ln>
            <a:noFill/>
          </a:ln>
        </p:spPr>
      </p:pic>
      <p:sp>
        <p:nvSpPr>
          <p:cNvPr id="190" name="Google Shape;190;p36"/>
          <p:cNvSpPr txBox="1">
            <a:spLocks noGrp="1"/>
          </p:cNvSpPr>
          <p:nvPr>
            <p:ph type="ftr" idx="11"/>
          </p:nvPr>
        </p:nvSpPr>
        <p:spPr>
          <a:xfrm>
            <a:off x="52578" y="4896391"/>
            <a:ext cx="3086100" cy="2529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800" b="0" i="0">
                <a:solidFill>
                  <a:srgbClr val="A5A5A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9_Title Only">
  <p:cSld name="9_Title Only">
    <p:spTree>
      <p:nvGrpSpPr>
        <p:cNvPr id="1" name="Shape 191"/>
        <p:cNvGrpSpPr/>
        <p:nvPr/>
      </p:nvGrpSpPr>
      <p:grpSpPr>
        <a:xfrm>
          <a:off x="0" y="0"/>
          <a:ext cx="0" cy="0"/>
          <a:chOff x="0" y="0"/>
          <a:chExt cx="0" cy="0"/>
        </a:xfrm>
      </p:grpSpPr>
      <p:sp>
        <p:nvSpPr>
          <p:cNvPr id="192" name="Google Shape;192;p37"/>
          <p:cNvSpPr txBox="1">
            <a:spLocks noGrp="1"/>
          </p:cNvSpPr>
          <p:nvPr>
            <p:ph type="title"/>
          </p:nvPr>
        </p:nvSpPr>
        <p:spPr>
          <a:xfrm>
            <a:off x="319599" y="0"/>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cxnSp>
        <p:nvCxnSpPr>
          <p:cNvPr id="193" name="Google Shape;193;p37"/>
          <p:cNvCxnSpPr/>
          <p:nvPr/>
        </p:nvCxnSpPr>
        <p:spPr>
          <a:xfrm>
            <a:off x="389839" y="828581"/>
            <a:ext cx="1424400" cy="0"/>
          </a:xfrm>
          <a:prstGeom prst="straightConnector1">
            <a:avLst/>
          </a:prstGeom>
          <a:noFill/>
          <a:ln w="76200" cap="flat" cmpd="sng">
            <a:solidFill>
              <a:srgbClr val="1899D6"/>
            </a:solidFill>
            <a:prstDash val="solid"/>
            <a:miter lim="800000"/>
            <a:headEnd type="none" w="sm" len="sm"/>
            <a:tailEnd type="none" w="sm" len="sm"/>
          </a:ln>
        </p:spPr>
      </p:cxnSp>
      <p:pic>
        <p:nvPicPr>
          <p:cNvPr id="194" name="Google Shape;194;p37"/>
          <p:cNvPicPr preferRelativeResize="0"/>
          <p:nvPr/>
        </p:nvPicPr>
        <p:blipFill rotWithShape="1">
          <a:blip r:embed="rId2">
            <a:alphaModFix/>
          </a:blip>
          <a:srcRect l="15849" t="12385" r="57902" b="60519"/>
          <a:stretch/>
        </p:blipFill>
        <p:spPr>
          <a:xfrm>
            <a:off x="8507209" y="188948"/>
            <a:ext cx="403429" cy="403429"/>
          </a:xfrm>
          <a:prstGeom prst="rect">
            <a:avLst/>
          </a:prstGeom>
          <a:noFill/>
          <a:ln>
            <a:noFill/>
          </a:ln>
        </p:spPr>
      </p:pic>
      <p:sp>
        <p:nvSpPr>
          <p:cNvPr id="195" name="Google Shape;195;p37"/>
          <p:cNvSpPr txBox="1">
            <a:spLocks noGrp="1"/>
          </p:cNvSpPr>
          <p:nvPr>
            <p:ph type="body" idx="1"/>
          </p:nvPr>
        </p:nvSpPr>
        <p:spPr>
          <a:xfrm>
            <a:off x="6125440" y="1369218"/>
            <a:ext cx="3018600" cy="3263400"/>
          </a:xfrm>
          <a:prstGeom prst="rect">
            <a:avLst/>
          </a:prstGeom>
          <a:noFill/>
          <a:ln>
            <a:noFill/>
          </a:ln>
        </p:spPr>
        <p:txBody>
          <a:bodyPr spcFirstLastPara="1" wrap="square" lIns="68575" tIns="34275" rIns="68575" bIns="34275" anchor="t" anchorCtr="0">
            <a:noAutofit/>
          </a:bodyPr>
          <a:lstStyle>
            <a:lvl1pPr marL="457200" marR="0" lvl="0" indent="-228600" algn="ctr" rtl="0">
              <a:lnSpc>
                <a:spcPct val="90000"/>
              </a:lnSpc>
              <a:spcBef>
                <a:spcPts val="800"/>
              </a:spcBef>
              <a:spcAft>
                <a:spcPts val="0"/>
              </a:spcAft>
              <a:buClr>
                <a:schemeClr val="accent1"/>
              </a:buClr>
              <a:buSzPts val="1400"/>
              <a:buFont typeface="Arial"/>
              <a:buNone/>
              <a:defRPr sz="1400" b="1">
                <a:solidFill>
                  <a:schemeClr val="dk1"/>
                </a:solidFil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pic>
        <p:nvPicPr>
          <p:cNvPr id="196" name="Google Shape;196;p37"/>
          <p:cNvPicPr preferRelativeResize="0"/>
          <p:nvPr/>
        </p:nvPicPr>
        <p:blipFill rotWithShape="1">
          <a:blip r:embed="rId3">
            <a:alphaModFix/>
          </a:blip>
          <a:srcRect/>
          <a:stretch/>
        </p:blipFill>
        <p:spPr>
          <a:xfrm>
            <a:off x="8561257" y="190500"/>
            <a:ext cx="337475" cy="396260"/>
          </a:xfrm>
          <a:prstGeom prst="rect">
            <a:avLst/>
          </a:prstGeom>
          <a:noFill/>
          <a:ln>
            <a:noFill/>
          </a:ln>
        </p:spPr>
      </p:pic>
      <p:sp>
        <p:nvSpPr>
          <p:cNvPr id="197" name="Google Shape;197;p37"/>
          <p:cNvSpPr txBox="1">
            <a:spLocks noGrp="1"/>
          </p:cNvSpPr>
          <p:nvPr>
            <p:ph type="body" idx="2"/>
          </p:nvPr>
        </p:nvSpPr>
        <p:spPr>
          <a:xfrm>
            <a:off x="628649" y="1369219"/>
            <a:ext cx="5255700" cy="32634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800"/>
              </a:spcBef>
              <a:spcAft>
                <a:spcPts val="0"/>
              </a:spcAft>
              <a:buClr>
                <a:schemeClr val="accent1"/>
              </a:buClr>
              <a:buSzPts val="1700"/>
              <a:buFont typeface="Arial"/>
              <a:buChar char="•"/>
              <a:defRPr sz="1700">
                <a:solidFill>
                  <a:schemeClr val="dk1"/>
                </a:solidFil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98" name="Google Shape;198;p37"/>
          <p:cNvSpPr txBox="1">
            <a:spLocks noGrp="1"/>
          </p:cNvSpPr>
          <p:nvPr>
            <p:ph type="ftr" idx="11"/>
          </p:nvPr>
        </p:nvSpPr>
        <p:spPr>
          <a:xfrm>
            <a:off x="52578" y="4896391"/>
            <a:ext cx="3086100" cy="2529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800" b="0" i="0">
                <a:solidFill>
                  <a:srgbClr val="A5A5A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White with content" type="obj">
  <p:cSld name="OBJECT">
    <p:spTree>
      <p:nvGrpSpPr>
        <p:cNvPr id="1" name="Shape 199"/>
        <p:cNvGrpSpPr/>
        <p:nvPr/>
      </p:nvGrpSpPr>
      <p:grpSpPr>
        <a:xfrm>
          <a:off x="0" y="0"/>
          <a:ext cx="0" cy="0"/>
          <a:chOff x="0" y="0"/>
          <a:chExt cx="0" cy="0"/>
        </a:xfrm>
      </p:grpSpPr>
      <p:sp>
        <p:nvSpPr>
          <p:cNvPr id="200" name="Google Shape;200;p38"/>
          <p:cNvSpPr txBox="1">
            <a:spLocks noGrp="1"/>
          </p:cNvSpPr>
          <p:nvPr>
            <p:ph type="title"/>
          </p:nvPr>
        </p:nvSpPr>
        <p:spPr>
          <a:xfrm>
            <a:off x="294199" y="0"/>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01" name="Google Shape;201;p38"/>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2100"/>
              <a:buNone/>
              <a:defRPr/>
            </a:lvl1pPr>
            <a:lvl2pPr marL="914400" lvl="1" indent="-228600" algn="l" rtl="0">
              <a:lnSpc>
                <a:spcPct val="90000"/>
              </a:lnSpc>
              <a:spcBef>
                <a:spcPts val="400"/>
              </a:spcBef>
              <a:spcAft>
                <a:spcPts val="0"/>
              </a:spcAft>
              <a:buClr>
                <a:schemeClr val="dk1"/>
              </a:buClr>
              <a:buSzPts val="1800"/>
              <a:buNone/>
              <a:defRPr/>
            </a:lvl2pPr>
            <a:lvl3pPr marL="1371600" lvl="2" indent="-228600" algn="l" rtl="0">
              <a:lnSpc>
                <a:spcPct val="90000"/>
              </a:lnSpc>
              <a:spcBef>
                <a:spcPts val="400"/>
              </a:spcBef>
              <a:spcAft>
                <a:spcPts val="0"/>
              </a:spcAft>
              <a:buClr>
                <a:schemeClr val="dk1"/>
              </a:buClr>
              <a:buSzPts val="1500"/>
              <a:buNone/>
              <a:defRPr/>
            </a:lvl3pPr>
            <a:lvl4pPr marL="1828800" lvl="3" indent="-228600" algn="l" rtl="0">
              <a:lnSpc>
                <a:spcPct val="90000"/>
              </a:lnSpc>
              <a:spcBef>
                <a:spcPts val="400"/>
              </a:spcBef>
              <a:spcAft>
                <a:spcPts val="0"/>
              </a:spcAft>
              <a:buClr>
                <a:schemeClr val="dk1"/>
              </a:buClr>
              <a:buSzPts val="1400"/>
              <a:buNone/>
              <a:defRPr/>
            </a:lvl4pPr>
            <a:lvl5pPr marL="2286000" lvl="4" indent="-228600" algn="l" rtl="0">
              <a:lnSpc>
                <a:spcPct val="90000"/>
              </a:lnSpc>
              <a:spcBef>
                <a:spcPts val="400"/>
              </a:spcBef>
              <a:spcAft>
                <a:spcPts val="0"/>
              </a:spcAft>
              <a:buClr>
                <a:schemeClr val="dk1"/>
              </a:buClr>
              <a:buSzPts val="1400"/>
              <a:buNone/>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cxnSp>
        <p:nvCxnSpPr>
          <p:cNvPr id="202" name="Google Shape;202;p38"/>
          <p:cNvCxnSpPr/>
          <p:nvPr/>
        </p:nvCxnSpPr>
        <p:spPr>
          <a:xfrm>
            <a:off x="467544" y="951570"/>
            <a:ext cx="8229600" cy="0"/>
          </a:xfrm>
          <a:prstGeom prst="straightConnector1">
            <a:avLst/>
          </a:prstGeom>
          <a:noFill/>
          <a:ln w="19050" cap="flat" cmpd="sng">
            <a:solidFill>
              <a:schemeClr val="accent1"/>
            </a:solidFill>
            <a:prstDash val="solid"/>
            <a:miter lim="800000"/>
            <a:headEnd type="none" w="sm" len="sm"/>
            <a:tailEnd type="none" w="sm" len="sm"/>
          </a:ln>
        </p:spPr>
      </p:cxnSp>
      <p:pic>
        <p:nvPicPr>
          <p:cNvPr id="203" name="Google Shape;203;p38"/>
          <p:cNvPicPr preferRelativeResize="0"/>
          <p:nvPr/>
        </p:nvPicPr>
        <p:blipFill rotWithShape="1">
          <a:blip r:embed="rId2">
            <a:alphaModFix/>
          </a:blip>
          <a:srcRect t="21777" b="31286"/>
          <a:stretch/>
        </p:blipFill>
        <p:spPr>
          <a:xfrm>
            <a:off x="7264088" y="216667"/>
            <a:ext cx="1501825" cy="526522"/>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8_Section Header">
  <p:cSld name="8_Section Header">
    <p:spTree>
      <p:nvGrpSpPr>
        <p:cNvPr id="1" name="Shape 204"/>
        <p:cNvGrpSpPr/>
        <p:nvPr/>
      </p:nvGrpSpPr>
      <p:grpSpPr>
        <a:xfrm>
          <a:off x="0" y="0"/>
          <a:ext cx="0" cy="0"/>
          <a:chOff x="0" y="0"/>
          <a:chExt cx="0" cy="0"/>
        </a:xfrm>
      </p:grpSpPr>
      <p:pic>
        <p:nvPicPr>
          <p:cNvPr id="205" name="Google Shape;205;p39"/>
          <p:cNvPicPr preferRelativeResize="0"/>
          <p:nvPr/>
        </p:nvPicPr>
        <p:blipFill rotWithShape="1">
          <a:blip r:embed="rId2">
            <a:alphaModFix/>
          </a:blip>
          <a:srcRect/>
          <a:stretch/>
        </p:blipFill>
        <p:spPr>
          <a:xfrm>
            <a:off x="8561257" y="190500"/>
            <a:ext cx="337475" cy="396260"/>
          </a:xfrm>
          <a:prstGeom prst="rect">
            <a:avLst/>
          </a:prstGeom>
          <a:noFill/>
          <a:ln>
            <a:noFill/>
          </a:ln>
        </p:spPr>
      </p:pic>
      <p:cxnSp>
        <p:nvCxnSpPr>
          <p:cNvPr id="206" name="Google Shape;206;p39"/>
          <p:cNvCxnSpPr/>
          <p:nvPr/>
        </p:nvCxnSpPr>
        <p:spPr>
          <a:xfrm>
            <a:off x="389839" y="993173"/>
            <a:ext cx="1424400" cy="0"/>
          </a:xfrm>
          <a:prstGeom prst="straightConnector1">
            <a:avLst/>
          </a:prstGeom>
          <a:noFill/>
          <a:ln w="76200" cap="flat" cmpd="sng">
            <a:solidFill>
              <a:srgbClr val="1899D6"/>
            </a:solidFill>
            <a:prstDash val="solid"/>
            <a:miter lim="800000"/>
            <a:headEnd type="none" w="sm" len="sm"/>
            <a:tailEnd type="none" w="sm" len="sm"/>
          </a:ln>
        </p:spPr>
      </p:cxnSp>
      <p:sp>
        <p:nvSpPr>
          <p:cNvPr id="207" name="Google Shape;207;p39"/>
          <p:cNvSpPr txBox="1">
            <a:spLocks noGrp="1"/>
          </p:cNvSpPr>
          <p:nvPr>
            <p:ph type="title"/>
          </p:nvPr>
        </p:nvSpPr>
        <p:spPr>
          <a:xfrm>
            <a:off x="319599" y="0"/>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08" name="Google Shape;208;p39"/>
          <p:cNvSpPr txBox="1">
            <a:spLocks noGrp="1"/>
          </p:cNvSpPr>
          <p:nvPr>
            <p:ph type="body" idx="1"/>
          </p:nvPr>
        </p:nvSpPr>
        <p:spPr>
          <a:xfrm>
            <a:off x="628650" y="1369219"/>
            <a:ext cx="7898400" cy="32634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800"/>
              </a:spcBef>
              <a:spcAft>
                <a:spcPts val="0"/>
              </a:spcAft>
              <a:buClr>
                <a:schemeClr val="accent1"/>
              </a:buClr>
              <a:buSzPts val="1700"/>
              <a:buFont typeface="Arial"/>
              <a:buChar char="•"/>
              <a:defRPr sz="1700"/>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09" name="Google Shape;209;p39"/>
          <p:cNvSpPr txBox="1">
            <a:spLocks noGrp="1"/>
          </p:cNvSpPr>
          <p:nvPr>
            <p:ph type="ftr" idx="11"/>
          </p:nvPr>
        </p:nvSpPr>
        <p:spPr>
          <a:xfrm>
            <a:off x="52578" y="4896391"/>
            <a:ext cx="3086100" cy="2529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800" b="0" i="0">
                <a:solidFill>
                  <a:srgbClr val="A5A5A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4_Title Only">
  <p:cSld name="4_Title Only">
    <p:spTree>
      <p:nvGrpSpPr>
        <p:cNvPr id="1" name="Shape 210"/>
        <p:cNvGrpSpPr/>
        <p:nvPr/>
      </p:nvGrpSpPr>
      <p:grpSpPr>
        <a:xfrm>
          <a:off x="0" y="0"/>
          <a:ext cx="0" cy="0"/>
          <a:chOff x="0" y="0"/>
          <a:chExt cx="0" cy="0"/>
        </a:xfrm>
      </p:grpSpPr>
      <p:pic>
        <p:nvPicPr>
          <p:cNvPr id="211" name="Google Shape;211;p40"/>
          <p:cNvPicPr preferRelativeResize="0"/>
          <p:nvPr/>
        </p:nvPicPr>
        <p:blipFill rotWithShape="1">
          <a:blip r:embed="rId2">
            <a:alphaModFix/>
          </a:blip>
          <a:srcRect/>
          <a:stretch/>
        </p:blipFill>
        <p:spPr>
          <a:xfrm>
            <a:off x="0" y="0"/>
            <a:ext cx="9143994" cy="5143500"/>
          </a:xfrm>
          <a:prstGeom prst="rect">
            <a:avLst/>
          </a:prstGeom>
          <a:solidFill>
            <a:srgbClr val="57585C"/>
          </a:solidFill>
          <a:ln>
            <a:noFill/>
          </a:ln>
        </p:spPr>
      </p:pic>
      <p:sp>
        <p:nvSpPr>
          <p:cNvPr id="212" name="Google Shape;212;p40"/>
          <p:cNvSpPr txBox="1">
            <a:spLocks noGrp="1"/>
          </p:cNvSpPr>
          <p:nvPr>
            <p:ph type="body" idx="1"/>
          </p:nvPr>
        </p:nvSpPr>
        <p:spPr>
          <a:xfrm>
            <a:off x="344991" y="421466"/>
            <a:ext cx="7484100" cy="13683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accent1"/>
              </a:buClr>
              <a:buSzPts val="3800"/>
              <a:buNone/>
              <a:defRPr sz="3800" b="1">
                <a:solidFill>
                  <a:schemeClr val="lt1"/>
                </a:solidFil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13" name="Google Shape;213;p40"/>
          <p:cNvSpPr txBox="1">
            <a:spLocks noGrp="1"/>
          </p:cNvSpPr>
          <p:nvPr>
            <p:ph type="body" idx="2"/>
          </p:nvPr>
        </p:nvSpPr>
        <p:spPr>
          <a:xfrm>
            <a:off x="6535854" y="3429748"/>
            <a:ext cx="2267700" cy="630900"/>
          </a:xfrm>
          <a:prstGeom prst="rect">
            <a:avLst/>
          </a:prstGeom>
          <a:noFill/>
          <a:ln>
            <a:noFill/>
          </a:ln>
        </p:spPr>
        <p:txBody>
          <a:bodyPr spcFirstLastPara="1" wrap="square" lIns="68575" tIns="34275" rIns="68575" bIns="34275" anchor="t" anchorCtr="0">
            <a:noAutofit/>
          </a:bodyPr>
          <a:lstStyle>
            <a:lvl1pPr marL="457200" lvl="0" indent="-228600" algn="r" rtl="0">
              <a:lnSpc>
                <a:spcPct val="90000"/>
              </a:lnSpc>
              <a:spcBef>
                <a:spcPts val="800"/>
              </a:spcBef>
              <a:spcAft>
                <a:spcPts val="0"/>
              </a:spcAft>
              <a:buClr>
                <a:schemeClr val="accent1"/>
              </a:buClr>
              <a:buSzPts val="2000"/>
              <a:buNone/>
              <a:defRPr sz="2000" b="1">
                <a:solidFill>
                  <a:schemeClr val="lt1"/>
                </a:solidFil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cxnSp>
        <p:nvCxnSpPr>
          <p:cNvPr id="214" name="Google Shape;214;p40"/>
          <p:cNvCxnSpPr/>
          <p:nvPr/>
        </p:nvCxnSpPr>
        <p:spPr>
          <a:xfrm>
            <a:off x="7298017" y="4060576"/>
            <a:ext cx="1424400" cy="0"/>
          </a:xfrm>
          <a:prstGeom prst="straightConnector1">
            <a:avLst/>
          </a:prstGeom>
          <a:noFill/>
          <a:ln w="76200" cap="flat" cmpd="sng">
            <a:solidFill>
              <a:schemeClr val="lt1"/>
            </a:solidFill>
            <a:prstDash val="solid"/>
            <a:miter lim="800000"/>
            <a:headEnd type="none" w="sm" len="sm"/>
            <a:tailEnd type="none" w="sm" len="sm"/>
          </a:ln>
        </p:spPr>
      </p:cxnSp>
      <p:sp>
        <p:nvSpPr>
          <p:cNvPr id="215" name="Google Shape;215;p40"/>
          <p:cNvSpPr txBox="1">
            <a:spLocks noGrp="1"/>
          </p:cNvSpPr>
          <p:nvPr>
            <p:ph type="body" idx="3"/>
          </p:nvPr>
        </p:nvSpPr>
        <p:spPr>
          <a:xfrm>
            <a:off x="6535854" y="4181246"/>
            <a:ext cx="2267700" cy="630900"/>
          </a:xfrm>
          <a:prstGeom prst="rect">
            <a:avLst/>
          </a:prstGeom>
          <a:noFill/>
          <a:ln>
            <a:noFill/>
          </a:ln>
        </p:spPr>
        <p:txBody>
          <a:bodyPr spcFirstLastPara="1" wrap="square" lIns="68575" tIns="34275" rIns="68575" bIns="34275" anchor="t" anchorCtr="0">
            <a:noAutofit/>
          </a:bodyPr>
          <a:lstStyle>
            <a:lvl1pPr marL="457200" lvl="0" indent="-228600" algn="r" rtl="0">
              <a:lnSpc>
                <a:spcPct val="90000"/>
              </a:lnSpc>
              <a:spcBef>
                <a:spcPts val="800"/>
              </a:spcBef>
              <a:spcAft>
                <a:spcPts val="0"/>
              </a:spcAft>
              <a:buClr>
                <a:schemeClr val="accent1"/>
              </a:buClr>
              <a:buSzPts val="1100"/>
              <a:buNone/>
              <a:defRPr sz="1100" b="0">
                <a:solidFill>
                  <a:schemeClr val="lt1"/>
                </a:solidFil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_Title Slide - UK logo, no pattern">
  <p:cSld name="1_Title Slide - UK logo, no pattern">
    <p:bg>
      <p:bgPr>
        <a:solidFill>
          <a:schemeClr val="lt1"/>
        </a:solidFill>
        <a:effectLst/>
      </p:bgPr>
    </p:bg>
    <p:spTree>
      <p:nvGrpSpPr>
        <p:cNvPr id="1" name="Shape 216"/>
        <p:cNvGrpSpPr/>
        <p:nvPr/>
      </p:nvGrpSpPr>
      <p:grpSpPr>
        <a:xfrm>
          <a:off x="0" y="0"/>
          <a:ext cx="0" cy="0"/>
          <a:chOff x="0" y="0"/>
          <a:chExt cx="0" cy="0"/>
        </a:xfrm>
      </p:grpSpPr>
      <p:sp>
        <p:nvSpPr>
          <p:cNvPr id="217" name="Google Shape;217;p41"/>
          <p:cNvSpPr/>
          <p:nvPr/>
        </p:nvSpPr>
        <p:spPr>
          <a:xfrm>
            <a:off x="0" y="0"/>
            <a:ext cx="9144000" cy="5143500"/>
          </a:xfrm>
          <a:prstGeom prst="rect">
            <a:avLst/>
          </a:pr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18" name="Google Shape;218;p41"/>
          <p:cNvSpPr txBox="1">
            <a:spLocks noGrp="1"/>
          </p:cNvSpPr>
          <p:nvPr>
            <p:ph type="subTitle" idx="1"/>
          </p:nvPr>
        </p:nvSpPr>
        <p:spPr>
          <a:xfrm>
            <a:off x="700088" y="2647281"/>
            <a:ext cx="6858000" cy="12417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Clr>
                <a:schemeClr val="lt1"/>
              </a:buClr>
              <a:buSzPts val="1800"/>
              <a:buNone/>
              <a:defRPr sz="1800" b="0" i="0">
                <a:solidFill>
                  <a:schemeClr val="lt1"/>
                </a:solidFill>
                <a:latin typeface="Arial"/>
                <a:ea typeface="Arial"/>
                <a:cs typeface="Arial"/>
                <a:sym typeface="Arial"/>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cxnSp>
        <p:nvCxnSpPr>
          <p:cNvPr id="219" name="Google Shape;219;p41"/>
          <p:cNvCxnSpPr/>
          <p:nvPr/>
        </p:nvCxnSpPr>
        <p:spPr>
          <a:xfrm>
            <a:off x="759269" y="2553445"/>
            <a:ext cx="1808100" cy="0"/>
          </a:xfrm>
          <a:prstGeom prst="straightConnector1">
            <a:avLst/>
          </a:prstGeom>
          <a:noFill/>
          <a:ln w="76200" cap="flat" cmpd="sng">
            <a:solidFill>
              <a:schemeClr val="lt1"/>
            </a:solidFill>
            <a:prstDash val="solid"/>
            <a:miter lim="800000"/>
            <a:headEnd type="none" w="sm" len="sm"/>
            <a:tailEnd type="none" w="sm" len="sm"/>
          </a:ln>
        </p:spPr>
      </p:cxnSp>
      <p:sp>
        <p:nvSpPr>
          <p:cNvPr id="220" name="Google Shape;220;p41"/>
          <p:cNvSpPr txBox="1">
            <a:spLocks noGrp="1"/>
          </p:cNvSpPr>
          <p:nvPr>
            <p:ph type="ctrTitle"/>
          </p:nvPr>
        </p:nvSpPr>
        <p:spPr>
          <a:xfrm>
            <a:off x="700088" y="729407"/>
            <a:ext cx="6858000" cy="17907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400"/>
              <a:buFont typeface="Arial"/>
              <a:buNone/>
              <a:defRPr sz="3400" b="1">
                <a:solidFill>
                  <a:schemeClr val="lt1"/>
                </a:solidFill>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0_Title Slide - UK logo, Cabinet Office">
  <p:cSld name="10_Title Slide - UK logo, Cabinet Office">
    <p:bg>
      <p:bgPr>
        <a:solidFill>
          <a:schemeClr val="lt1"/>
        </a:solidFill>
        <a:effectLst/>
      </p:bgPr>
    </p:bg>
    <p:spTree>
      <p:nvGrpSpPr>
        <p:cNvPr id="1" name="Shape 221"/>
        <p:cNvGrpSpPr/>
        <p:nvPr/>
      </p:nvGrpSpPr>
      <p:grpSpPr>
        <a:xfrm>
          <a:off x="0" y="0"/>
          <a:ext cx="0" cy="0"/>
          <a:chOff x="0" y="0"/>
          <a:chExt cx="0" cy="0"/>
        </a:xfrm>
      </p:grpSpPr>
      <p:pic>
        <p:nvPicPr>
          <p:cNvPr id="222" name="Google Shape;222;p42"/>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23" name="Google Shape;223;p42"/>
          <p:cNvSpPr txBox="1">
            <a:spLocks noGrp="1"/>
          </p:cNvSpPr>
          <p:nvPr>
            <p:ph type="subTitle" idx="1"/>
          </p:nvPr>
        </p:nvSpPr>
        <p:spPr>
          <a:xfrm>
            <a:off x="700088" y="2647281"/>
            <a:ext cx="6858000" cy="12417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Clr>
                <a:schemeClr val="lt1"/>
              </a:buClr>
              <a:buSzPts val="1800"/>
              <a:buNone/>
              <a:defRPr sz="1800" b="0" i="0">
                <a:solidFill>
                  <a:schemeClr val="lt1"/>
                </a:solidFill>
                <a:latin typeface="Arial"/>
                <a:ea typeface="Arial"/>
                <a:cs typeface="Arial"/>
                <a:sym typeface="Arial"/>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cxnSp>
        <p:nvCxnSpPr>
          <p:cNvPr id="224" name="Google Shape;224;p42"/>
          <p:cNvCxnSpPr/>
          <p:nvPr/>
        </p:nvCxnSpPr>
        <p:spPr>
          <a:xfrm>
            <a:off x="759269" y="2553445"/>
            <a:ext cx="1808100" cy="0"/>
          </a:xfrm>
          <a:prstGeom prst="straightConnector1">
            <a:avLst/>
          </a:prstGeom>
          <a:noFill/>
          <a:ln w="76200" cap="flat" cmpd="sng">
            <a:solidFill>
              <a:schemeClr val="lt1"/>
            </a:solidFill>
            <a:prstDash val="solid"/>
            <a:miter lim="800000"/>
            <a:headEnd type="none" w="sm" len="sm"/>
            <a:tailEnd type="none" w="sm" len="sm"/>
          </a:ln>
        </p:spPr>
      </p:cxnSp>
      <p:sp>
        <p:nvSpPr>
          <p:cNvPr id="225" name="Google Shape;225;p42"/>
          <p:cNvSpPr txBox="1">
            <a:spLocks noGrp="1"/>
          </p:cNvSpPr>
          <p:nvPr>
            <p:ph type="ctrTitle"/>
          </p:nvPr>
        </p:nvSpPr>
        <p:spPr>
          <a:xfrm>
            <a:off x="700088" y="729407"/>
            <a:ext cx="6858000" cy="17907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400"/>
              <a:buFont typeface="Arial"/>
              <a:buNone/>
              <a:defRPr sz="3400" b="1">
                <a:solidFill>
                  <a:schemeClr val="lt1"/>
                </a:solidFill>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6_Title Slide - UK logo, Cabinet Office, pattern">
  <p:cSld name="6_Title Slide - UK logo, Cabinet Office, pattern">
    <p:bg>
      <p:bgPr>
        <a:solidFill>
          <a:schemeClr val="lt1"/>
        </a:solidFill>
        <a:effectLst/>
      </p:bgPr>
    </p:bg>
    <p:spTree>
      <p:nvGrpSpPr>
        <p:cNvPr id="1" name="Shape 226"/>
        <p:cNvGrpSpPr/>
        <p:nvPr/>
      </p:nvGrpSpPr>
      <p:grpSpPr>
        <a:xfrm>
          <a:off x="0" y="0"/>
          <a:ext cx="0" cy="0"/>
          <a:chOff x="0" y="0"/>
          <a:chExt cx="0" cy="0"/>
        </a:xfrm>
      </p:grpSpPr>
      <p:sp>
        <p:nvSpPr>
          <p:cNvPr id="227" name="Google Shape;227;p43"/>
          <p:cNvSpPr/>
          <p:nvPr/>
        </p:nvSpPr>
        <p:spPr>
          <a:xfrm>
            <a:off x="0" y="0"/>
            <a:ext cx="9144000" cy="5143500"/>
          </a:xfrm>
          <a:prstGeom prst="rect">
            <a:avLst/>
          </a:pr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8" name="Google Shape;228;p43"/>
          <p:cNvSpPr txBox="1">
            <a:spLocks noGrp="1"/>
          </p:cNvSpPr>
          <p:nvPr>
            <p:ph type="subTitle" idx="1"/>
          </p:nvPr>
        </p:nvSpPr>
        <p:spPr>
          <a:xfrm>
            <a:off x="700088" y="2647281"/>
            <a:ext cx="6858000" cy="12417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Clr>
                <a:schemeClr val="lt1"/>
              </a:buClr>
              <a:buSzPts val="1800"/>
              <a:buNone/>
              <a:defRPr sz="1800" b="0" i="0">
                <a:solidFill>
                  <a:schemeClr val="lt1"/>
                </a:solidFill>
                <a:latin typeface="Arial"/>
                <a:ea typeface="Arial"/>
                <a:cs typeface="Arial"/>
                <a:sym typeface="Arial"/>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cxnSp>
        <p:nvCxnSpPr>
          <p:cNvPr id="229" name="Google Shape;229;p43"/>
          <p:cNvCxnSpPr/>
          <p:nvPr/>
        </p:nvCxnSpPr>
        <p:spPr>
          <a:xfrm>
            <a:off x="759269" y="2553445"/>
            <a:ext cx="1808100" cy="0"/>
          </a:xfrm>
          <a:prstGeom prst="straightConnector1">
            <a:avLst/>
          </a:prstGeom>
          <a:noFill/>
          <a:ln w="76200" cap="flat" cmpd="sng">
            <a:solidFill>
              <a:schemeClr val="lt1"/>
            </a:solidFill>
            <a:prstDash val="solid"/>
            <a:miter lim="800000"/>
            <a:headEnd type="none" w="sm" len="sm"/>
            <a:tailEnd type="none" w="sm" len="sm"/>
          </a:ln>
        </p:spPr>
      </p:cxnSp>
      <p:sp>
        <p:nvSpPr>
          <p:cNvPr id="230" name="Google Shape;230;p43"/>
          <p:cNvSpPr txBox="1">
            <a:spLocks noGrp="1"/>
          </p:cNvSpPr>
          <p:nvPr>
            <p:ph type="ctrTitle"/>
          </p:nvPr>
        </p:nvSpPr>
        <p:spPr>
          <a:xfrm>
            <a:off x="700088" y="729407"/>
            <a:ext cx="6858000" cy="17907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400"/>
              <a:buFont typeface="Arial"/>
              <a:buNone/>
              <a:defRPr sz="3400" b="1">
                <a:solidFill>
                  <a:schemeClr val="lt1"/>
                </a:solidFill>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5_Title Slide - US logo, no pattern">
  <p:cSld name="5_Title Slide - US logo, no pattern">
    <p:bg>
      <p:bgPr>
        <a:solidFill>
          <a:schemeClr val="lt1"/>
        </a:solidFill>
        <a:effectLst/>
      </p:bgPr>
    </p:bg>
    <p:spTree>
      <p:nvGrpSpPr>
        <p:cNvPr id="1" name="Shape 231"/>
        <p:cNvGrpSpPr/>
        <p:nvPr/>
      </p:nvGrpSpPr>
      <p:grpSpPr>
        <a:xfrm>
          <a:off x="0" y="0"/>
          <a:ext cx="0" cy="0"/>
          <a:chOff x="0" y="0"/>
          <a:chExt cx="0" cy="0"/>
        </a:xfrm>
      </p:grpSpPr>
      <p:sp>
        <p:nvSpPr>
          <p:cNvPr id="232" name="Google Shape;232;p44"/>
          <p:cNvSpPr/>
          <p:nvPr/>
        </p:nvSpPr>
        <p:spPr>
          <a:xfrm>
            <a:off x="0" y="0"/>
            <a:ext cx="9144000" cy="5143500"/>
          </a:xfrm>
          <a:prstGeom prst="rect">
            <a:avLst/>
          </a:pr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3" name="Google Shape;233;p44"/>
          <p:cNvSpPr txBox="1">
            <a:spLocks noGrp="1"/>
          </p:cNvSpPr>
          <p:nvPr>
            <p:ph type="subTitle" idx="1"/>
          </p:nvPr>
        </p:nvSpPr>
        <p:spPr>
          <a:xfrm>
            <a:off x="700088" y="2647281"/>
            <a:ext cx="6858000" cy="12417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Clr>
                <a:schemeClr val="lt1"/>
              </a:buClr>
              <a:buSzPts val="1800"/>
              <a:buNone/>
              <a:defRPr sz="1800" b="0" i="0">
                <a:solidFill>
                  <a:schemeClr val="lt1"/>
                </a:solidFill>
                <a:latin typeface="Arial"/>
                <a:ea typeface="Arial"/>
                <a:cs typeface="Arial"/>
                <a:sym typeface="Arial"/>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cxnSp>
        <p:nvCxnSpPr>
          <p:cNvPr id="234" name="Google Shape;234;p44"/>
          <p:cNvCxnSpPr/>
          <p:nvPr/>
        </p:nvCxnSpPr>
        <p:spPr>
          <a:xfrm>
            <a:off x="759269" y="2553445"/>
            <a:ext cx="1808100" cy="0"/>
          </a:xfrm>
          <a:prstGeom prst="straightConnector1">
            <a:avLst/>
          </a:prstGeom>
          <a:noFill/>
          <a:ln w="76200" cap="flat" cmpd="sng">
            <a:solidFill>
              <a:schemeClr val="lt1"/>
            </a:solidFill>
            <a:prstDash val="solid"/>
            <a:miter lim="800000"/>
            <a:headEnd type="none" w="sm" len="sm"/>
            <a:tailEnd type="none" w="sm" len="sm"/>
          </a:ln>
        </p:spPr>
      </p:cxnSp>
      <p:sp>
        <p:nvSpPr>
          <p:cNvPr id="235" name="Google Shape;235;p44"/>
          <p:cNvSpPr txBox="1">
            <a:spLocks noGrp="1"/>
          </p:cNvSpPr>
          <p:nvPr>
            <p:ph type="ctrTitle"/>
          </p:nvPr>
        </p:nvSpPr>
        <p:spPr>
          <a:xfrm>
            <a:off x="700088" y="729407"/>
            <a:ext cx="6858000" cy="17907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400"/>
              <a:buFont typeface="Arial"/>
              <a:buNone/>
              <a:defRPr sz="3400" b="1">
                <a:solidFill>
                  <a:schemeClr val="lt1"/>
                </a:solidFill>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4_Title Slide - US logo, pattern">
  <p:cSld name="4_Title Slide - US logo, pattern">
    <p:bg>
      <p:bgPr>
        <a:solidFill>
          <a:schemeClr val="lt1"/>
        </a:solidFill>
        <a:effectLst/>
      </p:bgPr>
    </p:bg>
    <p:spTree>
      <p:nvGrpSpPr>
        <p:cNvPr id="1" name="Shape 236"/>
        <p:cNvGrpSpPr/>
        <p:nvPr/>
      </p:nvGrpSpPr>
      <p:grpSpPr>
        <a:xfrm>
          <a:off x="0" y="0"/>
          <a:ext cx="0" cy="0"/>
          <a:chOff x="0" y="0"/>
          <a:chExt cx="0" cy="0"/>
        </a:xfrm>
      </p:grpSpPr>
      <p:sp>
        <p:nvSpPr>
          <p:cNvPr id="237" name="Google Shape;237;p45"/>
          <p:cNvSpPr/>
          <p:nvPr/>
        </p:nvSpPr>
        <p:spPr>
          <a:xfrm>
            <a:off x="0" y="0"/>
            <a:ext cx="9144000" cy="5143500"/>
          </a:xfrm>
          <a:prstGeom prst="rect">
            <a:avLst/>
          </a:pr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8" name="Google Shape;238;p45"/>
          <p:cNvSpPr txBox="1">
            <a:spLocks noGrp="1"/>
          </p:cNvSpPr>
          <p:nvPr>
            <p:ph type="subTitle" idx="1"/>
          </p:nvPr>
        </p:nvSpPr>
        <p:spPr>
          <a:xfrm>
            <a:off x="700088" y="2647281"/>
            <a:ext cx="6858000" cy="12417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Clr>
                <a:schemeClr val="lt1"/>
              </a:buClr>
              <a:buSzPts val="1800"/>
              <a:buNone/>
              <a:defRPr sz="1800" b="0" i="0">
                <a:solidFill>
                  <a:schemeClr val="lt1"/>
                </a:solidFill>
                <a:latin typeface="Arial"/>
                <a:ea typeface="Arial"/>
                <a:cs typeface="Arial"/>
                <a:sym typeface="Arial"/>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cxnSp>
        <p:nvCxnSpPr>
          <p:cNvPr id="239" name="Google Shape;239;p45"/>
          <p:cNvCxnSpPr/>
          <p:nvPr/>
        </p:nvCxnSpPr>
        <p:spPr>
          <a:xfrm>
            <a:off x="759269" y="2553445"/>
            <a:ext cx="1808100" cy="0"/>
          </a:xfrm>
          <a:prstGeom prst="straightConnector1">
            <a:avLst/>
          </a:prstGeom>
          <a:noFill/>
          <a:ln w="76200" cap="flat" cmpd="sng">
            <a:solidFill>
              <a:schemeClr val="lt1"/>
            </a:solidFill>
            <a:prstDash val="solid"/>
            <a:miter lim="800000"/>
            <a:headEnd type="none" w="sm" len="sm"/>
            <a:tailEnd type="none" w="sm" len="sm"/>
          </a:ln>
        </p:spPr>
      </p:cxnSp>
      <p:sp>
        <p:nvSpPr>
          <p:cNvPr id="240" name="Google Shape;240;p45"/>
          <p:cNvSpPr txBox="1">
            <a:spLocks noGrp="1"/>
          </p:cNvSpPr>
          <p:nvPr>
            <p:ph type="ctrTitle"/>
          </p:nvPr>
        </p:nvSpPr>
        <p:spPr>
          <a:xfrm>
            <a:off x="700088" y="729407"/>
            <a:ext cx="6858000" cy="17907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400"/>
              <a:buFont typeface="Arial"/>
              <a:buNone/>
              <a:defRPr sz="3400" b="1">
                <a:solidFill>
                  <a:schemeClr val="lt1"/>
                </a:solidFill>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9_Title Slide - UK logo, white">
  <p:cSld name="9_Title Slide - UK logo, white">
    <p:bg>
      <p:bgPr>
        <a:solidFill>
          <a:schemeClr val="lt1"/>
        </a:solidFill>
        <a:effectLst/>
      </p:bgPr>
    </p:bg>
    <p:spTree>
      <p:nvGrpSpPr>
        <p:cNvPr id="1" name="Shape 241"/>
        <p:cNvGrpSpPr/>
        <p:nvPr/>
      </p:nvGrpSpPr>
      <p:grpSpPr>
        <a:xfrm>
          <a:off x="0" y="0"/>
          <a:ext cx="0" cy="0"/>
          <a:chOff x="0" y="0"/>
          <a:chExt cx="0" cy="0"/>
        </a:xfrm>
      </p:grpSpPr>
      <p:pic>
        <p:nvPicPr>
          <p:cNvPr id="242" name="Google Shape;242;p46"/>
          <p:cNvPicPr preferRelativeResize="0"/>
          <p:nvPr/>
        </p:nvPicPr>
        <p:blipFill rotWithShape="1">
          <a:blip r:embed="rId2">
            <a:alphaModFix/>
          </a:blip>
          <a:srcRect r="51453"/>
          <a:stretch/>
        </p:blipFill>
        <p:spPr>
          <a:xfrm>
            <a:off x="546507" y="3748459"/>
            <a:ext cx="1096225" cy="1138483"/>
          </a:xfrm>
          <a:prstGeom prst="rect">
            <a:avLst/>
          </a:prstGeom>
          <a:noFill/>
          <a:ln>
            <a:noFill/>
          </a:ln>
        </p:spPr>
      </p:pic>
      <p:sp>
        <p:nvSpPr>
          <p:cNvPr id="243" name="Google Shape;243;p46"/>
          <p:cNvSpPr txBox="1">
            <a:spLocks noGrp="1"/>
          </p:cNvSpPr>
          <p:nvPr>
            <p:ph type="subTitle" idx="1"/>
          </p:nvPr>
        </p:nvSpPr>
        <p:spPr>
          <a:xfrm>
            <a:off x="700088" y="2647281"/>
            <a:ext cx="6858000" cy="12417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Clr>
                <a:schemeClr val="dk1"/>
              </a:buClr>
              <a:buSzPts val="1800"/>
              <a:buNone/>
              <a:defRPr sz="1800" b="0" i="0">
                <a:solidFill>
                  <a:schemeClr val="dk1"/>
                </a:solidFill>
                <a:latin typeface="Arial"/>
                <a:ea typeface="Arial"/>
                <a:cs typeface="Arial"/>
                <a:sym typeface="Arial"/>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cxnSp>
        <p:nvCxnSpPr>
          <p:cNvPr id="244" name="Google Shape;244;p46"/>
          <p:cNvCxnSpPr/>
          <p:nvPr/>
        </p:nvCxnSpPr>
        <p:spPr>
          <a:xfrm>
            <a:off x="759269" y="2553445"/>
            <a:ext cx="1808100" cy="0"/>
          </a:xfrm>
          <a:prstGeom prst="straightConnector1">
            <a:avLst/>
          </a:prstGeom>
          <a:noFill/>
          <a:ln w="76200" cap="flat" cmpd="sng">
            <a:solidFill>
              <a:schemeClr val="dk1"/>
            </a:solidFill>
            <a:prstDash val="solid"/>
            <a:miter lim="800000"/>
            <a:headEnd type="none" w="sm" len="sm"/>
            <a:tailEnd type="none" w="sm" len="sm"/>
          </a:ln>
        </p:spPr>
      </p:cxnSp>
      <p:sp>
        <p:nvSpPr>
          <p:cNvPr id="245" name="Google Shape;245;p46"/>
          <p:cNvSpPr txBox="1">
            <a:spLocks noGrp="1"/>
          </p:cNvSpPr>
          <p:nvPr>
            <p:ph type="ctrTitle"/>
          </p:nvPr>
        </p:nvSpPr>
        <p:spPr>
          <a:xfrm>
            <a:off x="700088" y="729407"/>
            <a:ext cx="6858000" cy="17907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3400"/>
              <a:buFont typeface="Arial"/>
              <a:buNone/>
              <a:defRPr sz="3400" b="1">
                <a:solidFill>
                  <a:schemeClr val="dk1"/>
                </a:solidFill>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46" name="Google Shape;246;p46"/>
          <p:cNvSpPr/>
          <p:nvPr/>
        </p:nvSpPr>
        <p:spPr>
          <a:xfrm>
            <a:off x="0" y="4975412"/>
            <a:ext cx="1828800" cy="154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8_Title Slide - UK logo, white, pattern">
  <p:cSld name="8_Title Slide - UK logo, white, pattern">
    <p:bg>
      <p:bgPr>
        <a:solidFill>
          <a:schemeClr val="lt1"/>
        </a:solidFill>
        <a:effectLst/>
      </p:bgPr>
    </p:bg>
    <p:spTree>
      <p:nvGrpSpPr>
        <p:cNvPr id="1" name="Shape 247"/>
        <p:cNvGrpSpPr/>
        <p:nvPr/>
      </p:nvGrpSpPr>
      <p:grpSpPr>
        <a:xfrm>
          <a:off x="0" y="0"/>
          <a:ext cx="0" cy="0"/>
          <a:chOff x="0" y="0"/>
          <a:chExt cx="0" cy="0"/>
        </a:xfrm>
      </p:grpSpPr>
      <p:pic>
        <p:nvPicPr>
          <p:cNvPr id="248" name="Google Shape;248;p47"/>
          <p:cNvPicPr preferRelativeResize="0"/>
          <p:nvPr/>
        </p:nvPicPr>
        <p:blipFill rotWithShape="1">
          <a:blip r:embed="rId2">
            <a:alphaModFix/>
          </a:blip>
          <a:srcRect r="51453"/>
          <a:stretch/>
        </p:blipFill>
        <p:spPr>
          <a:xfrm>
            <a:off x="546507" y="3748459"/>
            <a:ext cx="1096225" cy="1138483"/>
          </a:xfrm>
          <a:prstGeom prst="rect">
            <a:avLst/>
          </a:prstGeom>
          <a:noFill/>
          <a:ln>
            <a:noFill/>
          </a:ln>
        </p:spPr>
      </p:pic>
      <p:pic>
        <p:nvPicPr>
          <p:cNvPr id="249" name="Google Shape;249;p47"/>
          <p:cNvPicPr preferRelativeResize="0"/>
          <p:nvPr/>
        </p:nvPicPr>
        <p:blipFill rotWithShape="1">
          <a:blip r:embed="rId3">
            <a:alphaModFix/>
          </a:blip>
          <a:srcRect r="70436" b="87289"/>
          <a:stretch/>
        </p:blipFill>
        <p:spPr>
          <a:xfrm rot="10800000">
            <a:off x="0" y="-17123"/>
            <a:ext cx="5301498" cy="3222425"/>
          </a:xfrm>
          <a:prstGeom prst="rect">
            <a:avLst/>
          </a:prstGeom>
          <a:noFill/>
          <a:ln>
            <a:noFill/>
          </a:ln>
        </p:spPr>
      </p:pic>
      <p:sp>
        <p:nvSpPr>
          <p:cNvPr id="250" name="Google Shape;250;p47"/>
          <p:cNvSpPr txBox="1">
            <a:spLocks noGrp="1"/>
          </p:cNvSpPr>
          <p:nvPr>
            <p:ph type="subTitle" idx="1"/>
          </p:nvPr>
        </p:nvSpPr>
        <p:spPr>
          <a:xfrm>
            <a:off x="700088" y="2647281"/>
            <a:ext cx="6858000" cy="12417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Clr>
                <a:schemeClr val="dk1"/>
              </a:buClr>
              <a:buSzPts val="1800"/>
              <a:buNone/>
              <a:defRPr sz="1800" b="0" i="0">
                <a:solidFill>
                  <a:schemeClr val="dk1"/>
                </a:solidFill>
                <a:latin typeface="Arial"/>
                <a:ea typeface="Arial"/>
                <a:cs typeface="Arial"/>
                <a:sym typeface="Arial"/>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cxnSp>
        <p:nvCxnSpPr>
          <p:cNvPr id="251" name="Google Shape;251;p47"/>
          <p:cNvCxnSpPr/>
          <p:nvPr/>
        </p:nvCxnSpPr>
        <p:spPr>
          <a:xfrm>
            <a:off x="759269" y="2553445"/>
            <a:ext cx="1808100" cy="0"/>
          </a:xfrm>
          <a:prstGeom prst="straightConnector1">
            <a:avLst/>
          </a:prstGeom>
          <a:noFill/>
          <a:ln w="76200" cap="flat" cmpd="sng">
            <a:solidFill>
              <a:schemeClr val="dk1"/>
            </a:solidFill>
            <a:prstDash val="solid"/>
            <a:miter lim="800000"/>
            <a:headEnd type="none" w="sm" len="sm"/>
            <a:tailEnd type="none" w="sm" len="sm"/>
          </a:ln>
        </p:spPr>
      </p:cxnSp>
      <p:sp>
        <p:nvSpPr>
          <p:cNvPr id="252" name="Google Shape;252;p47"/>
          <p:cNvSpPr txBox="1">
            <a:spLocks noGrp="1"/>
          </p:cNvSpPr>
          <p:nvPr>
            <p:ph type="ctrTitle"/>
          </p:nvPr>
        </p:nvSpPr>
        <p:spPr>
          <a:xfrm>
            <a:off x="700088" y="729407"/>
            <a:ext cx="6858000" cy="17907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3400"/>
              <a:buFont typeface="Arial"/>
              <a:buNone/>
              <a:defRPr sz="3400" b="1">
                <a:solidFill>
                  <a:schemeClr val="dk1"/>
                </a:solidFill>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53" name="Google Shape;253;p47"/>
          <p:cNvSpPr/>
          <p:nvPr/>
        </p:nvSpPr>
        <p:spPr>
          <a:xfrm>
            <a:off x="0" y="4975412"/>
            <a:ext cx="1828800" cy="154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11_Title Slide - UK logo, white, Cabinet Office">
  <p:cSld name="11_Title Slide - UK logo, white, Cabinet Office">
    <p:bg>
      <p:bgPr>
        <a:solidFill>
          <a:schemeClr val="lt1"/>
        </a:solidFill>
        <a:effectLst/>
      </p:bgPr>
    </p:bg>
    <p:spTree>
      <p:nvGrpSpPr>
        <p:cNvPr id="1" name="Shape 254"/>
        <p:cNvGrpSpPr/>
        <p:nvPr/>
      </p:nvGrpSpPr>
      <p:grpSpPr>
        <a:xfrm>
          <a:off x="0" y="0"/>
          <a:ext cx="0" cy="0"/>
          <a:chOff x="0" y="0"/>
          <a:chExt cx="0" cy="0"/>
        </a:xfrm>
      </p:grpSpPr>
      <p:pic>
        <p:nvPicPr>
          <p:cNvPr id="255" name="Google Shape;255;p48"/>
          <p:cNvPicPr preferRelativeResize="0"/>
          <p:nvPr/>
        </p:nvPicPr>
        <p:blipFill rotWithShape="1">
          <a:blip r:embed="rId2">
            <a:alphaModFix/>
          </a:blip>
          <a:srcRect/>
          <a:stretch/>
        </p:blipFill>
        <p:spPr>
          <a:xfrm>
            <a:off x="546506" y="3748459"/>
            <a:ext cx="2258236" cy="1138483"/>
          </a:xfrm>
          <a:prstGeom prst="rect">
            <a:avLst/>
          </a:prstGeom>
          <a:noFill/>
          <a:ln>
            <a:noFill/>
          </a:ln>
        </p:spPr>
      </p:pic>
      <p:sp>
        <p:nvSpPr>
          <p:cNvPr id="256" name="Google Shape;256;p48"/>
          <p:cNvSpPr txBox="1">
            <a:spLocks noGrp="1"/>
          </p:cNvSpPr>
          <p:nvPr>
            <p:ph type="subTitle" idx="1"/>
          </p:nvPr>
        </p:nvSpPr>
        <p:spPr>
          <a:xfrm>
            <a:off x="700088" y="2647281"/>
            <a:ext cx="6858000" cy="12417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Clr>
                <a:schemeClr val="dk1"/>
              </a:buClr>
              <a:buSzPts val="1800"/>
              <a:buNone/>
              <a:defRPr sz="1800" b="0" i="0">
                <a:solidFill>
                  <a:schemeClr val="dk1"/>
                </a:solidFill>
                <a:latin typeface="Arial"/>
                <a:ea typeface="Arial"/>
                <a:cs typeface="Arial"/>
                <a:sym typeface="Arial"/>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cxnSp>
        <p:nvCxnSpPr>
          <p:cNvPr id="257" name="Google Shape;257;p48"/>
          <p:cNvCxnSpPr/>
          <p:nvPr/>
        </p:nvCxnSpPr>
        <p:spPr>
          <a:xfrm>
            <a:off x="759269" y="2553445"/>
            <a:ext cx="1808100" cy="0"/>
          </a:xfrm>
          <a:prstGeom prst="straightConnector1">
            <a:avLst/>
          </a:prstGeom>
          <a:noFill/>
          <a:ln w="76200" cap="flat" cmpd="sng">
            <a:solidFill>
              <a:schemeClr val="dk1"/>
            </a:solidFill>
            <a:prstDash val="solid"/>
            <a:miter lim="800000"/>
            <a:headEnd type="none" w="sm" len="sm"/>
            <a:tailEnd type="none" w="sm" len="sm"/>
          </a:ln>
        </p:spPr>
      </p:cxnSp>
      <p:sp>
        <p:nvSpPr>
          <p:cNvPr id="258" name="Google Shape;258;p48"/>
          <p:cNvSpPr txBox="1">
            <a:spLocks noGrp="1"/>
          </p:cNvSpPr>
          <p:nvPr>
            <p:ph type="ctrTitle"/>
          </p:nvPr>
        </p:nvSpPr>
        <p:spPr>
          <a:xfrm>
            <a:off x="700088" y="729407"/>
            <a:ext cx="6858000" cy="17907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3400"/>
              <a:buFont typeface="Arial"/>
              <a:buNone/>
              <a:defRPr sz="3400" b="1">
                <a:solidFill>
                  <a:schemeClr val="dk1"/>
                </a:solidFill>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59" name="Google Shape;259;p48"/>
          <p:cNvSpPr/>
          <p:nvPr/>
        </p:nvSpPr>
        <p:spPr>
          <a:xfrm>
            <a:off x="0" y="4975412"/>
            <a:ext cx="1828800" cy="154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7_Title Slide - UK logo, white, Cabinet Office, pattern">
  <p:cSld name="7_Title Slide - UK logo, white, Cabinet Office, pattern">
    <p:bg>
      <p:bgPr>
        <a:solidFill>
          <a:schemeClr val="lt1"/>
        </a:solidFill>
        <a:effectLst/>
      </p:bgPr>
    </p:bg>
    <p:spTree>
      <p:nvGrpSpPr>
        <p:cNvPr id="1" name="Shape 260"/>
        <p:cNvGrpSpPr/>
        <p:nvPr/>
      </p:nvGrpSpPr>
      <p:grpSpPr>
        <a:xfrm>
          <a:off x="0" y="0"/>
          <a:ext cx="0" cy="0"/>
          <a:chOff x="0" y="0"/>
          <a:chExt cx="0" cy="0"/>
        </a:xfrm>
      </p:grpSpPr>
      <p:pic>
        <p:nvPicPr>
          <p:cNvPr id="261" name="Google Shape;261;p49"/>
          <p:cNvPicPr preferRelativeResize="0"/>
          <p:nvPr/>
        </p:nvPicPr>
        <p:blipFill rotWithShape="1">
          <a:blip r:embed="rId2">
            <a:alphaModFix/>
          </a:blip>
          <a:srcRect r="70436" b="87289"/>
          <a:stretch/>
        </p:blipFill>
        <p:spPr>
          <a:xfrm rot="10800000">
            <a:off x="0" y="-17123"/>
            <a:ext cx="5301498" cy="3222425"/>
          </a:xfrm>
          <a:prstGeom prst="rect">
            <a:avLst/>
          </a:prstGeom>
          <a:noFill/>
          <a:ln>
            <a:noFill/>
          </a:ln>
        </p:spPr>
      </p:pic>
      <p:pic>
        <p:nvPicPr>
          <p:cNvPr id="262" name="Google Shape;262;p49"/>
          <p:cNvPicPr preferRelativeResize="0"/>
          <p:nvPr/>
        </p:nvPicPr>
        <p:blipFill rotWithShape="1">
          <a:blip r:embed="rId3">
            <a:alphaModFix/>
          </a:blip>
          <a:srcRect/>
          <a:stretch/>
        </p:blipFill>
        <p:spPr>
          <a:xfrm>
            <a:off x="546506" y="3748459"/>
            <a:ext cx="2258236" cy="1138483"/>
          </a:xfrm>
          <a:prstGeom prst="rect">
            <a:avLst/>
          </a:prstGeom>
          <a:noFill/>
          <a:ln>
            <a:noFill/>
          </a:ln>
        </p:spPr>
      </p:pic>
      <p:sp>
        <p:nvSpPr>
          <p:cNvPr id="263" name="Google Shape;263;p49"/>
          <p:cNvSpPr txBox="1">
            <a:spLocks noGrp="1"/>
          </p:cNvSpPr>
          <p:nvPr>
            <p:ph type="subTitle" idx="1"/>
          </p:nvPr>
        </p:nvSpPr>
        <p:spPr>
          <a:xfrm>
            <a:off x="700088" y="2647281"/>
            <a:ext cx="6858000" cy="12417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Clr>
                <a:schemeClr val="dk1"/>
              </a:buClr>
              <a:buSzPts val="1800"/>
              <a:buNone/>
              <a:defRPr sz="1800" b="0" i="0">
                <a:solidFill>
                  <a:schemeClr val="dk1"/>
                </a:solidFill>
                <a:latin typeface="Arial"/>
                <a:ea typeface="Arial"/>
                <a:cs typeface="Arial"/>
                <a:sym typeface="Arial"/>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cxnSp>
        <p:nvCxnSpPr>
          <p:cNvPr id="264" name="Google Shape;264;p49"/>
          <p:cNvCxnSpPr/>
          <p:nvPr/>
        </p:nvCxnSpPr>
        <p:spPr>
          <a:xfrm>
            <a:off x="759269" y="2553445"/>
            <a:ext cx="1808100" cy="0"/>
          </a:xfrm>
          <a:prstGeom prst="straightConnector1">
            <a:avLst/>
          </a:prstGeom>
          <a:noFill/>
          <a:ln w="76200" cap="flat" cmpd="sng">
            <a:solidFill>
              <a:schemeClr val="dk1"/>
            </a:solidFill>
            <a:prstDash val="solid"/>
            <a:miter lim="800000"/>
            <a:headEnd type="none" w="sm" len="sm"/>
            <a:tailEnd type="none" w="sm" len="sm"/>
          </a:ln>
        </p:spPr>
      </p:cxnSp>
      <p:sp>
        <p:nvSpPr>
          <p:cNvPr id="265" name="Google Shape;265;p49"/>
          <p:cNvSpPr txBox="1">
            <a:spLocks noGrp="1"/>
          </p:cNvSpPr>
          <p:nvPr>
            <p:ph type="ctrTitle"/>
          </p:nvPr>
        </p:nvSpPr>
        <p:spPr>
          <a:xfrm>
            <a:off x="700088" y="729407"/>
            <a:ext cx="6858000" cy="17907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3400"/>
              <a:buFont typeface="Arial"/>
              <a:buNone/>
              <a:defRPr sz="3400" b="1">
                <a:solidFill>
                  <a:schemeClr val="dk1"/>
                </a:solidFill>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66" name="Google Shape;266;p49"/>
          <p:cNvSpPr/>
          <p:nvPr/>
        </p:nvSpPr>
        <p:spPr>
          <a:xfrm>
            <a:off x="0" y="4975412"/>
            <a:ext cx="1828800" cy="154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13_Title Slide - US logo, white">
  <p:cSld name="13_Title Slide - US logo, white">
    <p:bg>
      <p:bgPr>
        <a:solidFill>
          <a:schemeClr val="lt1"/>
        </a:solidFill>
        <a:effectLst/>
      </p:bgPr>
    </p:bg>
    <p:spTree>
      <p:nvGrpSpPr>
        <p:cNvPr id="1" name="Shape 267"/>
        <p:cNvGrpSpPr/>
        <p:nvPr/>
      </p:nvGrpSpPr>
      <p:grpSpPr>
        <a:xfrm>
          <a:off x="0" y="0"/>
          <a:ext cx="0" cy="0"/>
          <a:chOff x="0" y="0"/>
          <a:chExt cx="0" cy="0"/>
        </a:xfrm>
      </p:grpSpPr>
      <p:sp>
        <p:nvSpPr>
          <p:cNvPr id="268" name="Google Shape;268;p50"/>
          <p:cNvSpPr txBox="1">
            <a:spLocks noGrp="1"/>
          </p:cNvSpPr>
          <p:nvPr>
            <p:ph type="subTitle" idx="1"/>
          </p:nvPr>
        </p:nvSpPr>
        <p:spPr>
          <a:xfrm>
            <a:off x="700088" y="2647281"/>
            <a:ext cx="6858000" cy="12417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Clr>
                <a:schemeClr val="dk1"/>
              </a:buClr>
              <a:buSzPts val="1800"/>
              <a:buNone/>
              <a:defRPr sz="1800" b="0" i="0">
                <a:solidFill>
                  <a:schemeClr val="dk1"/>
                </a:solidFill>
                <a:latin typeface="Arial"/>
                <a:ea typeface="Arial"/>
                <a:cs typeface="Arial"/>
                <a:sym typeface="Arial"/>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cxnSp>
        <p:nvCxnSpPr>
          <p:cNvPr id="269" name="Google Shape;269;p50"/>
          <p:cNvCxnSpPr/>
          <p:nvPr/>
        </p:nvCxnSpPr>
        <p:spPr>
          <a:xfrm>
            <a:off x="759269" y="2553445"/>
            <a:ext cx="1808100" cy="0"/>
          </a:xfrm>
          <a:prstGeom prst="straightConnector1">
            <a:avLst/>
          </a:prstGeom>
          <a:noFill/>
          <a:ln w="76200" cap="flat" cmpd="sng">
            <a:solidFill>
              <a:schemeClr val="dk1"/>
            </a:solidFill>
            <a:prstDash val="solid"/>
            <a:miter lim="800000"/>
            <a:headEnd type="none" w="sm" len="sm"/>
            <a:tailEnd type="none" w="sm" len="sm"/>
          </a:ln>
        </p:spPr>
      </p:cxnSp>
      <p:sp>
        <p:nvSpPr>
          <p:cNvPr id="270" name="Google Shape;270;p50"/>
          <p:cNvSpPr txBox="1">
            <a:spLocks noGrp="1"/>
          </p:cNvSpPr>
          <p:nvPr>
            <p:ph type="ctrTitle"/>
          </p:nvPr>
        </p:nvSpPr>
        <p:spPr>
          <a:xfrm>
            <a:off x="700088" y="729407"/>
            <a:ext cx="6858000" cy="17907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3400"/>
              <a:buFont typeface="Arial"/>
              <a:buNone/>
              <a:defRPr sz="3400" b="1">
                <a:solidFill>
                  <a:schemeClr val="dk1"/>
                </a:solidFill>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71" name="Google Shape;271;p50"/>
          <p:cNvSpPr/>
          <p:nvPr/>
        </p:nvSpPr>
        <p:spPr>
          <a:xfrm>
            <a:off x="0" y="4975412"/>
            <a:ext cx="1828800" cy="154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72" name="Google Shape;272;p50"/>
          <p:cNvPicPr preferRelativeResize="0"/>
          <p:nvPr/>
        </p:nvPicPr>
        <p:blipFill rotWithShape="1">
          <a:blip r:embed="rId2">
            <a:alphaModFix/>
          </a:blip>
          <a:srcRect/>
          <a:stretch/>
        </p:blipFill>
        <p:spPr>
          <a:xfrm>
            <a:off x="492194" y="3708284"/>
            <a:ext cx="1102612" cy="1178655"/>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12_Title Slide - US logo, white, pattern">
  <p:cSld name="12_Title Slide - US logo, white, pattern">
    <p:bg>
      <p:bgPr>
        <a:solidFill>
          <a:schemeClr val="lt1"/>
        </a:solidFill>
        <a:effectLst/>
      </p:bgPr>
    </p:bg>
    <p:spTree>
      <p:nvGrpSpPr>
        <p:cNvPr id="1" name="Shape 273"/>
        <p:cNvGrpSpPr/>
        <p:nvPr/>
      </p:nvGrpSpPr>
      <p:grpSpPr>
        <a:xfrm>
          <a:off x="0" y="0"/>
          <a:ext cx="0" cy="0"/>
          <a:chOff x="0" y="0"/>
          <a:chExt cx="0" cy="0"/>
        </a:xfrm>
      </p:grpSpPr>
      <p:pic>
        <p:nvPicPr>
          <p:cNvPr id="274" name="Google Shape;274;p51"/>
          <p:cNvPicPr preferRelativeResize="0"/>
          <p:nvPr/>
        </p:nvPicPr>
        <p:blipFill rotWithShape="1">
          <a:blip r:embed="rId2">
            <a:alphaModFix/>
          </a:blip>
          <a:srcRect r="70436" b="87289"/>
          <a:stretch/>
        </p:blipFill>
        <p:spPr>
          <a:xfrm rot="10800000">
            <a:off x="0" y="-17123"/>
            <a:ext cx="5301498" cy="3222425"/>
          </a:xfrm>
          <a:prstGeom prst="rect">
            <a:avLst/>
          </a:prstGeom>
          <a:noFill/>
          <a:ln>
            <a:noFill/>
          </a:ln>
        </p:spPr>
      </p:pic>
      <p:sp>
        <p:nvSpPr>
          <p:cNvPr id="275" name="Google Shape;275;p51"/>
          <p:cNvSpPr txBox="1">
            <a:spLocks noGrp="1"/>
          </p:cNvSpPr>
          <p:nvPr>
            <p:ph type="subTitle" idx="1"/>
          </p:nvPr>
        </p:nvSpPr>
        <p:spPr>
          <a:xfrm>
            <a:off x="700088" y="2647281"/>
            <a:ext cx="6858000" cy="12417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Clr>
                <a:schemeClr val="dk1"/>
              </a:buClr>
              <a:buSzPts val="1800"/>
              <a:buNone/>
              <a:defRPr sz="1800" b="0" i="0">
                <a:solidFill>
                  <a:schemeClr val="dk1"/>
                </a:solidFill>
                <a:latin typeface="Arial"/>
                <a:ea typeface="Arial"/>
                <a:cs typeface="Arial"/>
                <a:sym typeface="Arial"/>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cxnSp>
        <p:nvCxnSpPr>
          <p:cNvPr id="276" name="Google Shape;276;p51"/>
          <p:cNvCxnSpPr/>
          <p:nvPr/>
        </p:nvCxnSpPr>
        <p:spPr>
          <a:xfrm>
            <a:off x="759269" y="2553445"/>
            <a:ext cx="1808100" cy="0"/>
          </a:xfrm>
          <a:prstGeom prst="straightConnector1">
            <a:avLst/>
          </a:prstGeom>
          <a:noFill/>
          <a:ln w="76200" cap="flat" cmpd="sng">
            <a:solidFill>
              <a:schemeClr val="dk1"/>
            </a:solidFill>
            <a:prstDash val="solid"/>
            <a:miter lim="800000"/>
            <a:headEnd type="none" w="sm" len="sm"/>
            <a:tailEnd type="none" w="sm" len="sm"/>
          </a:ln>
        </p:spPr>
      </p:cxnSp>
      <p:sp>
        <p:nvSpPr>
          <p:cNvPr id="277" name="Google Shape;277;p51"/>
          <p:cNvSpPr txBox="1">
            <a:spLocks noGrp="1"/>
          </p:cNvSpPr>
          <p:nvPr>
            <p:ph type="ctrTitle"/>
          </p:nvPr>
        </p:nvSpPr>
        <p:spPr>
          <a:xfrm>
            <a:off x="700088" y="729407"/>
            <a:ext cx="6858000" cy="17907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3400"/>
              <a:buFont typeface="Arial"/>
              <a:buNone/>
              <a:defRPr sz="3400" b="1">
                <a:solidFill>
                  <a:schemeClr val="dk1"/>
                </a:solidFill>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78" name="Google Shape;278;p51"/>
          <p:cNvSpPr/>
          <p:nvPr/>
        </p:nvSpPr>
        <p:spPr>
          <a:xfrm>
            <a:off x="0" y="4975412"/>
            <a:ext cx="1828800" cy="154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79" name="Google Shape;279;p51"/>
          <p:cNvPicPr preferRelativeResize="0"/>
          <p:nvPr/>
        </p:nvPicPr>
        <p:blipFill rotWithShape="1">
          <a:blip r:embed="rId3">
            <a:alphaModFix/>
          </a:blip>
          <a:srcRect/>
          <a:stretch/>
        </p:blipFill>
        <p:spPr>
          <a:xfrm>
            <a:off x="492194" y="3708284"/>
            <a:ext cx="1102612" cy="1178655"/>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80"/>
        <p:cNvGrpSpPr/>
        <p:nvPr/>
      </p:nvGrpSpPr>
      <p:grpSpPr>
        <a:xfrm>
          <a:off x="0" y="0"/>
          <a:ext cx="0" cy="0"/>
          <a:chOff x="0" y="0"/>
          <a:chExt cx="0" cy="0"/>
        </a:xfrm>
      </p:grpSpPr>
      <p:cxnSp>
        <p:nvCxnSpPr>
          <p:cNvPr id="281" name="Google Shape;281;p52"/>
          <p:cNvCxnSpPr/>
          <p:nvPr/>
        </p:nvCxnSpPr>
        <p:spPr>
          <a:xfrm>
            <a:off x="389839" y="828581"/>
            <a:ext cx="1424400" cy="0"/>
          </a:xfrm>
          <a:prstGeom prst="straightConnector1">
            <a:avLst/>
          </a:prstGeom>
          <a:noFill/>
          <a:ln w="76200" cap="flat" cmpd="sng">
            <a:solidFill>
              <a:srgbClr val="1899D6"/>
            </a:solidFill>
            <a:prstDash val="solid"/>
            <a:miter lim="800000"/>
            <a:headEnd type="none" w="sm" len="sm"/>
            <a:tailEnd type="none" w="sm" len="sm"/>
          </a:ln>
        </p:spPr>
      </p:cxnSp>
      <p:pic>
        <p:nvPicPr>
          <p:cNvPr id="282" name="Google Shape;282;p52"/>
          <p:cNvPicPr preferRelativeResize="0"/>
          <p:nvPr/>
        </p:nvPicPr>
        <p:blipFill rotWithShape="1">
          <a:blip r:embed="rId2">
            <a:alphaModFix/>
          </a:blip>
          <a:srcRect l="14985" r="44903" b="27309"/>
          <a:stretch/>
        </p:blipFill>
        <p:spPr>
          <a:xfrm>
            <a:off x="751577" y="1123587"/>
            <a:ext cx="1391999" cy="1614720"/>
          </a:xfrm>
          <a:custGeom>
            <a:avLst/>
            <a:gdLst/>
            <a:ahLst/>
            <a:cxnLst/>
            <a:rect l="l" t="t" r="r" b="b"/>
            <a:pathLst>
              <a:path w="3181713" h="3690789" extrusionOk="0">
                <a:moveTo>
                  <a:pt x="1590856" y="0"/>
                </a:moveTo>
                <a:lnTo>
                  <a:pt x="3181713" y="795429"/>
                </a:lnTo>
                <a:lnTo>
                  <a:pt x="3181713" y="2895360"/>
                </a:lnTo>
                <a:lnTo>
                  <a:pt x="1590856" y="3690789"/>
                </a:lnTo>
                <a:lnTo>
                  <a:pt x="0" y="2895360"/>
                </a:lnTo>
                <a:lnTo>
                  <a:pt x="0" y="795429"/>
                </a:lnTo>
                <a:close/>
              </a:path>
            </a:pathLst>
          </a:custGeom>
          <a:noFill/>
          <a:ln>
            <a:noFill/>
          </a:ln>
        </p:spPr>
      </p:pic>
      <p:pic>
        <p:nvPicPr>
          <p:cNvPr id="283" name="Google Shape;283;p52"/>
          <p:cNvPicPr preferRelativeResize="0"/>
          <p:nvPr/>
        </p:nvPicPr>
        <p:blipFill rotWithShape="1">
          <a:blip r:embed="rId2">
            <a:alphaModFix/>
          </a:blip>
          <a:srcRect l="14985" r="44903" b="27309"/>
          <a:stretch/>
        </p:blipFill>
        <p:spPr>
          <a:xfrm>
            <a:off x="3872537" y="1123587"/>
            <a:ext cx="1391999" cy="1614720"/>
          </a:xfrm>
          <a:custGeom>
            <a:avLst/>
            <a:gdLst/>
            <a:ahLst/>
            <a:cxnLst/>
            <a:rect l="l" t="t" r="r" b="b"/>
            <a:pathLst>
              <a:path w="3181713" h="3690789" extrusionOk="0">
                <a:moveTo>
                  <a:pt x="1590856" y="0"/>
                </a:moveTo>
                <a:lnTo>
                  <a:pt x="3181713" y="795429"/>
                </a:lnTo>
                <a:lnTo>
                  <a:pt x="3181713" y="2895360"/>
                </a:lnTo>
                <a:lnTo>
                  <a:pt x="1590856" y="3690789"/>
                </a:lnTo>
                <a:lnTo>
                  <a:pt x="0" y="2895360"/>
                </a:lnTo>
                <a:lnTo>
                  <a:pt x="0" y="795429"/>
                </a:lnTo>
                <a:close/>
              </a:path>
            </a:pathLst>
          </a:custGeom>
          <a:noFill/>
          <a:ln>
            <a:noFill/>
          </a:ln>
        </p:spPr>
      </p:pic>
      <p:pic>
        <p:nvPicPr>
          <p:cNvPr id="284" name="Google Shape;284;p52"/>
          <p:cNvPicPr preferRelativeResize="0"/>
          <p:nvPr/>
        </p:nvPicPr>
        <p:blipFill rotWithShape="1">
          <a:blip r:embed="rId2">
            <a:alphaModFix/>
          </a:blip>
          <a:srcRect l="14985" r="44903" b="27309"/>
          <a:stretch/>
        </p:blipFill>
        <p:spPr>
          <a:xfrm>
            <a:off x="6993497" y="1123587"/>
            <a:ext cx="1391999" cy="1614720"/>
          </a:xfrm>
          <a:custGeom>
            <a:avLst/>
            <a:gdLst/>
            <a:ahLst/>
            <a:cxnLst/>
            <a:rect l="l" t="t" r="r" b="b"/>
            <a:pathLst>
              <a:path w="3181713" h="3690789" extrusionOk="0">
                <a:moveTo>
                  <a:pt x="1590856" y="0"/>
                </a:moveTo>
                <a:lnTo>
                  <a:pt x="3181713" y="795429"/>
                </a:lnTo>
                <a:lnTo>
                  <a:pt x="3181713" y="2895360"/>
                </a:lnTo>
                <a:lnTo>
                  <a:pt x="1590856" y="3690789"/>
                </a:lnTo>
                <a:lnTo>
                  <a:pt x="0" y="2895360"/>
                </a:lnTo>
                <a:lnTo>
                  <a:pt x="0" y="795429"/>
                </a:lnTo>
                <a:close/>
              </a:path>
            </a:pathLst>
          </a:custGeom>
          <a:noFill/>
          <a:ln>
            <a:noFill/>
          </a:ln>
        </p:spPr>
      </p:pic>
      <p:sp>
        <p:nvSpPr>
          <p:cNvPr id="285" name="Google Shape;285;p52"/>
          <p:cNvSpPr txBox="1">
            <a:spLocks noGrp="1"/>
          </p:cNvSpPr>
          <p:nvPr>
            <p:ph type="title"/>
          </p:nvPr>
        </p:nvSpPr>
        <p:spPr>
          <a:xfrm>
            <a:off x="319599" y="0"/>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pic>
        <p:nvPicPr>
          <p:cNvPr id="286" name="Google Shape;286;p52"/>
          <p:cNvPicPr preferRelativeResize="0"/>
          <p:nvPr/>
        </p:nvPicPr>
        <p:blipFill rotWithShape="1">
          <a:blip r:embed="rId3">
            <a:alphaModFix/>
          </a:blip>
          <a:srcRect/>
          <a:stretch/>
        </p:blipFill>
        <p:spPr>
          <a:xfrm>
            <a:off x="8561257" y="190500"/>
            <a:ext cx="337475" cy="396260"/>
          </a:xfrm>
          <a:prstGeom prst="rect">
            <a:avLst/>
          </a:prstGeom>
          <a:noFill/>
          <a:ln>
            <a:noFill/>
          </a:ln>
        </p:spPr>
      </p:pic>
      <p:sp>
        <p:nvSpPr>
          <p:cNvPr id="287" name="Google Shape;287;p52"/>
          <p:cNvSpPr/>
          <p:nvPr/>
        </p:nvSpPr>
        <p:spPr>
          <a:xfrm>
            <a:off x="5843392" y="-1667527"/>
            <a:ext cx="1404481" cy="1615858"/>
          </a:xfrm>
          <a:custGeom>
            <a:avLst/>
            <a:gdLst/>
            <a:ahLst/>
            <a:cxnLst/>
            <a:rect l="l" t="t" r="r" b="b"/>
            <a:pathLst>
              <a:path w="1872641" h="2154477" extrusionOk="0">
                <a:moveTo>
                  <a:pt x="939452" y="0"/>
                </a:moveTo>
                <a:lnTo>
                  <a:pt x="1872641" y="463463"/>
                </a:lnTo>
                <a:lnTo>
                  <a:pt x="1872641" y="1691014"/>
                </a:lnTo>
                <a:lnTo>
                  <a:pt x="945715" y="2154477"/>
                </a:lnTo>
                <a:lnTo>
                  <a:pt x="0" y="1697277"/>
                </a:lnTo>
                <a:lnTo>
                  <a:pt x="0" y="475989"/>
                </a:lnTo>
                <a:lnTo>
                  <a:pt x="939452" y="0"/>
                </a:lnTo>
                <a:close/>
              </a:path>
            </a:pathLst>
          </a:cu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88" name="Google Shape;288;p52"/>
          <p:cNvSpPr txBox="1"/>
          <p:nvPr/>
        </p:nvSpPr>
        <p:spPr>
          <a:xfrm>
            <a:off x="3456169" y="-1539143"/>
            <a:ext cx="2240400" cy="1362000"/>
          </a:xfrm>
          <a:prstGeom prst="rect">
            <a:avLst/>
          </a:pr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b="1" i="0" u="none" strike="noStrike" cap="none">
                <a:solidFill>
                  <a:schemeClr val="dk1"/>
                </a:solidFill>
                <a:latin typeface="Arial"/>
                <a:ea typeface="Arial"/>
                <a:cs typeface="Arial"/>
                <a:sym typeface="Arial"/>
              </a:rPr>
              <a:t>Update in slide master:</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GB" sz="1200" b="1" i="0" u="none" strike="noStrike" cap="none">
                <a:solidFill>
                  <a:schemeClr val="dk1"/>
                </a:solidFill>
                <a:latin typeface="Arial"/>
                <a:ea typeface="Arial"/>
                <a:cs typeface="Arial"/>
                <a:sym typeface="Arial"/>
              </a:rPr>
              <a:t>Place image over the top of the shape, select both items and go, Shape format &gt; (press the overlapping circles icon next to ‘text box’) &gt; intersect.</a:t>
            </a:r>
            <a:endParaRPr sz="1100" b="0" i="0" u="none" strike="noStrike" cap="none">
              <a:solidFill>
                <a:srgbClr val="000000"/>
              </a:solidFill>
              <a:latin typeface="Arial"/>
              <a:ea typeface="Arial"/>
              <a:cs typeface="Arial"/>
              <a:sym typeface="Arial"/>
            </a:endParaRPr>
          </a:p>
        </p:txBody>
      </p:sp>
      <p:sp>
        <p:nvSpPr>
          <p:cNvPr id="289" name="Google Shape;289;p52"/>
          <p:cNvSpPr txBox="1">
            <a:spLocks noGrp="1"/>
          </p:cNvSpPr>
          <p:nvPr>
            <p:ph type="ftr" idx="11"/>
          </p:nvPr>
        </p:nvSpPr>
        <p:spPr>
          <a:xfrm>
            <a:off x="52578" y="4896391"/>
            <a:ext cx="3086100" cy="2529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800" b="0" i="0">
                <a:solidFill>
                  <a:srgbClr val="A5A5A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290"/>
        <p:cNvGrpSpPr/>
        <p:nvPr/>
      </p:nvGrpSpPr>
      <p:grpSpPr>
        <a:xfrm>
          <a:off x="0" y="0"/>
          <a:ext cx="0" cy="0"/>
          <a:chOff x="0" y="0"/>
          <a:chExt cx="0" cy="0"/>
        </a:xfrm>
      </p:grpSpPr>
      <p:pic>
        <p:nvPicPr>
          <p:cNvPr id="291" name="Google Shape;291;p53"/>
          <p:cNvPicPr preferRelativeResize="0"/>
          <p:nvPr/>
        </p:nvPicPr>
        <p:blipFill rotWithShape="1">
          <a:blip r:embed="rId2">
            <a:alphaModFix/>
          </a:blip>
          <a:srcRect l="60383" t="33133" r="776" b="53645"/>
          <a:stretch/>
        </p:blipFill>
        <p:spPr>
          <a:xfrm rot="10800000">
            <a:off x="3408692" y="2389547"/>
            <a:ext cx="5735308" cy="2759638"/>
          </a:xfrm>
          <a:prstGeom prst="rect">
            <a:avLst/>
          </a:prstGeom>
          <a:noFill/>
          <a:ln>
            <a:noFill/>
          </a:ln>
        </p:spPr>
      </p:pic>
      <p:cxnSp>
        <p:nvCxnSpPr>
          <p:cNvPr id="292" name="Google Shape;292;p53"/>
          <p:cNvCxnSpPr/>
          <p:nvPr/>
        </p:nvCxnSpPr>
        <p:spPr>
          <a:xfrm>
            <a:off x="389839" y="828581"/>
            <a:ext cx="1424400" cy="0"/>
          </a:xfrm>
          <a:prstGeom prst="straightConnector1">
            <a:avLst/>
          </a:prstGeom>
          <a:noFill/>
          <a:ln w="76200" cap="flat" cmpd="sng">
            <a:solidFill>
              <a:srgbClr val="1899D6"/>
            </a:solidFill>
            <a:prstDash val="solid"/>
            <a:miter lim="800000"/>
            <a:headEnd type="none" w="sm" len="sm"/>
            <a:tailEnd type="none" w="sm" len="sm"/>
          </a:ln>
        </p:spPr>
      </p:cxnSp>
      <p:sp>
        <p:nvSpPr>
          <p:cNvPr id="293" name="Google Shape;293;p53"/>
          <p:cNvSpPr txBox="1">
            <a:spLocks noGrp="1"/>
          </p:cNvSpPr>
          <p:nvPr>
            <p:ph type="title"/>
          </p:nvPr>
        </p:nvSpPr>
        <p:spPr>
          <a:xfrm>
            <a:off x="319599" y="0"/>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pic>
        <p:nvPicPr>
          <p:cNvPr id="294" name="Google Shape;294;p53"/>
          <p:cNvPicPr preferRelativeResize="0"/>
          <p:nvPr/>
        </p:nvPicPr>
        <p:blipFill rotWithShape="1">
          <a:blip r:embed="rId3">
            <a:alphaModFix/>
          </a:blip>
          <a:srcRect/>
          <a:stretch/>
        </p:blipFill>
        <p:spPr>
          <a:xfrm>
            <a:off x="8561257" y="190500"/>
            <a:ext cx="337475" cy="396260"/>
          </a:xfrm>
          <a:prstGeom prst="rect">
            <a:avLst/>
          </a:prstGeom>
          <a:noFill/>
          <a:ln>
            <a:noFill/>
          </a:ln>
        </p:spPr>
      </p:pic>
      <p:sp>
        <p:nvSpPr>
          <p:cNvPr id="295" name="Google Shape;295;p53"/>
          <p:cNvSpPr txBox="1">
            <a:spLocks noGrp="1"/>
          </p:cNvSpPr>
          <p:nvPr>
            <p:ph type="body" idx="1"/>
          </p:nvPr>
        </p:nvSpPr>
        <p:spPr>
          <a:xfrm>
            <a:off x="628650" y="1369219"/>
            <a:ext cx="7898400" cy="32634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800"/>
              </a:spcBef>
              <a:spcAft>
                <a:spcPts val="0"/>
              </a:spcAft>
              <a:buClr>
                <a:schemeClr val="accent1"/>
              </a:buClr>
              <a:buSzPts val="1700"/>
              <a:buFont typeface="Arial"/>
              <a:buChar char="•"/>
              <a:defRPr sz="1700"/>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96" name="Google Shape;296;p53"/>
          <p:cNvSpPr txBox="1">
            <a:spLocks noGrp="1"/>
          </p:cNvSpPr>
          <p:nvPr>
            <p:ph type="ftr" idx="11"/>
          </p:nvPr>
        </p:nvSpPr>
        <p:spPr>
          <a:xfrm>
            <a:off x="52578" y="4896391"/>
            <a:ext cx="3086100" cy="2529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800" b="0" i="0">
                <a:solidFill>
                  <a:srgbClr val="A5A5A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297"/>
        <p:cNvGrpSpPr/>
        <p:nvPr/>
      </p:nvGrpSpPr>
      <p:grpSpPr>
        <a:xfrm>
          <a:off x="0" y="0"/>
          <a:ext cx="0" cy="0"/>
          <a:chOff x="0" y="0"/>
          <a:chExt cx="0" cy="0"/>
        </a:xfrm>
      </p:grpSpPr>
      <p:pic>
        <p:nvPicPr>
          <p:cNvPr id="298" name="Google Shape;298;p54"/>
          <p:cNvPicPr preferRelativeResize="0"/>
          <p:nvPr/>
        </p:nvPicPr>
        <p:blipFill rotWithShape="1">
          <a:blip r:embed="rId2">
            <a:alphaModFix/>
          </a:blip>
          <a:srcRect r="70853" b="87497"/>
          <a:stretch/>
        </p:blipFill>
        <p:spPr>
          <a:xfrm>
            <a:off x="4790881" y="2533039"/>
            <a:ext cx="4304055" cy="2610462"/>
          </a:xfrm>
          <a:prstGeom prst="rect">
            <a:avLst/>
          </a:prstGeom>
          <a:noFill/>
          <a:ln>
            <a:noFill/>
          </a:ln>
        </p:spPr>
      </p:pic>
      <p:pic>
        <p:nvPicPr>
          <p:cNvPr id="299" name="Google Shape;299;p54"/>
          <p:cNvPicPr preferRelativeResize="0"/>
          <p:nvPr/>
        </p:nvPicPr>
        <p:blipFill rotWithShape="1">
          <a:blip r:embed="rId3">
            <a:alphaModFix/>
          </a:blip>
          <a:srcRect/>
          <a:stretch/>
        </p:blipFill>
        <p:spPr>
          <a:xfrm>
            <a:off x="8561257" y="190500"/>
            <a:ext cx="337475" cy="396260"/>
          </a:xfrm>
          <a:prstGeom prst="rect">
            <a:avLst/>
          </a:prstGeom>
          <a:noFill/>
          <a:ln>
            <a:noFill/>
          </a:ln>
        </p:spPr>
      </p:pic>
      <p:cxnSp>
        <p:nvCxnSpPr>
          <p:cNvPr id="300" name="Google Shape;300;p54"/>
          <p:cNvCxnSpPr/>
          <p:nvPr/>
        </p:nvCxnSpPr>
        <p:spPr>
          <a:xfrm>
            <a:off x="389839" y="993173"/>
            <a:ext cx="1424400" cy="0"/>
          </a:xfrm>
          <a:prstGeom prst="straightConnector1">
            <a:avLst/>
          </a:prstGeom>
          <a:noFill/>
          <a:ln w="76200" cap="flat" cmpd="sng">
            <a:solidFill>
              <a:srgbClr val="1899D6"/>
            </a:solidFill>
            <a:prstDash val="solid"/>
            <a:miter lim="800000"/>
            <a:headEnd type="none" w="sm" len="sm"/>
            <a:tailEnd type="none" w="sm" len="sm"/>
          </a:ln>
        </p:spPr>
      </p:cxnSp>
      <p:sp>
        <p:nvSpPr>
          <p:cNvPr id="301" name="Google Shape;301;p54"/>
          <p:cNvSpPr txBox="1">
            <a:spLocks noGrp="1"/>
          </p:cNvSpPr>
          <p:nvPr>
            <p:ph type="title"/>
          </p:nvPr>
        </p:nvSpPr>
        <p:spPr>
          <a:xfrm>
            <a:off x="319599" y="0"/>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02" name="Google Shape;302;p54"/>
          <p:cNvSpPr txBox="1">
            <a:spLocks noGrp="1"/>
          </p:cNvSpPr>
          <p:nvPr>
            <p:ph type="body" idx="1"/>
          </p:nvPr>
        </p:nvSpPr>
        <p:spPr>
          <a:xfrm>
            <a:off x="628650" y="1369219"/>
            <a:ext cx="7898400" cy="32634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800"/>
              </a:spcBef>
              <a:spcAft>
                <a:spcPts val="0"/>
              </a:spcAft>
              <a:buClr>
                <a:schemeClr val="accent1"/>
              </a:buClr>
              <a:buSzPts val="1700"/>
              <a:buFont typeface="Arial"/>
              <a:buChar char="•"/>
              <a:defRPr sz="1700"/>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03" name="Google Shape;303;p54"/>
          <p:cNvSpPr txBox="1">
            <a:spLocks noGrp="1"/>
          </p:cNvSpPr>
          <p:nvPr>
            <p:ph type="ftr" idx="11"/>
          </p:nvPr>
        </p:nvSpPr>
        <p:spPr>
          <a:xfrm>
            <a:off x="52578" y="4896391"/>
            <a:ext cx="3086100" cy="2529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800" b="0" i="0">
                <a:solidFill>
                  <a:srgbClr val="A5A5A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04"/>
        <p:cNvGrpSpPr/>
        <p:nvPr/>
      </p:nvGrpSpPr>
      <p:grpSpPr>
        <a:xfrm>
          <a:off x="0" y="0"/>
          <a:ext cx="0" cy="0"/>
          <a:chOff x="0" y="0"/>
          <a:chExt cx="0" cy="0"/>
        </a:xfrm>
      </p:grpSpPr>
      <p:pic>
        <p:nvPicPr>
          <p:cNvPr id="305" name="Google Shape;305;p55"/>
          <p:cNvPicPr preferRelativeResize="0"/>
          <p:nvPr/>
        </p:nvPicPr>
        <p:blipFill rotWithShape="1">
          <a:blip r:embed="rId2">
            <a:alphaModFix/>
          </a:blip>
          <a:srcRect/>
          <a:stretch/>
        </p:blipFill>
        <p:spPr>
          <a:xfrm>
            <a:off x="8561257" y="190500"/>
            <a:ext cx="337475" cy="396260"/>
          </a:xfrm>
          <a:prstGeom prst="rect">
            <a:avLst/>
          </a:prstGeom>
          <a:noFill/>
          <a:ln>
            <a:noFill/>
          </a:ln>
        </p:spPr>
      </p:pic>
      <p:cxnSp>
        <p:nvCxnSpPr>
          <p:cNvPr id="306" name="Google Shape;306;p55"/>
          <p:cNvCxnSpPr/>
          <p:nvPr/>
        </p:nvCxnSpPr>
        <p:spPr>
          <a:xfrm>
            <a:off x="389839" y="828581"/>
            <a:ext cx="1424400" cy="0"/>
          </a:xfrm>
          <a:prstGeom prst="straightConnector1">
            <a:avLst/>
          </a:prstGeom>
          <a:noFill/>
          <a:ln w="76200" cap="flat" cmpd="sng">
            <a:solidFill>
              <a:srgbClr val="1899D6"/>
            </a:solidFill>
            <a:prstDash val="solid"/>
            <a:miter lim="800000"/>
            <a:headEnd type="none" w="sm" len="sm"/>
            <a:tailEnd type="none" w="sm" len="sm"/>
          </a:ln>
        </p:spPr>
      </p:cxnSp>
      <p:sp>
        <p:nvSpPr>
          <p:cNvPr id="307" name="Google Shape;307;p55"/>
          <p:cNvSpPr txBox="1">
            <a:spLocks noGrp="1"/>
          </p:cNvSpPr>
          <p:nvPr>
            <p:ph type="title"/>
          </p:nvPr>
        </p:nvSpPr>
        <p:spPr>
          <a:xfrm>
            <a:off x="319599" y="0"/>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08" name="Google Shape;308;p55"/>
          <p:cNvSpPr txBox="1">
            <a:spLocks noGrp="1"/>
          </p:cNvSpPr>
          <p:nvPr>
            <p:ph type="body" idx="1"/>
          </p:nvPr>
        </p:nvSpPr>
        <p:spPr>
          <a:xfrm>
            <a:off x="628650" y="1369219"/>
            <a:ext cx="3800100" cy="32634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800"/>
              </a:spcBef>
              <a:spcAft>
                <a:spcPts val="0"/>
              </a:spcAft>
              <a:buClr>
                <a:schemeClr val="accent1"/>
              </a:buClr>
              <a:buSzPts val="1700"/>
              <a:buFont typeface="Arial"/>
              <a:buChar char="•"/>
              <a:defRPr sz="1700"/>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09" name="Google Shape;309;p55"/>
          <p:cNvSpPr txBox="1">
            <a:spLocks noGrp="1"/>
          </p:cNvSpPr>
          <p:nvPr>
            <p:ph type="body" idx="2"/>
          </p:nvPr>
        </p:nvSpPr>
        <p:spPr>
          <a:xfrm>
            <a:off x="4703149" y="1369219"/>
            <a:ext cx="3800100" cy="32634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800"/>
              </a:spcBef>
              <a:spcAft>
                <a:spcPts val="0"/>
              </a:spcAft>
              <a:buClr>
                <a:schemeClr val="accent1"/>
              </a:buClr>
              <a:buSzPts val="1700"/>
              <a:buFont typeface="Arial"/>
              <a:buChar char="•"/>
              <a:defRPr sz="1700"/>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10" name="Google Shape;310;p55"/>
          <p:cNvSpPr txBox="1">
            <a:spLocks noGrp="1"/>
          </p:cNvSpPr>
          <p:nvPr>
            <p:ph type="ftr" idx="11"/>
          </p:nvPr>
        </p:nvSpPr>
        <p:spPr>
          <a:xfrm>
            <a:off x="52578" y="4896391"/>
            <a:ext cx="3086100" cy="2529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800" b="0" i="0">
                <a:solidFill>
                  <a:srgbClr val="A5A5A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3_Two Content">
  <p:cSld name="3_Two Content">
    <p:spTree>
      <p:nvGrpSpPr>
        <p:cNvPr id="1" name="Shape 311"/>
        <p:cNvGrpSpPr/>
        <p:nvPr/>
      </p:nvGrpSpPr>
      <p:grpSpPr>
        <a:xfrm>
          <a:off x="0" y="0"/>
          <a:ext cx="0" cy="0"/>
          <a:chOff x="0" y="0"/>
          <a:chExt cx="0" cy="0"/>
        </a:xfrm>
      </p:grpSpPr>
      <p:pic>
        <p:nvPicPr>
          <p:cNvPr id="312" name="Google Shape;312;p56"/>
          <p:cNvPicPr preferRelativeResize="0"/>
          <p:nvPr/>
        </p:nvPicPr>
        <p:blipFill rotWithShape="1">
          <a:blip r:embed="rId2">
            <a:alphaModFix/>
          </a:blip>
          <a:srcRect l="60383" t="33133" r="776" b="53645"/>
          <a:stretch/>
        </p:blipFill>
        <p:spPr>
          <a:xfrm rot="10800000">
            <a:off x="3408692" y="2389547"/>
            <a:ext cx="5735308" cy="2759638"/>
          </a:xfrm>
          <a:prstGeom prst="rect">
            <a:avLst/>
          </a:prstGeom>
          <a:noFill/>
          <a:ln>
            <a:noFill/>
          </a:ln>
        </p:spPr>
      </p:pic>
      <p:cxnSp>
        <p:nvCxnSpPr>
          <p:cNvPr id="313" name="Google Shape;313;p56"/>
          <p:cNvCxnSpPr/>
          <p:nvPr/>
        </p:nvCxnSpPr>
        <p:spPr>
          <a:xfrm>
            <a:off x="389839" y="828581"/>
            <a:ext cx="1424400" cy="0"/>
          </a:xfrm>
          <a:prstGeom prst="straightConnector1">
            <a:avLst/>
          </a:prstGeom>
          <a:noFill/>
          <a:ln w="76200" cap="flat" cmpd="sng">
            <a:solidFill>
              <a:srgbClr val="1899D6"/>
            </a:solidFill>
            <a:prstDash val="solid"/>
            <a:miter lim="800000"/>
            <a:headEnd type="none" w="sm" len="sm"/>
            <a:tailEnd type="none" w="sm" len="sm"/>
          </a:ln>
        </p:spPr>
      </p:cxnSp>
      <p:sp>
        <p:nvSpPr>
          <p:cNvPr id="314" name="Google Shape;314;p56"/>
          <p:cNvSpPr txBox="1">
            <a:spLocks noGrp="1"/>
          </p:cNvSpPr>
          <p:nvPr>
            <p:ph type="title"/>
          </p:nvPr>
        </p:nvSpPr>
        <p:spPr>
          <a:xfrm>
            <a:off x="319599" y="0"/>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pic>
        <p:nvPicPr>
          <p:cNvPr id="315" name="Google Shape;315;p56"/>
          <p:cNvPicPr preferRelativeResize="0"/>
          <p:nvPr/>
        </p:nvPicPr>
        <p:blipFill rotWithShape="1">
          <a:blip r:embed="rId3">
            <a:alphaModFix/>
          </a:blip>
          <a:srcRect/>
          <a:stretch/>
        </p:blipFill>
        <p:spPr>
          <a:xfrm>
            <a:off x="8561257" y="190500"/>
            <a:ext cx="337475" cy="396260"/>
          </a:xfrm>
          <a:prstGeom prst="rect">
            <a:avLst/>
          </a:prstGeom>
          <a:noFill/>
          <a:ln>
            <a:noFill/>
          </a:ln>
        </p:spPr>
      </p:pic>
      <p:sp>
        <p:nvSpPr>
          <p:cNvPr id="316" name="Google Shape;316;p56"/>
          <p:cNvSpPr txBox="1">
            <a:spLocks noGrp="1"/>
          </p:cNvSpPr>
          <p:nvPr>
            <p:ph type="body" idx="1"/>
          </p:nvPr>
        </p:nvSpPr>
        <p:spPr>
          <a:xfrm>
            <a:off x="628650" y="1369219"/>
            <a:ext cx="3800100" cy="32634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800"/>
              </a:spcBef>
              <a:spcAft>
                <a:spcPts val="0"/>
              </a:spcAft>
              <a:buClr>
                <a:schemeClr val="accent1"/>
              </a:buClr>
              <a:buSzPts val="1700"/>
              <a:buFont typeface="Arial"/>
              <a:buChar char="•"/>
              <a:defRPr sz="1700"/>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17" name="Google Shape;317;p56"/>
          <p:cNvSpPr txBox="1">
            <a:spLocks noGrp="1"/>
          </p:cNvSpPr>
          <p:nvPr>
            <p:ph type="ftr" idx="11"/>
          </p:nvPr>
        </p:nvSpPr>
        <p:spPr>
          <a:xfrm>
            <a:off x="52578" y="4896391"/>
            <a:ext cx="3086100" cy="2529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800" b="0" i="0">
                <a:solidFill>
                  <a:srgbClr val="A5A5A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6_Two Content">
  <p:cSld name="6_Two Content">
    <p:spTree>
      <p:nvGrpSpPr>
        <p:cNvPr id="1" name="Shape 318"/>
        <p:cNvGrpSpPr/>
        <p:nvPr/>
      </p:nvGrpSpPr>
      <p:grpSpPr>
        <a:xfrm>
          <a:off x="0" y="0"/>
          <a:ext cx="0" cy="0"/>
          <a:chOff x="0" y="0"/>
          <a:chExt cx="0" cy="0"/>
        </a:xfrm>
      </p:grpSpPr>
      <p:cxnSp>
        <p:nvCxnSpPr>
          <p:cNvPr id="319" name="Google Shape;319;p57"/>
          <p:cNvCxnSpPr/>
          <p:nvPr/>
        </p:nvCxnSpPr>
        <p:spPr>
          <a:xfrm>
            <a:off x="389839" y="828581"/>
            <a:ext cx="1424400" cy="0"/>
          </a:xfrm>
          <a:prstGeom prst="straightConnector1">
            <a:avLst/>
          </a:prstGeom>
          <a:noFill/>
          <a:ln w="76200" cap="flat" cmpd="sng">
            <a:solidFill>
              <a:srgbClr val="1899D6"/>
            </a:solidFill>
            <a:prstDash val="solid"/>
            <a:miter lim="800000"/>
            <a:headEnd type="none" w="sm" len="sm"/>
            <a:tailEnd type="none" w="sm" len="sm"/>
          </a:ln>
        </p:spPr>
      </p:cxnSp>
      <p:sp>
        <p:nvSpPr>
          <p:cNvPr id="320" name="Google Shape;320;p57"/>
          <p:cNvSpPr txBox="1">
            <a:spLocks noGrp="1"/>
          </p:cNvSpPr>
          <p:nvPr>
            <p:ph type="body" idx="1"/>
          </p:nvPr>
        </p:nvSpPr>
        <p:spPr>
          <a:xfrm>
            <a:off x="628651" y="1369219"/>
            <a:ext cx="23895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accent1"/>
              </a:buClr>
              <a:buSzPts val="1400"/>
              <a:buFont typeface="Arial"/>
              <a:buChar char="•"/>
              <a:defRPr sz="1400"/>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21" name="Google Shape;321;p57"/>
          <p:cNvSpPr txBox="1">
            <a:spLocks noGrp="1"/>
          </p:cNvSpPr>
          <p:nvPr>
            <p:ph type="title"/>
          </p:nvPr>
        </p:nvSpPr>
        <p:spPr>
          <a:xfrm>
            <a:off x="319599" y="0"/>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pic>
        <p:nvPicPr>
          <p:cNvPr id="322" name="Google Shape;322;p57"/>
          <p:cNvPicPr preferRelativeResize="0"/>
          <p:nvPr/>
        </p:nvPicPr>
        <p:blipFill rotWithShape="1">
          <a:blip r:embed="rId2">
            <a:alphaModFix/>
          </a:blip>
          <a:srcRect/>
          <a:stretch/>
        </p:blipFill>
        <p:spPr>
          <a:xfrm>
            <a:off x="8561257" y="190500"/>
            <a:ext cx="337475" cy="396260"/>
          </a:xfrm>
          <a:prstGeom prst="rect">
            <a:avLst/>
          </a:prstGeom>
          <a:noFill/>
          <a:ln>
            <a:noFill/>
          </a:ln>
        </p:spPr>
      </p:pic>
      <p:sp>
        <p:nvSpPr>
          <p:cNvPr id="323" name="Google Shape;323;p57"/>
          <p:cNvSpPr txBox="1">
            <a:spLocks noGrp="1"/>
          </p:cNvSpPr>
          <p:nvPr>
            <p:ph type="body" idx="2"/>
          </p:nvPr>
        </p:nvSpPr>
        <p:spPr>
          <a:xfrm>
            <a:off x="5649563" y="1369219"/>
            <a:ext cx="23895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accent1"/>
              </a:buClr>
              <a:buSzPts val="1400"/>
              <a:buFont typeface="Arial"/>
              <a:buChar char="•"/>
              <a:defRPr sz="1400"/>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24" name="Google Shape;324;p57"/>
          <p:cNvSpPr txBox="1">
            <a:spLocks noGrp="1"/>
          </p:cNvSpPr>
          <p:nvPr>
            <p:ph type="body" idx="3"/>
          </p:nvPr>
        </p:nvSpPr>
        <p:spPr>
          <a:xfrm>
            <a:off x="3139107" y="1369219"/>
            <a:ext cx="23895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accent1"/>
              </a:buClr>
              <a:buSzPts val="1400"/>
              <a:buFont typeface="Arial"/>
              <a:buChar char="•"/>
              <a:defRPr sz="1400"/>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25" name="Google Shape;325;p57"/>
          <p:cNvSpPr txBox="1">
            <a:spLocks noGrp="1"/>
          </p:cNvSpPr>
          <p:nvPr>
            <p:ph type="ftr" idx="11"/>
          </p:nvPr>
        </p:nvSpPr>
        <p:spPr>
          <a:xfrm>
            <a:off x="52578" y="4896391"/>
            <a:ext cx="3086100" cy="2529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800" b="0" i="0">
                <a:solidFill>
                  <a:srgbClr val="A5A5A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6_Section Header">
  <p:cSld name="6_Section Header">
    <p:bg>
      <p:bgPr>
        <a:solidFill>
          <a:schemeClr val="lt1"/>
        </a:solidFill>
        <a:effectLst/>
      </p:bgPr>
    </p:bg>
    <p:spTree>
      <p:nvGrpSpPr>
        <p:cNvPr id="1" name="Shape 326"/>
        <p:cNvGrpSpPr/>
        <p:nvPr/>
      </p:nvGrpSpPr>
      <p:grpSpPr>
        <a:xfrm>
          <a:off x="0" y="0"/>
          <a:ext cx="0" cy="0"/>
          <a:chOff x="0" y="0"/>
          <a:chExt cx="0" cy="0"/>
        </a:xfrm>
      </p:grpSpPr>
      <p:pic>
        <p:nvPicPr>
          <p:cNvPr id="327" name="Google Shape;327;p58"/>
          <p:cNvPicPr preferRelativeResize="0"/>
          <p:nvPr/>
        </p:nvPicPr>
        <p:blipFill rotWithShape="1">
          <a:blip r:embed="rId2">
            <a:alphaModFix/>
          </a:blip>
          <a:srcRect/>
          <a:stretch/>
        </p:blipFill>
        <p:spPr>
          <a:xfrm>
            <a:off x="0" y="0"/>
            <a:ext cx="9143994" cy="5143500"/>
          </a:xfrm>
          <a:prstGeom prst="rect">
            <a:avLst/>
          </a:prstGeom>
          <a:noFill/>
          <a:ln>
            <a:noFill/>
          </a:ln>
        </p:spPr>
      </p:pic>
      <p:cxnSp>
        <p:nvCxnSpPr>
          <p:cNvPr id="328" name="Google Shape;328;p58"/>
          <p:cNvCxnSpPr/>
          <p:nvPr/>
        </p:nvCxnSpPr>
        <p:spPr>
          <a:xfrm>
            <a:off x="389839" y="828581"/>
            <a:ext cx="1424400" cy="0"/>
          </a:xfrm>
          <a:prstGeom prst="straightConnector1">
            <a:avLst/>
          </a:prstGeom>
          <a:noFill/>
          <a:ln w="76200" cap="flat" cmpd="sng">
            <a:solidFill>
              <a:srgbClr val="1899D6"/>
            </a:solidFill>
            <a:prstDash val="solid"/>
            <a:miter lim="800000"/>
            <a:headEnd type="none" w="sm" len="sm"/>
            <a:tailEnd type="none" w="sm" len="sm"/>
          </a:ln>
        </p:spPr>
      </p:cxnSp>
      <p:sp>
        <p:nvSpPr>
          <p:cNvPr id="329" name="Google Shape;329;p58"/>
          <p:cNvSpPr txBox="1">
            <a:spLocks noGrp="1"/>
          </p:cNvSpPr>
          <p:nvPr>
            <p:ph type="title"/>
          </p:nvPr>
        </p:nvSpPr>
        <p:spPr>
          <a:xfrm>
            <a:off x="319599" y="0"/>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2600"/>
              <a:buFont typeface="Arial"/>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30" name="Google Shape;330;p58"/>
          <p:cNvSpPr txBox="1">
            <a:spLocks noGrp="1"/>
          </p:cNvSpPr>
          <p:nvPr>
            <p:ph type="body" idx="1"/>
          </p:nvPr>
        </p:nvSpPr>
        <p:spPr>
          <a:xfrm>
            <a:off x="628650" y="1369219"/>
            <a:ext cx="3800100" cy="32634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800"/>
              </a:spcBef>
              <a:spcAft>
                <a:spcPts val="0"/>
              </a:spcAft>
              <a:buClr>
                <a:schemeClr val="lt1"/>
              </a:buClr>
              <a:buSzPts val="1700"/>
              <a:buFont typeface="Arial"/>
              <a:buChar char="•"/>
              <a:defRPr sz="1700">
                <a:solidFill>
                  <a:schemeClr val="lt1"/>
                </a:solidFil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31" name="Google Shape;331;p58"/>
          <p:cNvSpPr txBox="1">
            <a:spLocks noGrp="1"/>
          </p:cNvSpPr>
          <p:nvPr>
            <p:ph type="ftr" idx="11"/>
          </p:nvPr>
        </p:nvSpPr>
        <p:spPr>
          <a:xfrm>
            <a:off x="52578" y="4896391"/>
            <a:ext cx="3086100" cy="2529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800" b="0" i="0">
                <a:solidFill>
                  <a:srgbClr val="A5A5A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13_Section Header">
  <p:cSld name="13_Section Header">
    <p:bg>
      <p:bgPr>
        <a:solidFill>
          <a:schemeClr val="lt1"/>
        </a:solidFill>
        <a:effectLst/>
      </p:bgPr>
    </p:bg>
    <p:spTree>
      <p:nvGrpSpPr>
        <p:cNvPr id="1" name="Shape 332"/>
        <p:cNvGrpSpPr/>
        <p:nvPr/>
      </p:nvGrpSpPr>
      <p:grpSpPr>
        <a:xfrm>
          <a:off x="0" y="0"/>
          <a:ext cx="0" cy="0"/>
          <a:chOff x="0" y="0"/>
          <a:chExt cx="0" cy="0"/>
        </a:xfrm>
      </p:grpSpPr>
      <p:pic>
        <p:nvPicPr>
          <p:cNvPr id="333" name="Google Shape;333;p59"/>
          <p:cNvPicPr preferRelativeResize="0"/>
          <p:nvPr/>
        </p:nvPicPr>
        <p:blipFill rotWithShape="1">
          <a:blip r:embed="rId2">
            <a:alphaModFix/>
          </a:blip>
          <a:srcRect/>
          <a:stretch/>
        </p:blipFill>
        <p:spPr>
          <a:xfrm>
            <a:off x="0" y="0"/>
            <a:ext cx="9143994" cy="5143500"/>
          </a:xfrm>
          <a:prstGeom prst="rect">
            <a:avLst/>
          </a:prstGeom>
          <a:noFill/>
          <a:ln>
            <a:noFill/>
          </a:ln>
        </p:spPr>
      </p:pic>
      <p:cxnSp>
        <p:nvCxnSpPr>
          <p:cNvPr id="334" name="Google Shape;334;p59"/>
          <p:cNvCxnSpPr/>
          <p:nvPr/>
        </p:nvCxnSpPr>
        <p:spPr>
          <a:xfrm>
            <a:off x="389839" y="828581"/>
            <a:ext cx="1424400" cy="0"/>
          </a:xfrm>
          <a:prstGeom prst="straightConnector1">
            <a:avLst/>
          </a:prstGeom>
          <a:noFill/>
          <a:ln w="76200" cap="flat" cmpd="sng">
            <a:solidFill>
              <a:srgbClr val="1899D6"/>
            </a:solidFill>
            <a:prstDash val="solid"/>
            <a:miter lim="800000"/>
            <a:headEnd type="none" w="sm" len="sm"/>
            <a:tailEnd type="none" w="sm" len="sm"/>
          </a:ln>
        </p:spPr>
      </p:cxnSp>
      <p:sp>
        <p:nvSpPr>
          <p:cNvPr id="335" name="Google Shape;335;p59"/>
          <p:cNvSpPr txBox="1">
            <a:spLocks noGrp="1"/>
          </p:cNvSpPr>
          <p:nvPr>
            <p:ph type="title"/>
          </p:nvPr>
        </p:nvSpPr>
        <p:spPr>
          <a:xfrm>
            <a:off x="319599" y="0"/>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2600"/>
              <a:buFont typeface="Arial"/>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36" name="Google Shape;336;p59"/>
          <p:cNvSpPr txBox="1">
            <a:spLocks noGrp="1"/>
          </p:cNvSpPr>
          <p:nvPr>
            <p:ph type="body" idx="1"/>
          </p:nvPr>
        </p:nvSpPr>
        <p:spPr>
          <a:xfrm>
            <a:off x="628651" y="1369219"/>
            <a:ext cx="23895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lt1"/>
              </a:buClr>
              <a:buSzPts val="1400"/>
              <a:buFont typeface="Arial"/>
              <a:buChar char="•"/>
              <a:defRPr sz="1400">
                <a:solidFill>
                  <a:schemeClr val="lt1"/>
                </a:solidFil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37" name="Google Shape;337;p59"/>
          <p:cNvSpPr txBox="1">
            <a:spLocks noGrp="1"/>
          </p:cNvSpPr>
          <p:nvPr>
            <p:ph type="body" idx="2"/>
          </p:nvPr>
        </p:nvSpPr>
        <p:spPr>
          <a:xfrm>
            <a:off x="5649563" y="1369219"/>
            <a:ext cx="23895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lt1"/>
              </a:buClr>
              <a:buSzPts val="1400"/>
              <a:buFont typeface="Arial"/>
              <a:buChar char="•"/>
              <a:defRPr sz="1400">
                <a:solidFill>
                  <a:schemeClr val="lt1"/>
                </a:solidFil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38" name="Google Shape;338;p59"/>
          <p:cNvSpPr txBox="1">
            <a:spLocks noGrp="1"/>
          </p:cNvSpPr>
          <p:nvPr>
            <p:ph type="body" idx="3"/>
          </p:nvPr>
        </p:nvSpPr>
        <p:spPr>
          <a:xfrm>
            <a:off x="3139107" y="1369219"/>
            <a:ext cx="23895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lt1"/>
              </a:buClr>
              <a:buSzPts val="1400"/>
              <a:buFont typeface="Arial"/>
              <a:buChar char="•"/>
              <a:defRPr sz="1400">
                <a:solidFill>
                  <a:schemeClr val="lt1"/>
                </a:solidFil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39" name="Google Shape;339;p59"/>
          <p:cNvSpPr txBox="1">
            <a:spLocks noGrp="1"/>
          </p:cNvSpPr>
          <p:nvPr>
            <p:ph type="ftr" idx="11"/>
          </p:nvPr>
        </p:nvSpPr>
        <p:spPr>
          <a:xfrm>
            <a:off x="52578" y="4896391"/>
            <a:ext cx="3086100" cy="2529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800" b="0" i="0">
                <a:solidFill>
                  <a:srgbClr val="A5A5A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9_Two Content">
  <p:cSld name="9_Two Content">
    <p:spTree>
      <p:nvGrpSpPr>
        <p:cNvPr id="1" name="Shape 340"/>
        <p:cNvGrpSpPr/>
        <p:nvPr/>
      </p:nvGrpSpPr>
      <p:grpSpPr>
        <a:xfrm>
          <a:off x="0" y="0"/>
          <a:ext cx="0" cy="0"/>
          <a:chOff x="0" y="0"/>
          <a:chExt cx="0" cy="0"/>
        </a:xfrm>
      </p:grpSpPr>
      <p:pic>
        <p:nvPicPr>
          <p:cNvPr id="341" name="Google Shape;341;p60"/>
          <p:cNvPicPr preferRelativeResize="0"/>
          <p:nvPr/>
        </p:nvPicPr>
        <p:blipFill rotWithShape="1">
          <a:blip r:embed="rId2">
            <a:alphaModFix/>
          </a:blip>
          <a:srcRect t="6559" r="69" b="8587"/>
          <a:stretch/>
        </p:blipFill>
        <p:spPr>
          <a:xfrm>
            <a:off x="0" y="1"/>
            <a:ext cx="9144000" cy="5143500"/>
          </a:xfrm>
          <a:prstGeom prst="rect">
            <a:avLst/>
          </a:prstGeom>
          <a:noFill/>
          <a:ln>
            <a:noFill/>
          </a:ln>
        </p:spPr>
      </p:pic>
      <p:sp>
        <p:nvSpPr>
          <p:cNvPr id="342" name="Google Shape;342;p60"/>
          <p:cNvSpPr/>
          <p:nvPr/>
        </p:nvSpPr>
        <p:spPr>
          <a:xfrm>
            <a:off x="0" y="0"/>
            <a:ext cx="9144000" cy="5143500"/>
          </a:xfrm>
          <a:prstGeom prst="rect">
            <a:avLst/>
          </a:prstGeom>
          <a:solidFill>
            <a:srgbClr val="1E99D5">
              <a:alpha val="4824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accent1"/>
              </a:solidFill>
              <a:latin typeface="Arial"/>
              <a:ea typeface="Arial"/>
              <a:cs typeface="Arial"/>
              <a:sym typeface="Arial"/>
            </a:endParaRPr>
          </a:p>
        </p:txBody>
      </p:sp>
      <p:cxnSp>
        <p:nvCxnSpPr>
          <p:cNvPr id="343" name="Google Shape;343;p60"/>
          <p:cNvCxnSpPr/>
          <p:nvPr/>
        </p:nvCxnSpPr>
        <p:spPr>
          <a:xfrm>
            <a:off x="389839" y="828581"/>
            <a:ext cx="1424400" cy="0"/>
          </a:xfrm>
          <a:prstGeom prst="straightConnector1">
            <a:avLst/>
          </a:prstGeom>
          <a:noFill/>
          <a:ln w="76200" cap="flat" cmpd="sng">
            <a:solidFill>
              <a:srgbClr val="1899D6"/>
            </a:solidFill>
            <a:prstDash val="solid"/>
            <a:miter lim="800000"/>
            <a:headEnd type="none" w="sm" len="sm"/>
            <a:tailEnd type="none" w="sm" len="sm"/>
          </a:ln>
        </p:spPr>
      </p:cxnSp>
      <p:sp>
        <p:nvSpPr>
          <p:cNvPr id="344" name="Google Shape;344;p60"/>
          <p:cNvSpPr txBox="1">
            <a:spLocks noGrp="1"/>
          </p:cNvSpPr>
          <p:nvPr>
            <p:ph type="body" idx="1"/>
          </p:nvPr>
        </p:nvSpPr>
        <p:spPr>
          <a:xfrm>
            <a:off x="628650" y="1369219"/>
            <a:ext cx="7898400" cy="32634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800"/>
              </a:spcBef>
              <a:spcAft>
                <a:spcPts val="0"/>
              </a:spcAft>
              <a:buClr>
                <a:schemeClr val="lt1"/>
              </a:buClr>
              <a:buSzPts val="1700"/>
              <a:buFont typeface="Arial"/>
              <a:buChar char="•"/>
              <a:defRPr sz="1700">
                <a:solidFill>
                  <a:schemeClr val="lt1"/>
                </a:solidFil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pic>
        <p:nvPicPr>
          <p:cNvPr id="345" name="Google Shape;345;p60"/>
          <p:cNvPicPr preferRelativeResize="0"/>
          <p:nvPr/>
        </p:nvPicPr>
        <p:blipFill rotWithShape="1">
          <a:blip r:embed="rId3">
            <a:alphaModFix/>
          </a:blip>
          <a:srcRect l="15849" t="12385" r="57902" b="60519"/>
          <a:stretch/>
        </p:blipFill>
        <p:spPr>
          <a:xfrm>
            <a:off x="8507209" y="188948"/>
            <a:ext cx="403429" cy="403429"/>
          </a:xfrm>
          <a:prstGeom prst="rect">
            <a:avLst/>
          </a:prstGeom>
          <a:noFill/>
          <a:ln>
            <a:noFill/>
          </a:ln>
        </p:spPr>
      </p:pic>
      <p:sp>
        <p:nvSpPr>
          <p:cNvPr id="346" name="Google Shape;346;p60"/>
          <p:cNvSpPr txBox="1">
            <a:spLocks noGrp="1"/>
          </p:cNvSpPr>
          <p:nvPr>
            <p:ph type="title"/>
          </p:nvPr>
        </p:nvSpPr>
        <p:spPr>
          <a:xfrm>
            <a:off x="319599" y="0"/>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2600"/>
              <a:buFont typeface="Arial"/>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47" name="Google Shape;347;p60"/>
          <p:cNvSpPr txBox="1">
            <a:spLocks noGrp="1"/>
          </p:cNvSpPr>
          <p:nvPr>
            <p:ph type="ftr" idx="11"/>
          </p:nvPr>
        </p:nvSpPr>
        <p:spPr>
          <a:xfrm>
            <a:off x="52578" y="4896391"/>
            <a:ext cx="3086100" cy="2529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800" b="0" i="0">
                <a:solidFill>
                  <a:srgbClr val="A5A5A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7_Two Content">
  <p:cSld name="7_Two Content">
    <p:spTree>
      <p:nvGrpSpPr>
        <p:cNvPr id="1" name="Shape 348"/>
        <p:cNvGrpSpPr/>
        <p:nvPr/>
      </p:nvGrpSpPr>
      <p:grpSpPr>
        <a:xfrm>
          <a:off x="0" y="0"/>
          <a:ext cx="0" cy="0"/>
          <a:chOff x="0" y="0"/>
          <a:chExt cx="0" cy="0"/>
        </a:xfrm>
      </p:grpSpPr>
      <p:pic>
        <p:nvPicPr>
          <p:cNvPr id="349" name="Google Shape;349;p61"/>
          <p:cNvPicPr preferRelativeResize="0"/>
          <p:nvPr/>
        </p:nvPicPr>
        <p:blipFill rotWithShape="1">
          <a:blip r:embed="rId2">
            <a:alphaModFix/>
          </a:blip>
          <a:srcRect t="7813" b="7813"/>
          <a:stretch/>
        </p:blipFill>
        <p:spPr>
          <a:xfrm>
            <a:off x="0" y="0"/>
            <a:ext cx="9144000" cy="5143500"/>
          </a:xfrm>
          <a:prstGeom prst="rect">
            <a:avLst/>
          </a:prstGeom>
          <a:noFill/>
          <a:ln>
            <a:noFill/>
          </a:ln>
        </p:spPr>
      </p:pic>
      <p:sp>
        <p:nvSpPr>
          <p:cNvPr id="350" name="Google Shape;350;p61"/>
          <p:cNvSpPr/>
          <p:nvPr/>
        </p:nvSpPr>
        <p:spPr>
          <a:xfrm>
            <a:off x="0" y="0"/>
            <a:ext cx="9144000" cy="5143500"/>
          </a:xfrm>
          <a:prstGeom prst="rect">
            <a:avLst/>
          </a:prstGeom>
          <a:solidFill>
            <a:srgbClr val="1E99D5">
              <a:alpha val="4824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accent1"/>
              </a:solidFill>
              <a:latin typeface="Arial"/>
              <a:ea typeface="Arial"/>
              <a:cs typeface="Arial"/>
              <a:sym typeface="Arial"/>
            </a:endParaRPr>
          </a:p>
        </p:txBody>
      </p:sp>
      <p:sp>
        <p:nvSpPr>
          <p:cNvPr id="351" name="Google Shape;351;p61"/>
          <p:cNvSpPr txBox="1">
            <a:spLocks noGrp="1"/>
          </p:cNvSpPr>
          <p:nvPr>
            <p:ph type="subTitle" idx="1"/>
          </p:nvPr>
        </p:nvSpPr>
        <p:spPr>
          <a:xfrm>
            <a:off x="596901" y="2875881"/>
            <a:ext cx="6858000" cy="12417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Clr>
                <a:schemeClr val="lt1"/>
              </a:buClr>
              <a:buSzPts val="1800"/>
              <a:buNone/>
              <a:defRPr sz="1800" b="0" i="0">
                <a:solidFill>
                  <a:schemeClr val="lt1"/>
                </a:solidFill>
                <a:latin typeface="Arial"/>
                <a:ea typeface="Arial"/>
                <a:cs typeface="Arial"/>
                <a:sym typeface="Arial"/>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cxnSp>
        <p:nvCxnSpPr>
          <p:cNvPr id="352" name="Google Shape;352;p61"/>
          <p:cNvCxnSpPr/>
          <p:nvPr/>
        </p:nvCxnSpPr>
        <p:spPr>
          <a:xfrm>
            <a:off x="656082" y="2782045"/>
            <a:ext cx="1808100" cy="0"/>
          </a:xfrm>
          <a:prstGeom prst="straightConnector1">
            <a:avLst/>
          </a:prstGeom>
          <a:noFill/>
          <a:ln w="76200" cap="flat" cmpd="sng">
            <a:solidFill>
              <a:schemeClr val="lt1"/>
            </a:solidFill>
            <a:prstDash val="solid"/>
            <a:miter lim="800000"/>
            <a:headEnd type="none" w="sm" len="sm"/>
            <a:tailEnd type="none" w="sm" len="sm"/>
          </a:ln>
        </p:spPr>
      </p:cxnSp>
      <p:sp>
        <p:nvSpPr>
          <p:cNvPr id="353" name="Google Shape;353;p61"/>
          <p:cNvSpPr txBox="1">
            <a:spLocks noGrp="1"/>
          </p:cNvSpPr>
          <p:nvPr>
            <p:ph type="ctrTitle"/>
          </p:nvPr>
        </p:nvSpPr>
        <p:spPr>
          <a:xfrm>
            <a:off x="596901" y="958007"/>
            <a:ext cx="6858000" cy="17907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400"/>
              <a:buFont typeface="Arial"/>
              <a:buNone/>
              <a:defRPr sz="3400" b="1">
                <a:solidFill>
                  <a:schemeClr val="lt1"/>
                </a:solidFill>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pic>
        <p:nvPicPr>
          <p:cNvPr id="354" name="Google Shape;354;p61"/>
          <p:cNvPicPr preferRelativeResize="0"/>
          <p:nvPr/>
        </p:nvPicPr>
        <p:blipFill rotWithShape="1">
          <a:blip r:embed="rId3">
            <a:alphaModFix/>
          </a:blip>
          <a:srcRect r="65181" b="82347"/>
          <a:stretch/>
        </p:blipFill>
        <p:spPr>
          <a:xfrm>
            <a:off x="4572000" y="1856432"/>
            <a:ext cx="4585445" cy="3287069"/>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11_Two Content">
  <p:cSld name="11_Two Content">
    <p:spTree>
      <p:nvGrpSpPr>
        <p:cNvPr id="1" name="Shape 355"/>
        <p:cNvGrpSpPr/>
        <p:nvPr/>
      </p:nvGrpSpPr>
      <p:grpSpPr>
        <a:xfrm>
          <a:off x="0" y="0"/>
          <a:ext cx="0" cy="0"/>
          <a:chOff x="0" y="0"/>
          <a:chExt cx="0" cy="0"/>
        </a:xfrm>
      </p:grpSpPr>
      <p:sp>
        <p:nvSpPr>
          <p:cNvPr id="356" name="Google Shape;356;p62"/>
          <p:cNvSpPr txBox="1">
            <a:spLocks noGrp="1"/>
          </p:cNvSpPr>
          <p:nvPr>
            <p:ph type="title"/>
          </p:nvPr>
        </p:nvSpPr>
        <p:spPr>
          <a:xfrm>
            <a:off x="319599" y="0"/>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cxnSp>
        <p:nvCxnSpPr>
          <p:cNvPr id="357" name="Google Shape;357;p62"/>
          <p:cNvCxnSpPr/>
          <p:nvPr/>
        </p:nvCxnSpPr>
        <p:spPr>
          <a:xfrm>
            <a:off x="389839" y="828581"/>
            <a:ext cx="1424400" cy="0"/>
          </a:xfrm>
          <a:prstGeom prst="straightConnector1">
            <a:avLst/>
          </a:prstGeom>
          <a:noFill/>
          <a:ln w="76200" cap="flat" cmpd="sng">
            <a:solidFill>
              <a:srgbClr val="1899D6"/>
            </a:solidFill>
            <a:prstDash val="solid"/>
            <a:miter lim="800000"/>
            <a:headEnd type="none" w="sm" len="sm"/>
            <a:tailEnd type="none" w="sm" len="sm"/>
          </a:ln>
        </p:spPr>
      </p:cxnSp>
      <p:sp>
        <p:nvSpPr>
          <p:cNvPr id="358" name="Google Shape;358;p62"/>
          <p:cNvSpPr txBox="1"/>
          <p:nvPr/>
        </p:nvSpPr>
        <p:spPr>
          <a:xfrm>
            <a:off x="2184400" y="-673100"/>
            <a:ext cx="138600" cy="2769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59" name="Google Shape;359;p62"/>
          <p:cNvSpPr txBox="1">
            <a:spLocks noGrp="1"/>
          </p:cNvSpPr>
          <p:nvPr>
            <p:ph type="body" idx="1"/>
          </p:nvPr>
        </p:nvSpPr>
        <p:spPr>
          <a:xfrm>
            <a:off x="4685224" y="1369219"/>
            <a:ext cx="3841800" cy="3263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accent1"/>
              </a:buClr>
              <a:buSzPts val="3000"/>
              <a:buNone/>
              <a:defRPr sz="3000" i="1">
                <a:solidFill>
                  <a:schemeClr val="accent1"/>
                </a:solidFil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pic>
        <p:nvPicPr>
          <p:cNvPr id="360" name="Google Shape;360;p62"/>
          <p:cNvPicPr preferRelativeResize="0"/>
          <p:nvPr/>
        </p:nvPicPr>
        <p:blipFill rotWithShape="1">
          <a:blip r:embed="rId2">
            <a:alphaModFix/>
          </a:blip>
          <a:srcRect/>
          <a:stretch/>
        </p:blipFill>
        <p:spPr>
          <a:xfrm>
            <a:off x="8561257" y="190500"/>
            <a:ext cx="337475" cy="396260"/>
          </a:xfrm>
          <a:prstGeom prst="rect">
            <a:avLst/>
          </a:prstGeom>
          <a:noFill/>
          <a:ln>
            <a:noFill/>
          </a:ln>
        </p:spPr>
      </p:pic>
      <p:sp>
        <p:nvSpPr>
          <p:cNvPr id="361" name="Google Shape;361;p62"/>
          <p:cNvSpPr txBox="1">
            <a:spLocks noGrp="1"/>
          </p:cNvSpPr>
          <p:nvPr>
            <p:ph type="body" idx="2"/>
          </p:nvPr>
        </p:nvSpPr>
        <p:spPr>
          <a:xfrm>
            <a:off x="628650" y="1369219"/>
            <a:ext cx="3800100" cy="32634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800"/>
              </a:spcBef>
              <a:spcAft>
                <a:spcPts val="0"/>
              </a:spcAft>
              <a:buClr>
                <a:schemeClr val="accent1"/>
              </a:buClr>
              <a:buSzPts val="1700"/>
              <a:buFont typeface="Arial"/>
              <a:buChar char="•"/>
              <a:defRPr sz="1700"/>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62" name="Google Shape;362;p62"/>
          <p:cNvSpPr txBox="1">
            <a:spLocks noGrp="1"/>
          </p:cNvSpPr>
          <p:nvPr>
            <p:ph type="ftr" idx="11"/>
          </p:nvPr>
        </p:nvSpPr>
        <p:spPr>
          <a:xfrm>
            <a:off x="52578" y="4896391"/>
            <a:ext cx="3086100" cy="2529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800" b="0" i="0">
                <a:solidFill>
                  <a:srgbClr val="A5A5A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3_Two Content">
  <p:cSld name="13_Two Content">
    <p:spTree>
      <p:nvGrpSpPr>
        <p:cNvPr id="1" name="Shape 363"/>
        <p:cNvGrpSpPr/>
        <p:nvPr/>
      </p:nvGrpSpPr>
      <p:grpSpPr>
        <a:xfrm>
          <a:off x="0" y="0"/>
          <a:ext cx="0" cy="0"/>
          <a:chOff x="0" y="0"/>
          <a:chExt cx="0" cy="0"/>
        </a:xfrm>
      </p:grpSpPr>
      <p:pic>
        <p:nvPicPr>
          <p:cNvPr id="364" name="Google Shape;364;p63"/>
          <p:cNvPicPr preferRelativeResize="0"/>
          <p:nvPr/>
        </p:nvPicPr>
        <p:blipFill rotWithShape="1">
          <a:blip r:embed="rId2">
            <a:alphaModFix/>
          </a:blip>
          <a:srcRect r="70853" b="87497"/>
          <a:stretch/>
        </p:blipFill>
        <p:spPr>
          <a:xfrm>
            <a:off x="4812035" y="2538723"/>
            <a:ext cx="4304055" cy="2610463"/>
          </a:xfrm>
          <a:prstGeom prst="rect">
            <a:avLst/>
          </a:prstGeom>
          <a:noFill/>
          <a:ln>
            <a:noFill/>
          </a:ln>
        </p:spPr>
      </p:pic>
      <p:sp>
        <p:nvSpPr>
          <p:cNvPr id="365" name="Google Shape;365;p63"/>
          <p:cNvSpPr txBox="1">
            <a:spLocks noGrp="1"/>
          </p:cNvSpPr>
          <p:nvPr>
            <p:ph type="title"/>
          </p:nvPr>
        </p:nvSpPr>
        <p:spPr>
          <a:xfrm>
            <a:off x="319599" y="0"/>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cxnSp>
        <p:nvCxnSpPr>
          <p:cNvPr id="366" name="Google Shape;366;p63"/>
          <p:cNvCxnSpPr/>
          <p:nvPr/>
        </p:nvCxnSpPr>
        <p:spPr>
          <a:xfrm>
            <a:off x="389839" y="828581"/>
            <a:ext cx="1424400" cy="0"/>
          </a:xfrm>
          <a:prstGeom prst="straightConnector1">
            <a:avLst/>
          </a:prstGeom>
          <a:noFill/>
          <a:ln w="76200" cap="flat" cmpd="sng">
            <a:solidFill>
              <a:srgbClr val="1899D6"/>
            </a:solidFill>
            <a:prstDash val="solid"/>
            <a:miter lim="800000"/>
            <a:headEnd type="none" w="sm" len="sm"/>
            <a:tailEnd type="none" w="sm" len="sm"/>
          </a:ln>
        </p:spPr>
      </p:cxnSp>
      <p:sp>
        <p:nvSpPr>
          <p:cNvPr id="367" name="Google Shape;367;p63"/>
          <p:cNvSpPr txBox="1"/>
          <p:nvPr/>
        </p:nvSpPr>
        <p:spPr>
          <a:xfrm>
            <a:off x="2184400" y="-673100"/>
            <a:ext cx="138600" cy="2769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68" name="Google Shape;368;p63"/>
          <p:cNvSpPr txBox="1">
            <a:spLocks noGrp="1"/>
          </p:cNvSpPr>
          <p:nvPr>
            <p:ph type="body" idx="1"/>
          </p:nvPr>
        </p:nvSpPr>
        <p:spPr>
          <a:xfrm>
            <a:off x="4685224" y="1369219"/>
            <a:ext cx="3841800" cy="3263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accent1"/>
              </a:buClr>
              <a:buSzPts val="3000"/>
              <a:buNone/>
              <a:defRPr sz="3000" i="1">
                <a:solidFill>
                  <a:schemeClr val="accent1"/>
                </a:solidFil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pic>
        <p:nvPicPr>
          <p:cNvPr id="369" name="Google Shape;369;p63"/>
          <p:cNvPicPr preferRelativeResize="0"/>
          <p:nvPr/>
        </p:nvPicPr>
        <p:blipFill rotWithShape="1">
          <a:blip r:embed="rId3">
            <a:alphaModFix/>
          </a:blip>
          <a:srcRect/>
          <a:stretch/>
        </p:blipFill>
        <p:spPr>
          <a:xfrm>
            <a:off x="8561257" y="190500"/>
            <a:ext cx="337475" cy="396260"/>
          </a:xfrm>
          <a:prstGeom prst="rect">
            <a:avLst/>
          </a:prstGeom>
          <a:noFill/>
          <a:ln>
            <a:noFill/>
          </a:ln>
        </p:spPr>
      </p:pic>
      <p:sp>
        <p:nvSpPr>
          <p:cNvPr id="370" name="Google Shape;370;p63"/>
          <p:cNvSpPr txBox="1">
            <a:spLocks noGrp="1"/>
          </p:cNvSpPr>
          <p:nvPr>
            <p:ph type="body" idx="2"/>
          </p:nvPr>
        </p:nvSpPr>
        <p:spPr>
          <a:xfrm>
            <a:off x="628650" y="1369219"/>
            <a:ext cx="3800100" cy="32634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800"/>
              </a:spcBef>
              <a:spcAft>
                <a:spcPts val="0"/>
              </a:spcAft>
              <a:buClr>
                <a:schemeClr val="accent1"/>
              </a:buClr>
              <a:buSzPts val="1700"/>
              <a:buFont typeface="Arial"/>
              <a:buChar char="•"/>
              <a:defRPr sz="1700"/>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71" name="Google Shape;371;p63"/>
          <p:cNvSpPr txBox="1">
            <a:spLocks noGrp="1"/>
          </p:cNvSpPr>
          <p:nvPr>
            <p:ph type="ftr" idx="11"/>
          </p:nvPr>
        </p:nvSpPr>
        <p:spPr>
          <a:xfrm>
            <a:off x="52578" y="4896391"/>
            <a:ext cx="3086100" cy="2529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800" b="0" i="0">
                <a:solidFill>
                  <a:srgbClr val="A5A5A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2_Section Header">
  <p:cSld name="12_Section Header">
    <p:spTree>
      <p:nvGrpSpPr>
        <p:cNvPr id="1" name="Shape 372"/>
        <p:cNvGrpSpPr/>
        <p:nvPr/>
      </p:nvGrpSpPr>
      <p:grpSpPr>
        <a:xfrm>
          <a:off x="0" y="0"/>
          <a:ext cx="0" cy="0"/>
          <a:chOff x="0" y="0"/>
          <a:chExt cx="0" cy="0"/>
        </a:xfrm>
      </p:grpSpPr>
      <p:pic>
        <p:nvPicPr>
          <p:cNvPr id="373" name="Google Shape;373;p64"/>
          <p:cNvPicPr preferRelativeResize="0"/>
          <p:nvPr/>
        </p:nvPicPr>
        <p:blipFill rotWithShape="1">
          <a:blip r:embed="rId2">
            <a:alphaModFix/>
          </a:blip>
          <a:srcRect/>
          <a:stretch/>
        </p:blipFill>
        <p:spPr>
          <a:xfrm>
            <a:off x="0" y="0"/>
            <a:ext cx="9143994" cy="5143500"/>
          </a:xfrm>
          <a:prstGeom prst="rect">
            <a:avLst/>
          </a:prstGeom>
          <a:noFill/>
          <a:ln>
            <a:noFill/>
          </a:ln>
        </p:spPr>
      </p:pic>
      <p:cxnSp>
        <p:nvCxnSpPr>
          <p:cNvPr id="374" name="Google Shape;374;p64"/>
          <p:cNvCxnSpPr/>
          <p:nvPr/>
        </p:nvCxnSpPr>
        <p:spPr>
          <a:xfrm>
            <a:off x="389839" y="828581"/>
            <a:ext cx="1424400" cy="0"/>
          </a:xfrm>
          <a:prstGeom prst="straightConnector1">
            <a:avLst/>
          </a:prstGeom>
          <a:noFill/>
          <a:ln w="76200" cap="flat" cmpd="sng">
            <a:solidFill>
              <a:srgbClr val="1899D6"/>
            </a:solidFill>
            <a:prstDash val="solid"/>
            <a:miter lim="800000"/>
            <a:headEnd type="none" w="sm" len="sm"/>
            <a:tailEnd type="none" w="sm" len="sm"/>
          </a:ln>
        </p:spPr>
      </p:cxnSp>
      <p:sp>
        <p:nvSpPr>
          <p:cNvPr id="375" name="Google Shape;375;p64"/>
          <p:cNvSpPr txBox="1">
            <a:spLocks noGrp="1"/>
          </p:cNvSpPr>
          <p:nvPr>
            <p:ph type="title"/>
          </p:nvPr>
        </p:nvSpPr>
        <p:spPr>
          <a:xfrm>
            <a:off x="319599" y="0"/>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2600"/>
              <a:buFont typeface="Arial"/>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76" name="Google Shape;376;p64"/>
          <p:cNvSpPr txBox="1">
            <a:spLocks noGrp="1"/>
          </p:cNvSpPr>
          <p:nvPr>
            <p:ph type="body" idx="1"/>
          </p:nvPr>
        </p:nvSpPr>
        <p:spPr>
          <a:xfrm>
            <a:off x="4685224" y="1369219"/>
            <a:ext cx="3841800" cy="3263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accent1"/>
              </a:buClr>
              <a:buSzPts val="3000"/>
              <a:buNone/>
              <a:defRPr sz="3000" i="1">
                <a:solidFill>
                  <a:schemeClr val="lt1"/>
                </a:solidFil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77" name="Google Shape;377;p64"/>
          <p:cNvSpPr txBox="1">
            <a:spLocks noGrp="1"/>
          </p:cNvSpPr>
          <p:nvPr>
            <p:ph type="body" idx="2"/>
          </p:nvPr>
        </p:nvSpPr>
        <p:spPr>
          <a:xfrm>
            <a:off x="628650" y="1369219"/>
            <a:ext cx="3800100" cy="32634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800"/>
              </a:spcBef>
              <a:spcAft>
                <a:spcPts val="0"/>
              </a:spcAft>
              <a:buClr>
                <a:schemeClr val="lt1"/>
              </a:buClr>
              <a:buSzPts val="1700"/>
              <a:buFont typeface="Arial"/>
              <a:buChar char="•"/>
              <a:defRPr sz="1700">
                <a:solidFill>
                  <a:schemeClr val="lt1"/>
                </a:solidFil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pic>
        <p:nvPicPr>
          <p:cNvPr id="378" name="Google Shape;378;p64"/>
          <p:cNvPicPr preferRelativeResize="0"/>
          <p:nvPr/>
        </p:nvPicPr>
        <p:blipFill rotWithShape="1">
          <a:blip r:embed="rId3">
            <a:alphaModFix/>
          </a:blip>
          <a:srcRect l="15849" t="12385" r="57902" b="60519"/>
          <a:stretch/>
        </p:blipFill>
        <p:spPr>
          <a:xfrm>
            <a:off x="8507209" y="188948"/>
            <a:ext cx="403429" cy="403429"/>
          </a:xfrm>
          <a:prstGeom prst="rect">
            <a:avLst/>
          </a:prstGeom>
          <a:noFill/>
          <a:ln>
            <a:noFill/>
          </a:ln>
        </p:spPr>
      </p:pic>
      <p:sp>
        <p:nvSpPr>
          <p:cNvPr id="379" name="Google Shape;379;p64"/>
          <p:cNvSpPr txBox="1">
            <a:spLocks noGrp="1"/>
          </p:cNvSpPr>
          <p:nvPr>
            <p:ph type="ftr" idx="11"/>
          </p:nvPr>
        </p:nvSpPr>
        <p:spPr>
          <a:xfrm>
            <a:off x="52578" y="4896391"/>
            <a:ext cx="3086100" cy="2529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800" b="0" i="0">
                <a:solidFill>
                  <a:srgbClr val="A5A5A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15_Section Header">
  <p:cSld name="15_Section Header">
    <p:spTree>
      <p:nvGrpSpPr>
        <p:cNvPr id="1" name="Shape 380"/>
        <p:cNvGrpSpPr/>
        <p:nvPr/>
      </p:nvGrpSpPr>
      <p:grpSpPr>
        <a:xfrm>
          <a:off x="0" y="0"/>
          <a:ext cx="0" cy="0"/>
          <a:chOff x="0" y="0"/>
          <a:chExt cx="0" cy="0"/>
        </a:xfrm>
      </p:grpSpPr>
      <p:sp>
        <p:nvSpPr>
          <p:cNvPr id="381" name="Google Shape;381;p65"/>
          <p:cNvSpPr/>
          <p:nvPr/>
        </p:nvSpPr>
        <p:spPr>
          <a:xfrm>
            <a:off x="0" y="0"/>
            <a:ext cx="9144000" cy="5143500"/>
          </a:xfrm>
          <a:prstGeom prst="rect">
            <a:avLst/>
          </a:pr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cxnSp>
        <p:nvCxnSpPr>
          <p:cNvPr id="382" name="Google Shape;382;p65"/>
          <p:cNvCxnSpPr/>
          <p:nvPr/>
        </p:nvCxnSpPr>
        <p:spPr>
          <a:xfrm>
            <a:off x="389839" y="828581"/>
            <a:ext cx="1424400" cy="0"/>
          </a:xfrm>
          <a:prstGeom prst="straightConnector1">
            <a:avLst/>
          </a:prstGeom>
          <a:noFill/>
          <a:ln w="76200" cap="flat" cmpd="sng">
            <a:solidFill>
              <a:srgbClr val="1899D6"/>
            </a:solidFill>
            <a:prstDash val="solid"/>
            <a:miter lim="800000"/>
            <a:headEnd type="none" w="sm" len="sm"/>
            <a:tailEnd type="none" w="sm" len="sm"/>
          </a:ln>
        </p:spPr>
      </p:cxnSp>
      <p:sp>
        <p:nvSpPr>
          <p:cNvPr id="383" name="Google Shape;383;p65"/>
          <p:cNvSpPr txBox="1">
            <a:spLocks noGrp="1"/>
          </p:cNvSpPr>
          <p:nvPr>
            <p:ph type="title"/>
          </p:nvPr>
        </p:nvSpPr>
        <p:spPr>
          <a:xfrm>
            <a:off x="319599" y="0"/>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2600"/>
              <a:buFont typeface="Arial"/>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84" name="Google Shape;384;p65"/>
          <p:cNvSpPr txBox="1">
            <a:spLocks noGrp="1"/>
          </p:cNvSpPr>
          <p:nvPr>
            <p:ph type="body" idx="1"/>
          </p:nvPr>
        </p:nvSpPr>
        <p:spPr>
          <a:xfrm>
            <a:off x="4685224" y="1369219"/>
            <a:ext cx="3841800" cy="3263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accent1"/>
              </a:buClr>
              <a:buSzPts val="3000"/>
              <a:buNone/>
              <a:defRPr sz="3000" i="1">
                <a:solidFill>
                  <a:schemeClr val="lt1"/>
                </a:solidFil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85" name="Google Shape;385;p65"/>
          <p:cNvSpPr txBox="1">
            <a:spLocks noGrp="1"/>
          </p:cNvSpPr>
          <p:nvPr>
            <p:ph type="body" idx="2"/>
          </p:nvPr>
        </p:nvSpPr>
        <p:spPr>
          <a:xfrm>
            <a:off x="628650" y="1369219"/>
            <a:ext cx="3800100" cy="32634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800"/>
              </a:spcBef>
              <a:spcAft>
                <a:spcPts val="0"/>
              </a:spcAft>
              <a:buClr>
                <a:schemeClr val="lt1"/>
              </a:buClr>
              <a:buSzPts val="1700"/>
              <a:buFont typeface="Arial"/>
              <a:buChar char="•"/>
              <a:defRPr sz="1700">
                <a:solidFill>
                  <a:schemeClr val="lt1"/>
                </a:solidFil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86" name="Google Shape;386;p65"/>
          <p:cNvSpPr txBox="1">
            <a:spLocks noGrp="1"/>
          </p:cNvSpPr>
          <p:nvPr>
            <p:ph type="ftr" idx="11"/>
          </p:nvPr>
        </p:nvSpPr>
        <p:spPr>
          <a:xfrm>
            <a:off x="52578" y="4896391"/>
            <a:ext cx="3086100" cy="2529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800" b="0" i="0">
                <a:solidFill>
                  <a:srgbClr val="A5A5A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2_Title Only">
  <p:cSld name="2_Title Only">
    <p:spTree>
      <p:nvGrpSpPr>
        <p:cNvPr id="1" name="Shape 387"/>
        <p:cNvGrpSpPr/>
        <p:nvPr/>
      </p:nvGrpSpPr>
      <p:grpSpPr>
        <a:xfrm>
          <a:off x="0" y="0"/>
          <a:ext cx="0" cy="0"/>
          <a:chOff x="0" y="0"/>
          <a:chExt cx="0" cy="0"/>
        </a:xfrm>
      </p:grpSpPr>
      <p:sp>
        <p:nvSpPr>
          <p:cNvPr id="388" name="Google Shape;388;p66"/>
          <p:cNvSpPr txBox="1">
            <a:spLocks noGrp="1"/>
          </p:cNvSpPr>
          <p:nvPr>
            <p:ph type="body" idx="1"/>
          </p:nvPr>
        </p:nvSpPr>
        <p:spPr>
          <a:xfrm>
            <a:off x="628650" y="1369219"/>
            <a:ext cx="2510100" cy="3263400"/>
          </a:xfrm>
          <a:prstGeom prst="rect">
            <a:avLst/>
          </a:prstGeom>
          <a:noFill/>
          <a:ln>
            <a:noFill/>
          </a:ln>
        </p:spPr>
        <p:txBody>
          <a:bodyPr spcFirstLastPara="1" wrap="square" lIns="68575" tIns="34275" rIns="68575" bIns="34275" anchor="t" anchorCtr="0">
            <a:noAutofit/>
          </a:bodyPr>
          <a:lstStyle>
            <a:lvl1pPr marL="457200" lvl="0" indent="-323850" algn="l" rtl="0">
              <a:lnSpc>
                <a:spcPct val="90000"/>
              </a:lnSpc>
              <a:spcBef>
                <a:spcPts val="800"/>
              </a:spcBef>
              <a:spcAft>
                <a:spcPts val="0"/>
              </a:spcAft>
              <a:buClr>
                <a:schemeClr val="accent1"/>
              </a:buClr>
              <a:buSzPts val="1500"/>
              <a:buFont typeface="Arial"/>
              <a:buChar char="•"/>
              <a:defRPr sz="1500">
                <a:solidFill>
                  <a:schemeClr val="dk1"/>
                </a:solidFil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89" name="Google Shape;389;p66"/>
          <p:cNvSpPr txBox="1">
            <a:spLocks noGrp="1"/>
          </p:cNvSpPr>
          <p:nvPr>
            <p:ph type="body" idx="2"/>
          </p:nvPr>
        </p:nvSpPr>
        <p:spPr>
          <a:xfrm>
            <a:off x="3330287" y="0"/>
            <a:ext cx="5813700" cy="5143500"/>
          </a:xfrm>
          <a:prstGeom prst="rect">
            <a:avLst/>
          </a:prstGeom>
          <a:noFill/>
          <a:ln>
            <a:noFill/>
          </a:ln>
        </p:spPr>
        <p:txBody>
          <a:bodyPr spcFirstLastPara="1" wrap="square" lIns="68575" tIns="34275" rIns="68575" bIns="34275" anchor="t" anchorCtr="0">
            <a:noAutofit/>
          </a:bodyPr>
          <a:lstStyle>
            <a:lvl1pPr marL="457200" lvl="0" indent="-228600" algn="ctr" rtl="0">
              <a:lnSpc>
                <a:spcPct val="90000"/>
              </a:lnSpc>
              <a:spcBef>
                <a:spcPts val="800"/>
              </a:spcBef>
              <a:spcAft>
                <a:spcPts val="0"/>
              </a:spcAft>
              <a:buClr>
                <a:schemeClr val="accent1"/>
              </a:buClr>
              <a:buSzPts val="1400"/>
              <a:buFont typeface="Arial"/>
              <a:buNone/>
              <a:defRPr sz="1400" b="1">
                <a:solidFill>
                  <a:schemeClr val="dk1"/>
                </a:solidFil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90" name="Google Shape;390;p66"/>
          <p:cNvSpPr txBox="1">
            <a:spLocks noGrp="1"/>
          </p:cNvSpPr>
          <p:nvPr>
            <p:ph type="title"/>
          </p:nvPr>
        </p:nvSpPr>
        <p:spPr>
          <a:xfrm>
            <a:off x="319599" y="0"/>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cxnSp>
        <p:nvCxnSpPr>
          <p:cNvPr id="391" name="Google Shape;391;p66"/>
          <p:cNvCxnSpPr/>
          <p:nvPr/>
        </p:nvCxnSpPr>
        <p:spPr>
          <a:xfrm>
            <a:off x="389839" y="828581"/>
            <a:ext cx="1424400" cy="0"/>
          </a:xfrm>
          <a:prstGeom prst="straightConnector1">
            <a:avLst/>
          </a:prstGeom>
          <a:noFill/>
          <a:ln w="76200" cap="flat" cmpd="sng">
            <a:solidFill>
              <a:srgbClr val="1899D6"/>
            </a:solidFill>
            <a:prstDash val="solid"/>
            <a:miter lim="800000"/>
            <a:headEnd type="none" w="sm" len="sm"/>
            <a:tailEnd type="none" w="sm" len="sm"/>
          </a:ln>
        </p:spPr>
      </p:cxnSp>
      <p:pic>
        <p:nvPicPr>
          <p:cNvPr id="392" name="Google Shape;392;p66"/>
          <p:cNvPicPr preferRelativeResize="0"/>
          <p:nvPr/>
        </p:nvPicPr>
        <p:blipFill rotWithShape="1">
          <a:blip r:embed="rId2">
            <a:alphaModFix/>
          </a:blip>
          <a:srcRect l="15849" t="12385" r="57902" b="60519"/>
          <a:stretch/>
        </p:blipFill>
        <p:spPr>
          <a:xfrm>
            <a:off x="8507209" y="188948"/>
            <a:ext cx="403429" cy="403429"/>
          </a:xfrm>
          <a:prstGeom prst="rect">
            <a:avLst/>
          </a:prstGeom>
          <a:noFill/>
          <a:ln>
            <a:noFill/>
          </a:ln>
        </p:spPr>
      </p:pic>
      <p:sp>
        <p:nvSpPr>
          <p:cNvPr id="393" name="Google Shape;393;p66"/>
          <p:cNvSpPr txBox="1">
            <a:spLocks noGrp="1"/>
          </p:cNvSpPr>
          <p:nvPr>
            <p:ph type="ftr" idx="11"/>
          </p:nvPr>
        </p:nvSpPr>
        <p:spPr>
          <a:xfrm>
            <a:off x="52578" y="4896391"/>
            <a:ext cx="3086100" cy="2529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800" b="0" i="0">
                <a:solidFill>
                  <a:srgbClr val="A5A5A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5_Title Only">
  <p:cSld name="5_Title Only">
    <p:spTree>
      <p:nvGrpSpPr>
        <p:cNvPr id="1" name="Shape 394"/>
        <p:cNvGrpSpPr/>
        <p:nvPr/>
      </p:nvGrpSpPr>
      <p:grpSpPr>
        <a:xfrm>
          <a:off x="0" y="0"/>
          <a:ext cx="0" cy="0"/>
          <a:chOff x="0" y="0"/>
          <a:chExt cx="0" cy="0"/>
        </a:xfrm>
      </p:grpSpPr>
      <p:sp>
        <p:nvSpPr>
          <p:cNvPr id="395" name="Google Shape;395;p67"/>
          <p:cNvSpPr txBox="1">
            <a:spLocks noGrp="1"/>
          </p:cNvSpPr>
          <p:nvPr>
            <p:ph type="title"/>
          </p:nvPr>
        </p:nvSpPr>
        <p:spPr>
          <a:xfrm>
            <a:off x="319599" y="0"/>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cxnSp>
        <p:nvCxnSpPr>
          <p:cNvPr id="396" name="Google Shape;396;p67"/>
          <p:cNvCxnSpPr/>
          <p:nvPr/>
        </p:nvCxnSpPr>
        <p:spPr>
          <a:xfrm>
            <a:off x="389839" y="828581"/>
            <a:ext cx="1424400" cy="0"/>
          </a:xfrm>
          <a:prstGeom prst="straightConnector1">
            <a:avLst/>
          </a:prstGeom>
          <a:noFill/>
          <a:ln w="76200" cap="flat" cmpd="sng">
            <a:solidFill>
              <a:srgbClr val="1899D6"/>
            </a:solidFill>
            <a:prstDash val="solid"/>
            <a:miter lim="800000"/>
            <a:headEnd type="none" w="sm" len="sm"/>
            <a:tailEnd type="none" w="sm" len="sm"/>
          </a:ln>
        </p:spPr>
      </p:cxnSp>
      <p:pic>
        <p:nvPicPr>
          <p:cNvPr id="397" name="Google Shape;397;p67"/>
          <p:cNvPicPr preferRelativeResize="0"/>
          <p:nvPr/>
        </p:nvPicPr>
        <p:blipFill rotWithShape="1">
          <a:blip r:embed="rId2">
            <a:alphaModFix/>
          </a:blip>
          <a:srcRect l="15849" t="12385" r="57902" b="60519"/>
          <a:stretch/>
        </p:blipFill>
        <p:spPr>
          <a:xfrm>
            <a:off x="8507209" y="188948"/>
            <a:ext cx="403429" cy="403429"/>
          </a:xfrm>
          <a:prstGeom prst="rect">
            <a:avLst/>
          </a:prstGeom>
          <a:noFill/>
          <a:ln>
            <a:noFill/>
          </a:ln>
        </p:spPr>
      </p:pic>
      <p:sp>
        <p:nvSpPr>
          <p:cNvPr id="398" name="Google Shape;398;p67"/>
          <p:cNvSpPr txBox="1">
            <a:spLocks noGrp="1"/>
          </p:cNvSpPr>
          <p:nvPr>
            <p:ph type="body" idx="1"/>
          </p:nvPr>
        </p:nvSpPr>
        <p:spPr>
          <a:xfrm>
            <a:off x="628650" y="1369219"/>
            <a:ext cx="3800100" cy="32634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800"/>
              </a:spcBef>
              <a:spcAft>
                <a:spcPts val="0"/>
              </a:spcAft>
              <a:buClr>
                <a:schemeClr val="accent1"/>
              </a:buClr>
              <a:buSzPts val="1700"/>
              <a:buFont typeface="Arial"/>
              <a:buChar char="•"/>
              <a:defRPr sz="1700">
                <a:solidFill>
                  <a:schemeClr val="dk1"/>
                </a:solidFil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99" name="Google Shape;399;p67"/>
          <p:cNvSpPr txBox="1">
            <a:spLocks noGrp="1"/>
          </p:cNvSpPr>
          <p:nvPr>
            <p:ph type="body" idx="2"/>
          </p:nvPr>
        </p:nvSpPr>
        <p:spPr>
          <a:xfrm>
            <a:off x="4660323" y="0"/>
            <a:ext cx="4483500" cy="5143500"/>
          </a:xfrm>
          <a:prstGeom prst="rect">
            <a:avLst/>
          </a:prstGeom>
          <a:noFill/>
          <a:ln>
            <a:noFill/>
          </a:ln>
        </p:spPr>
        <p:txBody>
          <a:bodyPr spcFirstLastPara="1" wrap="square" lIns="68575" tIns="34275" rIns="68575" bIns="34275" anchor="t" anchorCtr="0">
            <a:noAutofit/>
          </a:bodyPr>
          <a:lstStyle>
            <a:lvl1pPr marL="457200" marR="0" lvl="0" indent="-228600" algn="ctr" rtl="0">
              <a:lnSpc>
                <a:spcPct val="90000"/>
              </a:lnSpc>
              <a:spcBef>
                <a:spcPts val="800"/>
              </a:spcBef>
              <a:spcAft>
                <a:spcPts val="0"/>
              </a:spcAft>
              <a:buClr>
                <a:schemeClr val="accent1"/>
              </a:buClr>
              <a:buSzPts val="1400"/>
              <a:buFont typeface="Arial"/>
              <a:buNone/>
              <a:defRPr sz="1400" b="1">
                <a:solidFill>
                  <a:schemeClr val="dk1"/>
                </a:solidFil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pic>
        <p:nvPicPr>
          <p:cNvPr id="400" name="Google Shape;400;p67"/>
          <p:cNvPicPr preferRelativeResize="0"/>
          <p:nvPr/>
        </p:nvPicPr>
        <p:blipFill rotWithShape="1">
          <a:blip r:embed="rId2">
            <a:alphaModFix/>
          </a:blip>
          <a:srcRect l="15849" t="12385" r="57902" b="60519"/>
          <a:stretch/>
        </p:blipFill>
        <p:spPr>
          <a:xfrm>
            <a:off x="8516373" y="191329"/>
            <a:ext cx="403429" cy="403429"/>
          </a:xfrm>
          <a:prstGeom prst="rect">
            <a:avLst/>
          </a:prstGeom>
          <a:noFill/>
          <a:ln>
            <a:noFill/>
          </a:ln>
        </p:spPr>
      </p:pic>
      <p:sp>
        <p:nvSpPr>
          <p:cNvPr id="401" name="Google Shape;401;p67"/>
          <p:cNvSpPr txBox="1">
            <a:spLocks noGrp="1"/>
          </p:cNvSpPr>
          <p:nvPr>
            <p:ph type="ftr" idx="11"/>
          </p:nvPr>
        </p:nvSpPr>
        <p:spPr>
          <a:xfrm>
            <a:off x="52578" y="4896391"/>
            <a:ext cx="3086100" cy="2529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800" b="0" i="0">
                <a:solidFill>
                  <a:srgbClr val="A5A5A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7_Title Only">
  <p:cSld name="7_Title Only">
    <p:spTree>
      <p:nvGrpSpPr>
        <p:cNvPr id="1" name="Shape 402"/>
        <p:cNvGrpSpPr/>
        <p:nvPr/>
      </p:nvGrpSpPr>
      <p:grpSpPr>
        <a:xfrm>
          <a:off x="0" y="0"/>
          <a:ext cx="0" cy="0"/>
          <a:chOff x="0" y="0"/>
          <a:chExt cx="0" cy="0"/>
        </a:xfrm>
      </p:grpSpPr>
      <p:sp>
        <p:nvSpPr>
          <p:cNvPr id="403" name="Google Shape;403;p68"/>
          <p:cNvSpPr txBox="1">
            <a:spLocks noGrp="1"/>
          </p:cNvSpPr>
          <p:nvPr>
            <p:ph type="title"/>
          </p:nvPr>
        </p:nvSpPr>
        <p:spPr>
          <a:xfrm>
            <a:off x="319599" y="0"/>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cxnSp>
        <p:nvCxnSpPr>
          <p:cNvPr id="404" name="Google Shape;404;p68"/>
          <p:cNvCxnSpPr/>
          <p:nvPr/>
        </p:nvCxnSpPr>
        <p:spPr>
          <a:xfrm>
            <a:off x="389839" y="828581"/>
            <a:ext cx="1424400" cy="0"/>
          </a:xfrm>
          <a:prstGeom prst="straightConnector1">
            <a:avLst/>
          </a:prstGeom>
          <a:noFill/>
          <a:ln w="76200" cap="flat" cmpd="sng">
            <a:solidFill>
              <a:srgbClr val="1899D6"/>
            </a:solidFill>
            <a:prstDash val="solid"/>
            <a:miter lim="800000"/>
            <a:headEnd type="none" w="sm" len="sm"/>
            <a:tailEnd type="none" w="sm" len="sm"/>
          </a:ln>
        </p:spPr>
      </p:cxnSp>
      <p:pic>
        <p:nvPicPr>
          <p:cNvPr id="405" name="Google Shape;405;p68"/>
          <p:cNvPicPr preferRelativeResize="0"/>
          <p:nvPr/>
        </p:nvPicPr>
        <p:blipFill rotWithShape="1">
          <a:blip r:embed="rId2">
            <a:alphaModFix/>
          </a:blip>
          <a:srcRect l="15849" t="12385" r="57902" b="60519"/>
          <a:stretch/>
        </p:blipFill>
        <p:spPr>
          <a:xfrm>
            <a:off x="8507209" y="188948"/>
            <a:ext cx="403429" cy="403429"/>
          </a:xfrm>
          <a:prstGeom prst="rect">
            <a:avLst/>
          </a:prstGeom>
          <a:noFill/>
          <a:ln>
            <a:noFill/>
          </a:ln>
        </p:spPr>
      </p:pic>
      <p:sp>
        <p:nvSpPr>
          <p:cNvPr id="406" name="Google Shape;406;p68"/>
          <p:cNvSpPr txBox="1">
            <a:spLocks noGrp="1"/>
          </p:cNvSpPr>
          <p:nvPr>
            <p:ph type="body" idx="1"/>
          </p:nvPr>
        </p:nvSpPr>
        <p:spPr>
          <a:xfrm>
            <a:off x="628650" y="1369219"/>
            <a:ext cx="3800100" cy="32634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800"/>
              </a:spcBef>
              <a:spcAft>
                <a:spcPts val="0"/>
              </a:spcAft>
              <a:buClr>
                <a:schemeClr val="accent1"/>
              </a:buClr>
              <a:buSzPts val="1700"/>
              <a:buFont typeface="Arial"/>
              <a:buChar char="•"/>
              <a:defRPr sz="1700">
                <a:solidFill>
                  <a:schemeClr val="dk1"/>
                </a:solidFil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07" name="Google Shape;407;p68"/>
          <p:cNvSpPr txBox="1">
            <a:spLocks noGrp="1"/>
          </p:cNvSpPr>
          <p:nvPr>
            <p:ph type="body" idx="2"/>
          </p:nvPr>
        </p:nvSpPr>
        <p:spPr>
          <a:xfrm>
            <a:off x="4660323" y="1369218"/>
            <a:ext cx="4483500" cy="3263400"/>
          </a:xfrm>
          <a:prstGeom prst="rect">
            <a:avLst/>
          </a:prstGeom>
          <a:noFill/>
          <a:ln>
            <a:noFill/>
          </a:ln>
        </p:spPr>
        <p:txBody>
          <a:bodyPr spcFirstLastPara="1" wrap="square" lIns="68575" tIns="34275" rIns="68575" bIns="34275" anchor="t" anchorCtr="0">
            <a:noAutofit/>
          </a:bodyPr>
          <a:lstStyle>
            <a:lvl1pPr marL="457200" marR="0" lvl="0" indent="-228600" algn="ctr" rtl="0">
              <a:lnSpc>
                <a:spcPct val="90000"/>
              </a:lnSpc>
              <a:spcBef>
                <a:spcPts val="800"/>
              </a:spcBef>
              <a:spcAft>
                <a:spcPts val="0"/>
              </a:spcAft>
              <a:buClr>
                <a:schemeClr val="accent1"/>
              </a:buClr>
              <a:buSzPts val="1400"/>
              <a:buFont typeface="Arial"/>
              <a:buNone/>
              <a:defRPr sz="1400" b="1">
                <a:solidFill>
                  <a:schemeClr val="dk1"/>
                </a:solidFil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pic>
        <p:nvPicPr>
          <p:cNvPr id="408" name="Google Shape;408;p68"/>
          <p:cNvPicPr preferRelativeResize="0"/>
          <p:nvPr/>
        </p:nvPicPr>
        <p:blipFill rotWithShape="1">
          <a:blip r:embed="rId3">
            <a:alphaModFix/>
          </a:blip>
          <a:srcRect/>
          <a:stretch/>
        </p:blipFill>
        <p:spPr>
          <a:xfrm>
            <a:off x="8561257" y="190500"/>
            <a:ext cx="337475" cy="396260"/>
          </a:xfrm>
          <a:prstGeom prst="rect">
            <a:avLst/>
          </a:prstGeom>
          <a:noFill/>
          <a:ln>
            <a:noFill/>
          </a:ln>
        </p:spPr>
      </p:pic>
      <p:sp>
        <p:nvSpPr>
          <p:cNvPr id="409" name="Google Shape;409;p68"/>
          <p:cNvSpPr txBox="1">
            <a:spLocks noGrp="1"/>
          </p:cNvSpPr>
          <p:nvPr>
            <p:ph type="ftr" idx="11"/>
          </p:nvPr>
        </p:nvSpPr>
        <p:spPr>
          <a:xfrm>
            <a:off x="52578" y="4896391"/>
            <a:ext cx="3086100" cy="2529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800" b="0" i="0">
                <a:solidFill>
                  <a:srgbClr val="A5A5A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8_Title Only">
  <p:cSld name="8_Title Only">
    <p:spTree>
      <p:nvGrpSpPr>
        <p:cNvPr id="1" name="Shape 410"/>
        <p:cNvGrpSpPr/>
        <p:nvPr/>
      </p:nvGrpSpPr>
      <p:grpSpPr>
        <a:xfrm>
          <a:off x="0" y="0"/>
          <a:ext cx="0" cy="0"/>
          <a:chOff x="0" y="0"/>
          <a:chExt cx="0" cy="0"/>
        </a:xfrm>
      </p:grpSpPr>
      <p:sp>
        <p:nvSpPr>
          <p:cNvPr id="411" name="Google Shape;411;p69"/>
          <p:cNvSpPr txBox="1">
            <a:spLocks noGrp="1"/>
          </p:cNvSpPr>
          <p:nvPr>
            <p:ph type="body" idx="1"/>
          </p:nvPr>
        </p:nvSpPr>
        <p:spPr>
          <a:xfrm>
            <a:off x="628649" y="1369219"/>
            <a:ext cx="5255700" cy="32634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800"/>
              </a:spcBef>
              <a:spcAft>
                <a:spcPts val="0"/>
              </a:spcAft>
              <a:buClr>
                <a:schemeClr val="accent1"/>
              </a:buClr>
              <a:buSzPts val="1700"/>
              <a:buFont typeface="Arial"/>
              <a:buChar char="•"/>
              <a:defRPr sz="1700">
                <a:solidFill>
                  <a:schemeClr val="dk1"/>
                </a:solidFil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12" name="Google Shape;412;p69"/>
          <p:cNvSpPr txBox="1">
            <a:spLocks noGrp="1"/>
          </p:cNvSpPr>
          <p:nvPr>
            <p:ph type="body" idx="2"/>
          </p:nvPr>
        </p:nvSpPr>
        <p:spPr>
          <a:xfrm>
            <a:off x="6125440" y="0"/>
            <a:ext cx="3018600" cy="5143500"/>
          </a:xfrm>
          <a:prstGeom prst="rect">
            <a:avLst/>
          </a:prstGeom>
          <a:noFill/>
          <a:ln>
            <a:noFill/>
          </a:ln>
        </p:spPr>
        <p:txBody>
          <a:bodyPr spcFirstLastPara="1" wrap="square" lIns="68575" tIns="34275" rIns="68575" bIns="34275" anchor="t" anchorCtr="0">
            <a:noAutofit/>
          </a:bodyPr>
          <a:lstStyle>
            <a:lvl1pPr marL="457200" marR="0" lvl="0" indent="-228600" algn="ctr" rtl="0">
              <a:lnSpc>
                <a:spcPct val="90000"/>
              </a:lnSpc>
              <a:spcBef>
                <a:spcPts val="800"/>
              </a:spcBef>
              <a:spcAft>
                <a:spcPts val="0"/>
              </a:spcAft>
              <a:buClr>
                <a:schemeClr val="accent1"/>
              </a:buClr>
              <a:buSzPts val="1400"/>
              <a:buFont typeface="Arial"/>
              <a:buNone/>
              <a:defRPr sz="1400" b="1">
                <a:solidFill>
                  <a:schemeClr val="dk1"/>
                </a:solidFil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13" name="Google Shape;413;p69"/>
          <p:cNvSpPr txBox="1">
            <a:spLocks noGrp="1"/>
          </p:cNvSpPr>
          <p:nvPr>
            <p:ph type="title"/>
          </p:nvPr>
        </p:nvSpPr>
        <p:spPr>
          <a:xfrm>
            <a:off x="319599" y="0"/>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cxnSp>
        <p:nvCxnSpPr>
          <p:cNvPr id="414" name="Google Shape;414;p69"/>
          <p:cNvCxnSpPr/>
          <p:nvPr/>
        </p:nvCxnSpPr>
        <p:spPr>
          <a:xfrm>
            <a:off x="389839" y="828581"/>
            <a:ext cx="1424400" cy="0"/>
          </a:xfrm>
          <a:prstGeom prst="straightConnector1">
            <a:avLst/>
          </a:prstGeom>
          <a:noFill/>
          <a:ln w="76200" cap="flat" cmpd="sng">
            <a:solidFill>
              <a:srgbClr val="1899D6"/>
            </a:solidFill>
            <a:prstDash val="solid"/>
            <a:miter lim="800000"/>
            <a:headEnd type="none" w="sm" len="sm"/>
            <a:tailEnd type="none" w="sm" len="sm"/>
          </a:ln>
        </p:spPr>
      </p:cxnSp>
      <p:pic>
        <p:nvPicPr>
          <p:cNvPr id="415" name="Google Shape;415;p69"/>
          <p:cNvPicPr preferRelativeResize="0"/>
          <p:nvPr/>
        </p:nvPicPr>
        <p:blipFill rotWithShape="1">
          <a:blip r:embed="rId2">
            <a:alphaModFix/>
          </a:blip>
          <a:srcRect l="15849" t="12385" r="57902" b="60519"/>
          <a:stretch/>
        </p:blipFill>
        <p:spPr>
          <a:xfrm>
            <a:off x="8507209" y="188948"/>
            <a:ext cx="403429" cy="403429"/>
          </a:xfrm>
          <a:prstGeom prst="rect">
            <a:avLst/>
          </a:prstGeom>
          <a:noFill/>
          <a:ln>
            <a:noFill/>
          </a:ln>
        </p:spPr>
      </p:pic>
      <p:pic>
        <p:nvPicPr>
          <p:cNvPr id="416" name="Google Shape;416;p69"/>
          <p:cNvPicPr preferRelativeResize="0"/>
          <p:nvPr/>
        </p:nvPicPr>
        <p:blipFill rotWithShape="1">
          <a:blip r:embed="rId2">
            <a:alphaModFix/>
          </a:blip>
          <a:srcRect l="15849" t="12385" r="57902" b="60519"/>
          <a:stretch/>
        </p:blipFill>
        <p:spPr>
          <a:xfrm>
            <a:off x="8516373" y="191329"/>
            <a:ext cx="403429" cy="403429"/>
          </a:xfrm>
          <a:prstGeom prst="rect">
            <a:avLst/>
          </a:prstGeom>
          <a:noFill/>
          <a:ln>
            <a:noFill/>
          </a:ln>
        </p:spPr>
      </p:pic>
      <p:sp>
        <p:nvSpPr>
          <p:cNvPr id="417" name="Google Shape;417;p69"/>
          <p:cNvSpPr txBox="1">
            <a:spLocks noGrp="1"/>
          </p:cNvSpPr>
          <p:nvPr>
            <p:ph type="ftr" idx="11"/>
          </p:nvPr>
        </p:nvSpPr>
        <p:spPr>
          <a:xfrm>
            <a:off x="52578" y="4896391"/>
            <a:ext cx="3086100" cy="2529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800" b="0" i="0">
                <a:solidFill>
                  <a:srgbClr val="A5A5A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18"/>
        <p:cNvGrpSpPr/>
        <p:nvPr/>
      </p:nvGrpSpPr>
      <p:grpSpPr>
        <a:xfrm>
          <a:off x="0" y="0"/>
          <a:ext cx="0" cy="0"/>
          <a:chOff x="0" y="0"/>
          <a:chExt cx="0" cy="0"/>
        </a:xfrm>
      </p:grpSpPr>
      <p:sp>
        <p:nvSpPr>
          <p:cNvPr id="419" name="Google Shape;419;p70"/>
          <p:cNvSpPr txBox="1">
            <a:spLocks noGrp="1"/>
          </p:cNvSpPr>
          <p:nvPr>
            <p:ph type="body" idx="1"/>
          </p:nvPr>
        </p:nvSpPr>
        <p:spPr>
          <a:xfrm>
            <a:off x="628650" y="1369219"/>
            <a:ext cx="3841800" cy="32634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800"/>
              </a:spcBef>
              <a:spcAft>
                <a:spcPts val="0"/>
              </a:spcAft>
              <a:buClr>
                <a:schemeClr val="accent1"/>
              </a:buClr>
              <a:buSzPts val="1700"/>
              <a:buFont typeface="Arial"/>
              <a:buChar char="•"/>
              <a:defRPr sz="1700">
                <a:solidFill>
                  <a:schemeClr val="dk1"/>
                </a:solidFil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pic>
        <p:nvPicPr>
          <p:cNvPr id="420" name="Google Shape;420;p70"/>
          <p:cNvPicPr preferRelativeResize="0"/>
          <p:nvPr/>
        </p:nvPicPr>
        <p:blipFill rotWithShape="1">
          <a:blip r:embed="rId2">
            <a:alphaModFix/>
          </a:blip>
          <a:srcRect/>
          <a:stretch/>
        </p:blipFill>
        <p:spPr>
          <a:xfrm>
            <a:off x="5405072" y="920948"/>
            <a:ext cx="2984317" cy="3932039"/>
          </a:xfrm>
          <a:prstGeom prst="rect">
            <a:avLst/>
          </a:prstGeom>
          <a:noFill/>
          <a:ln>
            <a:noFill/>
          </a:ln>
        </p:spPr>
      </p:pic>
      <p:sp>
        <p:nvSpPr>
          <p:cNvPr id="421" name="Google Shape;421;p70"/>
          <p:cNvSpPr txBox="1">
            <a:spLocks noGrp="1"/>
          </p:cNvSpPr>
          <p:nvPr>
            <p:ph type="title"/>
          </p:nvPr>
        </p:nvSpPr>
        <p:spPr>
          <a:xfrm>
            <a:off x="319599" y="0"/>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cxnSp>
        <p:nvCxnSpPr>
          <p:cNvPr id="422" name="Google Shape;422;p70"/>
          <p:cNvCxnSpPr/>
          <p:nvPr/>
        </p:nvCxnSpPr>
        <p:spPr>
          <a:xfrm>
            <a:off x="389839" y="828581"/>
            <a:ext cx="1424400" cy="0"/>
          </a:xfrm>
          <a:prstGeom prst="straightConnector1">
            <a:avLst/>
          </a:prstGeom>
          <a:noFill/>
          <a:ln w="76200" cap="flat" cmpd="sng">
            <a:solidFill>
              <a:srgbClr val="1899D6"/>
            </a:solidFill>
            <a:prstDash val="solid"/>
            <a:miter lim="800000"/>
            <a:headEnd type="none" w="sm" len="sm"/>
            <a:tailEnd type="none" w="sm" len="sm"/>
          </a:ln>
        </p:spPr>
      </p:cxnSp>
      <p:sp>
        <p:nvSpPr>
          <p:cNvPr id="423" name="Google Shape;423;p70"/>
          <p:cNvSpPr txBox="1">
            <a:spLocks noGrp="1"/>
          </p:cNvSpPr>
          <p:nvPr>
            <p:ph type="body" idx="2"/>
          </p:nvPr>
        </p:nvSpPr>
        <p:spPr>
          <a:xfrm>
            <a:off x="5789428" y="2077406"/>
            <a:ext cx="2199900" cy="13035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100"/>
              <a:buNone/>
              <a:defRPr sz="1100"/>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pic>
        <p:nvPicPr>
          <p:cNvPr id="424" name="Google Shape;424;p70"/>
          <p:cNvPicPr preferRelativeResize="0"/>
          <p:nvPr/>
        </p:nvPicPr>
        <p:blipFill rotWithShape="1">
          <a:blip r:embed="rId3">
            <a:alphaModFix/>
          </a:blip>
          <a:srcRect/>
          <a:stretch/>
        </p:blipFill>
        <p:spPr>
          <a:xfrm>
            <a:off x="8561257" y="190500"/>
            <a:ext cx="337475" cy="396260"/>
          </a:xfrm>
          <a:prstGeom prst="rect">
            <a:avLst/>
          </a:prstGeom>
          <a:noFill/>
          <a:ln>
            <a:noFill/>
          </a:ln>
        </p:spPr>
      </p:pic>
      <p:sp>
        <p:nvSpPr>
          <p:cNvPr id="425" name="Google Shape;425;p70"/>
          <p:cNvSpPr txBox="1">
            <a:spLocks noGrp="1"/>
          </p:cNvSpPr>
          <p:nvPr>
            <p:ph type="ftr" idx="11"/>
          </p:nvPr>
        </p:nvSpPr>
        <p:spPr>
          <a:xfrm>
            <a:off x="52578" y="4896391"/>
            <a:ext cx="3086100" cy="2529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800" b="0" i="0">
                <a:solidFill>
                  <a:srgbClr val="A5A5A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6_Title Only">
  <p:cSld name="6_Title Only">
    <p:spTree>
      <p:nvGrpSpPr>
        <p:cNvPr id="1" name="Shape 426"/>
        <p:cNvGrpSpPr/>
        <p:nvPr/>
      </p:nvGrpSpPr>
      <p:grpSpPr>
        <a:xfrm>
          <a:off x="0" y="0"/>
          <a:ext cx="0" cy="0"/>
          <a:chOff x="0" y="0"/>
          <a:chExt cx="0" cy="0"/>
        </a:xfrm>
      </p:grpSpPr>
      <p:sp>
        <p:nvSpPr>
          <p:cNvPr id="427" name="Google Shape;427;p71"/>
          <p:cNvSpPr/>
          <p:nvPr/>
        </p:nvSpPr>
        <p:spPr>
          <a:xfrm>
            <a:off x="0" y="0"/>
            <a:ext cx="9144000" cy="5143500"/>
          </a:xfrm>
          <a:prstGeom prst="rect">
            <a:avLst/>
          </a:pr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28" name="Google Shape;428;p71"/>
          <p:cNvSpPr txBox="1">
            <a:spLocks noGrp="1"/>
          </p:cNvSpPr>
          <p:nvPr>
            <p:ph type="body" idx="1"/>
          </p:nvPr>
        </p:nvSpPr>
        <p:spPr>
          <a:xfrm>
            <a:off x="344991" y="421466"/>
            <a:ext cx="7484100" cy="13683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accent1"/>
              </a:buClr>
              <a:buSzPts val="3800"/>
              <a:buNone/>
              <a:defRPr sz="3800" b="1">
                <a:solidFill>
                  <a:schemeClr val="lt1"/>
                </a:solidFil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29" name="Google Shape;429;p71"/>
          <p:cNvSpPr txBox="1">
            <a:spLocks noGrp="1"/>
          </p:cNvSpPr>
          <p:nvPr>
            <p:ph type="body" idx="2"/>
          </p:nvPr>
        </p:nvSpPr>
        <p:spPr>
          <a:xfrm>
            <a:off x="6535854" y="3429748"/>
            <a:ext cx="2267700" cy="630900"/>
          </a:xfrm>
          <a:prstGeom prst="rect">
            <a:avLst/>
          </a:prstGeom>
          <a:noFill/>
          <a:ln>
            <a:noFill/>
          </a:ln>
        </p:spPr>
        <p:txBody>
          <a:bodyPr spcFirstLastPara="1" wrap="square" lIns="68575" tIns="34275" rIns="68575" bIns="34275" anchor="t" anchorCtr="0">
            <a:noAutofit/>
          </a:bodyPr>
          <a:lstStyle>
            <a:lvl1pPr marL="457200" lvl="0" indent="-228600" algn="r" rtl="0">
              <a:lnSpc>
                <a:spcPct val="90000"/>
              </a:lnSpc>
              <a:spcBef>
                <a:spcPts val="800"/>
              </a:spcBef>
              <a:spcAft>
                <a:spcPts val="0"/>
              </a:spcAft>
              <a:buClr>
                <a:schemeClr val="accent1"/>
              </a:buClr>
              <a:buSzPts val="2000"/>
              <a:buNone/>
              <a:defRPr sz="2000" b="1">
                <a:solidFill>
                  <a:schemeClr val="lt1"/>
                </a:solidFil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cxnSp>
        <p:nvCxnSpPr>
          <p:cNvPr id="430" name="Google Shape;430;p71"/>
          <p:cNvCxnSpPr/>
          <p:nvPr/>
        </p:nvCxnSpPr>
        <p:spPr>
          <a:xfrm>
            <a:off x="7298017" y="4060576"/>
            <a:ext cx="1424400" cy="0"/>
          </a:xfrm>
          <a:prstGeom prst="straightConnector1">
            <a:avLst/>
          </a:prstGeom>
          <a:noFill/>
          <a:ln w="76200" cap="flat" cmpd="sng">
            <a:solidFill>
              <a:schemeClr val="lt1"/>
            </a:solidFill>
            <a:prstDash val="solid"/>
            <a:miter lim="800000"/>
            <a:headEnd type="none" w="sm" len="sm"/>
            <a:tailEnd type="none" w="sm" len="sm"/>
          </a:ln>
        </p:spPr>
      </p:cxnSp>
      <p:sp>
        <p:nvSpPr>
          <p:cNvPr id="431" name="Google Shape;431;p71"/>
          <p:cNvSpPr txBox="1">
            <a:spLocks noGrp="1"/>
          </p:cNvSpPr>
          <p:nvPr>
            <p:ph type="body" idx="3"/>
          </p:nvPr>
        </p:nvSpPr>
        <p:spPr>
          <a:xfrm>
            <a:off x="6535854" y="4181246"/>
            <a:ext cx="2267700" cy="630900"/>
          </a:xfrm>
          <a:prstGeom prst="rect">
            <a:avLst/>
          </a:prstGeom>
          <a:noFill/>
          <a:ln>
            <a:noFill/>
          </a:ln>
        </p:spPr>
        <p:txBody>
          <a:bodyPr spcFirstLastPara="1" wrap="square" lIns="68575" tIns="34275" rIns="68575" bIns="34275" anchor="t" anchorCtr="0">
            <a:noAutofit/>
          </a:bodyPr>
          <a:lstStyle>
            <a:lvl1pPr marL="457200" lvl="0" indent="-228600" algn="r" rtl="0">
              <a:lnSpc>
                <a:spcPct val="90000"/>
              </a:lnSpc>
              <a:spcBef>
                <a:spcPts val="800"/>
              </a:spcBef>
              <a:spcAft>
                <a:spcPts val="0"/>
              </a:spcAft>
              <a:buClr>
                <a:schemeClr val="accent1"/>
              </a:buClr>
              <a:buSzPts val="1100"/>
              <a:buNone/>
              <a:defRPr sz="1100" b="0">
                <a:solidFill>
                  <a:schemeClr val="lt1"/>
                </a:solidFil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3_Two Content 1">
  <p:cSld name="3_Two Content_1">
    <p:spTree>
      <p:nvGrpSpPr>
        <p:cNvPr id="1" name="Shape 438"/>
        <p:cNvGrpSpPr/>
        <p:nvPr/>
      </p:nvGrpSpPr>
      <p:grpSpPr>
        <a:xfrm>
          <a:off x="0" y="0"/>
          <a:ext cx="0" cy="0"/>
          <a:chOff x="0" y="0"/>
          <a:chExt cx="0" cy="0"/>
        </a:xfrm>
      </p:grpSpPr>
      <p:cxnSp>
        <p:nvCxnSpPr>
          <p:cNvPr id="439" name="Google Shape;439;p73"/>
          <p:cNvCxnSpPr/>
          <p:nvPr/>
        </p:nvCxnSpPr>
        <p:spPr>
          <a:xfrm>
            <a:off x="342900" y="822960"/>
            <a:ext cx="1424400" cy="0"/>
          </a:xfrm>
          <a:prstGeom prst="straightConnector1">
            <a:avLst/>
          </a:prstGeom>
          <a:noFill/>
          <a:ln w="76200" cap="flat" cmpd="sng">
            <a:solidFill>
              <a:srgbClr val="1899D6"/>
            </a:solidFill>
            <a:prstDash val="solid"/>
            <a:miter lim="800000"/>
            <a:headEnd type="none" w="sm" len="sm"/>
            <a:tailEnd type="none" w="sm" len="sm"/>
          </a:ln>
        </p:spPr>
      </p:cxnSp>
      <p:sp>
        <p:nvSpPr>
          <p:cNvPr id="440" name="Google Shape;440;p73"/>
          <p:cNvSpPr txBox="1">
            <a:spLocks noGrp="1"/>
          </p:cNvSpPr>
          <p:nvPr>
            <p:ph type="body" idx="1"/>
          </p:nvPr>
        </p:nvSpPr>
        <p:spPr>
          <a:xfrm>
            <a:off x="342900" y="1028700"/>
            <a:ext cx="4114800" cy="37719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800"/>
              </a:spcBef>
              <a:spcAft>
                <a:spcPts val="0"/>
              </a:spcAft>
              <a:buClr>
                <a:schemeClr val="accent1"/>
              </a:buClr>
              <a:buSzPts val="1100"/>
              <a:buNone/>
              <a:defRPr sz="1100"/>
            </a:lvl1pPr>
            <a:lvl2pPr marL="914400" lvl="1" indent="-298450" algn="l" rtl="0">
              <a:lnSpc>
                <a:spcPct val="90000"/>
              </a:lnSpc>
              <a:spcBef>
                <a:spcPts val="400"/>
              </a:spcBef>
              <a:spcAft>
                <a:spcPts val="0"/>
              </a:spcAft>
              <a:buClr>
                <a:schemeClr val="dk1"/>
              </a:buClr>
              <a:buSzPts val="1100"/>
              <a:buChar char="•"/>
              <a:defRPr sz="1100"/>
            </a:lvl2pPr>
            <a:lvl3pPr marL="1371600" lvl="2" indent="-298450" algn="l" rtl="0">
              <a:lnSpc>
                <a:spcPct val="90000"/>
              </a:lnSpc>
              <a:spcBef>
                <a:spcPts val="400"/>
              </a:spcBef>
              <a:spcAft>
                <a:spcPts val="0"/>
              </a:spcAft>
              <a:buClr>
                <a:schemeClr val="dk1"/>
              </a:buClr>
              <a:buSzPts val="1100"/>
              <a:buChar char="•"/>
              <a:defRPr sz="1100"/>
            </a:lvl3pPr>
            <a:lvl4pPr marL="1828800" lvl="3" indent="-298450" algn="l" rtl="0">
              <a:lnSpc>
                <a:spcPct val="90000"/>
              </a:lnSpc>
              <a:spcBef>
                <a:spcPts val="400"/>
              </a:spcBef>
              <a:spcAft>
                <a:spcPts val="0"/>
              </a:spcAft>
              <a:buClr>
                <a:schemeClr val="dk1"/>
              </a:buClr>
              <a:buSzPts val="1100"/>
              <a:buChar char="•"/>
              <a:defRPr sz="1100">
                <a:latin typeface="Arial"/>
                <a:ea typeface="Arial"/>
                <a:cs typeface="Arial"/>
                <a:sym typeface="Arial"/>
              </a:defRPr>
            </a:lvl4pPr>
            <a:lvl5pPr marL="2286000" lvl="4" indent="-298450" algn="l" rtl="0">
              <a:lnSpc>
                <a:spcPct val="90000"/>
              </a:lnSpc>
              <a:spcBef>
                <a:spcPts val="400"/>
              </a:spcBef>
              <a:spcAft>
                <a:spcPts val="0"/>
              </a:spcAft>
              <a:buClr>
                <a:schemeClr val="dk1"/>
              </a:buClr>
              <a:buSzPts val="1100"/>
              <a:buChar char="•"/>
              <a:defRPr sz="1100"/>
            </a:lvl5pPr>
            <a:lvl6pPr marL="2743200" lvl="5" indent="-298450" algn="l" rtl="0">
              <a:lnSpc>
                <a:spcPct val="90000"/>
              </a:lnSpc>
              <a:spcBef>
                <a:spcPts val="400"/>
              </a:spcBef>
              <a:spcAft>
                <a:spcPts val="0"/>
              </a:spcAft>
              <a:buClr>
                <a:schemeClr val="dk1"/>
              </a:buClr>
              <a:buSzPts val="1100"/>
              <a:buChar char="•"/>
              <a:defRPr sz="1100"/>
            </a:lvl6pPr>
            <a:lvl7pPr marL="3200400" lvl="6" indent="-298450" algn="l" rtl="0">
              <a:lnSpc>
                <a:spcPct val="90000"/>
              </a:lnSpc>
              <a:spcBef>
                <a:spcPts val="400"/>
              </a:spcBef>
              <a:spcAft>
                <a:spcPts val="0"/>
              </a:spcAft>
              <a:buClr>
                <a:schemeClr val="dk1"/>
              </a:buClr>
              <a:buSzPts val="1100"/>
              <a:buChar char="•"/>
              <a:defRPr sz="1100"/>
            </a:lvl7pPr>
            <a:lvl8pPr marL="3657600" lvl="7" indent="-298450" algn="l" rtl="0">
              <a:lnSpc>
                <a:spcPct val="90000"/>
              </a:lnSpc>
              <a:spcBef>
                <a:spcPts val="400"/>
              </a:spcBef>
              <a:spcAft>
                <a:spcPts val="0"/>
              </a:spcAft>
              <a:buClr>
                <a:schemeClr val="dk1"/>
              </a:buClr>
              <a:buSzPts val="1100"/>
              <a:buChar char="•"/>
              <a:defRPr sz="1100"/>
            </a:lvl8pPr>
            <a:lvl9pPr marL="4114800" lvl="8" indent="-298450" algn="l" rtl="0">
              <a:lnSpc>
                <a:spcPct val="90000"/>
              </a:lnSpc>
              <a:spcBef>
                <a:spcPts val="400"/>
              </a:spcBef>
              <a:spcAft>
                <a:spcPts val="0"/>
              </a:spcAft>
              <a:buClr>
                <a:schemeClr val="dk1"/>
              </a:buClr>
              <a:buSzPts val="1100"/>
              <a:buChar char="•"/>
              <a:defRPr sz="1100"/>
            </a:lvl9pPr>
          </a:lstStyle>
          <a:p>
            <a:endParaRPr/>
          </a:p>
        </p:txBody>
      </p:sp>
      <p:sp>
        <p:nvSpPr>
          <p:cNvPr id="441" name="Google Shape;441;p73"/>
          <p:cNvSpPr txBox="1">
            <a:spLocks noGrp="1"/>
          </p:cNvSpPr>
          <p:nvPr>
            <p:ph type="sldNum" idx="12"/>
          </p:nvPr>
        </p:nvSpPr>
        <p:spPr>
          <a:xfrm>
            <a:off x="7027512" y="4896109"/>
            <a:ext cx="2057400" cy="273900"/>
          </a:xfrm>
          <a:prstGeom prst="rect">
            <a:avLst/>
          </a:prstGeom>
          <a:noFill/>
          <a:ln>
            <a:noFill/>
          </a:ln>
        </p:spPr>
        <p:txBody>
          <a:bodyPr spcFirstLastPara="1" wrap="square" lIns="68575" tIns="34275" rIns="68575" bIns="34275" anchor="t" anchorCtr="0">
            <a:noAutofit/>
          </a:bodyPr>
          <a:lstStyle>
            <a:lvl1pPr marL="0" lvl="0" indent="0" algn="r" rtl="0">
              <a:spcBef>
                <a:spcPts val="0"/>
              </a:spcBef>
              <a:buNone/>
              <a:defRPr sz="800">
                <a:solidFill>
                  <a:srgbClr val="A5A5A5"/>
                </a:solidFill>
                <a:latin typeface="Arial"/>
                <a:ea typeface="Arial"/>
                <a:cs typeface="Arial"/>
                <a:sym typeface="Arial"/>
              </a:defRPr>
            </a:lvl1pPr>
            <a:lvl2pPr marL="0" lvl="1" indent="0" algn="r" rtl="0">
              <a:spcBef>
                <a:spcPts val="0"/>
              </a:spcBef>
              <a:buNone/>
              <a:defRPr sz="800">
                <a:solidFill>
                  <a:srgbClr val="A5A5A5"/>
                </a:solidFill>
                <a:latin typeface="Arial"/>
                <a:ea typeface="Arial"/>
                <a:cs typeface="Arial"/>
                <a:sym typeface="Arial"/>
              </a:defRPr>
            </a:lvl2pPr>
            <a:lvl3pPr marL="0" lvl="2" indent="0" algn="r" rtl="0">
              <a:spcBef>
                <a:spcPts val="0"/>
              </a:spcBef>
              <a:buNone/>
              <a:defRPr sz="800">
                <a:solidFill>
                  <a:srgbClr val="A5A5A5"/>
                </a:solidFill>
                <a:latin typeface="Arial"/>
                <a:ea typeface="Arial"/>
                <a:cs typeface="Arial"/>
                <a:sym typeface="Arial"/>
              </a:defRPr>
            </a:lvl3pPr>
            <a:lvl4pPr marL="0" lvl="3" indent="0" algn="r" rtl="0">
              <a:spcBef>
                <a:spcPts val="0"/>
              </a:spcBef>
              <a:buNone/>
              <a:defRPr sz="800">
                <a:solidFill>
                  <a:srgbClr val="A5A5A5"/>
                </a:solidFill>
                <a:latin typeface="Arial"/>
                <a:ea typeface="Arial"/>
                <a:cs typeface="Arial"/>
                <a:sym typeface="Arial"/>
              </a:defRPr>
            </a:lvl4pPr>
            <a:lvl5pPr marL="0" lvl="4" indent="0" algn="r" rtl="0">
              <a:spcBef>
                <a:spcPts val="0"/>
              </a:spcBef>
              <a:buNone/>
              <a:defRPr sz="800">
                <a:solidFill>
                  <a:srgbClr val="A5A5A5"/>
                </a:solidFill>
                <a:latin typeface="Arial"/>
                <a:ea typeface="Arial"/>
                <a:cs typeface="Arial"/>
                <a:sym typeface="Arial"/>
              </a:defRPr>
            </a:lvl5pPr>
            <a:lvl6pPr marL="0" lvl="5" indent="0" algn="r" rtl="0">
              <a:spcBef>
                <a:spcPts val="0"/>
              </a:spcBef>
              <a:buNone/>
              <a:defRPr sz="800">
                <a:solidFill>
                  <a:srgbClr val="A5A5A5"/>
                </a:solidFill>
                <a:latin typeface="Arial"/>
                <a:ea typeface="Arial"/>
                <a:cs typeface="Arial"/>
                <a:sym typeface="Arial"/>
              </a:defRPr>
            </a:lvl6pPr>
            <a:lvl7pPr marL="0" lvl="6" indent="0" algn="r" rtl="0">
              <a:spcBef>
                <a:spcPts val="0"/>
              </a:spcBef>
              <a:buNone/>
              <a:defRPr sz="800">
                <a:solidFill>
                  <a:srgbClr val="A5A5A5"/>
                </a:solidFill>
                <a:latin typeface="Arial"/>
                <a:ea typeface="Arial"/>
                <a:cs typeface="Arial"/>
                <a:sym typeface="Arial"/>
              </a:defRPr>
            </a:lvl7pPr>
            <a:lvl8pPr marL="0" lvl="7" indent="0" algn="r" rtl="0">
              <a:spcBef>
                <a:spcPts val="0"/>
              </a:spcBef>
              <a:buNone/>
              <a:defRPr sz="800">
                <a:solidFill>
                  <a:srgbClr val="A5A5A5"/>
                </a:solidFill>
                <a:latin typeface="Arial"/>
                <a:ea typeface="Arial"/>
                <a:cs typeface="Arial"/>
                <a:sym typeface="Arial"/>
              </a:defRPr>
            </a:lvl8pPr>
            <a:lvl9pPr marL="0" lvl="8" indent="0" algn="r" rtl="0">
              <a:spcBef>
                <a:spcPts val="0"/>
              </a:spcBef>
              <a:buNone/>
              <a:defRPr sz="800">
                <a:solidFill>
                  <a:srgbClr val="A5A5A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442" name="Google Shape;442;p73"/>
          <p:cNvSpPr txBox="1">
            <a:spLocks noGrp="1"/>
          </p:cNvSpPr>
          <p:nvPr>
            <p:ph type="title"/>
          </p:nvPr>
        </p:nvSpPr>
        <p:spPr>
          <a:xfrm>
            <a:off x="342900" y="0"/>
            <a:ext cx="7886700" cy="8229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2300"/>
              <a:buFont typeface="Arial"/>
              <a:buNone/>
              <a:defRPr sz="2300" b="1"/>
            </a:lvl1pPr>
            <a:lvl2pPr lvl="1" rtl="0">
              <a:spcBef>
                <a:spcPts val="0"/>
              </a:spcBef>
              <a:spcAft>
                <a:spcPts val="0"/>
              </a:spcAft>
              <a:buSzPts val="2300"/>
              <a:buNone/>
              <a:defRPr sz="2300" b="1"/>
            </a:lvl2pPr>
            <a:lvl3pPr lvl="2" rtl="0">
              <a:spcBef>
                <a:spcPts val="0"/>
              </a:spcBef>
              <a:spcAft>
                <a:spcPts val="0"/>
              </a:spcAft>
              <a:buSzPts val="2300"/>
              <a:buNone/>
              <a:defRPr sz="2300" b="1"/>
            </a:lvl3pPr>
            <a:lvl4pPr lvl="3" rtl="0">
              <a:spcBef>
                <a:spcPts val="0"/>
              </a:spcBef>
              <a:spcAft>
                <a:spcPts val="0"/>
              </a:spcAft>
              <a:buSzPts val="2300"/>
              <a:buNone/>
              <a:defRPr sz="2300" b="1"/>
            </a:lvl4pPr>
            <a:lvl5pPr lvl="4" rtl="0">
              <a:spcBef>
                <a:spcPts val="0"/>
              </a:spcBef>
              <a:spcAft>
                <a:spcPts val="0"/>
              </a:spcAft>
              <a:buSzPts val="2300"/>
              <a:buNone/>
              <a:defRPr sz="2300" b="1"/>
            </a:lvl5pPr>
            <a:lvl6pPr lvl="5" rtl="0">
              <a:spcBef>
                <a:spcPts val="0"/>
              </a:spcBef>
              <a:spcAft>
                <a:spcPts val="0"/>
              </a:spcAft>
              <a:buSzPts val="2300"/>
              <a:buNone/>
              <a:defRPr sz="2300" b="1"/>
            </a:lvl6pPr>
            <a:lvl7pPr lvl="6" rtl="0">
              <a:spcBef>
                <a:spcPts val="0"/>
              </a:spcBef>
              <a:spcAft>
                <a:spcPts val="0"/>
              </a:spcAft>
              <a:buSzPts val="2300"/>
              <a:buNone/>
              <a:defRPr sz="2300" b="1"/>
            </a:lvl7pPr>
            <a:lvl8pPr lvl="7" rtl="0">
              <a:spcBef>
                <a:spcPts val="0"/>
              </a:spcBef>
              <a:spcAft>
                <a:spcPts val="0"/>
              </a:spcAft>
              <a:buSzPts val="2300"/>
              <a:buNone/>
              <a:defRPr sz="2300" b="1"/>
            </a:lvl8pPr>
            <a:lvl9pPr lvl="8" rtl="0">
              <a:spcBef>
                <a:spcPts val="0"/>
              </a:spcBef>
              <a:spcAft>
                <a:spcPts val="0"/>
              </a:spcAft>
              <a:buSzPts val="2300"/>
              <a:buNone/>
              <a:defRPr sz="2300" b="1"/>
            </a:lvl9pPr>
          </a:lstStyle>
          <a:p>
            <a:endParaRPr/>
          </a:p>
        </p:txBody>
      </p:sp>
      <p:pic>
        <p:nvPicPr>
          <p:cNvPr id="443" name="Google Shape;443;p73"/>
          <p:cNvPicPr preferRelativeResize="0"/>
          <p:nvPr/>
        </p:nvPicPr>
        <p:blipFill rotWithShape="1">
          <a:blip r:embed="rId2">
            <a:alphaModFix/>
          </a:blip>
          <a:srcRect/>
          <a:stretch/>
        </p:blipFill>
        <p:spPr>
          <a:xfrm>
            <a:off x="8561257" y="190500"/>
            <a:ext cx="337475" cy="396260"/>
          </a:xfrm>
          <a:prstGeom prst="rect">
            <a:avLst/>
          </a:prstGeom>
          <a:noFill/>
          <a:ln>
            <a:noFill/>
          </a:ln>
        </p:spPr>
      </p:pic>
      <p:sp>
        <p:nvSpPr>
          <p:cNvPr id="444" name="Google Shape;444;p73"/>
          <p:cNvSpPr txBox="1">
            <a:spLocks noGrp="1"/>
          </p:cNvSpPr>
          <p:nvPr>
            <p:ph type="body" idx="2"/>
          </p:nvPr>
        </p:nvSpPr>
        <p:spPr>
          <a:xfrm>
            <a:off x="4800600" y="1019419"/>
            <a:ext cx="4114800" cy="3771900"/>
          </a:xfrm>
          <a:prstGeom prst="rect">
            <a:avLst/>
          </a:prstGeom>
        </p:spPr>
        <p:txBody>
          <a:bodyPr spcFirstLastPara="1" wrap="square" lIns="0" tIns="0" rIns="0" bIns="0" anchor="t" anchorCtr="0">
            <a:noAutofit/>
          </a:bodyPr>
          <a:lstStyle>
            <a:lvl1pPr marL="457200" lvl="0" indent="-298450" rtl="0">
              <a:spcBef>
                <a:spcPts val="800"/>
              </a:spcBef>
              <a:spcAft>
                <a:spcPts val="0"/>
              </a:spcAft>
              <a:buSzPts val="1100"/>
              <a:buChar char="•"/>
              <a:defRPr sz="1100"/>
            </a:lvl1pPr>
            <a:lvl2pPr marL="914400" lvl="1" indent="-298450" rtl="0">
              <a:spcBef>
                <a:spcPts val="400"/>
              </a:spcBef>
              <a:spcAft>
                <a:spcPts val="0"/>
              </a:spcAft>
              <a:buSzPts val="1100"/>
              <a:buChar char="•"/>
              <a:defRPr sz="1100"/>
            </a:lvl2pPr>
            <a:lvl3pPr marL="1371600" lvl="2" indent="-298450" rtl="0">
              <a:spcBef>
                <a:spcPts val="400"/>
              </a:spcBef>
              <a:spcAft>
                <a:spcPts val="0"/>
              </a:spcAft>
              <a:buSzPts val="1100"/>
              <a:buChar char="•"/>
              <a:defRPr sz="1100"/>
            </a:lvl3pPr>
            <a:lvl4pPr marL="1828800" lvl="3" indent="-298450" rtl="0">
              <a:spcBef>
                <a:spcPts val="400"/>
              </a:spcBef>
              <a:spcAft>
                <a:spcPts val="0"/>
              </a:spcAft>
              <a:buSzPts val="1100"/>
              <a:buChar char="•"/>
              <a:defRPr sz="1100"/>
            </a:lvl4pPr>
            <a:lvl5pPr marL="2286000" lvl="4" indent="-298450" rtl="0">
              <a:spcBef>
                <a:spcPts val="400"/>
              </a:spcBef>
              <a:spcAft>
                <a:spcPts val="0"/>
              </a:spcAft>
              <a:buSzPts val="1100"/>
              <a:buChar char="•"/>
              <a:defRPr sz="1100"/>
            </a:lvl5pPr>
            <a:lvl6pPr marL="2743200" lvl="5" indent="-298450" rtl="0">
              <a:spcBef>
                <a:spcPts val="400"/>
              </a:spcBef>
              <a:spcAft>
                <a:spcPts val="0"/>
              </a:spcAft>
              <a:buSzPts val="1100"/>
              <a:buChar char="•"/>
              <a:defRPr sz="1100"/>
            </a:lvl6pPr>
            <a:lvl7pPr marL="3200400" lvl="6" indent="-298450" rtl="0">
              <a:spcBef>
                <a:spcPts val="400"/>
              </a:spcBef>
              <a:spcAft>
                <a:spcPts val="0"/>
              </a:spcAft>
              <a:buSzPts val="1100"/>
              <a:buChar char="•"/>
              <a:defRPr sz="1100"/>
            </a:lvl7pPr>
            <a:lvl8pPr marL="3657600" lvl="7" indent="-298450" rtl="0">
              <a:spcBef>
                <a:spcPts val="400"/>
              </a:spcBef>
              <a:spcAft>
                <a:spcPts val="0"/>
              </a:spcAft>
              <a:buSzPts val="1100"/>
              <a:buChar char="•"/>
              <a:defRPr sz="1100"/>
            </a:lvl8pPr>
            <a:lvl9pPr marL="4114800" lvl="8" indent="-298450" rtl="0">
              <a:spcBef>
                <a:spcPts val="400"/>
              </a:spcBef>
              <a:spcAft>
                <a:spcPts val="0"/>
              </a:spcAft>
              <a:buSzPts val="1100"/>
              <a:buChar char="•"/>
              <a:defRPr sz="1100"/>
            </a:lvl9pPr>
          </a:lstStyle>
          <a:p>
            <a:endParaRPr/>
          </a:p>
        </p:txBody>
      </p:sp>
      <p:sp>
        <p:nvSpPr>
          <p:cNvPr id="445" name="Google Shape;445;p73"/>
          <p:cNvSpPr txBox="1"/>
          <p:nvPr/>
        </p:nvSpPr>
        <p:spPr>
          <a:xfrm>
            <a:off x="342900" y="4896394"/>
            <a:ext cx="6346500" cy="2529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900">
                <a:solidFill>
                  <a:srgbClr val="A5A5A5"/>
                </a:solidFill>
              </a:rPr>
              <a:t>The Behavioural Insights Team / </a:t>
            </a:r>
            <a:r>
              <a:rPr lang="en-GB" sz="900" b="1">
                <a:solidFill>
                  <a:srgbClr val="A5A5A5"/>
                </a:solidFill>
              </a:rPr>
              <a:t>Applying Behavioural Insights in Health </a:t>
            </a:r>
            <a:endParaRPr sz="900"/>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lack with Pic 1">
  <p:cSld name="Black with Pic_1">
    <p:bg>
      <p:bgPr>
        <a:solidFill>
          <a:schemeClr val="dk1"/>
        </a:solidFill>
        <a:effectLst/>
      </p:bgPr>
    </p:bg>
    <p:spTree>
      <p:nvGrpSpPr>
        <p:cNvPr id="1" name="Shape 446"/>
        <p:cNvGrpSpPr/>
        <p:nvPr/>
      </p:nvGrpSpPr>
      <p:grpSpPr>
        <a:xfrm>
          <a:off x="0" y="0"/>
          <a:ext cx="0" cy="0"/>
          <a:chOff x="0" y="0"/>
          <a:chExt cx="0" cy="0"/>
        </a:xfrm>
      </p:grpSpPr>
      <p:pic>
        <p:nvPicPr>
          <p:cNvPr id="447" name="Google Shape;447;p74"/>
          <p:cNvPicPr preferRelativeResize="0"/>
          <p:nvPr/>
        </p:nvPicPr>
        <p:blipFill rotWithShape="1">
          <a:blip r:embed="rId2">
            <a:alphaModFix/>
          </a:blip>
          <a:srcRect/>
          <a:stretch/>
        </p:blipFill>
        <p:spPr>
          <a:xfrm>
            <a:off x="7200254" y="41513"/>
            <a:ext cx="1236356" cy="874351"/>
          </a:xfrm>
          <a:prstGeom prst="rect">
            <a:avLst/>
          </a:prstGeom>
          <a:noFill/>
          <a:ln>
            <a:noFill/>
          </a:ln>
        </p:spPr>
      </p:pic>
      <p:sp>
        <p:nvSpPr>
          <p:cNvPr id="448" name="Google Shape;448;p74"/>
          <p:cNvSpPr>
            <a:spLocks noGrp="1"/>
          </p:cNvSpPr>
          <p:nvPr>
            <p:ph type="pic" idx="2"/>
          </p:nvPr>
        </p:nvSpPr>
        <p:spPr>
          <a:xfrm>
            <a:off x="4353391" y="1226344"/>
            <a:ext cx="4160700" cy="3257700"/>
          </a:xfrm>
          <a:prstGeom prst="rect">
            <a:avLst/>
          </a:prstGeom>
          <a:noFill/>
          <a:ln>
            <a:noFill/>
          </a:ln>
        </p:spPr>
      </p:sp>
      <p:sp>
        <p:nvSpPr>
          <p:cNvPr id="449" name="Google Shape;449;p74"/>
          <p:cNvSpPr txBox="1">
            <a:spLocks noGrp="1"/>
          </p:cNvSpPr>
          <p:nvPr>
            <p:ph type="body" idx="1"/>
          </p:nvPr>
        </p:nvSpPr>
        <p:spPr>
          <a:xfrm>
            <a:off x="621179" y="1226344"/>
            <a:ext cx="3447600" cy="2251500"/>
          </a:xfrm>
          <a:prstGeom prst="rect">
            <a:avLst/>
          </a:prstGeom>
          <a:noFill/>
          <a:ln>
            <a:noFill/>
          </a:ln>
        </p:spPr>
        <p:txBody>
          <a:bodyPr spcFirstLastPara="1" wrap="square" lIns="91425" tIns="45700" rIns="91425" bIns="45700" anchor="t" anchorCtr="0">
            <a:noAutofit/>
          </a:bodyPr>
          <a:lstStyle>
            <a:lvl1pPr marL="457200" lvl="0" indent="-228600" algn="l" rtl="0">
              <a:spcBef>
                <a:spcPts val="800"/>
              </a:spcBef>
              <a:spcAft>
                <a:spcPts val="0"/>
              </a:spcAft>
              <a:buClr>
                <a:schemeClr val="lt1"/>
              </a:buClr>
              <a:buSzPts val="4000"/>
              <a:buNone/>
              <a:defRPr sz="4000" b="1"/>
            </a:lvl1pPr>
            <a:lvl2pPr marL="914400" lvl="1" indent="-228600" algn="l" rtl="0">
              <a:spcBef>
                <a:spcPts val="800"/>
              </a:spcBef>
              <a:spcAft>
                <a:spcPts val="0"/>
              </a:spcAft>
              <a:buClr>
                <a:schemeClr val="lt1"/>
              </a:buClr>
              <a:buSzPts val="4000"/>
              <a:buNone/>
              <a:defRPr sz="4000" b="1"/>
            </a:lvl2pPr>
            <a:lvl3pPr marL="1371600" lvl="2" indent="-228600" algn="l" rtl="0">
              <a:spcBef>
                <a:spcPts val="800"/>
              </a:spcBef>
              <a:spcAft>
                <a:spcPts val="0"/>
              </a:spcAft>
              <a:buClr>
                <a:schemeClr val="lt1"/>
              </a:buClr>
              <a:buSzPts val="4000"/>
              <a:buNone/>
              <a:defRPr sz="4000" b="1"/>
            </a:lvl3pPr>
            <a:lvl4pPr marL="1828800" lvl="3" indent="-228600" algn="l" rtl="0">
              <a:spcBef>
                <a:spcPts val="800"/>
              </a:spcBef>
              <a:spcAft>
                <a:spcPts val="0"/>
              </a:spcAft>
              <a:buClr>
                <a:schemeClr val="lt1"/>
              </a:buClr>
              <a:buSzPts val="4000"/>
              <a:buNone/>
              <a:defRPr sz="4000" b="1"/>
            </a:lvl4pPr>
            <a:lvl5pPr marL="2286000" lvl="4" indent="-228600" algn="l" rtl="0">
              <a:spcBef>
                <a:spcPts val="800"/>
              </a:spcBef>
              <a:spcAft>
                <a:spcPts val="0"/>
              </a:spcAft>
              <a:buClr>
                <a:schemeClr val="lt1"/>
              </a:buClr>
              <a:buSzPts val="4000"/>
              <a:buNone/>
              <a:defRPr sz="4000" b="1"/>
            </a:lvl5pPr>
            <a:lvl6pPr marL="2743200" lvl="5" indent="-342900" algn="l" rtl="0">
              <a:spcBef>
                <a:spcPts val="360"/>
              </a:spcBef>
              <a:spcAft>
                <a:spcPts val="0"/>
              </a:spcAft>
              <a:buClr>
                <a:schemeClr val="lt1"/>
              </a:buClr>
              <a:buSzPts val="1800"/>
              <a:buChar char="•"/>
              <a:defRPr/>
            </a:lvl6pPr>
            <a:lvl7pPr marL="3200400" lvl="6" indent="-342900" algn="l" rtl="0">
              <a:spcBef>
                <a:spcPts val="360"/>
              </a:spcBef>
              <a:spcAft>
                <a:spcPts val="0"/>
              </a:spcAft>
              <a:buClr>
                <a:schemeClr val="lt1"/>
              </a:buClr>
              <a:buSzPts val="1800"/>
              <a:buChar char="•"/>
              <a:defRPr/>
            </a:lvl7pPr>
            <a:lvl8pPr marL="3657600" lvl="7" indent="-342900" algn="l" rtl="0">
              <a:spcBef>
                <a:spcPts val="360"/>
              </a:spcBef>
              <a:spcAft>
                <a:spcPts val="0"/>
              </a:spcAft>
              <a:buClr>
                <a:schemeClr val="lt1"/>
              </a:buClr>
              <a:buSzPts val="1800"/>
              <a:buChar char="•"/>
              <a:defRPr/>
            </a:lvl8pPr>
            <a:lvl9pPr marL="4114800" lvl="8" indent="-342900" algn="l" rtl="0">
              <a:spcBef>
                <a:spcPts val="360"/>
              </a:spcBef>
              <a:spcAft>
                <a:spcPts val="0"/>
              </a:spcAft>
              <a:buClr>
                <a:schemeClr val="lt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450"/>
        <p:cNvGrpSpPr/>
        <p:nvPr/>
      </p:nvGrpSpPr>
      <p:grpSpPr>
        <a:xfrm>
          <a:off x="0" y="0"/>
          <a:ext cx="0" cy="0"/>
          <a:chOff x="0" y="0"/>
          <a:chExt cx="0" cy="0"/>
        </a:xfrm>
      </p:grpSpPr>
      <p:sp>
        <p:nvSpPr>
          <p:cNvPr id="451" name="Google Shape;451;p75"/>
          <p:cNvSpPr txBox="1">
            <a:spLocks noGrp="1"/>
          </p:cNvSpPr>
          <p:nvPr>
            <p:ph type="title"/>
          </p:nvPr>
        </p:nvSpPr>
        <p:spPr>
          <a:xfrm>
            <a:off x="1381250" y="922668"/>
            <a:ext cx="3878400" cy="4356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2000"/>
              <a:buNone/>
              <a:defRPr/>
            </a:lvl1pPr>
            <a:lvl2pPr lvl="1" algn="l" rtl="0">
              <a:lnSpc>
                <a:spcPct val="100000"/>
              </a:lnSpc>
              <a:spcBef>
                <a:spcPts val="0"/>
              </a:spcBef>
              <a:spcAft>
                <a:spcPts val="0"/>
              </a:spcAft>
              <a:buSzPts val="2000"/>
              <a:buNone/>
              <a:defRPr/>
            </a:lvl2pPr>
            <a:lvl3pPr lvl="2" algn="l" rtl="0">
              <a:lnSpc>
                <a:spcPct val="100000"/>
              </a:lnSpc>
              <a:spcBef>
                <a:spcPts val="0"/>
              </a:spcBef>
              <a:spcAft>
                <a:spcPts val="0"/>
              </a:spcAft>
              <a:buSzPts val="2000"/>
              <a:buNone/>
              <a:defRPr/>
            </a:lvl3pPr>
            <a:lvl4pPr lvl="3" algn="l" rtl="0">
              <a:lnSpc>
                <a:spcPct val="100000"/>
              </a:lnSpc>
              <a:spcBef>
                <a:spcPts val="0"/>
              </a:spcBef>
              <a:spcAft>
                <a:spcPts val="0"/>
              </a:spcAft>
              <a:buSzPts val="2000"/>
              <a:buNone/>
              <a:defRPr/>
            </a:lvl4pPr>
            <a:lvl5pPr lvl="4" algn="l" rtl="0">
              <a:lnSpc>
                <a:spcPct val="100000"/>
              </a:lnSpc>
              <a:spcBef>
                <a:spcPts val="0"/>
              </a:spcBef>
              <a:spcAft>
                <a:spcPts val="0"/>
              </a:spcAft>
              <a:buSzPts val="2000"/>
              <a:buNone/>
              <a:defRPr/>
            </a:lvl5pPr>
            <a:lvl6pPr lvl="5" algn="l" rtl="0">
              <a:lnSpc>
                <a:spcPct val="100000"/>
              </a:lnSpc>
              <a:spcBef>
                <a:spcPts val="0"/>
              </a:spcBef>
              <a:spcAft>
                <a:spcPts val="0"/>
              </a:spcAft>
              <a:buSzPts val="2000"/>
              <a:buNone/>
              <a:defRPr/>
            </a:lvl6pPr>
            <a:lvl7pPr lvl="6" algn="l" rtl="0">
              <a:lnSpc>
                <a:spcPct val="100000"/>
              </a:lnSpc>
              <a:spcBef>
                <a:spcPts val="0"/>
              </a:spcBef>
              <a:spcAft>
                <a:spcPts val="0"/>
              </a:spcAft>
              <a:buSzPts val="2000"/>
              <a:buNone/>
              <a:defRPr/>
            </a:lvl7pPr>
            <a:lvl8pPr lvl="7" algn="l" rtl="0">
              <a:lnSpc>
                <a:spcPct val="100000"/>
              </a:lnSpc>
              <a:spcBef>
                <a:spcPts val="0"/>
              </a:spcBef>
              <a:spcAft>
                <a:spcPts val="0"/>
              </a:spcAft>
              <a:buSzPts val="2000"/>
              <a:buNone/>
              <a:defRPr/>
            </a:lvl8pPr>
            <a:lvl9pPr lvl="8" algn="l" rtl="0">
              <a:lnSpc>
                <a:spcPct val="100000"/>
              </a:lnSpc>
              <a:spcBef>
                <a:spcPts val="0"/>
              </a:spcBef>
              <a:spcAft>
                <a:spcPts val="0"/>
              </a:spcAft>
              <a:buSzPts val="2000"/>
              <a:buNone/>
              <a:defRPr/>
            </a:lvl9pPr>
          </a:lstStyle>
          <a:p>
            <a:endParaRPr/>
          </a:p>
        </p:txBody>
      </p:sp>
      <p:sp>
        <p:nvSpPr>
          <p:cNvPr id="452" name="Google Shape;452;p75"/>
          <p:cNvSpPr txBox="1">
            <a:spLocks noGrp="1"/>
          </p:cNvSpPr>
          <p:nvPr>
            <p:ph type="body" idx="1"/>
          </p:nvPr>
        </p:nvSpPr>
        <p:spPr>
          <a:xfrm>
            <a:off x="1381250" y="1651075"/>
            <a:ext cx="2334000" cy="3122400"/>
          </a:xfrm>
          <a:prstGeom prst="rect">
            <a:avLst/>
          </a:prstGeom>
          <a:noFill/>
          <a:ln>
            <a:noFill/>
          </a:ln>
        </p:spPr>
        <p:txBody>
          <a:bodyPr spcFirstLastPara="1" wrap="square" lIns="91425" tIns="91425" rIns="91425" bIns="91425" anchor="t" anchorCtr="0">
            <a:noAutofit/>
          </a:bodyPr>
          <a:lstStyle>
            <a:lvl1pPr marL="457200" lvl="0" indent="-342900" algn="l" rtl="0">
              <a:lnSpc>
                <a:spcPct val="100000"/>
              </a:lnSpc>
              <a:spcBef>
                <a:spcPts val="600"/>
              </a:spcBef>
              <a:spcAft>
                <a:spcPts val="0"/>
              </a:spcAft>
              <a:buSzPts val="1800"/>
              <a:buChar char="◉"/>
              <a:defRPr sz="1800"/>
            </a:lvl1pPr>
            <a:lvl2pPr marL="914400" lvl="1" indent="-342900" algn="l" rtl="0">
              <a:lnSpc>
                <a:spcPct val="100000"/>
              </a:lnSpc>
              <a:spcBef>
                <a:spcPts val="0"/>
              </a:spcBef>
              <a:spcAft>
                <a:spcPts val="0"/>
              </a:spcAft>
              <a:buSzPts val="1800"/>
              <a:buChar char="○"/>
              <a:defRPr sz="1800"/>
            </a:lvl2pPr>
            <a:lvl3pPr marL="1371600" lvl="2" indent="-342900" algn="l" rtl="0">
              <a:lnSpc>
                <a:spcPct val="100000"/>
              </a:lnSpc>
              <a:spcBef>
                <a:spcPts val="0"/>
              </a:spcBef>
              <a:spcAft>
                <a:spcPts val="0"/>
              </a:spcAft>
              <a:buSzPts val="1800"/>
              <a:buChar char="■"/>
              <a:defRPr sz="1800"/>
            </a:lvl3pPr>
            <a:lvl4pPr marL="1828800" lvl="3" indent="-342900" algn="l" rtl="0">
              <a:lnSpc>
                <a:spcPct val="100000"/>
              </a:lnSpc>
              <a:spcBef>
                <a:spcPts val="0"/>
              </a:spcBef>
              <a:spcAft>
                <a:spcPts val="0"/>
              </a:spcAft>
              <a:buSzPts val="1800"/>
              <a:buChar char="●"/>
              <a:defRPr/>
            </a:lvl4pPr>
            <a:lvl5pPr marL="2286000" lvl="4" indent="-342900" algn="l" rtl="0">
              <a:lnSpc>
                <a:spcPct val="100000"/>
              </a:lnSpc>
              <a:spcBef>
                <a:spcPts val="0"/>
              </a:spcBef>
              <a:spcAft>
                <a:spcPts val="0"/>
              </a:spcAft>
              <a:buSzPts val="1800"/>
              <a:buChar char="○"/>
              <a:defRPr/>
            </a:lvl5pPr>
            <a:lvl6pPr marL="2743200" lvl="5" indent="-342900" algn="l" rtl="0">
              <a:lnSpc>
                <a:spcPct val="100000"/>
              </a:lnSpc>
              <a:spcBef>
                <a:spcPts val="0"/>
              </a:spcBef>
              <a:spcAft>
                <a:spcPts val="0"/>
              </a:spcAft>
              <a:buSzPts val="1800"/>
              <a:buChar char="■"/>
              <a:defRPr/>
            </a:lvl6pPr>
            <a:lvl7pPr marL="3200400" lvl="6" indent="-342900" algn="l" rtl="0">
              <a:lnSpc>
                <a:spcPct val="100000"/>
              </a:lnSpc>
              <a:spcBef>
                <a:spcPts val="0"/>
              </a:spcBef>
              <a:spcAft>
                <a:spcPts val="0"/>
              </a:spcAft>
              <a:buSzPts val="1800"/>
              <a:buChar char="●"/>
              <a:defRPr/>
            </a:lvl7pPr>
            <a:lvl8pPr marL="3657600" lvl="7" indent="-342900" algn="l" rtl="0">
              <a:lnSpc>
                <a:spcPct val="100000"/>
              </a:lnSpc>
              <a:spcBef>
                <a:spcPts val="0"/>
              </a:spcBef>
              <a:spcAft>
                <a:spcPts val="0"/>
              </a:spcAft>
              <a:buSzPts val="1800"/>
              <a:buChar char="○"/>
              <a:defRPr/>
            </a:lvl8pPr>
            <a:lvl9pPr marL="4114800" lvl="8" indent="-342900" algn="l" rtl="0">
              <a:lnSpc>
                <a:spcPct val="100000"/>
              </a:lnSpc>
              <a:spcBef>
                <a:spcPts val="0"/>
              </a:spcBef>
              <a:spcAft>
                <a:spcPts val="0"/>
              </a:spcAft>
              <a:buSzPts val="1800"/>
              <a:buChar char="■"/>
              <a:defRPr/>
            </a:lvl9pPr>
          </a:lstStyle>
          <a:p>
            <a:endParaRPr/>
          </a:p>
        </p:txBody>
      </p:sp>
      <p:sp>
        <p:nvSpPr>
          <p:cNvPr id="453" name="Google Shape;453;p75"/>
          <p:cNvSpPr txBox="1">
            <a:spLocks noGrp="1"/>
          </p:cNvSpPr>
          <p:nvPr>
            <p:ph type="body" idx="2"/>
          </p:nvPr>
        </p:nvSpPr>
        <p:spPr>
          <a:xfrm>
            <a:off x="3834912" y="1651075"/>
            <a:ext cx="2334000" cy="3122400"/>
          </a:xfrm>
          <a:prstGeom prst="rect">
            <a:avLst/>
          </a:prstGeom>
          <a:noFill/>
          <a:ln>
            <a:noFill/>
          </a:ln>
        </p:spPr>
        <p:txBody>
          <a:bodyPr spcFirstLastPara="1" wrap="square" lIns="91425" tIns="91425" rIns="91425" bIns="91425" anchor="t" anchorCtr="0">
            <a:noAutofit/>
          </a:bodyPr>
          <a:lstStyle>
            <a:lvl1pPr marL="457200" lvl="0" indent="-342900" algn="l" rtl="0">
              <a:lnSpc>
                <a:spcPct val="100000"/>
              </a:lnSpc>
              <a:spcBef>
                <a:spcPts val="600"/>
              </a:spcBef>
              <a:spcAft>
                <a:spcPts val="0"/>
              </a:spcAft>
              <a:buSzPts val="1800"/>
              <a:buChar char="◉"/>
              <a:defRPr sz="1800"/>
            </a:lvl1pPr>
            <a:lvl2pPr marL="914400" lvl="1" indent="-342900" algn="l" rtl="0">
              <a:lnSpc>
                <a:spcPct val="100000"/>
              </a:lnSpc>
              <a:spcBef>
                <a:spcPts val="0"/>
              </a:spcBef>
              <a:spcAft>
                <a:spcPts val="0"/>
              </a:spcAft>
              <a:buSzPts val="1800"/>
              <a:buChar char="○"/>
              <a:defRPr sz="1800"/>
            </a:lvl2pPr>
            <a:lvl3pPr marL="1371600" lvl="2" indent="-342900" algn="l" rtl="0">
              <a:lnSpc>
                <a:spcPct val="100000"/>
              </a:lnSpc>
              <a:spcBef>
                <a:spcPts val="0"/>
              </a:spcBef>
              <a:spcAft>
                <a:spcPts val="0"/>
              </a:spcAft>
              <a:buSzPts val="1800"/>
              <a:buChar char="■"/>
              <a:defRPr sz="1800"/>
            </a:lvl3pPr>
            <a:lvl4pPr marL="1828800" lvl="3" indent="-342900" algn="l" rtl="0">
              <a:lnSpc>
                <a:spcPct val="100000"/>
              </a:lnSpc>
              <a:spcBef>
                <a:spcPts val="0"/>
              </a:spcBef>
              <a:spcAft>
                <a:spcPts val="0"/>
              </a:spcAft>
              <a:buSzPts val="1800"/>
              <a:buChar char="●"/>
              <a:defRPr/>
            </a:lvl4pPr>
            <a:lvl5pPr marL="2286000" lvl="4" indent="-342900" algn="l" rtl="0">
              <a:lnSpc>
                <a:spcPct val="100000"/>
              </a:lnSpc>
              <a:spcBef>
                <a:spcPts val="0"/>
              </a:spcBef>
              <a:spcAft>
                <a:spcPts val="0"/>
              </a:spcAft>
              <a:buSzPts val="1800"/>
              <a:buChar char="○"/>
              <a:defRPr/>
            </a:lvl5pPr>
            <a:lvl6pPr marL="2743200" lvl="5" indent="-342900" algn="l" rtl="0">
              <a:lnSpc>
                <a:spcPct val="100000"/>
              </a:lnSpc>
              <a:spcBef>
                <a:spcPts val="0"/>
              </a:spcBef>
              <a:spcAft>
                <a:spcPts val="0"/>
              </a:spcAft>
              <a:buSzPts val="1800"/>
              <a:buChar char="■"/>
              <a:defRPr/>
            </a:lvl6pPr>
            <a:lvl7pPr marL="3200400" lvl="6" indent="-342900" algn="l" rtl="0">
              <a:lnSpc>
                <a:spcPct val="100000"/>
              </a:lnSpc>
              <a:spcBef>
                <a:spcPts val="0"/>
              </a:spcBef>
              <a:spcAft>
                <a:spcPts val="0"/>
              </a:spcAft>
              <a:buSzPts val="1800"/>
              <a:buChar char="●"/>
              <a:defRPr/>
            </a:lvl7pPr>
            <a:lvl8pPr marL="3657600" lvl="7" indent="-342900" algn="l" rtl="0">
              <a:lnSpc>
                <a:spcPct val="100000"/>
              </a:lnSpc>
              <a:spcBef>
                <a:spcPts val="0"/>
              </a:spcBef>
              <a:spcAft>
                <a:spcPts val="0"/>
              </a:spcAft>
              <a:buSzPts val="1800"/>
              <a:buChar char="○"/>
              <a:defRPr/>
            </a:lvl8pPr>
            <a:lvl9pPr marL="4114800" lvl="8" indent="-342900" algn="l" rtl="0">
              <a:lnSpc>
                <a:spcPct val="100000"/>
              </a:lnSpc>
              <a:spcBef>
                <a:spcPts val="0"/>
              </a:spcBef>
              <a:spcAft>
                <a:spcPts val="0"/>
              </a:spcAft>
              <a:buSzPts val="1800"/>
              <a:buChar char="■"/>
              <a:defRPr/>
            </a:lvl9pPr>
          </a:lstStyle>
          <a:p>
            <a:endParaRPr/>
          </a:p>
        </p:txBody>
      </p:sp>
      <p:sp>
        <p:nvSpPr>
          <p:cNvPr id="454" name="Google Shape;454;p75"/>
          <p:cNvSpPr txBox="1">
            <a:spLocks noGrp="1"/>
          </p:cNvSpPr>
          <p:nvPr>
            <p:ph type="body" idx="3"/>
          </p:nvPr>
        </p:nvSpPr>
        <p:spPr>
          <a:xfrm>
            <a:off x="6288573" y="1651075"/>
            <a:ext cx="2334000" cy="3122400"/>
          </a:xfrm>
          <a:prstGeom prst="rect">
            <a:avLst/>
          </a:prstGeom>
          <a:noFill/>
          <a:ln>
            <a:noFill/>
          </a:ln>
        </p:spPr>
        <p:txBody>
          <a:bodyPr spcFirstLastPara="1" wrap="square" lIns="91425" tIns="91425" rIns="91425" bIns="91425" anchor="t" anchorCtr="0">
            <a:noAutofit/>
          </a:bodyPr>
          <a:lstStyle>
            <a:lvl1pPr marL="457200" lvl="0" indent="-342900" algn="l" rtl="0">
              <a:lnSpc>
                <a:spcPct val="100000"/>
              </a:lnSpc>
              <a:spcBef>
                <a:spcPts val="600"/>
              </a:spcBef>
              <a:spcAft>
                <a:spcPts val="0"/>
              </a:spcAft>
              <a:buSzPts val="1800"/>
              <a:buChar char="◉"/>
              <a:defRPr sz="1800"/>
            </a:lvl1pPr>
            <a:lvl2pPr marL="914400" lvl="1" indent="-342900" algn="l" rtl="0">
              <a:lnSpc>
                <a:spcPct val="100000"/>
              </a:lnSpc>
              <a:spcBef>
                <a:spcPts val="0"/>
              </a:spcBef>
              <a:spcAft>
                <a:spcPts val="0"/>
              </a:spcAft>
              <a:buSzPts val="1800"/>
              <a:buChar char="○"/>
              <a:defRPr sz="1800"/>
            </a:lvl2pPr>
            <a:lvl3pPr marL="1371600" lvl="2" indent="-342900" algn="l" rtl="0">
              <a:lnSpc>
                <a:spcPct val="100000"/>
              </a:lnSpc>
              <a:spcBef>
                <a:spcPts val="0"/>
              </a:spcBef>
              <a:spcAft>
                <a:spcPts val="0"/>
              </a:spcAft>
              <a:buSzPts val="1800"/>
              <a:buChar char="■"/>
              <a:defRPr sz="1800"/>
            </a:lvl3pPr>
            <a:lvl4pPr marL="1828800" lvl="3" indent="-342900" algn="l" rtl="0">
              <a:lnSpc>
                <a:spcPct val="100000"/>
              </a:lnSpc>
              <a:spcBef>
                <a:spcPts val="0"/>
              </a:spcBef>
              <a:spcAft>
                <a:spcPts val="0"/>
              </a:spcAft>
              <a:buSzPts val="1800"/>
              <a:buChar char="●"/>
              <a:defRPr/>
            </a:lvl4pPr>
            <a:lvl5pPr marL="2286000" lvl="4" indent="-342900" algn="l" rtl="0">
              <a:lnSpc>
                <a:spcPct val="100000"/>
              </a:lnSpc>
              <a:spcBef>
                <a:spcPts val="0"/>
              </a:spcBef>
              <a:spcAft>
                <a:spcPts val="0"/>
              </a:spcAft>
              <a:buSzPts val="1800"/>
              <a:buChar char="○"/>
              <a:defRPr/>
            </a:lvl5pPr>
            <a:lvl6pPr marL="2743200" lvl="5" indent="-342900" algn="l" rtl="0">
              <a:lnSpc>
                <a:spcPct val="100000"/>
              </a:lnSpc>
              <a:spcBef>
                <a:spcPts val="0"/>
              </a:spcBef>
              <a:spcAft>
                <a:spcPts val="0"/>
              </a:spcAft>
              <a:buSzPts val="1800"/>
              <a:buChar char="■"/>
              <a:defRPr/>
            </a:lvl6pPr>
            <a:lvl7pPr marL="3200400" lvl="6" indent="-342900" algn="l" rtl="0">
              <a:lnSpc>
                <a:spcPct val="100000"/>
              </a:lnSpc>
              <a:spcBef>
                <a:spcPts val="0"/>
              </a:spcBef>
              <a:spcAft>
                <a:spcPts val="0"/>
              </a:spcAft>
              <a:buSzPts val="1800"/>
              <a:buChar char="●"/>
              <a:defRPr/>
            </a:lvl7pPr>
            <a:lvl8pPr marL="3657600" lvl="7" indent="-342900" algn="l" rtl="0">
              <a:lnSpc>
                <a:spcPct val="100000"/>
              </a:lnSpc>
              <a:spcBef>
                <a:spcPts val="0"/>
              </a:spcBef>
              <a:spcAft>
                <a:spcPts val="0"/>
              </a:spcAft>
              <a:buSzPts val="1800"/>
              <a:buChar char="○"/>
              <a:defRPr/>
            </a:lvl8pPr>
            <a:lvl9pPr marL="4114800" lvl="8" indent="-342900" algn="l" rtl="0">
              <a:lnSpc>
                <a:spcPct val="100000"/>
              </a:lnSpc>
              <a:spcBef>
                <a:spcPts val="0"/>
              </a:spcBef>
              <a:spcAft>
                <a:spcPts val="0"/>
              </a:spcAft>
              <a:buSzPts val="1800"/>
              <a:buChar char="■"/>
              <a:defRPr/>
            </a:lvl9pPr>
          </a:lstStyle>
          <a:p>
            <a:endParaRPr/>
          </a:p>
        </p:txBody>
      </p:sp>
      <p:cxnSp>
        <p:nvCxnSpPr>
          <p:cNvPr id="455" name="Google Shape;455;p75"/>
          <p:cNvCxnSpPr/>
          <p:nvPr/>
        </p:nvCxnSpPr>
        <p:spPr>
          <a:xfrm>
            <a:off x="0" y="1131725"/>
            <a:ext cx="1375800" cy="0"/>
          </a:xfrm>
          <a:prstGeom prst="straightConnector1">
            <a:avLst/>
          </a:prstGeom>
          <a:noFill/>
          <a:ln w="9525" cap="flat" cmpd="sng">
            <a:solidFill>
              <a:srgbClr val="CCCCCC"/>
            </a:solidFill>
            <a:prstDash val="solid"/>
            <a:round/>
            <a:headEnd type="none" w="sm" len="sm"/>
            <a:tailEnd type="none" w="sm" len="sm"/>
          </a:ln>
        </p:spPr>
      </p:cxnSp>
      <p:sp>
        <p:nvSpPr>
          <p:cNvPr id="456" name="Google Shape;456;p75"/>
          <p:cNvSpPr/>
          <p:nvPr/>
        </p:nvSpPr>
        <p:spPr>
          <a:xfrm>
            <a:off x="817475" y="928767"/>
            <a:ext cx="405900" cy="405900"/>
          </a:xfrm>
          <a:prstGeom prst="ellipse">
            <a:avLst/>
          </a:prstGeom>
          <a:solidFill>
            <a:srgbClr val="FFCD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57" name="Google Shape;457;p75"/>
          <p:cNvCxnSpPr/>
          <p:nvPr/>
        </p:nvCxnSpPr>
        <p:spPr>
          <a:xfrm>
            <a:off x="5265650" y="1131725"/>
            <a:ext cx="3878400" cy="0"/>
          </a:xfrm>
          <a:prstGeom prst="straightConnector1">
            <a:avLst/>
          </a:prstGeom>
          <a:noFill/>
          <a:ln w="9525" cap="flat" cmpd="sng">
            <a:solidFill>
              <a:srgbClr val="CCCCCC"/>
            </a:solidFill>
            <a:prstDash val="solid"/>
            <a:round/>
            <a:headEnd type="none" w="sm" len="sm"/>
            <a:tailEnd type="none" w="sm" len="sm"/>
          </a:ln>
        </p:spPr>
      </p:cxn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7_Section Header">
  <p:cSld name="7_Section Header">
    <p:spTree>
      <p:nvGrpSpPr>
        <p:cNvPr id="1" name="Shape 462"/>
        <p:cNvGrpSpPr/>
        <p:nvPr/>
      </p:nvGrpSpPr>
      <p:grpSpPr>
        <a:xfrm>
          <a:off x="0" y="0"/>
          <a:ext cx="0" cy="0"/>
          <a:chOff x="0" y="0"/>
          <a:chExt cx="0" cy="0"/>
        </a:xfrm>
      </p:grpSpPr>
      <p:sp>
        <p:nvSpPr>
          <p:cNvPr id="463" name="Google Shape;463;p77"/>
          <p:cNvSpPr txBox="1">
            <a:spLocks noGrp="1"/>
          </p:cNvSpPr>
          <p:nvPr>
            <p:ph type="body" idx="1"/>
          </p:nvPr>
        </p:nvSpPr>
        <p:spPr>
          <a:xfrm>
            <a:off x="628650" y="1369219"/>
            <a:ext cx="7898400" cy="32634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800"/>
              </a:spcBef>
              <a:spcAft>
                <a:spcPts val="0"/>
              </a:spcAft>
              <a:buClr>
                <a:schemeClr val="accent1"/>
              </a:buClr>
              <a:buSzPts val="1700"/>
              <a:buFont typeface="Arial"/>
              <a:buChar char="•"/>
              <a:defRPr sz="1700"/>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cxnSp>
        <p:nvCxnSpPr>
          <p:cNvPr id="464" name="Google Shape;464;p77"/>
          <p:cNvCxnSpPr/>
          <p:nvPr/>
        </p:nvCxnSpPr>
        <p:spPr>
          <a:xfrm>
            <a:off x="389839" y="828581"/>
            <a:ext cx="1424400" cy="0"/>
          </a:xfrm>
          <a:prstGeom prst="straightConnector1">
            <a:avLst/>
          </a:prstGeom>
          <a:noFill/>
          <a:ln w="76200" cap="flat" cmpd="sng">
            <a:solidFill>
              <a:srgbClr val="1899D6"/>
            </a:solidFill>
            <a:prstDash val="solid"/>
            <a:miter lim="800000"/>
            <a:headEnd type="none" w="sm" len="sm"/>
            <a:tailEnd type="none" w="sm" len="sm"/>
          </a:ln>
        </p:spPr>
      </p:cxnSp>
      <p:sp>
        <p:nvSpPr>
          <p:cNvPr id="465" name="Google Shape;465;p77"/>
          <p:cNvSpPr txBox="1">
            <a:spLocks noGrp="1"/>
          </p:cNvSpPr>
          <p:nvPr>
            <p:ph type="title"/>
          </p:nvPr>
        </p:nvSpPr>
        <p:spPr>
          <a:xfrm>
            <a:off x="319599" y="0"/>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pic>
        <p:nvPicPr>
          <p:cNvPr id="466" name="Google Shape;466;p77"/>
          <p:cNvPicPr preferRelativeResize="0"/>
          <p:nvPr/>
        </p:nvPicPr>
        <p:blipFill rotWithShape="1">
          <a:blip r:embed="rId2">
            <a:alphaModFix/>
          </a:blip>
          <a:srcRect/>
          <a:stretch/>
        </p:blipFill>
        <p:spPr>
          <a:xfrm>
            <a:off x="8561257" y="190500"/>
            <a:ext cx="337475" cy="396260"/>
          </a:xfrm>
          <a:prstGeom prst="rect">
            <a:avLst/>
          </a:prstGeom>
          <a:noFill/>
          <a:ln>
            <a:noFill/>
          </a:ln>
        </p:spPr>
      </p:pic>
      <p:sp>
        <p:nvSpPr>
          <p:cNvPr id="467" name="Google Shape;467;p77"/>
          <p:cNvSpPr txBox="1">
            <a:spLocks noGrp="1"/>
          </p:cNvSpPr>
          <p:nvPr>
            <p:ph type="ftr" idx="11"/>
          </p:nvPr>
        </p:nvSpPr>
        <p:spPr>
          <a:xfrm>
            <a:off x="52578" y="4896391"/>
            <a:ext cx="3086100" cy="2529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800" b="0" i="0">
                <a:solidFill>
                  <a:srgbClr val="A5A5A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3_Title Slide - UK logo, pattern" type="title">
  <p:cSld name="TITLE">
    <p:bg>
      <p:bgPr>
        <a:solidFill>
          <a:schemeClr val="lt1"/>
        </a:solidFill>
        <a:effectLst/>
      </p:bgPr>
    </p:bg>
    <p:spTree>
      <p:nvGrpSpPr>
        <p:cNvPr id="1" name="Shape 468"/>
        <p:cNvGrpSpPr/>
        <p:nvPr/>
      </p:nvGrpSpPr>
      <p:grpSpPr>
        <a:xfrm>
          <a:off x="0" y="0"/>
          <a:ext cx="0" cy="0"/>
          <a:chOff x="0" y="0"/>
          <a:chExt cx="0" cy="0"/>
        </a:xfrm>
      </p:grpSpPr>
      <p:pic>
        <p:nvPicPr>
          <p:cNvPr id="469" name="Google Shape;469;p78"/>
          <p:cNvPicPr preferRelativeResize="0"/>
          <p:nvPr/>
        </p:nvPicPr>
        <p:blipFill rotWithShape="1">
          <a:blip r:embed="rId2">
            <a:alphaModFix/>
          </a:blip>
          <a:srcRect/>
          <a:stretch/>
        </p:blipFill>
        <p:spPr>
          <a:xfrm>
            <a:off x="0" y="0"/>
            <a:ext cx="9143994" cy="5143496"/>
          </a:xfrm>
          <a:prstGeom prst="rect">
            <a:avLst/>
          </a:prstGeom>
          <a:noFill/>
          <a:ln>
            <a:noFill/>
          </a:ln>
        </p:spPr>
      </p:pic>
      <p:sp>
        <p:nvSpPr>
          <p:cNvPr id="470" name="Google Shape;470;p78"/>
          <p:cNvSpPr txBox="1">
            <a:spLocks noGrp="1"/>
          </p:cNvSpPr>
          <p:nvPr>
            <p:ph type="subTitle" idx="1"/>
          </p:nvPr>
        </p:nvSpPr>
        <p:spPr>
          <a:xfrm>
            <a:off x="700088" y="2647281"/>
            <a:ext cx="6858000" cy="12417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Clr>
                <a:schemeClr val="lt1"/>
              </a:buClr>
              <a:buSzPts val="1800"/>
              <a:buNone/>
              <a:defRPr sz="1800" b="0" i="0">
                <a:solidFill>
                  <a:schemeClr val="lt1"/>
                </a:solidFill>
                <a:latin typeface="Arial"/>
                <a:ea typeface="Arial"/>
                <a:cs typeface="Arial"/>
                <a:sym typeface="Arial"/>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cxnSp>
        <p:nvCxnSpPr>
          <p:cNvPr id="471" name="Google Shape;471;p78"/>
          <p:cNvCxnSpPr/>
          <p:nvPr/>
        </p:nvCxnSpPr>
        <p:spPr>
          <a:xfrm>
            <a:off x="759269" y="2553445"/>
            <a:ext cx="1808100" cy="0"/>
          </a:xfrm>
          <a:prstGeom prst="straightConnector1">
            <a:avLst/>
          </a:prstGeom>
          <a:noFill/>
          <a:ln w="76200" cap="flat" cmpd="sng">
            <a:solidFill>
              <a:schemeClr val="lt1"/>
            </a:solidFill>
            <a:prstDash val="solid"/>
            <a:miter lim="800000"/>
            <a:headEnd type="none" w="sm" len="sm"/>
            <a:tailEnd type="none" w="sm" len="sm"/>
          </a:ln>
        </p:spPr>
      </p:cxnSp>
      <p:sp>
        <p:nvSpPr>
          <p:cNvPr id="472" name="Google Shape;472;p78"/>
          <p:cNvSpPr txBox="1">
            <a:spLocks noGrp="1"/>
          </p:cNvSpPr>
          <p:nvPr>
            <p:ph type="ctrTitle"/>
          </p:nvPr>
        </p:nvSpPr>
        <p:spPr>
          <a:xfrm>
            <a:off x="700088" y="729407"/>
            <a:ext cx="6858000" cy="17907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400"/>
              <a:buFont typeface="Arial"/>
              <a:buNone/>
              <a:defRPr sz="3400" b="1">
                <a:solidFill>
                  <a:schemeClr val="lt1"/>
                </a:solidFill>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3_Section Header">
  <p:cSld name="3_Section Header">
    <p:bg>
      <p:bgPr>
        <a:solidFill>
          <a:schemeClr val="lt1"/>
        </a:solidFill>
        <a:effectLst/>
      </p:bgPr>
    </p:bg>
    <p:spTree>
      <p:nvGrpSpPr>
        <p:cNvPr id="1" name="Shape 473"/>
        <p:cNvGrpSpPr/>
        <p:nvPr/>
      </p:nvGrpSpPr>
      <p:grpSpPr>
        <a:xfrm>
          <a:off x="0" y="0"/>
          <a:ext cx="0" cy="0"/>
          <a:chOff x="0" y="0"/>
          <a:chExt cx="0" cy="0"/>
        </a:xfrm>
      </p:grpSpPr>
      <p:pic>
        <p:nvPicPr>
          <p:cNvPr id="474" name="Google Shape;474;p79"/>
          <p:cNvPicPr preferRelativeResize="0"/>
          <p:nvPr/>
        </p:nvPicPr>
        <p:blipFill rotWithShape="1">
          <a:blip r:embed="rId2">
            <a:alphaModFix/>
          </a:blip>
          <a:srcRect/>
          <a:stretch/>
        </p:blipFill>
        <p:spPr>
          <a:xfrm>
            <a:off x="0" y="0"/>
            <a:ext cx="9143994" cy="5143496"/>
          </a:xfrm>
          <a:prstGeom prst="rect">
            <a:avLst/>
          </a:prstGeom>
          <a:noFill/>
          <a:ln>
            <a:noFill/>
          </a:ln>
        </p:spPr>
      </p:pic>
      <p:cxnSp>
        <p:nvCxnSpPr>
          <p:cNvPr id="475" name="Google Shape;475;p79"/>
          <p:cNvCxnSpPr/>
          <p:nvPr/>
        </p:nvCxnSpPr>
        <p:spPr>
          <a:xfrm>
            <a:off x="389839" y="828581"/>
            <a:ext cx="1424400" cy="0"/>
          </a:xfrm>
          <a:prstGeom prst="straightConnector1">
            <a:avLst/>
          </a:prstGeom>
          <a:noFill/>
          <a:ln w="76200" cap="flat" cmpd="sng">
            <a:solidFill>
              <a:srgbClr val="1899D6"/>
            </a:solidFill>
            <a:prstDash val="solid"/>
            <a:miter lim="800000"/>
            <a:headEnd type="none" w="sm" len="sm"/>
            <a:tailEnd type="none" w="sm" len="sm"/>
          </a:ln>
        </p:spPr>
      </p:cxnSp>
      <p:sp>
        <p:nvSpPr>
          <p:cNvPr id="476" name="Google Shape;476;p79"/>
          <p:cNvSpPr txBox="1">
            <a:spLocks noGrp="1"/>
          </p:cNvSpPr>
          <p:nvPr>
            <p:ph type="title"/>
          </p:nvPr>
        </p:nvSpPr>
        <p:spPr>
          <a:xfrm>
            <a:off x="319599" y="0"/>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2600"/>
              <a:buFont typeface="Arial"/>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77" name="Google Shape;477;p79"/>
          <p:cNvSpPr txBox="1">
            <a:spLocks noGrp="1"/>
          </p:cNvSpPr>
          <p:nvPr>
            <p:ph type="body" idx="1"/>
          </p:nvPr>
        </p:nvSpPr>
        <p:spPr>
          <a:xfrm>
            <a:off x="628650" y="1369219"/>
            <a:ext cx="7898400" cy="32634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800"/>
              </a:spcBef>
              <a:spcAft>
                <a:spcPts val="0"/>
              </a:spcAft>
              <a:buClr>
                <a:schemeClr val="lt1"/>
              </a:buClr>
              <a:buSzPts val="1700"/>
              <a:buFont typeface="Arial"/>
              <a:buChar char="•"/>
              <a:defRPr sz="1700">
                <a:solidFill>
                  <a:schemeClr val="lt1"/>
                </a:solidFil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78" name="Google Shape;478;p79"/>
          <p:cNvSpPr txBox="1">
            <a:spLocks noGrp="1"/>
          </p:cNvSpPr>
          <p:nvPr>
            <p:ph type="ftr" idx="11"/>
          </p:nvPr>
        </p:nvSpPr>
        <p:spPr>
          <a:xfrm>
            <a:off x="52578" y="4896391"/>
            <a:ext cx="3086100" cy="2529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800" b="0" i="0">
                <a:solidFill>
                  <a:srgbClr val="A5A5A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9_Section Header">
  <p:cSld name="9_Section Header">
    <p:bg>
      <p:bgPr>
        <a:solidFill>
          <a:schemeClr val="lt1"/>
        </a:solidFill>
        <a:effectLst/>
      </p:bgPr>
    </p:bg>
    <p:spTree>
      <p:nvGrpSpPr>
        <p:cNvPr id="1" name="Shape 479"/>
        <p:cNvGrpSpPr/>
        <p:nvPr/>
      </p:nvGrpSpPr>
      <p:grpSpPr>
        <a:xfrm>
          <a:off x="0" y="0"/>
          <a:ext cx="0" cy="0"/>
          <a:chOff x="0" y="0"/>
          <a:chExt cx="0" cy="0"/>
        </a:xfrm>
      </p:grpSpPr>
      <p:pic>
        <p:nvPicPr>
          <p:cNvPr id="480" name="Google Shape;480;p80"/>
          <p:cNvPicPr preferRelativeResize="0"/>
          <p:nvPr/>
        </p:nvPicPr>
        <p:blipFill rotWithShape="1">
          <a:blip r:embed="rId2">
            <a:alphaModFix/>
          </a:blip>
          <a:srcRect/>
          <a:stretch/>
        </p:blipFill>
        <p:spPr>
          <a:xfrm>
            <a:off x="0" y="0"/>
            <a:ext cx="9143994" cy="5143496"/>
          </a:xfrm>
          <a:prstGeom prst="rect">
            <a:avLst/>
          </a:prstGeom>
          <a:noFill/>
          <a:ln>
            <a:noFill/>
          </a:ln>
        </p:spPr>
      </p:pic>
      <p:cxnSp>
        <p:nvCxnSpPr>
          <p:cNvPr id="481" name="Google Shape;481;p80"/>
          <p:cNvCxnSpPr/>
          <p:nvPr/>
        </p:nvCxnSpPr>
        <p:spPr>
          <a:xfrm>
            <a:off x="389839" y="828581"/>
            <a:ext cx="1424400" cy="0"/>
          </a:xfrm>
          <a:prstGeom prst="straightConnector1">
            <a:avLst/>
          </a:prstGeom>
          <a:noFill/>
          <a:ln w="76200" cap="flat" cmpd="sng">
            <a:solidFill>
              <a:srgbClr val="1899D6"/>
            </a:solidFill>
            <a:prstDash val="solid"/>
            <a:miter lim="800000"/>
            <a:headEnd type="none" w="sm" len="sm"/>
            <a:tailEnd type="none" w="sm" len="sm"/>
          </a:ln>
        </p:spPr>
      </p:cxnSp>
      <p:sp>
        <p:nvSpPr>
          <p:cNvPr id="482" name="Google Shape;482;p80"/>
          <p:cNvSpPr txBox="1">
            <a:spLocks noGrp="1"/>
          </p:cNvSpPr>
          <p:nvPr>
            <p:ph type="title"/>
          </p:nvPr>
        </p:nvSpPr>
        <p:spPr>
          <a:xfrm>
            <a:off x="319599" y="0"/>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2600"/>
              <a:buFont typeface="Arial"/>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83" name="Google Shape;483;p80"/>
          <p:cNvSpPr txBox="1">
            <a:spLocks noGrp="1"/>
          </p:cNvSpPr>
          <p:nvPr>
            <p:ph type="body" idx="1"/>
          </p:nvPr>
        </p:nvSpPr>
        <p:spPr>
          <a:xfrm>
            <a:off x="628650" y="1369219"/>
            <a:ext cx="3800100" cy="32634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800"/>
              </a:spcBef>
              <a:spcAft>
                <a:spcPts val="0"/>
              </a:spcAft>
              <a:buClr>
                <a:schemeClr val="lt1"/>
              </a:buClr>
              <a:buSzPts val="1700"/>
              <a:buFont typeface="Arial"/>
              <a:buChar char="•"/>
              <a:defRPr sz="1700">
                <a:solidFill>
                  <a:schemeClr val="lt1"/>
                </a:solidFil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84" name="Google Shape;484;p80"/>
          <p:cNvSpPr txBox="1">
            <a:spLocks noGrp="1"/>
          </p:cNvSpPr>
          <p:nvPr>
            <p:ph type="body" idx="2"/>
          </p:nvPr>
        </p:nvSpPr>
        <p:spPr>
          <a:xfrm>
            <a:off x="4703149" y="1369219"/>
            <a:ext cx="3800100" cy="32634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800"/>
              </a:spcBef>
              <a:spcAft>
                <a:spcPts val="0"/>
              </a:spcAft>
              <a:buClr>
                <a:schemeClr val="lt1"/>
              </a:buClr>
              <a:buSzPts val="1700"/>
              <a:buFont typeface="Arial"/>
              <a:buChar char="•"/>
              <a:defRPr sz="1700">
                <a:solidFill>
                  <a:schemeClr val="lt1"/>
                </a:solidFil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85" name="Google Shape;485;p80"/>
          <p:cNvSpPr txBox="1">
            <a:spLocks noGrp="1"/>
          </p:cNvSpPr>
          <p:nvPr>
            <p:ph type="ftr" idx="11"/>
          </p:nvPr>
        </p:nvSpPr>
        <p:spPr>
          <a:xfrm>
            <a:off x="52578" y="4896391"/>
            <a:ext cx="3086100" cy="2529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800" b="0" i="0">
                <a:solidFill>
                  <a:srgbClr val="A5A5A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5_Section Header">
  <p:cSld name="5_Section Header">
    <p:bg>
      <p:bgPr>
        <a:solidFill>
          <a:schemeClr val="lt1"/>
        </a:solidFill>
        <a:effectLst/>
      </p:bgPr>
    </p:bg>
    <p:spTree>
      <p:nvGrpSpPr>
        <p:cNvPr id="1" name="Shape 486"/>
        <p:cNvGrpSpPr/>
        <p:nvPr/>
      </p:nvGrpSpPr>
      <p:grpSpPr>
        <a:xfrm>
          <a:off x="0" y="0"/>
          <a:ext cx="0" cy="0"/>
          <a:chOff x="0" y="0"/>
          <a:chExt cx="0" cy="0"/>
        </a:xfrm>
      </p:grpSpPr>
      <p:pic>
        <p:nvPicPr>
          <p:cNvPr id="487" name="Google Shape;487;p81"/>
          <p:cNvPicPr preferRelativeResize="0"/>
          <p:nvPr/>
        </p:nvPicPr>
        <p:blipFill rotWithShape="1">
          <a:blip r:embed="rId2">
            <a:alphaModFix/>
          </a:blip>
          <a:srcRect/>
          <a:stretch/>
        </p:blipFill>
        <p:spPr>
          <a:xfrm>
            <a:off x="0" y="0"/>
            <a:ext cx="9143994" cy="5143496"/>
          </a:xfrm>
          <a:prstGeom prst="rect">
            <a:avLst/>
          </a:prstGeom>
          <a:noFill/>
          <a:ln>
            <a:noFill/>
          </a:ln>
        </p:spPr>
      </p:pic>
      <p:cxnSp>
        <p:nvCxnSpPr>
          <p:cNvPr id="488" name="Google Shape;488;p81"/>
          <p:cNvCxnSpPr/>
          <p:nvPr/>
        </p:nvCxnSpPr>
        <p:spPr>
          <a:xfrm>
            <a:off x="389839" y="828581"/>
            <a:ext cx="1424400" cy="0"/>
          </a:xfrm>
          <a:prstGeom prst="straightConnector1">
            <a:avLst/>
          </a:prstGeom>
          <a:noFill/>
          <a:ln w="76200" cap="flat" cmpd="sng">
            <a:solidFill>
              <a:srgbClr val="1899D6"/>
            </a:solidFill>
            <a:prstDash val="solid"/>
            <a:miter lim="800000"/>
            <a:headEnd type="none" w="sm" len="sm"/>
            <a:tailEnd type="none" w="sm" len="sm"/>
          </a:ln>
        </p:spPr>
      </p:cxnSp>
      <p:sp>
        <p:nvSpPr>
          <p:cNvPr id="489" name="Google Shape;489;p81"/>
          <p:cNvSpPr txBox="1">
            <a:spLocks noGrp="1"/>
          </p:cNvSpPr>
          <p:nvPr>
            <p:ph type="title"/>
          </p:nvPr>
        </p:nvSpPr>
        <p:spPr>
          <a:xfrm>
            <a:off x="319599" y="0"/>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2600"/>
              <a:buFont typeface="Arial"/>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90" name="Google Shape;490;p81"/>
          <p:cNvSpPr txBox="1">
            <a:spLocks noGrp="1"/>
          </p:cNvSpPr>
          <p:nvPr>
            <p:ph type="body" idx="1"/>
          </p:nvPr>
        </p:nvSpPr>
        <p:spPr>
          <a:xfrm>
            <a:off x="628650" y="1369219"/>
            <a:ext cx="7898400" cy="32634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800"/>
              </a:spcBef>
              <a:spcAft>
                <a:spcPts val="0"/>
              </a:spcAft>
              <a:buClr>
                <a:schemeClr val="lt1"/>
              </a:buClr>
              <a:buSzPts val="1700"/>
              <a:buFont typeface="Arial"/>
              <a:buChar char="•"/>
              <a:defRPr sz="1700">
                <a:solidFill>
                  <a:schemeClr val="lt1"/>
                </a:solidFil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91" name="Google Shape;491;p81"/>
          <p:cNvSpPr txBox="1">
            <a:spLocks noGrp="1"/>
          </p:cNvSpPr>
          <p:nvPr>
            <p:ph type="ftr" idx="11"/>
          </p:nvPr>
        </p:nvSpPr>
        <p:spPr>
          <a:xfrm>
            <a:off x="52578" y="4896391"/>
            <a:ext cx="3086100" cy="2529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800" b="0" i="0">
                <a:solidFill>
                  <a:srgbClr val="A5A5A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492"/>
        <p:cNvGrpSpPr/>
        <p:nvPr/>
      </p:nvGrpSpPr>
      <p:grpSpPr>
        <a:xfrm>
          <a:off x="0" y="0"/>
          <a:ext cx="0" cy="0"/>
          <a:chOff x="0" y="0"/>
          <a:chExt cx="0" cy="0"/>
        </a:xfrm>
      </p:grpSpPr>
      <p:pic>
        <p:nvPicPr>
          <p:cNvPr id="493" name="Google Shape;493;p82"/>
          <p:cNvPicPr preferRelativeResize="0"/>
          <p:nvPr/>
        </p:nvPicPr>
        <p:blipFill rotWithShape="1">
          <a:blip r:embed="rId2">
            <a:alphaModFix/>
          </a:blip>
          <a:srcRect r="70853" b="87497"/>
          <a:stretch/>
        </p:blipFill>
        <p:spPr>
          <a:xfrm>
            <a:off x="4812035" y="2538723"/>
            <a:ext cx="4304055" cy="2610463"/>
          </a:xfrm>
          <a:prstGeom prst="rect">
            <a:avLst/>
          </a:prstGeom>
          <a:noFill/>
          <a:ln>
            <a:noFill/>
          </a:ln>
        </p:spPr>
      </p:pic>
      <p:cxnSp>
        <p:nvCxnSpPr>
          <p:cNvPr id="494" name="Google Shape;494;p82"/>
          <p:cNvCxnSpPr/>
          <p:nvPr/>
        </p:nvCxnSpPr>
        <p:spPr>
          <a:xfrm>
            <a:off x="389839" y="828581"/>
            <a:ext cx="1424400" cy="0"/>
          </a:xfrm>
          <a:prstGeom prst="straightConnector1">
            <a:avLst/>
          </a:prstGeom>
          <a:noFill/>
          <a:ln w="76200" cap="flat" cmpd="sng">
            <a:solidFill>
              <a:srgbClr val="1899D6"/>
            </a:solidFill>
            <a:prstDash val="solid"/>
            <a:miter lim="800000"/>
            <a:headEnd type="none" w="sm" len="sm"/>
            <a:tailEnd type="none" w="sm" len="sm"/>
          </a:ln>
        </p:spPr>
      </p:cxnSp>
      <p:sp>
        <p:nvSpPr>
          <p:cNvPr id="495" name="Google Shape;495;p82"/>
          <p:cNvSpPr txBox="1">
            <a:spLocks noGrp="1"/>
          </p:cNvSpPr>
          <p:nvPr>
            <p:ph type="title"/>
          </p:nvPr>
        </p:nvSpPr>
        <p:spPr>
          <a:xfrm>
            <a:off x="319599" y="0"/>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pic>
        <p:nvPicPr>
          <p:cNvPr id="496" name="Google Shape;496;p82"/>
          <p:cNvPicPr preferRelativeResize="0"/>
          <p:nvPr/>
        </p:nvPicPr>
        <p:blipFill rotWithShape="1">
          <a:blip r:embed="rId3">
            <a:alphaModFix/>
          </a:blip>
          <a:srcRect/>
          <a:stretch/>
        </p:blipFill>
        <p:spPr>
          <a:xfrm>
            <a:off x="8561257" y="190500"/>
            <a:ext cx="337475" cy="396260"/>
          </a:xfrm>
          <a:prstGeom prst="rect">
            <a:avLst/>
          </a:prstGeom>
          <a:noFill/>
          <a:ln>
            <a:noFill/>
          </a:ln>
        </p:spPr>
      </p:pic>
      <p:sp>
        <p:nvSpPr>
          <p:cNvPr id="497" name="Google Shape;497;p82"/>
          <p:cNvSpPr txBox="1">
            <a:spLocks noGrp="1"/>
          </p:cNvSpPr>
          <p:nvPr>
            <p:ph type="body" idx="1"/>
          </p:nvPr>
        </p:nvSpPr>
        <p:spPr>
          <a:xfrm>
            <a:off x="628650" y="1369219"/>
            <a:ext cx="7898400" cy="32634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800"/>
              </a:spcBef>
              <a:spcAft>
                <a:spcPts val="0"/>
              </a:spcAft>
              <a:buClr>
                <a:schemeClr val="accent1"/>
              </a:buClr>
              <a:buSzPts val="1700"/>
              <a:buFont typeface="Arial"/>
              <a:buChar char="•"/>
              <a:defRPr sz="1700"/>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98" name="Google Shape;498;p82"/>
          <p:cNvSpPr txBox="1">
            <a:spLocks noGrp="1"/>
          </p:cNvSpPr>
          <p:nvPr>
            <p:ph type="ftr" idx="11"/>
          </p:nvPr>
        </p:nvSpPr>
        <p:spPr>
          <a:xfrm>
            <a:off x="52578" y="4896391"/>
            <a:ext cx="3086100" cy="2529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800" b="0" i="0">
                <a:solidFill>
                  <a:srgbClr val="A5A5A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tand alone quote slide" type="secHead">
  <p:cSld name="SECTION_HEADER">
    <p:bg>
      <p:bgPr>
        <a:solidFill>
          <a:srgbClr val="4D4F53"/>
        </a:solidFill>
        <a:effectLst/>
      </p:bgPr>
    </p:bg>
    <p:spTree>
      <p:nvGrpSpPr>
        <p:cNvPr id="1" name="Shape 499"/>
        <p:cNvGrpSpPr/>
        <p:nvPr/>
      </p:nvGrpSpPr>
      <p:grpSpPr>
        <a:xfrm>
          <a:off x="0" y="0"/>
          <a:ext cx="0" cy="0"/>
          <a:chOff x="0" y="0"/>
          <a:chExt cx="0" cy="0"/>
        </a:xfrm>
      </p:grpSpPr>
      <p:sp>
        <p:nvSpPr>
          <p:cNvPr id="500" name="Google Shape;500;p83"/>
          <p:cNvSpPr txBox="1">
            <a:spLocks noGrp="1"/>
          </p:cNvSpPr>
          <p:nvPr>
            <p:ph type="title"/>
          </p:nvPr>
        </p:nvSpPr>
        <p:spPr>
          <a:xfrm>
            <a:off x="311700" y="2150850"/>
            <a:ext cx="8520600" cy="841800"/>
          </a:xfrm>
          <a:prstGeom prst="rect">
            <a:avLst/>
          </a:prstGeom>
          <a:noFill/>
          <a:ln>
            <a:noFill/>
          </a:ln>
        </p:spPr>
        <p:txBody>
          <a:bodyPr spcFirstLastPara="1" wrap="square" lIns="68575" tIns="68575" rIns="68575" bIns="68575" anchor="ctr" anchorCtr="0">
            <a:noAutofit/>
          </a:bodyPr>
          <a:lstStyle>
            <a:lvl1pPr lvl="0" algn="ctr" rtl="0">
              <a:lnSpc>
                <a:spcPct val="90000"/>
              </a:lnSpc>
              <a:spcBef>
                <a:spcPts val="0"/>
              </a:spcBef>
              <a:spcAft>
                <a:spcPts val="0"/>
              </a:spcAft>
              <a:buClr>
                <a:srgbClr val="FFFFFF"/>
              </a:buClr>
              <a:buSzPts val="2700"/>
              <a:buFont typeface="Arial"/>
              <a:buNone/>
              <a:defRPr sz="3600" i="1">
                <a:solidFill>
                  <a:srgbClr val="FFFFFF"/>
                </a:solidFill>
              </a:defRPr>
            </a:lvl1pPr>
            <a:lvl2pPr lvl="1" algn="ctr" rtl="0">
              <a:lnSpc>
                <a:spcPct val="100000"/>
              </a:lnSpc>
              <a:spcBef>
                <a:spcPts val="0"/>
              </a:spcBef>
              <a:spcAft>
                <a:spcPts val="0"/>
              </a:spcAft>
              <a:buSzPts val="2700"/>
              <a:buNone/>
              <a:defRPr sz="3600"/>
            </a:lvl2pPr>
            <a:lvl3pPr lvl="2" algn="ctr" rtl="0">
              <a:lnSpc>
                <a:spcPct val="100000"/>
              </a:lnSpc>
              <a:spcBef>
                <a:spcPts val="0"/>
              </a:spcBef>
              <a:spcAft>
                <a:spcPts val="0"/>
              </a:spcAft>
              <a:buSzPts val="2700"/>
              <a:buNone/>
              <a:defRPr sz="3600"/>
            </a:lvl3pPr>
            <a:lvl4pPr lvl="3" algn="ctr" rtl="0">
              <a:lnSpc>
                <a:spcPct val="100000"/>
              </a:lnSpc>
              <a:spcBef>
                <a:spcPts val="0"/>
              </a:spcBef>
              <a:spcAft>
                <a:spcPts val="0"/>
              </a:spcAft>
              <a:buSzPts val="2700"/>
              <a:buNone/>
              <a:defRPr sz="3600"/>
            </a:lvl4pPr>
            <a:lvl5pPr lvl="4" algn="ctr" rtl="0">
              <a:lnSpc>
                <a:spcPct val="100000"/>
              </a:lnSpc>
              <a:spcBef>
                <a:spcPts val="0"/>
              </a:spcBef>
              <a:spcAft>
                <a:spcPts val="0"/>
              </a:spcAft>
              <a:buSzPts val="2700"/>
              <a:buNone/>
              <a:defRPr sz="3600"/>
            </a:lvl5pPr>
            <a:lvl6pPr lvl="5" algn="ctr" rtl="0">
              <a:lnSpc>
                <a:spcPct val="100000"/>
              </a:lnSpc>
              <a:spcBef>
                <a:spcPts val="0"/>
              </a:spcBef>
              <a:spcAft>
                <a:spcPts val="0"/>
              </a:spcAft>
              <a:buSzPts val="2700"/>
              <a:buNone/>
              <a:defRPr sz="3600"/>
            </a:lvl6pPr>
            <a:lvl7pPr lvl="6" algn="ctr" rtl="0">
              <a:lnSpc>
                <a:spcPct val="100000"/>
              </a:lnSpc>
              <a:spcBef>
                <a:spcPts val="0"/>
              </a:spcBef>
              <a:spcAft>
                <a:spcPts val="0"/>
              </a:spcAft>
              <a:buSzPts val="2700"/>
              <a:buNone/>
              <a:defRPr sz="3600"/>
            </a:lvl7pPr>
            <a:lvl8pPr lvl="7" algn="ctr" rtl="0">
              <a:lnSpc>
                <a:spcPct val="100000"/>
              </a:lnSpc>
              <a:spcBef>
                <a:spcPts val="0"/>
              </a:spcBef>
              <a:spcAft>
                <a:spcPts val="0"/>
              </a:spcAft>
              <a:buSzPts val="2700"/>
              <a:buNone/>
              <a:defRPr sz="3600"/>
            </a:lvl8pPr>
            <a:lvl9pPr lvl="8" algn="ctr" rtl="0">
              <a:lnSpc>
                <a:spcPct val="100000"/>
              </a:lnSpc>
              <a:spcBef>
                <a:spcPts val="0"/>
              </a:spcBef>
              <a:spcAft>
                <a:spcPts val="0"/>
              </a:spcAft>
              <a:buSzPts val="2700"/>
              <a:buNone/>
              <a:defRPr sz="3600"/>
            </a:lvl9pPr>
          </a:lstStyle>
          <a:p>
            <a:endParaRPr/>
          </a:p>
        </p:txBody>
      </p:sp>
      <p:sp>
        <p:nvSpPr>
          <p:cNvPr id="501" name="Google Shape;501;p83"/>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Autofit/>
          </a:bodyPr>
          <a:lstStyle>
            <a:lvl1pPr marL="0" marR="0" lvl="0"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pic>
        <p:nvPicPr>
          <p:cNvPr id="502" name="Google Shape;502;p83"/>
          <p:cNvPicPr preferRelativeResize="0"/>
          <p:nvPr/>
        </p:nvPicPr>
        <p:blipFill rotWithShape="1">
          <a:blip r:embed="rId2">
            <a:alphaModFix/>
          </a:blip>
          <a:srcRect/>
          <a:stretch/>
        </p:blipFill>
        <p:spPr>
          <a:xfrm>
            <a:off x="8490838" y="110475"/>
            <a:ext cx="511925" cy="506050"/>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body white" type="tx">
  <p:cSld name="TITLE_AND_BODY">
    <p:spTree>
      <p:nvGrpSpPr>
        <p:cNvPr id="1" name="Shape 503"/>
        <p:cNvGrpSpPr/>
        <p:nvPr/>
      </p:nvGrpSpPr>
      <p:grpSpPr>
        <a:xfrm>
          <a:off x="0" y="0"/>
          <a:ext cx="0" cy="0"/>
          <a:chOff x="0" y="0"/>
          <a:chExt cx="0" cy="0"/>
        </a:xfrm>
      </p:grpSpPr>
      <p:sp>
        <p:nvSpPr>
          <p:cNvPr id="504" name="Google Shape;504;p84"/>
          <p:cNvSpPr txBox="1">
            <a:spLocks noGrp="1"/>
          </p:cNvSpPr>
          <p:nvPr>
            <p:ph type="body" idx="1"/>
          </p:nvPr>
        </p:nvSpPr>
        <p:spPr>
          <a:xfrm>
            <a:off x="311700" y="1152475"/>
            <a:ext cx="8520600" cy="3416400"/>
          </a:xfrm>
          <a:prstGeom prst="rect">
            <a:avLst/>
          </a:prstGeom>
          <a:noFill/>
          <a:ln>
            <a:noFill/>
          </a:ln>
        </p:spPr>
        <p:txBody>
          <a:bodyPr spcFirstLastPara="1" wrap="square" lIns="68575" tIns="68575" rIns="68575" bIns="68575" anchor="t" anchorCtr="0">
            <a:noAutofit/>
          </a:bodyPr>
          <a:lstStyle>
            <a:lvl1pPr marL="457200" lvl="0" indent="-317500" algn="l" rtl="0">
              <a:lnSpc>
                <a:spcPct val="90000"/>
              </a:lnSpc>
              <a:spcBef>
                <a:spcPts val="0"/>
              </a:spcBef>
              <a:spcAft>
                <a:spcPts val="0"/>
              </a:spcAft>
              <a:buClr>
                <a:schemeClr val="dk1"/>
              </a:buClr>
              <a:buSzPts val="1400"/>
              <a:buChar char="●"/>
              <a:defRPr/>
            </a:lvl1pPr>
            <a:lvl2pPr marL="914400" lvl="1" indent="-298450" algn="l" rtl="0">
              <a:lnSpc>
                <a:spcPct val="90000"/>
              </a:lnSpc>
              <a:spcBef>
                <a:spcPts val="1600"/>
              </a:spcBef>
              <a:spcAft>
                <a:spcPts val="0"/>
              </a:spcAft>
              <a:buClr>
                <a:schemeClr val="dk1"/>
              </a:buClr>
              <a:buSzPts val="1100"/>
              <a:buChar char="○"/>
              <a:defRPr/>
            </a:lvl2pPr>
            <a:lvl3pPr marL="1371600" lvl="2" indent="-298450" algn="l" rtl="0">
              <a:lnSpc>
                <a:spcPct val="90000"/>
              </a:lnSpc>
              <a:spcBef>
                <a:spcPts val="1600"/>
              </a:spcBef>
              <a:spcAft>
                <a:spcPts val="0"/>
              </a:spcAft>
              <a:buClr>
                <a:schemeClr val="dk1"/>
              </a:buClr>
              <a:buSzPts val="1100"/>
              <a:buChar char="■"/>
              <a:defRPr/>
            </a:lvl3pPr>
            <a:lvl4pPr marL="1828800" lvl="3" indent="-298450" algn="l" rtl="0">
              <a:lnSpc>
                <a:spcPct val="90000"/>
              </a:lnSpc>
              <a:spcBef>
                <a:spcPts val="1600"/>
              </a:spcBef>
              <a:spcAft>
                <a:spcPts val="0"/>
              </a:spcAft>
              <a:buClr>
                <a:schemeClr val="dk1"/>
              </a:buClr>
              <a:buSzPts val="1100"/>
              <a:buChar char="●"/>
              <a:defRPr/>
            </a:lvl4pPr>
            <a:lvl5pPr marL="2286000" lvl="4" indent="-298450" algn="l" rtl="0">
              <a:lnSpc>
                <a:spcPct val="90000"/>
              </a:lnSpc>
              <a:spcBef>
                <a:spcPts val="1600"/>
              </a:spcBef>
              <a:spcAft>
                <a:spcPts val="0"/>
              </a:spcAft>
              <a:buClr>
                <a:schemeClr val="dk1"/>
              </a:buClr>
              <a:buSzPts val="1100"/>
              <a:buChar char="○"/>
              <a:defRPr/>
            </a:lvl5pPr>
            <a:lvl6pPr marL="2743200" lvl="5" indent="-298450" algn="l" rtl="0">
              <a:lnSpc>
                <a:spcPct val="90000"/>
              </a:lnSpc>
              <a:spcBef>
                <a:spcPts val="1600"/>
              </a:spcBef>
              <a:spcAft>
                <a:spcPts val="0"/>
              </a:spcAft>
              <a:buClr>
                <a:schemeClr val="dk1"/>
              </a:buClr>
              <a:buSzPts val="1100"/>
              <a:buChar char="■"/>
              <a:defRPr/>
            </a:lvl6pPr>
            <a:lvl7pPr marL="3200400" lvl="6" indent="-298450" algn="l" rtl="0">
              <a:lnSpc>
                <a:spcPct val="90000"/>
              </a:lnSpc>
              <a:spcBef>
                <a:spcPts val="1600"/>
              </a:spcBef>
              <a:spcAft>
                <a:spcPts val="0"/>
              </a:spcAft>
              <a:buClr>
                <a:schemeClr val="dk1"/>
              </a:buClr>
              <a:buSzPts val="1100"/>
              <a:buChar char="●"/>
              <a:defRPr/>
            </a:lvl7pPr>
            <a:lvl8pPr marL="3657600" lvl="7" indent="-298450" algn="l" rtl="0">
              <a:lnSpc>
                <a:spcPct val="90000"/>
              </a:lnSpc>
              <a:spcBef>
                <a:spcPts val="1600"/>
              </a:spcBef>
              <a:spcAft>
                <a:spcPts val="0"/>
              </a:spcAft>
              <a:buClr>
                <a:schemeClr val="dk1"/>
              </a:buClr>
              <a:buSzPts val="1100"/>
              <a:buChar char="○"/>
              <a:defRPr/>
            </a:lvl8pPr>
            <a:lvl9pPr marL="4114800" lvl="8" indent="-298450" algn="l" rtl="0">
              <a:lnSpc>
                <a:spcPct val="90000"/>
              </a:lnSpc>
              <a:spcBef>
                <a:spcPts val="1600"/>
              </a:spcBef>
              <a:spcAft>
                <a:spcPts val="1600"/>
              </a:spcAft>
              <a:buClr>
                <a:schemeClr val="dk1"/>
              </a:buClr>
              <a:buSzPts val="1100"/>
              <a:buChar char="■"/>
              <a:defRPr/>
            </a:lvl9pPr>
          </a:lstStyle>
          <a:p>
            <a:endParaRPr/>
          </a:p>
        </p:txBody>
      </p:sp>
      <p:sp>
        <p:nvSpPr>
          <p:cNvPr id="505" name="Google Shape;505;p84"/>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Autofit/>
          </a:bodyPr>
          <a:lstStyle>
            <a:lvl1pPr marL="0" marR="0" lvl="0"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506" name="Google Shape;506;p84"/>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Autofit/>
          </a:bodyPr>
          <a:lstStyle>
            <a:lvl1pPr lvl="0" algn="l" rtl="0">
              <a:lnSpc>
                <a:spcPct val="90000"/>
              </a:lnSpc>
              <a:spcBef>
                <a:spcPts val="0"/>
              </a:spcBef>
              <a:spcAft>
                <a:spcPts val="0"/>
              </a:spcAft>
              <a:buClr>
                <a:schemeClr val="dk1"/>
              </a:buClr>
              <a:buSzPts val="2600"/>
              <a:buFont typeface="Arial"/>
              <a:buNone/>
              <a:defRPr b="1"/>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507" name="Google Shape;507;p84"/>
          <p:cNvPicPr preferRelativeResize="0"/>
          <p:nvPr/>
        </p:nvPicPr>
        <p:blipFill rotWithShape="1">
          <a:blip r:embed="rId2">
            <a:alphaModFix/>
          </a:blip>
          <a:srcRect l="6483" t="5864" r="79530" b="62673"/>
          <a:stretch/>
        </p:blipFill>
        <p:spPr>
          <a:xfrm>
            <a:off x="8497051" y="137350"/>
            <a:ext cx="504923" cy="572700"/>
          </a:xfrm>
          <a:prstGeom prst="rect">
            <a:avLst/>
          </a:prstGeom>
          <a:noFill/>
          <a:ln>
            <a:noFill/>
          </a:ln>
        </p:spPr>
      </p:pic>
      <p:cxnSp>
        <p:nvCxnSpPr>
          <p:cNvPr id="508" name="Google Shape;508;p84"/>
          <p:cNvCxnSpPr/>
          <p:nvPr/>
        </p:nvCxnSpPr>
        <p:spPr>
          <a:xfrm>
            <a:off x="465475" y="1104550"/>
            <a:ext cx="1830300" cy="0"/>
          </a:xfrm>
          <a:prstGeom prst="straightConnector1">
            <a:avLst/>
          </a:prstGeom>
          <a:noFill/>
          <a:ln w="76200" cap="flat" cmpd="sng">
            <a:solidFill>
              <a:srgbClr val="0098DB"/>
            </a:solidFill>
            <a:prstDash val="solid"/>
            <a:round/>
            <a:headEnd type="none" w="sm" len="sm"/>
            <a:tailEnd type="none" w="sm" len="sm"/>
          </a:ln>
        </p:spPr>
      </p:cxnSp>
      <p:pic>
        <p:nvPicPr>
          <p:cNvPr id="509" name="Google Shape;509;p84"/>
          <p:cNvPicPr preferRelativeResize="0"/>
          <p:nvPr/>
        </p:nvPicPr>
        <p:blipFill rotWithShape="1">
          <a:blip r:embed="rId3">
            <a:alphaModFix/>
          </a:blip>
          <a:srcRect r="63719" b="83868"/>
          <a:stretch/>
        </p:blipFill>
        <p:spPr>
          <a:xfrm>
            <a:off x="5716700" y="2988175"/>
            <a:ext cx="3427299" cy="2155325"/>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wo text columns white no hexagon">
  <p:cSld name="Two text columns white no hexagon">
    <p:spTree>
      <p:nvGrpSpPr>
        <p:cNvPr id="1" name="Shape 510"/>
        <p:cNvGrpSpPr/>
        <p:nvPr/>
      </p:nvGrpSpPr>
      <p:grpSpPr>
        <a:xfrm>
          <a:off x="0" y="0"/>
          <a:ext cx="0" cy="0"/>
          <a:chOff x="0" y="0"/>
          <a:chExt cx="0" cy="0"/>
        </a:xfrm>
      </p:grpSpPr>
      <p:sp>
        <p:nvSpPr>
          <p:cNvPr id="511" name="Google Shape;511;p85"/>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Autofit/>
          </a:bodyPr>
          <a:lstStyle>
            <a:lvl1pPr lvl="0" algn="l" rtl="0">
              <a:lnSpc>
                <a:spcPct val="90000"/>
              </a:lnSpc>
              <a:spcBef>
                <a:spcPts val="0"/>
              </a:spcBef>
              <a:spcAft>
                <a:spcPts val="0"/>
              </a:spcAft>
              <a:buClr>
                <a:schemeClr val="dk1"/>
              </a:buClr>
              <a:buSzPts val="2600"/>
              <a:buFont typeface="Arial"/>
              <a:buNone/>
              <a:defRPr b="1"/>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512" name="Google Shape;512;p85"/>
          <p:cNvPicPr preferRelativeResize="0"/>
          <p:nvPr/>
        </p:nvPicPr>
        <p:blipFill rotWithShape="1">
          <a:blip r:embed="rId2">
            <a:alphaModFix/>
          </a:blip>
          <a:srcRect l="6483" t="5864" r="79530" b="62673"/>
          <a:stretch/>
        </p:blipFill>
        <p:spPr>
          <a:xfrm>
            <a:off x="8497051" y="137350"/>
            <a:ext cx="504923" cy="572700"/>
          </a:xfrm>
          <a:prstGeom prst="rect">
            <a:avLst/>
          </a:prstGeom>
          <a:noFill/>
          <a:ln>
            <a:noFill/>
          </a:ln>
        </p:spPr>
      </p:pic>
      <p:cxnSp>
        <p:nvCxnSpPr>
          <p:cNvPr id="513" name="Google Shape;513;p85"/>
          <p:cNvCxnSpPr/>
          <p:nvPr/>
        </p:nvCxnSpPr>
        <p:spPr>
          <a:xfrm>
            <a:off x="465475" y="1104550"/>
            <a:ext cx="1830300" cy="0"/>
          </a:xfrm>
          <a:prstGeom prst="straightConnector1">
            <a:avLst/>
          </a:prstGeom>
          <a:noFill/>
          <a:ln w="76200" cap="flat" cmpd="sng">
            <a:solidFill>
              <a:srgbClr val="0098DB"/>
            </a:solidFill>
            <a:prstDash val="solid"/>
            <a:round/>
            <a:headEnd type="none" w="sm" len="sm"/>
            <a:tailEnd type="none" w="sm" len="sm"/>
          </a:ln>
        </p:spPr>
      </p:cxnSp>
      <p:sp>
        <p:nvSpPr>
          <p:cNvPr id="514" name="Google Shape;514;p85"/>
          <p:cNvSpPr txBox="1">
            <a:spLocks noGrp="1"/>
          </p:cNvSpPr>
          <p:nvPr>
            <p:ph type="body" idx="1"/>
          </p:nvPr>
        </p:nvSpPr>
        <p:spPr>
          <a:xfrm>
            <a:off x="311700" y="1373175"/>
            <a:ext cx="3999900" cy="3416400"/>
          </a:xfrm>
          <a:prstGeom prst="rect">
            <a:avLst/>
          </a:prstGeom>
          <a:noFill/>
          <a:ln>
            <a:noFill/>
          </a:ln>
        </p:spPr>
        <p:txBody>
          <a:bodyPr spcFirstLastPara="1" wrap="square" lIns="68575" tIns="68575" rIns="68575" bIns="68575" anchor="t" anchorCtr="0">
            <a:noAutofit/>
          </a:bodyPr>
          <a:lstStyle>
            <a:lvl1pPr marL="457200" lvl="0" indent="-298450" algn="l" rtl="0">
              <a:lnSpc>
                <a:spcPct val="90000"/>
              </a:lnSpc>
              <a:spcBef>
                <a:spcPts val="0"/>
              </a:spcBef>
              <a:spcAft>
                <a:spcPts val="0"/>
              </a:spcAft>
              <a:buClr>
                <a:schemeClr val="dk1"/>
              </a:buClr>
              <a:buSzPts val="1100"/>
              <a:buChar char="●"/>
              <a:defRPr sz="1400"/>
            </a:lvl1pPr>
            <a:lvl2pPr marL="914400" lvl="1" indent="-285750" algn="l" rtl="0">
              <a:lnSpc>
                <a:spcPct val="90000"/>
              </a:lnSpc>
              <a:spcBef>
                <a:spcPts val="1600"/>
              </a:spcBef>
              <a:spcAft>
                <a:spcPts val="0"/>
              </a:spcAft>
              <a:buClr>
                <a:schemeClr val="dk1"/>
              </a:buClr>
              <a:buSzPts val="900"/>
              <a:buChar char="○"/>
              <a:defRPr sz="1200"/>
            </a:lvl2pPr>
            <a:lvl3pPr marL="1371600" lvl="2" indent="-285750" algn="l" rtl="0">
              <a:lnSpc>
                <a:spcPct val="90000"/>
              </a:lnSpc>
              <a:spcBef>
                <a:spcPts val="1600"/>
              </a:spcBef>
              <a:spcAft>
                <a:spcPts val="0"/>
              </a:spcAft>
              <a:buClr>
                <a:schemeClr val="dk1"/>
              </a:buClr>
              <a:buSzPts val="900"/>
              <a:buChar char="■"/>
              <a:defRPr sz="1200"/>
            </a:lvl3pPr>
            <a:lvl4pPr marL="1828800" lvl="3" indent="-285750" algn="l" rtl="0">
              <a:lnSpc>
                <a:spcPct val="90000"/>
              </a:lnSpc>
              <a:spcBef>
                <a:spcPts val="1600"/>
              </a:spcBef>
              <a:spcAft>
                <a:spcPts val="0"/>
              </a:spcAft>
              <a:buClr>
                <a:schemeClr val="dk1"/>
              </a:buClr>
              <a:buSzPts val="900"/>
              <a:buChar char="●"/>
              <a:defRPr sz="1200"/>
            </a:lvl4pPr>
            <a:lvl5pPr marL="2286000" lvl="4" indent="-285750" algn="l" rtl="0">
              <a:lnSpc>
                <a:spcPct val="90000"/>
              </a:lnSpc>
              <a:spcBef>
                <a:spcPts val="1600"/>
              </a:spcBef>
              <a:spcAft>
                <a:spcPts val="0"/>
              </a:spcAft>
              <a:buClr>
                <a:schemeClr val="dk1"/>
              </a:buClr>
              <a:buSzPts val="900"/>
              <a:buChar char="○"/>
              <a:defRPr sz="1200"/>
            </a:lvl5pPr>
            <a:lvl6pPr marL="2743200" lvl="5" indent="-285750" algn="l" rtl="0">
              <a:lnSpc>
                <a:spcPct val="90000"/>
              </a:lnSpc>
              <a:spcBef>
                <a:spcPts val="1600"/>
              </a:spcBef>
              <a:spcAft>
                <a:spcPts val="0"/>
              </a:spcAft>
              <a:buClr>
                <a:schemeClr val="dk1"/>
              </a:buClr>
              <a:buSzPts val="900"/>
              <a:buChar char="■"/>
              <a:defRPr sz="1200"/>
            </a:lvl6pPr>
            <a:lvl7pPr marL="3200400" lvl="6" indent="-285750" algn="l" rtl="0">
              <a:lnSpc>
                <a:spcPct val="90000"/>
              </a:lnSpc>
              <a:spcBef>
                <a:spcPts val="1600"/>
              </a:spcBef>
              <a:spcAft>
                <a:spcPts val="0"/>
              </a:spcAft>
              <a:buClr>
                <a:schemeClr val="dk1"/>
              </a:buClr>
              <a:buSzPts val="900"/>
              <a:buChar char="●"/>
              <a:defRPr sz="1200"/>
            </a:lvl7pPr>
            <a:lvl8pPr marL="3657600" lvl="7" indent="-285750" algn="l" rtl="0">
              <a:lnSpc>
                <a:spcPct val="90000"/>
              </a:lnSpc>
              <a:spcBef>
                <a:spcPts val="1600"/>
              </a:spcBef>
              <a:spcAft>
                <a:spcPts val="0"/>
              </a:spcAft>
              <a:buClr>
                <a:schemeClr val="dk1"/>
              </a:buClr>
              <a:buSzPts val="900"/>
              <a:buChar char="○"/>
              <a:defRPr sz="1200"/>
            </a:lvl8pPr>
            <a:lvl9pPr marL="4114800" lvl="8" indent="-285750" algn="l" rtl="0">
              <a:lnSpc>
                <a:spcPct val="90000"/>
              </a:lnSpc>
              <a:spcBef>
                <a:spcPts val="1600"/>
              </a:spcBef>
              <a:spcAft>
                <a:spcPts val="1600"/>
              </a:spcAft>
              <a:buClr>
                <a:schemeClr val="dk1"/>
              </a:buClr>
              <a:buSzPts val="900"/>
              <a:buChar char="■"/>
              <a:defRPr sz="1200"/>
            </a:lvl9pPr>
          </a:lstStyle>
          <a:p>
            <a:endParaRPr/>
          </a:p>
        </p:txBody>
      </p:sp>
      <p:sp>
        <p:nvSpPr>
          <p:cNvPr id="515" name="Google Shape;515;p85"/>
          <p:cNvSpPr txBox="1">
            <a:spLocks noGrp="1"/>
          </p:cNvSpPr>
          <p:nvPr>
            <p:ph type="body" idx="2"/>
          </p:nvPr>
        </p:nvSpPr>
        <p:spPr>
          <a:xfrm>
            <a:off x="4756200" y="1373175"/>
            <a:ext cx="3999900" cy="3416400"/>
          </a:xfrm>
          <a:prstGeom prst="rect">
            <a:avLst/>
          </a:prstGeom>
          <a:noFill/>
          <a:ln>
            <a:noFill/>
          </a:ln>
        </p:spPr>
        <p:txBody>
          <a:bodyPr spcFirstLastPara="1" wrap="square" lIns="68575" tIns="68575" rIns="68575" bIns="68575" anchor="t" anchorCtr="0">
            <a:noAutofit/>
          </a:bodyPr>
          <a:lstStyle>
            <a:lvl1pPr marL="457200" lvl="0" indent="-298450" algn="l" rtl="0">
              <a:lnSpc>
                <a:spcPct val="90000"/>
              </a:lnSpc>
              <a:spcBef>
                <a:spcPts val="0"/>
              </a:spcBef>
              <a:spcAft>
                <a:spcPts val="0"/>
              </a:spcAft>
              <a:buClr>
                <a:schemeClr val="dk1"/>
              </a:buClr>
              <a:buSzPts val="1100"/>
              <a:buChar char="●"/>
              <a:defRPr sz="1400"/>
            </a:lvl1pPr>
            <a:lvl2pPr marL="914400" lvl="1" indent="-285750" algn="l" rtl="0">
              <a:lnSpc>
                <a:spcPct val="90000"/>
              </a:lnSpc>
              <a:spcBef>
                <a:spcPts val="1600"/>
              </a:spcBef>
              <a:spcAft>
                <a:spcPts val="0"/>
              </a:spcAft>
              <a:buClr>
                <a:schemeClr val="dk1"/>
              </a:buClr>
              <a:buSzPts val="900"/>
              <a:buChar char="○"/>
              <a:defRPr sz="1200"/>
            </a:lvl2pPr>
            <a:lvl3pPr marL="1371600" lvl="2" indent="-285750" algn="l" rtl="0">
              <a:lnSpc>
                <a:spcPct val="90000"/>
              </a:lnSpc>
              <a:spcBef>
                <a:spcPts val="1600"/>
              </a:spcBef>
              <a:spcAft>
                <a:spcPts val="0"/>
              </a:spcAft>
              <a:buClr>
                <a:schemeClr val="dk1"/>
              </a:buClr>
              <a:buSzPts val="900"/>
              <a:buChar char="■"/>
              <a:defRPr sz="1200"/>
            </a:lvl3pPr>
            <a:lvl4pPr marL="1828800" lvl="3" indent="-285750" algn="l" rtl="0">
              <a:lnSpc>
                <a:spcPct val="90000"/>
              </a:lnSpc>
              <a:spcBef>
                <a:spcPts val="1600"/>
              </a:spcBef>
              <a:spcAft>
                <a:spcPts val="0"/>
              </a:spcAft>
              <a:buClr>
                <a:schemeClr val="dk1"/>
              </a:buClr>
              <a:buSzPts val="900"/>
              <a:buChar char="●"/>
              <a:defRPr sz="1200"/>
            </a:lvl4pPr>
            <a:lvl5pPr marL="2286000" lvl="4" indent="-285750" algn="l" rtl="0">
              <a:lnSpc>
                <a:spcPct val="90000"/>
              </a:lnSpc>
              <a:spcBef>
                <a:spcPts val="1600"/>
              </a:spcBef>
              <a:spcAft>
                <a:spcPts val="0"/>
              </a:spcAft>
              <a:buClr>
                <a:schemeClr val="dk1"/>
              </a:buClr>
              <a:buSzPts val="900"/>
              <a:buChar char="○"/>
              <a:defRPr sz="1200"/>
            </a:lvl5pPr>
            <a:lvl6pPr marL="2743200" lvl="5" indent="-285750" algn="l" rtl="0">
              <a:lnSpc>
                <a:spcPct val="90000"/>
              </a:lnSpc>
              <a:spcBef>
                <a:spcPts val="1600"/>
              </a:spcBef>
              <a:spcAft>
                <a:spcPts val="0"/>
              </a:spcAft>
              <a:buClr>
                <a:schemeClr val="dk1"/>
              </a:buClr>
              <a:buSzPts val="900"/>
              <a:buChar char="■"/>
              <a:defRPr sz="1200"/>
            </a:lvl6pPr>
            <a:lvl7pPr marL="3200400" lvl="6" indent="-285750" algn="l" rtl="0">
              <a:lnSpc>
                <a:spcPct val="90000"/>
              </a:lnSpc>
              <a:spcBef>
                <a:spcPts val="1600"/>
              </a:spcBef>
              <a:spcAft>
                <a:spcPts val="0"/>
              </a:spcAft>
              <a:buClr>
                <a:schemeClr val="dk1"/>
              </a:buClr>
              <a:buSzPts val="900"/>
              <a:buChar char="●"/>
              <a:defRPr sz="1200"/>
            </a:lvl7pPr>
            <a:lvl8pPr marL="3657600" lvl="7" indent="-285750" algn="l" rtl="0">
              <a:lnSpc>
                <a:spcPct val="90000"/>
              </a:lnSpc>
              <a:spcBef>
                <a:spcPts val="1600"/>
              </a:spcBef>
              <a:spcAft>
                <a:spcPts val="0"/>
              </a:spcAft>
              <a:buClr>
                <a:schemeClr val="dk1"/>
              </a:buClr>
              <a:buSzPts val="900"/>
              <a:buChar char="○"/>
              <a:defRPr sz="1200"/>
            </a:lvl8pPr>
            <a:lvl9pPr marL="4114800" lvl="8" indent="-285750" algn="l" rtl="0">
              <a:lnSpc>
                <a:spcPct val="90000"/>
              </a:lnSpc>
              <a:spcBef>
                <a:spcPts val="1600"/>
              </a:spcBef>
              <a:spcAft>
                <a:spcPts val="1600"/>
              </a:spcAft>
              <a:buClr>
                <a:schemeClr val="dk1"/>
              </a:buClr>
              <a:buSzPts val="900"/>
              <a:buChar char="■"/>
              <a:defRPr sz="12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3_Title Only">
  <p:cSld name="3_Title Only">
    <p:spTree>
      <p:nvGrpSpPr>
        <p:cNvPr id="1" name="Shape 516"/>
        <p:cNvGrpSpPr/>
        <p:nvPr/>
      </p:nvGrpSpPr>
      <p:grpSpPr>
        <a:xfrm>
          <a:off x="0" y="0"/>
          <a:ext cx="0" cy="0"/>
          <a:chOff x="0" y="0"/>
          <a:chExt cx="0" cy="0"/>
        </a:xfrm>
      </p:grpSpPr>
      <p:sp>
        <p:nvSpPr>
          <p:cNvPr id="517" name="Google Shape;517;p86"/>
          <p:cNvSpPr txBox="1">
            <a:spLocks noGrp="1"/>
          </p:cNvSpPr>
          <p:nvPr>
            <p:ph type="body" idx="1"/>
          </p:nvPr>
        </p:nvSpPr>
        <p:spPr>
          <a:xfrm>
            <a:off x="628650" y="1369219"/>
            <a:ext cx="2510100" cy="3263400"/>
          </a:xfrm>
          <a:prstGeom prst="rect">
            <a:avLst/>
          </a:prstGeom>
          <a:noFill/>
          <a:ln>
            <a:noFill/>
          </a:ln>
        </p:spPr>
        <p:txBody>
          <a:bodyPr spcFirstLastPara="1" wrap="square" lIns="68575" tIns="34275" rIns="68575" bIns="34275" anchor="t" anchorCtr="0">
            <a:noAutofit/>
          </a:bodyPr>
          <a:lstStyle>
            <a:lvl1pPr marL="457200" lvl="0" indent="-323850" algn="l" rtl="0">
              <a:lnSpc>
                <a:spcPct val="90000"/>
              </a:lnSpc>
              <a:spcBef>
                <a:spcPts val="800"/>
              </a:spcBef>
              <a:spcAft>
                <a:spcPts val="0"/>
              </a:spcAft>
              <a:buClr>
                <a:schemeClr val="accent1"/>
              </a:buClr>
              <a:buSzPts val="1500"/>
              <a:buFont typeface="Arial"/>
              <a:buChar char="•"/>
              <a:defRPr sz="1500">
                <a:solidFill>
                  <a:schemeClr val="dk1"/>
                </a:solidFil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518" name="Google Shape;518;p86"/>
          <p:cNvSpPr txBox="1">
            <a:spLocks noGrp="1"/>
          </p:cNvSpPr>
          <p:nvPr>
            <p:ph type="body" idx="2"/>
          </p:nvPr>
        </p:nvSpPr>
        <p:spPr>
          <a:xfrm>
            <a:off x="3330287" y="1369218"/>
            <a:ext cx="5813700" cy="3263400"/>
          </a:xfrm>
          <a:prstGeom prst="rect">
            <a:avLst/>
          </a:prstGeom>
          <a:noFill/>
          <a:ln>
            <a:noFill/>
          </a:ln>
        </p:spPr>
        <p:txBody>
          <a:bodyPr spcFirstLastPara="1" wrap="square" lIns="68575" tIns="34275" rIns="68575" bIns="34275" anchor="t" anchorCtr="0">
            <a:noAutofit/>
          </a:bodyPr>
          <a:lstStyle>
            <a:lvl1pPr marL="457200" marR="0" lvl="0" indent="-228600" algn="ctr" rtl="0">
              <a:lnSpc>
                <a:spcPct val="90000"/>
              </a:lnSpc>
              <a:spcBef>
                <a:spcPts val="800"/>
              </a:spcBef>
              <a:spcAft>
                <a:spcPts val="0"/>
              </a:spcAft>
              <a:buClr>
                <a:schemeClr val="accent1"/>
              </a:buClr>
              <a:buSzPts val="1400"/>
              <a:buFont typeface="Arial"/>
              <a:buNone/>
              <a:defRPr sz="1400" b="1">
                <a:solidFill>
                  <a:schemeClr val="dk1"/>
                </a:solidFil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519" name="Google Shape;519;p86"/>
          <p:cNvSpPr txBox="1">
            <a:spLocks noGrp="1"/>
          </p:cNvSpPr>
          <p:nvPr>
            <p:ph type="title"/>
          </p:nvPr>
        </p:nvSpPr>
        <p:spPr>
          <a:xfrm>
            <a:off x="319599" y="0"/>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cxnSp>
        <p:nvCxnSpPr>
          <p:cNvPr id="520" name="Google Shape;520;p86"/>
          <p:cNvCxnSpPr/>
          <p:nvPr/>
        </p:nvCxnSpPr>
        <p:spPr>
          <a:xfrm>
            <a:off x="389839" y="828581"/>
            <a:ext cx="1424400" cy="0"/>
          </a:xfrm>
          <a:prstGeom prst="straightConnector1">
            <a:avLst/>
          </a:prstGeom>
          <a:noFill/>
          <a:ln w="76200" cap="flat" cmpd="sng">
            <a:solidFill>
              <a:srgbClr val="1899D6"/>
            </a:solidFill>
            <a:prstDash val="solid"/>
            <a:miter lim="800000"/>
            <a:headEnd type="none" w="sm" len="sm"/>
            <a:tailEnd type="none" w="sm" len="sm"/>
          </a:ln>
        </p:spPr>
      </p:cxnSp>
      <p:pic>
        <p:nvPicPr>
          <p:cNvPr id="521" name="Google Shape;521;p86"/>
          <p:cNvPicPr preferRelativeResize="0"/>
          <p:nvPr/>
        </p:nvPicPr>
        <p:blipFill rotWithShape="1">
          <a:blip r:embed="rId2">
            <a:alphaModFix/>
          </a:blip>
          <a:srcRect l="15849" t="12385" r="57902" b="60519"/>
          <a:stretch/>
        </p:blipFill>
        <p:spPr>
          <a:xfrm>
            <a:off x="8507209" y="188948"/>
            <a:ext cx="403429" cy="403429"/>
          </a:xfrm>
          <a:prstGeom prst="rect">
            <a:avLst/>
          </a:prstGeom>
          <a:noFill/>
          <a:ln>
            <a:noFill/>
          </a:ln>
        </p:spPr>
      </p:pic>
      <p:pic>
        <p:nvPicPr>
          <p:cNvPr id="522" name="Google Shape;522;p86"/>
          <p:cNvPicPr preferRelativeResize="0"/>
          <p:nvPr/>
        </p:nvPicPr>
        <p:blipFill rotWithShape="1">
          <a:blip r:embed="rId3">
            <a:alphaModFix/>
          </a:blip>
          <a:srcRect/>
          <a:stretch/>
        </p:blipFill>
        <p:spPr>
          <a:xfrm>
            <a:off x="8561257" y="190500"/>
            <a:ext cx="337475" cy="396260"/>
          </a:xfrm>
          <a:prstGeom prst="rect">
            <a:avLst/>
          </a:prstGeom>
          <a:noFill/>
          <a:ln>
            <a:noFill/>
          </a:ln>
        </p:spPr>
      </p:pic>
      <p:sp>
        <p:nvSpPr>
          <p:cNvPr id="523" name="Google Shape;523;p86"/>
          <p:cNvSpPr txBox="1">
            <a:spLocks noGrp="1"/>
          </p:cNvSpPr>
          <p:nvPr>
            <p:ph type="ftr" idx="11"/>
          </p:nvPr>
        </p:nvSpPr>
        <p:spPr>
          <a:xfrm>
            <a:off x="52578" y="4896391"/>
            <a:ext cx="3086100" cy="2529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800" b="0" i="0">
                <a:solidFill>
                  <a:srgbClr val="A5A5A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9_Title Only">
  <p:cSld name="9_Title Only">
    <p:spTree>
      <p:nvGrpSpPr>
        <p:cNvPr id="1" name="Shape 524"/>
        <p:cNvGrpSpPr/>
        <p:nvPr/>
      </p:nvGrpSpPr>
      <p:grpSpPr>
        <a:xfrm>
          <a:off x="0" y="0"/>
          <a:ext cx="0" cy="0"/>
          <a:chOff x="0" y="0"/>
          <a:chExt cx="0" cy="0"/>
        </a:xfrm>
      </p:grpSpPr>
      <p:sp>
        <p:nvSpPr>
          <p:cNvPr id="525" name="Google Shape;525;p87"/>
          <p:cNvSpPr txBox="1">
            <a:spLocks noGrp="1"/>
          </p:cNvSpPr>
          <p:nvPr>
            <p:ph type="title"/>
          </p:nvPr>
        </p:nvSpPr>
        <p:spPr>
          <a:xfrm>
            <a:off x="319599" y="0"/>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cxnSp>
        <p:nvCxnSpPr>
          <p:cNvPr id="526" name="Google Shape;526;p87"/>
          <p:cNvCxnSpPr/>
          <p:nvPr/>
        </p:nvCxnSpPr>
        <p:spPr>
          <a:xfrm>
            <a:off x="389839" y="828581"/>
            <a:ext cx="1424400" cy="0"/>
          </a:xfrm>
          <a:prstGeom prst="straightConnector1">
            <a:avLst/>
          </a:prstGeom>
          <a:noFill/>
          <a:ln w="76200" cap="flat" cmpd="sng">
            <a:solidFill>
              <a:srgbClr val="1899D6"/>
            </a:solidFill>
            <a:prstDash val="solid"/>
            <a:miter lim="800000"/>
            <a:headEnd type="none" w="sm" len="sm"/>
            <a:tailEnd type="none" w="sm" len="sm"/>
          </a:ln>
        </p:spPr>
      </p:cxnSp>
      <p:pic>
        <p:nvPicPr>
          <p:cNvPr id="527" name="Google Shape;527;p87"/>
          <p:cNvPicPr preferRelativeResize="0"/>
          <p:nvPr/>
        </p:nvPicPr>
        <p:blipFill rotWithShape="1">
          <a:blip r:embed="rId2">
            <a:alphaModFix/>
          </a:blip>
          <a:srcRect l="15849" t="12385" r="57902" b="60519"/>
          <a:stretch/>
        </p:blipFill>
        <p:spPr>
          <a:xfrm>
            <a:off x="8507209" y="188948"/>
            <a:ext cx="403429" cy="403429"/>
          </a:xfrm>
          <a:prstGeom prst="rect">
            <a:avLst/>
          </a:prstGeom>
          <a:noFill/>
          <a:ln>
            <a:noFill/>
          </a:ln>
        </p:spPr>
      </p:pic>
      <p:sp>
        <p:nvSpPr>
          <p:cNvPr id="528" name="Google Shape;528;p87"/>
          <p:cNvSpPr txBox="1">
            <a:spLocks noGrp="1"/>
          </p:cNvSpPr>
          <p:nvPr>
            <p:ph type="body" idx="1"/>
          </p:nvPr>
        </p:nvSpPr>
        <p:spPr>
          <a:xfrm>
            <a:off x="6125440" y="1369218"/>
            <a:ext cx="3018600" cy="3263400"/>
          </a:xfrm>
          <a:prstGeom prst="rect">
            <a:avLst/>
          </a:prstGeom>
          <a:noFill/>
          <a:ln>
            <a:noFill/>
          </a:ln>
        </p:spPr>
        <p:txBody>
          <a:bodyPr spcFirstLastPara="1" wrap="square" lIns="68575" tIns="34275" rIns="68575" bIns="34275" anchor="t" anchorCtr="0">
            <a:noAutofit/>
          </a:bodyPr>
          <a:lstStyle>
            <a:lvl1pPr marL="457200" marR="0" lvl="0" indent="-228600" algn="ctr" rtl="0">
              <a:lnSpc>
                <a:spcPct val="90000"/>
              </a:lnSpc>
              <a:spcBef>
                <a:spcPts val="800"/>
              </a:spcBef>
              <a:spcAft>
                <a:spcPts val="0"/>
              </a:spcAft>
              <a:buClr>
                <a:schemeClr val="accent1"/>
              </a:buClr>
              <a:buSzPts val="1400"/>
              <a:buFont typeface="Arial"/>
              <a:buNone/>
              <a:defRPr sz="1400" b="1">
                <a:solidFill>
                  <a:schemeClr val="dk1"/>
                </a:solidFil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pic>
        <p:nvPicPr>
          <p:cNvPr id="529" name="Google Shape;529;p87"/>
          <p:cNvPicPr preferRelativeResize="0"/>
          <p:nvPr/>
        </p:nvPicPr>
        <p:blipFill rotWithShape="1">
          <a:blip r:embed="rId3">
            <a:alphaModFix/>
          </a:blip>
          <a:srcRect/>
          <a:stretch/>
        </p:blipFill>
        <p:spPr>
          <a:xfrm>
            <a:off x="8561257" y="190500"/>
            <a:ext cx="337475" cy="396260"/>
          </a:xfrm>
          <a:prstGeom prst="rect">
            <a:avLst/>
          </a:prstGeom>
          <a:noFill/>
          <a:ln>
            <a:noFill/>
          </a:ln>
        </p:spPr>
      </p:pic>
      <p:sp>
        <p:nvSpPr>
          <p:cNvPr id="530" name="Google Shape;530;p87"/>
          <p:cNvSpPr txBox="1">
            <a:spLocks noGrp="1"/>
          </p:cNvSpPr>
          <p:nvPr>
            <p:ph type="body" idx="2"/>
          </p:nvPr>
        </p:nvSpPr>
        <p:spPr>
          <a:xfrm>
            <a:off x="628649" y="1369219"/>
            <a:ext cx="5255700" cy="32634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800"/>
              </a:spcBef>
              <a:spcAft>
                <a:spcPts val="0"/>
              </a:spcAft>
              <a:buClr>
                <a:schemeClr val="accent1"/>
              </a:buClr>
              <a:buSzPts val="1700"/>
              <a:buFont typeface="Arial"/>
              <a:buChar char="•"/>
              <a:defRPr sz="1700">
                <a:solidFill>
                  <a:schemeClr val="dk1"/>
                </a:solidFil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531" name="Google Shape;531;p87"/>
          <p:cNvSpPr txBox="1">
            <a:spLocks noGrp="1"/>
          </p:cNvSpPr>
          <p:nvPr>
            <p:ph type="ftr" idx="11"/>
          </p:nvPr>
        </p:nvSpPr>
        <p:spPr>
          <a:xfrm>
            <a:off x="52578" y="4896391"/>
            <a:ext cx="3086100" cy="2529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800" b="0" i="0">
                <a:solidFill>
                  <a:srgbClr val="A5A5A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White with content" type="obj">
  <p:cSld name="OBJECT">
    <p:spTree>
      <p:nvGrpSpPr>
        <p:cNvPr id="1" name="Shape 532"/>
        <p:cNvGrpSpPr/>
        <p:nvPr/>
      </p:nvGrpSpPr>
      <p:grpSpPr>
        <a:xfrm>
          <a:off x="0" y="0"/>
          <a:ext cx="0" cy="0"/>
          <a:chOff x="0" y="0"/>
          <a:chExt cx="0" cy="0"/>
        </a:xfrm>
      </p:grpSpPr>
      <p:sp>
        <p:nvSpPr>
          <p:cNvPr id="533" name="Google Shape;533;p88"/>
          <p:cNvSpPr txBox="1">
            <a:spLocks noGrp="1"/>
          </p:cNvSpPr>
          <p:nvPr>
            <p:ph type="title"/>
          </p:nvPr>
        </p:nvSpPr>
        <p:spPr>
          <a:xfrm>
            <a:off x="294199" y="0"/>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34" name="Google Shape;534;p88"/>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2100"/>
              <a:buNone/>
              <a:defRPr/>
            </a:lvl1pPr>
            <a:lvl2pPr marL="914400" lvl="1" indent="-228600" algn="l" rtl="0">
              <a:lnSpc>
                <a:spcPct val="90000"/>
              </a:lnSpc>
              <a:spcBef>
                <a:spcPts val="400"/>
              </a:spcBef>
              <a:spcAft>
                <a:spcPts val="0"/>
              </a:spcAft>
              <a:buClr>
                <a:schemeClr val="dk1"/>
              </a:buClr>
              <a:buSzPts val="1800"/>
              <a:buNone/>
              <a:defRPr/>
            </a:lvl2pPr>
            <a:lvl3pPr marL="1371600" lvl="2" indent="-228600" algn="l" rtl="0">
              <a:lnSpc>
                <a:spcPct val="90000"/>
              </a:lnSpc>
              <a:spcBef>
                <a:spcPts val="400"/>
              </a:spcBef>
              <a:spcAft>
                <a:spcPts val="0"/>
              </a:spcAft>
              <a:buClr>
                <a:schemeClr val="dk1"/>
              </a:buClr>
              <a:buSzPts val="1500"/>
              <a:buNone/>
              <a:defRPr/>
            </a:lvl3pPr>
            <a:lvl4pPr marL="1828800" lvl="3" indent="-228600" algn="l" rtl="0">
              <a:lnSpc>
                <a:spcPct val="90000"/>
              </a:lnSpc>
              <a:spcBef>
                <a:spcPts val="400"/>
              </a:spcBef>
              <a:spcAft>
                <a:spcPts val="0"/>
              </a:spcAft>
              <a:buClr>
                <a:schemeClr val="dk1"/>
              </a:buClr>
              <a:buSzPts val="1400"/>
              <a:buNone/>
              <a:defRPr/>
            </a:lvl4pPr>
            <a:lvl5pPr marL="2286000" lvl="4" indent="-228600" algn="l" rtl="0">
              <a:lnSpc>
                <a:spcPct val="90000"/>
              </a:lnSpc>
              <a:spcBef>
                <a:spcPts val="400"/>
              </a:spcBef>
              <a:spcAft>
                <a:spcPts val="0"/>
              </a:spcAft>
              <a:buClr>
                <a:schemeClr val="dk1"/>
              </a:buClr>
              <a:buSzPts val="1400"/>
              <a:buNone/>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cxnSp>
        <p:nvCxnSpPr>
          <p:cNvPr id="535" name="Google Shape;535;p88"/>
          <p:cNvCxnSpPr/>
          <p:nvPr/>
        </p:nvCxnSpPr>
        <p:spPr>
          <a:xfrm>
            <a:off x="467544" y="951570"/>
            <a:ext cx="8229600" cy="0"/>
          </a:xfrm>
          <a:prstGeom prst="straightConnector1">
            <a:avLst/>
          </a:prstGeom>
          <a:noFill/>
          <a:ln w="19050" cap="flat" cmpd="sng">
            <a:solidFill>
              <a:schemeClr val="accent1"/>
            </a:solidFill>
            <a:prstDash val="solid"/>
            <a:miter lim="800000"/>
            <a:headEnd type="none" w="sm" len="sm"/>
            <a:tailEnd type="none" w="sm" len="sm"/>
          </a:ln>
        </p:spPr>
      </p:cxnSp>
      <p:pic>
        <p:nvPicPr>
          <p:cNvPr id="536" name="Google Shape;536;p88"/>
          <p:cNvPicPr preferRelativeResize="0"/>
          <p:nvPr/>
        </p:nvPicPr>
        <p:blipFill rotWithShape="1">
          <a:blip r:embed="rId2">
            <a:alphaModFix/>
          </a:blip>
          <a:srcRect t="21777" b="31286"/>
          <a:stretch/>
        </p:blipFill>
        <p:spPr>
          <a:xfrm>
            <a:off x="7264088" y="216667"/>
            <a:ext cx="1501825" cy="526522"/>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8_Section Header">
  <p:cSld name="8_Section Header">
    <p:spTree>
      <p:nvGrpSpPr>
        <p:cNvPr id="1" name="Shape 537"/>
        <p:cNvGrpSpPr/>
        <p:nvPr/>
      </p:nvGrpSpPr>
      <p:grpSpPr>
        <a:xfrm>
          <a:off x="0" y="0"/>
          <a:ext cx="0" cy="0"/>
          <a:chOff x="0" y="0"/>
          <a:chExt cx="0" cy="0"/>
        </a:xfrm>
      </p:grpSpPr>
      <p:pic>
        <p:nvPicPr>
          <p:cNvPr id="538" name="Google Shape;538;p89"/>
          <p:cNvPicPr preferRelativeResize="0"/>
          <p:nvPr/>
        </p:nvPicPr>
        <p:blipFill rotWithShape="1">
          <a:blip r:embed="rId2">
            <a:alphaModFix/>
          </a:blip>
          <a:srcRect/>
          <a:stretch/>
        </p:blipFill>
        <p:spPr>
          <a:xfrm>
            <a:off x="8561257" y="190500"/>
            <a:ext cx="337475" cy="396260"/>
          </a:xfrm>
          <a:prstGeom prst="rect">
            <a:avLst/>
          </a:prstGeom>
          <a:noFill/>
          <a:ln>
            <a:noFill/>
          </a:ln>
        </p:spPr>
      </p:pic>
      <p:cxnSp>
        <p:nvCxnSpPr>
          <p:cNvPr id="539" name="Google Shape;539;p89"/>
          <p:cNvCxnSpPr/>
          <p:nvPr/>
        </p:nvCxnSpPr>
        <p:spPr>
          <a:xfrm>
            <a:off x="389839" y="993173"/>
            <a:ext cx="1424400" cy="0"/>
          </a:xfrm>
          <a:prstGeom prst="straightConnector1">
            <a:avLst/>
          </a:prstGeom>
          <a:noFill/>
          <a:ln w="76200" cap="flat" cmpd="sng">
            <a:solidFill>
              <a:srgbClr val="1899D6"/>
            </a:solidFill>
            <a:prstDash val="solid"/>
            <a:miter lim="800000"/>
            <a:headEnd type="none" w="sm" len="sm"/>
            <a:tailEnd type="none" w="sm" len="sm"/>
          </a:ln>
        </p:spPr>
      </p:cxnSp>
      <p:sp>
        <p:nvSpPr>
          <p:cNvPr id="540" name="Google Shape;540;p89"/>
          <p:cNvSpPr txBox="1">
            <a:spLocks noGrp="1"/>
          </p:cNvSpPr>
          <p:nvPr>
            <p:ph type="title"/>
          </p:nvPr>
        </p:nvSpPr>
        <p:spPr>
          <a:xfrm>
            <a:off x="319599" y="0"/>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41" name="Google Shape;541;p89"/>
          <p:cNvSpPr txBox="1">
            <a:spLocks noGrp="1"/>
          </p:cNvSpPr>
          <p:nvPr>
            <p:ph type="body" idx="1"/>
          </p:nvPr>
        </p:nvSpPr>
        <p:spPr>
          <a:xfrm>
            <a:off x="628650" y="1369219"/>
            <a:ext cx="7898400" cy="32634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800"/>
              </a:spcBef>
              <a:spcAft>
                <a:spcPts val="0"/>
              </a:spcAft>
              <a:buClr>
                <a:schemeClr val="accent1"/>
              </a:buClr>
              <a:buSzPts val="1700"/>
              <a:buFont typeface="Arial"/>
              <a:buChar char="•"/>
              <a:defRPr sz="1700"/>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542" name="Google Shape;542;p89"/>
          <p:cNvSpPr txBox="1">
            <a:spLocks noGrp="1"/>
          </p:cNvSpPr>
          <p:nvPr>
            <p:ph type="ftr" idx="11"/>
          </p:nvPr>
        </p:nvSpPr>
        <p:spPr>
          <a:xfrm>
            <a:off x="52578" y="4896391"/>
            <a:ext cx="3086100" cy="2529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800" b="0" i="0">
                <a:solidFill>
                  <a:srgbClr val="A5A5A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4_Title Only">
  <p:cSld name="4_Title Only">
    <p:spTree>
      <p:nvGrpSpPr>
        <p:cNvPr id="1" name="Shape 543"/>
        <p:cNvGrpSpPr/>
        <p:nvPr/>
      </p:nvGrpSpPr>
      <p:grpSpPr>
        <a:xfrm>
          <a:off x="0" y="0"/>
          <a:ext cx="0" cy="0"/>
          <a:chOff x="0" y="0"/>
          <a:chExt cx="0" cy="0"/>
        </a:xfrm>
      </p:grpSpPr>
      <p:pic>
        <p:nvPicPr>
          <p:cNvPr id="544" name="Google Shape;544;p90"/>
          <p:cNvPicPr preferRelativeResize="0"/>
          <p:nvPr/>
        </p:nvPicPr>
        <p:blipFill rotWithShape="1">
          <a:blip r:embed="rId2">
            <a:alphaModFix/>
          </a:blip>
          <a:srcRect/>
          <a:stretch/>
        </p:blipFill>
        <p:spPr>
          <a:xfrm>
            <a:off x="0" y="0"/>
            <a:ext cx="9143994" cy="5143496"/>
          </a:xfrm>
          <a:prstGeom prst="rect">
            <a:avLst/>
          </a:prstGeom>
          <a:solidFill>
            <a:srgbClr val="57585C"/>
          </a:solidFill>
          <a:ln>
            <a:noFill/>
          </a:ln>
        </p:spPr>
      </p:pic>
      <p:sp>
        <p:nvSpPr>
          <p:cNvPr id="545" name="Google Shape;545;p90"/>
          <p:cNvSpPr txBox="1">
            <a:spLocks noGrp="1"/>
          </p:cNvSpPr>
          <p:nvPr>
            <p:ph type="body" idx="1"/>
          </p:nvPr>
        </p:nvSpPr>
        <p:spPr>
          <a:xfrm>
            <a:off x="344991" y="421466"/>
            <a:ext cx="7483800" cy="13683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accent1"/>
              </a:buClr>
              <a:buSzPts val="3800"/>
              <a:buNone/>
              <a:defRPr sz="3800" b="1">
                <a:solidFill>
                  <a:schemeClr val="lt1"/>
                </a:solidFil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546" name="Google Shape;546;p90"/>
          <p:cNvSpPr txBox="1">
            <a:spLocks noGrp="1"/>
          </p:cNvSpPr>
          <p:nvPr>
            <p:ph type="body" idx="2"/>
          </p:nvPr>
        </p:nvSpPr>
        <p:spPr>
          <a:xfrm>
            <a:off x="6535854" y="3429748"/>
            <a:ext cx="2267400" cy="630900"/>
          </a:xfrm>
          <a:prstGeom prst="rect">
            <a:avLst/>
          </a:prstGeom>
          <a:noFill/>
          <a:ln>
            <a:noFill/>
          </a:ln>
        </p:spPr>
        <p:txBody>
          <a:bodyPr spcFirstLastPara="1" wrap="square" lIns="68575" tIns="34275" rIns="68575" bIns="34275" anchor="t" anchorCtr="0">
            <a:noAutofit/>
          </a:bodyPr>
          <a:lstStyle>
            <a:lvl1pPr marL="457200" lvl="0" indent="-228600" algn="r" rtl="0">
              <a:lnSpc>
                <a:spcPct val="90000"/>
              </a:lnSpc>
              <a:spcBef>
                <a:spcPts val="800"/>
              </a:spcBef>
              <a:spcAft>
                <a:spcPts val="0"/>
              </a:spcAft>
              <a:buClr>
                <a:schemeClr val="accent1"/>
              </a:buClr>
              <a:buSzPts val="2000"/>
              <a:buNone/>
              <a:defRPr sz="2000" b="1">
                <a:solidFill>
                  <a:schemeClr val="lt1"/>
                </a:solidFil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cxnSp>
        <p:nvCxnSpPr>
          <p:cNvPr id="547" name="Google Shape;547;p90"/>
          <p:cNvCxnSpPr/>
          <p:nvPr/>
        </p:nvCxnSpPr>
        <p:spPr>
          <a:xfrm>
            <a:off x="7298017" y="4060576"/>
            <a:ext cx="1424400" cy="0"/>
          </a:xfrm>
          <a:prstGeom prst="straightConnector1">
            <a:avLst/>
          </a:prstGeom>
          <a:noFill/>
          <a:ln w="76200" cap="flat" cmpd="sng">
            <a:solidFill>
              <a:schemeClr val="lt1"/>
            </a:solidFill>
            <a:prstDash val="solid"/>
            <a:miter lim="800000"/>
            <a:headEnd type="none" w="sm" len="sm"/>
            <a:tailEnd type="none" w="sm" len="sm"/>
          </a:ln>
        </p:spPr>
      </p:cxnSp>
      <p:sp>
        <p:nvSpPr>
          <p:cNvPr id="548" name="Google Shape;548;p90"/>
          <p:cNvSpPr txBox="1">
            <a:spLocks noGrp="1"/>
          </p:cNvSpPr>
          <p:nvPr>
            <p:ph type="body" idx="3"/>
          </p:nvPr>
        </p:nvSpPr>
        <p:spPr>
          <a:xfrm>
            <a:off x="6535854" y="4181246"/>
            <a:ext cx="2267400" cy="630900"/>
          </a:xfrm>
          <a:prstGeom prst="rect">
            <a:avLst/>
          </a:prstGeom>
          <a:noFill/>
          <a:ln>
            <a:noFill/>
          </a:ln>
        </p:spPr>
        <p:txBody>
          <a:bodyPr spcFirstLastPara="1" wrap="square" lIns="68575" tIns="34275" rIns="68575" bIns="34275" anchor="t" anchorCtr="0">
            <a:noAutofit/>
          </a:bodyPr>
          <a:lstStyle>
            <a:lvl1pPr marL="457200" lvl="0" indent="-228600" algn="r" rtl="0">
              <a:lnSpc>
                <a:spcPct val="90000"/>
              </a:lnSpc>
              <a:spcBef>
                <a:spcPts val="800"/>
              </a:spcBef>
              <a:spcAft>
                <a:spcPts val="0"/>
              </a:spcAft>
              <a:buClr>
                <a:schemeClr val="accent1"/>
              </a:buClr>
              <a:buSzPts val="1100"/>
              <a:buNone/>
              <a:defRPr sz="1100" b="0">
                <a:solidFill>
                  <a:schemeClr val="lt1"/>
                </a:solidFil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1_Title Slide - UK logo, no pattern">
  <p:cSld name="1_Title Slide - UK logo, no pattern">
    <p:bg>
      <p:bgPr>
        <a:solidFill>
          <a:schemeClr val="lt1"/>
        </a:solidFill>
        <a:effectLst/>
      </p:bgPr>
    </p:bg>
    <p:spTree>
      <p:nvGrpSpPr>
        <p:cNvPr id="1" name="Shape 549"/>
        <p:cNvGrpSpPr/>
        <p:nvPr/>
      </p:nvGrpSpPr>
      <p:grpSpPr>
        <a:xfrm>
          <a:off x="0" y="0"/>
          <a:ext cx="0" cy="0"/>
          <a:chOff x="0" y="0"/>
          <a:chExt cx="0" cy="0"/>
        </a:xfrm>
      </p:grpSpPr>
      <p:sp>
        <p:nvSpPr>
          <p:cNvPr id="550" name="Google Shape;550;p91"/>
          <p:cNvSpPr/>
          <p:nvPr/>
        </p:nvSpPr>
        <p:spPr>
          <a:xfrm>
            <a:off x="0" y="0"/>
            <a:ext cx="9144000" cy="5143500"/>
          </a:xfrm>
          <a:prstGeom prst="rect">
            <a:avLst/>
          </a:pr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51" name="Google Shape;551;p91"/>
          <p:cNvSpPr txBox="1">
            <a:spLocks noGrp="1"/>
          </p:cNvSpPr>
          <p:nvPr>
            <p:ph type="subTitle" idx="1"/>
          </p:nvPr>
        </p:nvSpPr>
        <p:spPr>
          <a:xfrm>
            <a:off x="700088" y="2647281"/>
            <a:ext cx="6858000" cy="12417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Clr>
                <a:schemeClr val="lt1"/>
              </a:buClr>
              <a:buSzPts val="1800"/>
              <a:buNone/>
              <a:defRPr sz="1800" b="0" i="0">
                <a:solidFill>
                  <a:schemeClr val="lt1"/>
                </a:solidFill>
                <a:latin typeface="Arial"/>
                <a:ea typeface="Arial"/>
                <a:cs typeface="Arial"/>
                <a:sym typeface="Arial"/>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cxnSp>
        <p:nvCxnSpPr>
          <p:cNvPr id="552" name="Google Shape;552;p91"/>
          <p:cNvCxnSpPr/>
          <p:nvPr/>
        </p:nvCxnSpPr>
        <p:spPr>
          <a:xfrm>
            <a:off x="759269" y="2553445"/>
            <a:ext cx="1808100" cy="0"/>
          </a:xfrm>
          <a:prstGeom prst="straightConnector1">
            <a:avLst/>
          </a:prstGeom>
          <a:noFill/>
          <a:ln w="76200" cap="flat" cmpd="sng">
            <a:solidFill>
              <a:schemeClr val="lt1"/>
            </a:solidFill>
            <a:prstDash val="solid"/>
            <a:miter lim="800000"/>
            <a:headEnd type="none" w="sm" len="sm"/>
            <a:tailEnd type="none" w="sm" len="sm"/>
          </a:ln>
        </p:spPr>
      </p:cxnSp>
      <p:sp>
        <p:nvSpPr>
          <p:cNvPr id="553" name="Google Shape;553;p91"/>
          <p:cNvSpPr txBox="1">
            <a:spLocks noGrp="1"/>
          </p:cNvSpPr>
          <p:nvPr>
            <p:ph type="ctrTitle"/>
          </p:nvPr>
        </p:nvSpPr>
        <p:spPr>
          <a:xfrm>
            <a:off x="700088" y="729407"/>
            <a:ext cx="6858000" cy="17907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400"/>
              <a:buFont typeface="Arial"/>
              <a:buNone/>
              <a:defRPr sz="3400" b="1">
                <a:solidFill>
                  <a:schemeClr val="lt1"/>
                </a:solidFill>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10_Title Slide - UK logo, Cabinet Office">
  <p:cSld name="10_Title Slide - UK logo, Cabinet Office">
    <p:bg>
      <p:bgPr>
        <a:solidFill>
          <a:schemeClr val="lt1"/>
        </a:solidFill>
        <a:effectLst/>
      </p:bgPr>
    </p:bg>
    <p:spTree>
      <p:nvGrpSpPr>
        <p:cNvPr id="1" name="Shape 554"/>
        <p:cNvGrpSpPr/>
        <p:nvPr/>
      </p:nvGrpSpPr>
      <p:grpSpPr>
        <a:xfrm>
          <a:off x="0" y="0"/>
          <a:ext cx="0" cy="0"/>
          <a:chOff x="0" y="0"/>
          <a:chExt cx="0" cy="0"/>
        </a:xfrm>
      </p:grpSpPr>
      <p:pic>
        <p:nvPicPr>
          <p:cNvPr id="555" name="Google Shape;555;p92"/>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556" name="Google Shape;556;p92"/>
          <p:cNvSpPr txBox="1">
            <a:spLocks noGrp="1"/>
          </p:cNvSpPr>
          <p:nvPr>
            <p:ph type="subTitle" idx="1"/>
          </p:nvPr>
        </p:nvSpPr>
        <p:spPr>
          <a:xfrm>
            <a:off x="700088" y="2647281"/>
            <a:ext cx="6858000" cy="12417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Clr>
                <a:schemeClr val="lt1"/>
              </a:buClr>
              <a:buSzPts val="1800"/>
              <a:buNone/>
              <a:defRPr sz="1800" b="0" i="0">
                <a:solidFill>
                  <a:schemeClr val="lt1"/>
                </a:solidFill>
                <a:latin typeface="Arial"/>
                <a:ea typeface="Arial"/>
                <a:cs typeface="Arial"/>
                <a:sym typeface="Arial"/>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cxnSp>
        <p:nvCxnSpPr>
          <p:cNvPr id="557" name="Google Shape;557;p92"/>
          <p:cNvCxnSpPr/>
          <p:nvPr/>
        </p:nvCxnSpPr>
        <p:spPr>
          <a:xfrm>
            <a:off x="759269" y="2553445"/>
            <a:ext cx="1808100" cy="0"/>
          </a:xfrm>
          <a:prstGeom prst="straightConnector1">
            <a:avLst/>
          </a:prstGeom>
          <a:noFill/>
          <a:ln w="76200" cap="flat" cmpd="sng">
            <a:solidFill>
              <a:schemeClr val="lt1"/>
            </a:solidFill>
            <a:prstDash val="solid"/>
            <a:miter lim="800000"/>
            <a:headEnd type="none" w="sm" len="sm"/>
            <a:tailEnd type="none" w="sm" len="sm"/>
          </a:ln>
        </p:spPr>
      </p:cxnSp>
      <p:sp>
        <p:nvSpPr>
          <p:cNvPr id="558" name="Google Shape;558;p92"/>
          <p:cNvSpPr txBox="1">
            <a:spLocks noGrp="1"/>
          </p:cNvSpPr>
          <p:nvPr>
            <p:ph type="ctrTitle"/>
          </p:nvPr>
        </p:nvSpPr>
        <p:spPr>
          <a:xfrm>
            <a:off x="700088" y="729407"/>
            <a:ext cx="6858000" cy="17907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400"/>
              <a:buFont typeface="Arial"/>
              <a:buNone/>
              <a:defRPr sz="3400" b="1">
                <a:solidFill>
                  <a:schemeClr val="lt1"/>
                </a:solidFill>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6_Title Slide - UK logo, Cabinet Office, pattern">
  <p:cSld name="6_Title Slide - UK logo, Cabinet Office, pattern">
    <p:bg>
      <p:bgPr>
        <a:solidFill>
          <a:schemeClr val="lt1"/>
        </a:solidFill>
        <a:effectLst/>
      </p:bgPr>
    </p:bg>
    <p:spTree>
      <p:nvGrpSpPr>
        <p:cNvPr id="1" name="Shape 559"/>
        <p:cNvGrpSpPr/>
        <p:nvPr/>
      </p:nvGrpSpPr>
      <p:grpSpPr>
        <a:xfrm>
          <a:off x="0" y="0"/>
          <a:ext cx="0" cy="0"/>
          <a:chOff x="0" y="0"/>
          <a:chExt cx="0" cy="0"/>
        </a:xfrm>
      </p:grpSpPr>
      <p:sp>
        <p:nvSpPr>
          <p:cNvPr id="560" name="Google Shape;560;p93"/>
          <p:cNvSpPr/>
          <p:nvPr/>
        </p:nvSpPr>
        <p:spPr>
          <a:xfrm>
            <a:off x="0" y="0"/>
            <a:ext cx="9144000" cy="5143500"/>
          </a:xfrm>
          <a:prstGeom prst="rect">
            <a:avLst/>
          </a:pr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61" name="Google Shape;561;p93"/>
          <p:cNvSpPr txBox="1">
            <a:spLocks noGrp="1"/>
          </p:cNvSpPr>
          <p:nvPr>
            <p:ph type="subTitle" idx="1"/>
          </p:nvPr>
        </p:nvSpPr>
        <p:spPr>
          <a:xfrm>
            <a:off x="700088" y="2647281"/>
            <a:ext cx="6858000" cy="12417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Clr>
                <a:schemeClr val="lt1"/>
              </a:buClr>
              <a:buSzPts val="1800"/>
              <a:buNone/>
              <a:defRPr sz="1800" b="0" i="0">
                <a:solidFill>
                  <a:schemeClr val="lt1"/>
                </a:solidFill>
                <a:latin typeface="Arial"/>
                <a:ea typeface="Arial"/>
                <a:cs typeface="Arial"/>
                <a:sym typeface="Arial"/>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cxnSp>
        <p:nvCxnSpPr>
          <p:cNvPr id="562" name="Google Shape;562;p93"/>
          <p:cNvCxnSpPr/>
          <p:nvPr/>
        </p:nvCxnSpPr>
        <p:spPr>
          <a:xfrm>
            <a:off x="759269" y="2553445"/>
            <a:ext cx="1808100" cy="0"/>
          </a:xfrm>
          <a:prstGeom prst="straightConnector1">
            <a:avLst/>
          </a:prstGeom>
          <a:noFill/>
          <a:ln w="76200" cap="flat" cmpd="sng">
            <a:solidFill>
              <a:schemeClr val="lt1"/>
            </a:solidFill>
            <a:prstDash val="solid"/>
            <a:miter lim="800000"/>
            <a:headEnd type="none" w="sm" len="sm"/>
            <a:tailEnd type="none" w="sm" len="sm"/>
          </a:ln>
        </p:spPr>
      </p:cxnSp>
      <p:sp>
        <p:nvSpPr>
          <p:cNvPr id="563" name="Google Shape;563;p93"/>
          <p:cNvSpPr txBox="1">
            <a:spLocks noGrp="1"/>
          </p:cNvSpPr>
          <p:nvPr>
            <p:ph type="ctrTitle"/>
          </p:nvPr>
        </p:nvSpPr>
        <p:spPr>
          <a:xfrm>
            <a:off x="700088" y="729407"/>
            <a:ext cx="6858000" cy="17907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400"/>
              <a:buFont typeface="Arial"/>
              <a:buNone/>
              <a:defRPr sz="3400" b="1">
                <a:solidFill>
                  <a:schemeClr val="lt1"/>
                </a:solidFill>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5_Title Slide - US logo, no pattern">
  <p:cSld name="5_Title Slide - US logo, no pattern">
    <p:bg>
      <p:bgPr>
        <a:solidFill>
          <a:schemeClr val="lt1"/>
        </a:solidFill>
        <a:effectLst/>
      </p:bgPr>
    </p:bg>
    <p:spTree>
      <p:nvGrpSpPr>
        <p:cNvPr id="1" name="Shape 564"/>
        <p:cNvGrpSpPr/>
        <p:nvPr/>
      </p:nvGrpSpPr>
      <p:grpSpPr>
        <a:xfrm>
          <a:off x="0" y="0"/>
          <a:ext cx="0" cy="0"/>
          <a:chOff x="0" y="0"/>
          <a:chExt cx="0" cy="0"/>
        </a:xfrm>
      </p:grpSpPr>
      <p:sp>
        <p:nvSpPr>
          <p:cNvPr id="565" name="Google Shape;565;p94"/>
          <p:cNvSpPr/>
          <p:nvPr/>
        </p:nvSpPr>
        <p:spPr>
          <a:xfrm>
            <a:off x="0" y="0"/>
            <a:ext cx="9144000" cy="5143500"/>
          </a:xfrm>
          <a:prstGeom prst="rect">
            <a:avLst/>
          </a:pr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66" name="Google Shape;566;p94"/>
          <p:cNvSpPr txBox="1">
            <a:spLocks noGrp="1"/>
          </p:cNvSpPr>
          <p:nvPr>
            <p:ph type="subTitle" idx="1"/>
          </p:nvPr>
        </p:nvSpPr>
        <p:spPr>
          <a:xfrm>
            <a:off x="700088" y="2647281"/>
            <a:ext cx="6858000" cy="12417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Clr>
                <a:schemeClr val="lt1"/>
              </a:buClr>
              <a:buSzPts val="1800"/>
              <a:buNone/>
              <a:defRPr sz="1800" b="0" i="0">
                <a:solidFill>
                  <a:schemeClr val="lt1"/>
                </a:solidFill>
                <a:latin typeface="Arial"/>
                <a:ea typeface="Arial"/>
                <a:cs typeface="Arial"/>
                <a:sym typeface="Arial"/>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cxnSp>
        <p:nvCxnSpPr>
          <p:cNvPr id="567" name="Google Shape;567;p94"/>
          <p:cNvCxnSpPr/>
          <p:nvPr/>
        </p:nvCxnSpPr>
        <p:spPr>
          <a:xfrm>
            <a:off x="759269" y="2553445"/>
            <a:ext cx="1808100" cy="0"/>
          </a:xfrm>
          <a:prstGeom prst="straightConnector1">
            <a:avLst/>
          </a:prstGeom>
          <a:noFill/>
          <a:ln w="76200" cap="flat" cmpd="sng">
            <a:solidFill>
              <a:schemeClr val="lt1"/>
            </a:solidFill>
            <a:prstDash val="solid"/>
            <a:miter lim="800000"/>
            <a:headEnd type="none" w="sm" len="sm"/>
            <a:tailEnd type="none" w="sm" len="sm"/>
          </a:ln>
        </p:spPr>
      </p:cxnSp>
      <p:sp>
        <p:nvSpPr>
          <p:cNvPr id="568" name="Google Shape;568;p94"/>
          <p:cNvSpPr txBox="1">
            <a:spLocks noGrp="1"/>
          </p:cNvSpPr>
          <p:nvPr>
            <p:ph type="ctrTitle"/>
          </p:nvPr>
        </p:nvSpPr>
        <p:spPr>
          <a:xfrm>
            <a:off x="700088" y="729407"/>
            <a:ext cx="6858000" cy="17907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400"/>
              <a:buFont typeface="Arial"/>
              <a:buNone/>
              <a:defRPr sz="3400" b="1">
                <a:solidFill>
                  <a:schemeClr val="lt1"/>
                </a:solidFill>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4_Title Slide - US logo, pattern">
  <p:cSld name="4_Title Slide - US logo, pattern">
    <p:bg>
      <p:bgPr>
        <a:solidFill>
          <a:schemeClr val="lt1"/>
        </a:solidFill>
        <a:effectLst/>
      </p:bgPr>
    </p:bg>
    <p:spTree>
      <p:nvGrpSpPr>
        <p:cNvPr id="1" name="Shape 569"/>
        <p:cNvGrpSpPr/>
        <p:nvPr/>
      </p:nvGrpSpPr>
      <p:grpSpPr>
        <a:xfrm>
          <a:off x="0" y="0"/>
          <a:ext cx="0" cy="0"/>
          <a:chOff x="0" y="0"/>
          <a:chExt cx="0" cy="0"/>
        </a:xfrm>
      </p:grpSpPr>
      <p:sp>
        <p:nvSpPr>
          <p:cNvPr id="570" name="Google Shape;570;p95"/>
          <p:cNvSpPr/>
          <p:nvPr/>
        </p:nvSpPr>
        <p:spPr>
          <a:xfrm>
            <a:off x="0" y="0"/>
            <a:ext cx="9144000" cy="5143500"/>
          </a:xfrm>
          <a:prstGeom prst="rect">
            <a:avLst/>
          </a:pr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71" name="Google Shape;571;p95"/>
          <p:cNvSpPr txBox="1">
            <a:spLocks noGrp="1"/>
          </p:cNvSpPr>
          <p:nvPr>
            <p:ph type="subTitle" idx="1"/>
          </p:nvPr>
        </p:nvSpPr>
        <p:spPr>
          <a:xfrm>
            <a:off x="700088" y="2647281"/>
            <a:ext cx="6858000" cy="12417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Clr>
                <a:schemeClr val="lt1"/>
              </a:buClr>
              <a:buSzPts val="1800"/>
              <a:buNone/>
              <a:defRPr sz="1800" b="0" i="0">
                <a:solidFill>
                  <a:schemeClr val="lt1"/>
                </a:solidFill>
                <a:latin typeface="Arial"/>
                <a:ea typeface="Arial"/>
                <a:cs typeface="Arial"/>
                <a:sym typeface="Arial"/>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cxnSp>
        <p:nvCxnSpPr>
          <p:cNvPr id="572" name="Google Shape;572;p95"/>
          <p:cNvCxnSpPr/>
          <p:nvPr/>
        </p:nvCxnSpPr>
        <p:spPr>
          <a:xfrm>
            <a:off x="759269" y="2553445"/>
            <a:ext cx="1808100" cy="0"/>
          </a:xfrm>
          <a:prstGeom prst="straightConnector1">
            <a:avLst/>
          </a:prstGeom>
          <a:noFill/>
          <a:ln w="76200" cap="flat" cmpd="sng">
            <a:solidFill>
              <a:schemeClr val="lt1"/>
            </a:solidFill>
            <a:prstDash val="solid"/>
            <a:miter lim="800000"/>
            <a:headEnd type="none" w="sm" len="sm"/>
            <a:tailEnd type="none" w="sm" len="sm"/>
          </a:ln>
        </p:spPr>
      </p:cxnSp>
      <p:sp>
        <p:nvSpPr>
          <p:cNvPr id="573" name="Google Shape;573;p95"/>
          <p:cNvSpPr txBox="1">
            <a:spLocks noGrp="1"/>
          </p:cNvSpPr>
          <p:nvPr>
            <p:ph type="ctrTitle"/>
          </p:nvPr>
        </p:nvSpPr>
        <p:spPr>
          <a:xfrm>
            <a:off x="700088" y="729407"/>
            <a:ext cx="6858000" cy="17907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400"/>
              <a:buFont typeface="Arial"/>
              <a:buNone/>
              <a:defRPr sz="3400" b="1">
                <a:solidFill>
                  <a:schemeClr val="lt1"/>
                </a:solidFill>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9_Title Slide - UK logo, white">
  <p:cSld name="9_Title Slide - UK logo, white">
    <p:bg>
      <p:bgPr>
        <a:solidFill>
          <a:schemeClr val="lt1"/>
        </a:solidFill>
        <a:effectLst/>
      </p:bgPr>
    </p:bg>
    <p:spTree>
      <p:nvGrpSpPr>
        <p:cNvPr id="1" name="Shape 574"/>
        <p:cNvGrpSpPr/>
        <p:nvPr/>
      </p:nvGrpSpPr>
      <p:grpSpPr>
        <a:xfrm>
          <a:off x="0" y="0"/>
          <a:ext cx="0" cy="0"/>
          <a:chOff x="0" y="0"/>
          <a:chExt cx="0" cy="0"/>
        </a:xfrm>
      </p:grpSpPr>
      <p:pic>
        <p:nvPicPr>
          <p:cNvPr id="575" name="Google Shape;575;p96"/>
          <p:cNvPicPr preferRelativeResize="0"/>
          <p:nvPr/>
        </p:nvPicPr>
        <p:blipFill rotWithShape="1">
          <a:blip r:embed="rId2">
            <a:alphaModFix/>
          </a:blip>
          <a:srcRect r="51453"/>
          <a:stretch/>
        </p:blipFill>
        <p:spPr>
          <a:xfrm>
            <a:off x="546507" y="3748459"/>
            <a:ext cx="1096225" cy="1138481"/>
          </a:xfrm>
          <a:prstGeom prst="rect">
            <a:avLst/>
          </a:prstGeom>
          <a:noFill/>
          <a:ln>
            <a:noFill/>
          </a:ln>
        </p:spPr>
      </p:pic>
      <p:sp>
        <p:nvSpPr>
          <p:cNvPr id="576" name="Google Shape;576;p96"/>
          <p:cNvSpPr txBox="1">
            <a:spLocks noGrp="1"/>
          </p:cNvSpPr>
          <p:nvPr>
            <p:ph type="subTitle" idx="1"/>
          </p:nvPr>
        </p:nvSpPr>
        <p:spPr>
          <a:xfrm>
            <a:off x="700088" y="2647281"/>
            <a:ext cx="6858000" cy="12417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Clr>
                <a:schemeClr val="dk1"/>
              </a:buClr>
              <a:buSzPts val="1800"/>
              <a:buNone/>
              <a:defRPr sz="1800" b="0" i="0">
                <a:solidFill>
                  <a:schemeClr val="dk1"/>
                </a:solidFill>
                <a:latin typeface="Arial"/>
                <a:ea typeface="Arial"/>
                <a:cs typeface="Arial"/>
                <a:sym typeface="Arial"/>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cxnSp>
        <p:nvCxnSpPr>
          <p:cNvPr id="577" name="Google Shape;577;p96"/>
          <p:cNvCxnSpPr/>
          <p:nvPr/>
        </p:nvCxnSpPr>
        <p:spPr>
          <a:xfrm>
            <a:off x="759269" y="2553445"/>
            <a:ext cx="1808100" cy="0"/>
          </a:xfrm>
          <a:prstGeom prst="straightConnector1">
            <a:avLst/>
          </a:prstGeom>
          <a:noFill/>
          <a:ln w="76200" cap="flat" cmpd="sng">
            <a:solidFill>
              <a:schemeClr val="dk1"/>
            </a:solidFill>
            <a:prstDash val="solid"/>
            <a:miter lim="800000"/>
            <a:headEnd type="none" w="sm" len="sm"/>
            <a:tailEnd type="none" w="sm" len="sm"/>
          </a:ln>
        </p:spPr>
      </p:cxnSp>
      <p:sp>
        <p:nvSpPr>
          <p:cNvPr id="578" name="Google Shape;578;p96"/>
          <p:cNvSpPr txBox="1">
            <a:spLocks noGrp="1"/>
          </p:cNvSpPr>
          <p:nvPr>
            <p:ph type="ctrTitle"/>
          </p:nvPr>
        </p:nvSpPr>
        <p:spPr>
          <a:xfrm>
            <a:off x="700088" y="729407"/>
            <a:ext cx="6858000" cy="17907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3400"/>
              <a:buFont typeface="Arial"/>
              <a:buNone/>
              <a:defRPr sz="3400" b="1">
                <a:solidFill>
                  <a:schemeClr val="dk1"/>
                </a:solidFill>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79" name="Google Shape;579;p96"/>
          <p:cNvSpPr/>
          <p:nvPr/>
        </p:nvSpPr>
        <p:spPr>
          <a:xfrm>
            <a:off x="0" y="4975412"/>
            <a:ext cx="1828800" cy="154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8_Title Slide - UK logo, white, pattern">
  <p:cSld name="8_Title Slide - UK logo, white, pattern">
    <p:bg>
      <p:bgPr>
        <a:solidFill>
          <a:schemeClr val="lt1"/>
        </a:solidFill>
        <a:effectLst/>
      </p:bgPr>
    </p:bg>
    <p:spTree>
      <p:nvGrpSpPr>
        <p:cNvPr id="1" name="Shape 580"/>
        <p:cNvGrpSpPr/>
        <p:nvPr/>
      </p:nvGrpSpPr>
      <p:grpSpPr>
        <a:xfrm>
          <a:off x="0" y="0"/>
          <a:ext cx="0" cy="0"/>
          <a:chOff x="0" y="0"/>
          <a:chExt cx="0" cy="0"/>
        </a:xfrm>
      </p:grpSpPr>
      <p:pic>
        <p:nvPicPr>
          <p:cNvPr id="581" name="Google Shape;581;p97"/>
          <p:cNvPicPr preferRelativeResize="0"/>
          <p:nvPr/>
        </p:nvPicPr>
        <p:blipFill rotWithShape="1">
          <a:blip r:embed="rId2">
            <a:alphaModFix/>
          </a:blip>
          <a:srcRect r="51453"/>
          <a:stretch/>
        </p:blipFill>
        <p:spPr>
          <a:xfrm>
            <a:off x="546507" y="3748459"/>
            <a:ext cx="1096225" cy="1138481"/>
          </a:xfrm>
          <a:prstGeom prst="rect">
            <a:avLst/>
          </a:prstGeom>
          <a:noFill/>
          <a:ln>
            <a:noFill/>
          </a:ln>
        </p:spPr>
      </p:pic>
      <p:pic>
        <p:nvPicPr>
          <p:cNvPr id="582" name="Google Shape;582;p97"/>
          <p:cNvPicPr preferRelativeResize="0"/>
          <p:nvPr/>
        </p:nvPicPr>
        <p:blipFill rotWithShape="1">
          <a:blip r:embed="rId3">
            <a:alphaModFix/>
          </a:blip>
          <a:srcRect r="70436" b="87289"/>
          <a:stretch/>
        </p:blipFill>
        <p:spPr>
          <a:xfrm rot="10800000">
            <a:off x="0" y="-17123"/>
            <a:ext cx="5301498" cy="3222425"/>
          </a:xfrm>
          <a:prstGeom prst="rect">
            <a:avLst/>
          </a:prstGeom>
          <a:noFill/>
          <a:ln>
            <a:noFill/>
          </a:ln>
        </p:spPr>
      </p:pic>
      <p:sp>
        <p:nvSpPr>
          <p:cNvPr id="583" name="Google Shape;583;p97"/>
          <p:cNvSpPr txBox="1">
            <a:spLocks noGrp="1"/>
          </p:cNvSpPr>
          <p:nvPr>
            <p:ph type="subTitle" idx="1"/>
          </p:nvPr>
        </p:nvSpPr>
        <p:spPr>
          <a:xfrm>
            <a:off x="700088" y="2647281"/>
            <a:ext cx="6858000" cy="12417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Clr>
                <a:schemeClr val="dk1"/>
              </a:buClr>
              <a:buSzPts val="1800"/>
              <a:buNone/>
              <a:defRPr sz="1800" b="0" i="0">
                <a:solidFill>
                  <a:schemeClr val="dk1"/>
                </a:solidFill>
                <a:latin typeface="Arial"/>
                <a:ea typeface="Arial"/>
                <a:cs typeface="Arial"/>
                <a:sym typeface="Arial"/>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cxnSp>
        <p:nvCxnSpPr>
          <p:cNvPr id="584" name="Google Shape;584;p97"/>
          <p:cNvCxnSpPr/>
          <p:nvPr/>
        </p:nvCxnSpPr>
        <p:spPr>
          <a:xfrm>
            <a:off x="759269" y="2553445"/>
            <a:ext cx="1808100" cy="0"/>
          </a:xfrm>
          <a:prstGeom prst="straightConnector1">
            <a:avLst/>
          </a:prstGeom>
          <a:noFill/>
          <a:ln w="76200" cap="flat" cmpd="sng">
            <a:solidFill>
              <a:schemeClr val="dk1"/>
            </a:solidFill>
            <a:prstDash val="solid"/>
            <a:miter lim="800000"/>
            <a:headEnd type="none" w="sm" len="sm"/>
            <a:tailEnd type="none" w="sm" len="sm"/>
          </a:ln>
        </p:spPr>
      </p:cxnSp>
      <p:sp>
        <p:nvSpPr>
          <p:cNvPr id="585" name="Google Shape;585;p97"/>
          <p:cNvSpPr txBox="1">
            <a:spLocks noGrp="1"/>
          </p:cNvSpPr>
          <p:nvPr>
            <p:ph type="ctrTitle"/>
          </p:nvPr>
        </p:nvSpPr>
        <p:spPr>
          <a:xfrm>
            <a:off x="700088" y="729407"/>
            <a:ext cx="6858000" cy="17907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3400"/>
              <a:buFont typeface="Arial"/>
              <a:buNone/>
              <a:defRPr sz="3400" b="1">
                <a:solidFill>
                  <a:schemeClr val="dk1"/>
                </a:solidFill>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86" name="Google Shape;586;p97"/>
          <p:cNvSpPr/>
          <p:nvPr/>
        </p:nvSpPr>
        <p:spPr>
          <a:xfrm>
            <a:off x="0" y="4975412"/>
            <a:ext cx="1828800" cy="154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11_Title Slide - UK logo, white, Cabinet Office">
  <p:cSld name="11_Title Slide - UK logo, white, Cabinet Office">
    <p:bg>
      <p:bgPr>
        <a:solidFill>
          <a:schemeClr val="lt1"/>
        </a:solidFill>
        <a:effectLst/>
      </p:bgPr>
    </p:bg>
    <p:spTree>
      <p:nvGrpSpPr>
        <p:cNvPr id="1" name="Shape 587"/>
        <p:cNvGrpSpPr/>
        <p:nvPr/>
      </p:nvGrpSpPr>
      <p:grpSpPr>
        <a:xfrm>
          <a:off x="0" y="0"/>
          <a:ext cx="0" cy="0"/>
          <a:chOff x="0" y="0"/>
          <a:chExt cx="0" cy="0"/>
        </a:xfrm>
      </p:grpSpPr>
      <p:pic>
        <p:nvPicPr>
          <p:cNvPr id="588" name="Google Shape;588;p98"/>
          <p:cNvPicPr preferRelativeResize="0"/>
          <p:nvPr/>
        </p:nvPicPr>
        <p:blipFill rotWithShape="1">
          <a:blip r:embed="rId2">
            <a:alphaModFix/>
          </a:blip>
          <a:srcRect/>
          <a:stretch/>
        </p:blipFill>
        <p:spPr>
          <a:xfrm>
            <a:off x="546506" y="3748459"/>
            <a:ext cx="2258232" cy="1138481"/>
          </a:xfrm>
          <a:prstGeom prst="rect">
            <a:avLst/>
          </a:prstGeom>
          <a:noFill/>
          <a:ln>
            <a:noFill/>
          </a:ln>
        </p:spPr>
      </p:pic>
      <p:sp>
        <p:nvSpPr>
          <p:cNvPr id="589" name="Google Shape;589;p98"/>
          <p:cNvSpPr txBox="1">
            <a:spLocks noGrp="1"/>
          </p:cNvSpPr>
          <p:nvPr>
            <p:ph type="subTitle" idx="1"/>
          </p:nvPr>
        </p:nvSpPr>
        <p:spPr>
          <a:xfrm>
            <a:off x="700088" y="2647281"/>
            <a:ext cx="6858000" cy="12417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Clr>
                <a:schemeClr val="dk1"/>
              </a:buClr>
              <a:buSzPts val="1800"/>
              <a:buNone/>
              <a:defRPr sz="1800" b="0" i="0">
                <a:solidFill>
                  <a:schemeClr val="dk1"/>
                </a:solidFill>
                <a:latin typeface="Arial"/>
                <a:ea typeface="Arial"/>
                <a:cs typeface="Arial"/>
                <a:sym typeface="Arial"/>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cxnSp>
        <p:nvCxnSpPr>
          <p:cNvPr id="590" name="Google Shape;590;p98"/>
          <p:cNvCxnSpPr/>
          <p:nvPr/>
        </p:nvCxnSpPr>
        <p:spPr>
          <a:xfrm>
            <a:off x="759269" y="2553445"/>
            <a:ext cx="1808100" cy="0"/>
          </a:xfrm>
          <a:prstGeom prst="straightConnector1">
            <a:avLst/>
          </a:prstGeom>
          <a:noFill/>
          <a:ln w="76200" cap="flat" cmpd="sng">
            <a:solidFill>
              <a:schemeClr val="dk1"/>
            </a:solidFill>
            <a:prstDash val="solid"/>
            <a:miter lim="800000"/>
            <a:headEnd type="none" w="sm" len="sm"/>
            <a:tailEnd type="none" w="sm" len="sm"/>
          </a:ln>
        </p:spPr>
      </p:cxnSp>
      <p:sp>
        <p:nvSpPr>
          <p:cNvPr id="591" name="Google Shape;591;p98"/>
          <p:cNvSpPr txBox="1">
            <a:spLocks noGrp="1"/>
          </p:cNvSpPr>
          <p:nvPr>
            <p:ph type="ctrTitle"/>
          </p:nvPr>
        </p:nvSpPr>
        <p:spPr>
          <a:xfrm>
            <a:off x="700088" y="729407"/>
            <a:ext cx="6858000" cy="17907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3400"/>
              <a:buFont typeface="Arial"/>
              <a:buNone/>
              <a:defRPr sz="3400" b="1">
                <a:solidFill>
                  <a:schemeClr val="dk1"/>
                </a:solidFill>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92" name="Google Shape;592;p98"/>
          <p:cNvSpPr/>
          <p:nvPr/>
        </p:nvSpPr>
        <p:spPr>
          <a:xfrm>
            <a:off x="0" y="4975412"/>
            <a:ext cx="1828800" cy="154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7_Title Slide - UK logo, white, Cabinet Office, pattern">
  <p:cSld name="7_Title Slide - UK logo, white, Cabinet Office, pattern">
    <p:bg>
      <p:bgPr>
        <a:solidFill>
          <a:schemeClr val="lt1"/>
        </a:solidFill>
        <a:effectLst/>
      </p:bgPr>
    </p:bg>
    <p:spTree>
      <p:nvGrpSpPr>
        <p:cNvPr id="1" name="Shape 593"/>
        <p:cNvGrpSpPr/>
        <p:nvPr/>
      </p:nvGrpSpPr>
      <p:grpSpPr>
        <a:xfrm>
          <a:off x="0" y="0"/>
          <a:ext cx="0" cy="0"/>
          <a:chOff x="0" y="0"/>
          <a:chExt cx="0" cy="0"/>
        </a:xfrm>
      </p:grpSpPr>
      <p:pic>
        <p:nvPicPr>
          <p:cNvPr id="594" name="Google Shape;594;p99"/>
          <p:cNvPicPr preferRelativeResize="0"/>
          <p:nvPr/>
        </p:nvPicPr>
        <p:blipFill rotWithShape="1">
          <a:blip r:embed="rId2">
            <a:alphaModFix/>
          </a:blip>
          <a:srcRect r="70436" b="87289"/>
          <a:stretch/>
        </p:blipFill>
        <p:spPr>
          <a:xfrm rot="10800000">
            <a:off x="0" y="-17123"/>
            <a:ext cx="5301498" cy="3222425"/>
          </a:xfrm>
          <a:prstGeom prst="rect">
            <a:avLst/>
          </a:prstGeom>
          <a:noFill/>
          <a:ln>
            <a:noFill/>
          </a:ln>
        </p:spPr>
      </p:pic>
      <p:pic>
        <p:nvPicPr>
          <p:cNvPr id="595" name="Google Shape;595;p99"/>
          <p:cNvPicPr preferRelativeResize="0"/>
          <p:nvPr/>
        </p:nvPicPr>
        <p:blipFill rotWithShape="1">
          <a:blip r:embed="rId3">
            <a:alphaModFix/>
          </a:blip>
          <a:srcRect/>
          <a:stretch/>
        </p:blipFill>
        <p:spPr>
          <a:xfrm>
            <a:off x="546506" y="3748459"/>
            <a:ext cx="2258232" cy="1138481"/>
          </a:xfrm>
          <a:prstGeom prst="rect">
            <a:avLst/>
          </a:prstGeom>
          <a:noFill/>
          <a:ln>
            <a:noFill/>
          </a:ln>
        </p:spPr>
      </p:pic>
      <p:sp>
        <p:nvSpPr>
          <p:cNvPr id="596" name="Google Shape;596;p99"/>
          <p:cNvSpPr txBox="1">
            <a:spLocks noGrp="1"/>
          </p:cNvSpPr>
          <p:nvPr>
            <p:ph type="subTitle" idx="1"/>
          </p:nvPr>
        </p:nvSpPr>
        <p:spPr>
          <a:xfrm>
            <a:off x="700088" y="2647281"/>
            <a:ext cx="6858000" cy="12417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Clr>
                <a:schemeClr val="dk1"/>
              </a:buClr>
              <a:buSzPts val="1800"/>
              <a:buNone/>
              <a:defRPr sz="1800" b="0" i="0">
                <a:solidFill>
                  <a:schemeClr val="dk1"/>
                </a:solidFill>
                <a:latin typeface="Arial"/>
                <a:ea typeface="Arial"/>
                <a:cs typeface="Arial"/>
                <a:sym typeface="Arial"/>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cxnSp>
        <p:nvCxnSpPr>
          <p:cNvPr id="597" name="Google Shape;597;p99"/>
          <p:cNvCxnSpPr/>
          <p:nvPr/>
        </p:nvCxnSpPr>
        <p:spPr>
          <a:xfrm>
            <a:off x="759269" y="2553445"/>
            <a:ext cx="1808100" cy="0"/>
          </a:xfrm>
          <a:prstGeom prst="straightConnector1">
            <a:avLst/>
          </a:prstGeom>
          <a:noFill/>
          <a:ln w="76200" cap="flat" cmpd="sng">
            <a:solidFill>
              <a:schemeClr val="dk1"/>
            </a:solidFill>
            <a:prstDash val="solid"/>
            <a:miter lim="800000"/>
            <a:headEnd type="none" w="sm" len="sm"/>
            <a:tailEnd type="none" w="sm" len="sm"/>
          </a:ln>
        </p:spPr>
      </p:cxnSp>
      <p:sp>
        <p:nvSpPr>
          <p:cNvPr id="598" name="Google Shape;598;p99"/>
          <p:cNvSpPr txBox="1">
            <a:spLocks noGrp="1"/>
          </p:cNvSpPr>
          <p:nvPr>
            <p:ph type="ctrTitle"/>
          </p:nvPr>
        </p:nvSpPr>
        <p:spPr>
          <a:xfrm>
            <a:off x="700088" y="729407"/>
            <a:ext cx="6858000" cy="17907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3400"/>
              <a:buFont typeface="Arial"/>
              <a:buNone/>
              <a:defRPr sz="3400" b="1">
                <a:solidFill>
                  <a:schemeClr val="dk1"/>
                </a:solidFill>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99" name="Google Shape;599;p99"/>
          <p:cNvSpPr/>
          <p:nvPr/>
        </p:nvSpPr>
        <p:spPr>
          <a:xfrm>
            <a:off x="0" y="4975412"/>
            <a:ext cx="1828800" cy="154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13_Title Slide - US logo, white">
  <p:cSld name="13_Title Slide - US logo, white">
    <p:bg>
      <p:bgPr>
        <a:solidFill>
          <a:schemeClr val="lt1"/>
        </a:solidFill>
        <a:effectLst/>
      </p:bgPr>
    </p:bg>
    <p:spTree>
      <p:nvGrpSpPr>
        <p:cNvPr id="1" name="Shape 600"/>
        <p:cNvGrpSpPr/>
        <p:nvPr/>
      </p:nvGrpSpPr>
      <p:grpSpPr>
        <a:xfrm>
          <a:off x="0" y="0"/>
          <a:ext cx="0" cy="0"/>
          <a:chOff x="0" y="0"/>
          <a:chExt cx="0" cy="0"/>
        </a:xfrm>
      </p:grpSpPr>
      <p:sp>
        <p:nvSpPr>
          <p:cNvPr id="601" name="Google Shape;601;p100"/>
          <p:cNvSpPr txBox="1">
            <a:spLocks noGrp="1"/>
          </p:cNvSpPr>
          <p:nvPr>
            <p:ph type="subTitle" idx="1"/>
          </p:nvPr>
        </p:nvSpPr>
        <p:spPr>
          <a:xfrm>
            <a:off x="700088" y="2647281"/>
            <a:ext cx="6858000" cy="12417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Clr>
                <a:schemeClr val="dk1"/>
              </a:buClr>
              <a:buSzPts val="1800"/>
              <a:buNone/>
              <a:defRPr sz="1800" b="0" i="0">
                <a:solidFill>
                  <a:schemeClr val="dk1"/>
                </a:solidFill>
                <a:latin typeface="Arial"/>
                <a:ea typeface="Arial"/>
                <a:cs typeface="Arial"/>
                <a:sym typeface="Arial"/>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cxnSp>
        <p:nvCxnSpPr>
          <p:cNvPr id="602" name="Google Shape;602;p100"/>
          <p:cNvCxnSpPr/>
          <p:nvPr/>
        </p:nvCxnSpPr>
        <p:spPr>
          <a:xfrm>
            <a:off x="759269" y="2553445"/>
            <a:ext cx="1808100" cy="0"/>
          </a:xfrm>
          <a:prstGeom prst="straightConnector1">
            <a:avLst/>
          </a:prstGeom>
          <a:noFill/>
          <a:ln w="76200" cap="flat" cmpd="sng">
            <a:solidFill>
              <a:schemeClr val="dk1"/>
            </a:solidFill>
            <a:prstDash val="solid"/>
            <a:miter lim="800000"/>
            <a:headEnd type="none" w="sm" len="sm"/>
            <a:tailEnd type="none" w="sm" len="sm"/>
          </a:ln>
        </p:spPr>
      </p:cxnSp>
      <p:sp>
        <p:nvSpPr>
          <p:cNvPr id="603" name="Google Shape;603;p100"/>
          <p:cNvSpPr txBox="1">
            <a:spLocks noGrp="1"/>
          </p:cNvSpPr>
          <p:nvPr>
            <p:ph type="ctrTitle"/>
          </p:nvPr>
        </p:nvSpPr>
        <p:spPr>
          <a:xfrm>
            <a:off x="700088" y="729407"/>
            <a:ext cx="6858000" cy="17907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3400"/>
              <a:buFont typeface="Arial"/>
              <a:buNone/>
              <a:defRPr sz="3400" b="1">
                <a:solidFill>
                  <a:schemeClr val="dk1"/>
                </a:solidFill>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04" name="Google Shape;604;p100"/>
          <p:cNvSpPr/>
          <p:nvPr/>
        </p:nvSpPr>
        <p:spPr>
          <a:xfrm>
            <a:off x="0" y="4975412"/>
            <a:ext cx="1828800" cy="154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605" name="Google Shape;605;p100"/>
          <p:cNvPicPr preferRelativeResize="0"/>
          <p:nvPr/>
        </p:nvPicPr>
        <p:blipFill rotWithShape="1">
          <a:blip r:embed="rId2">
            <a:alphaModFix/>
          </a:blip>
          <a:srcRect/>
          <a:stretch/>
        </p:blipFill>
        <p:spPr>
          <a:xfrm>
            <a:off x="492194" y="3708284"/>
            <a:ext cx="1102612" cy="1178655"/>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12_Title Slide - US logo, white, pattern">
  <p:cSld name="12_Title Slide - US logo, white, pattern">
    <p:bg>
      <p:bgPr>
        <a:solidFill>
          <a:schemeClr val="lt1"/>
        </a:solidFill>
        <a:effectLst/>
      </p:bgPr>
    </p:bg>
    <p:spTree>
      <p:nvGrpSpPr>
        <p:cNvPr id="1" name="Shape 606"/>
        <p:cNvGrpSpPr/>
        <p:nvPr/>
      </p:nvGrpSpPr>
      <p:grpSpPr>
        <a:xfrm>
          <a:off x="0" y="0"/>
          <a:ext cx="0" cy="0"/>
          <a:chOff x="0" y="0"/>
          <a:chExt cx="0" cy="0"/>
        </a:xfrm>
      </p:grpSpPr>
      <p:pic>
        <p:nvPicPr>
          <p:cNvPr id="607" name="Google Shape;607;p101"/>
          <p:cNvPicPr preferRelativeResize="0"/>
          <p:nvPr/>
        </p:nvPicPr>
        <p:blipFill rotWithShape="1">
          <a:blip r:embed="rId2">
            <a:alphaModFix/>
          </a:blip>
          <a:srcRect r="70436" b="87289"/>
          <a:stretch/>
        </p:blipFill>
        <p:spPr>
          <a:xfrm rot="10800000">
            <a:off x="0" y="-17123"/>
            <a:ext cx="5301498" cy="3222425"/>
          </a:xfrm>
          <a:prstGeom prst="rect">
            <a:avLst/>
          </a:prstGeom>
          <a:noFill/>
          <a:ln>
            <a:noFill/>
          </a:ln>
        </p:spPr>
      </p:pic>
      <p:sp>
        <p:nvSpPr>
          <p:cNvPr id="608" name="Google Shape;608;p101"/>
          <p:cNvSpPr txBox="1">
            <a:spLocks noGrp="1"/>
          </p:cNvSpPr>
          <p:nvPr>
            <p:ph type="subTitle" idx="1"/>
          </p:nvPr>
        </p:nvSpPr>
        <p:spPr>
          <a:xfrm>
            <a:off x="700088" y="2647281"/>
            <a:ext cx="6858000" cy="12417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Clr>
                <a:schemeClr val="dk1"/>
              </a:buClr>
              <a:buSzPts val="1800"/>
              <a:buNone/>
              <a:defRPr sz="1800" b="0" i="0">
                <a:solidFill>
                  <a:schemeClr val="dk1"/>
                </a:solidFill>
                <a:latin typeface="Arial"/>
                <a:ea typeface="Arial"/>
                <a:cs typeface="Arial"/>
                <a:sym typeface="Arial"/>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cxnSp>
        <p:nvCxnSpPr>
          <p:cNvPr id="609" name="Google Shape;609;p101"/>
          <p:cNvCxnSpPr/>
          <p:nvPr/>
        </p:nvCxnSpPr>
        <p:spPr>
          <a:xfrm>
            <a:off x="759269" y="2553445"/>
            <a:ext cx="1808100" cy="0"/>
          </a:xfrm>
          <a:prstGeom prst="straightConnector1">
            <a:avLst/>
          </a:prstGeom>
          <a:noFill/>
          <a:ln w="76200" cap="flat" cmpd="sng">
            <a:solidFill>
              <a:schemeClr val="dk1"/>
            </a:solidFill>
            <a:prstDash val="solid"/>
            <a:miter lim="800000"/>
            <a:headEnd type="none" w="sm" len="sm"/>
            <a:tailEnd type="none" w="sm" len="sm"/>
          </a:ln>
        </p:spPr>
      </p:cxnSp>
      <p:sp>
        <p:nvSpPr>
          <p:cNvPr id="610" name="Google Shape;610;p101"/>
          <p:cNvSpPr txBox="1">
            <a:spLocks noGrp="1"/>
          </p:cNvSpPr>
          <p:nvPr>
            <p:ph type="ctrTitle"/>
          </p:nvPr>
        </p:nvSpPr>
        <p:spPr>
          <a:xfrm>
            <a:off x="700088" y="729407"/>
            <a:ext cx="6858000" cy="17907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3400"/>
              <a:buFont typeface="Arial"/>
              <a:buNone/>
              <a:defRPr sz="3400" b="1">
                <a:solidFill>
                  <a:schemeClr val="dk1"/>
                </a:solidFill>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11" name="Google Shape;611;p101"/>
          <p:cNvSpPr/>
          <p:nvPr/>
        </p:nvSpPr>
        <p:spPr>
          <a:xfrm>
            <a:off x="0" y="4975412"/>
            <a:ext cx="1828800" cy="154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612" name="Google Shape;612;p101"/>
          <p:cNvPicPr preferRelativeResize="0"/>
          <p:nvPr/>
        </p:nvPicPr>
        <p:blipFill rotWithShape="1">
          <a:blip r:embed="rId3">
            <a:alphaModFix/>
          </a:blip>
          <a:srcRect/>
          <a:stretch/>
        </p:blipFill>
        <p:spPr>
          <a:xfrm>
            <a:off x="492194" y="3708284"/>
            <a:ext cx="1102612" cy="1178655"/>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613"/>
        <p:cNvGrpSpPr/>
        <p:nvPr/>
      </p:nvGrpSpPr>
      <p:grpSpPr>
        <a:xfrm>
          <a:off x="0" y="0"/>
          <a:ext cx="0" cy="0"/>
          <a:chOff x="0" y="0"/>
          <a:chExt cx="0" cy="0"/>
        </a:xfrm>
      </p:grpSpPr>
      <p:cxnSp>
        <p:nvCxnSpPr>
          <p:cNvPr id="614" name="Google Shape;614;p102"/>
          <p:cNvCxnSpPr/>
          <p:nvPr/>
        </p:nvCxnSpPr>
        <p:spPr>
          <a:xfrm>
            <a:off x="389839" y="828581"/>
            <a:ext cx="1424400" cy="0"/>
          </a:xfrm>
          <a:prstGeom prst="straightConnector1">
            <a:avLst/>
          </a:prstGeom>
          <a:noFill/>
          <a:ln w="76200" cap="flat" cmpd="sng">
            <a:solidFill>
              <a:srgbClr val="1899D6"/>
            </a:solidFill>
            <a:prstDash val="solid"/>
            <a:miter lim="800000"/>
            <a:headEnd type="none" w="sm" len="sm"/>
            <a:tailEnd type="none" w="sm" len="sm"/>
          </a:ln>
        </p:spPr>
      </p:cxnSp>
      <p:pic>
        <p:nvPicPr>
          <p:cNvPr id="615" name="Google Shape;615;p102"/>
          <p:cNvPicPr preferRelativeResize="0"/>
          <p:nvPr/>
        </p:nvPicPr>
        <p:blipFill rotWithShape="1">
          <a:blip r:embed="rId2">
            <a:alphaModFix/>
          </a:blip>
          <a:srcRect l="14985" r="44903" b="27309"/>
          <a:stretch/>
        </p:blipFill>
        <p:spPr>
          <a:xfrm>
            <a:off x="751577" y="1123587"/>
            <a:ext cx="1399954" cy="1623947"/>
          </a:xfrm>
          <a:custGeom>
            <a:avLst/>
            <a:gdLst/>
            <a:ahLst/>
            <a:cxnLst/>
            <a:rect l="l" t="t" r="r" b="b"/>
            <a:pathLst>
              <a:path w="3181713" h="3690789" extrusionOk="0">
                <a:moveTo>
                  <a:pt x="1590856" y="0"/>
                </a:moveTo>
                <a:lnTo>
                  <a:pt x="3181713" y="795429"/>
                </a:lnTo>
                <a:lnTo>
                  <a:pt x="3181713" y="2895360"/>
                </a:lnTo>
                <a:lnTo>
                  <a:pt x="1590856" y="3690789"/>
                </a:lnTo>
                <a:lnTo>
                  <a:pt x="0" y="2895360"/>
                </a:lnTo>
                <a:lnTo>
                  <a:pt x="0" y="795429"/>
                </a:lnTo>
                <a:close/>
              </a:path>
            </a:pathLst>
          </a:custGeom>
          <a:noFill/>
          <a:ln>
            <a:noFill/>
          </a:ln>
        </p:spPr>
      </p:pic>
      <p:pic>
        <p:nvPicPr>
          <p:cNvPr id="616" name="Google Shape;616;p102"/>
          <p:cNvPicPr preferRelativeResize="0"/>
          <p:nvPr/>
        </p:nvPicPr>
        <p:blipFill rotWithShape="1">
          <a:blip r:embed="rId2">
            <a:alphaModFix/>
          </a:blip>
          <a:srcRect l="14985" r="44903" b="27309"/>
          <a:stretch/>
        </p:blipFill>
        <p:spPr>
          <a:xfrm>
            <a:off x="3872537" y="1123587"/>
            <a:ext cx="1399954" cy="1623947"/>
          </a:xfrm>
          <a:custGeom>
            <a:avLst/>
            <a:gdLst/>
            <a:ahLst/>
            <a:cxnLst/>
            <a:rect l="l" t="t" r="r" b="b"/>
            <a:pathLst>
              <a:path w="3181713" h="3690789" extrusionOk="0">
                <a:moveTo>
                  <a:pt x="1590856" y="0"/>
                </a:moveTo>
                <a:lnTo>
                  <a:pt x="3181713" y="795429"/>
                </a:lnTo>
                <a:lnTo>
                  <a:pt x="3181713" y="2895360"/>
                </a:lnTo>
                <a:lnTo>
                  <a:pt x="1590856" y="3690789"/>
                </a:lnTo>
                <a:lnTo>
                  <a:pt x="0" y="2895360"/>
                </a:lnTo>
                <a:lnTo>
                  <a:pt x="0" y="795429"/>
                </a:lnTo>
                <a:close/>
              </a:path>
            </a:pathLst>
          </a:custGeom>
          <a:noFill/>
          <a:ln>
            <a:noFill/>
          </a:ln>
        </p:spPr>
      </p:pic>
      <p:pic>
        <p:nvPicPr>
          <p:cNvPr id="617" name="Google Shape;617;p102"/>
          <p:cNvPicPr preferRelativeResize="0"/>
          <p:nvPr/>
        </p:nvPicPr>
        <p:blipFill rotWithShape="1">
          <a:blip r:embed="rId2">
            <a:alphaModFix/>
          </a:blip>
          <a:srcRect l="14985" r="44903" b="27309"/>
          <a:stretch/>
        </p:blipFill>
        <p:spPr>
          <a:xfrm>
            <a:off x="6993497" y="1123587"/>
            <a:ext cx="1399954" cy="1623947"/>
          </a:xfrm>
          <a:custGeom>
            <a:avLst/>
            <a:gdLst/>
            <a:ahLst/>
            <a:cxnLst/>
            <a:rect l="l" t="t" r="r" b="b"/>
            <a:pathLst>
              <a:path w="3181713" h="3690789" extrusionOk="0">
                <a:moveTo>
                  <a:pt x="1590856" y="0"/>
                </a:moveTo>
                <a:lnTo>
                  <a:pt x="3181713" y="795429"/>
                </a:lnTo>
                <a:lnTo>
                  <a:pt x="3181713" y="2895360"/>
                </a:lnTo>
                <a:lnTo>
                  <a:pt x="1590856" y="3690789"/>
                </a:lnTo>
                <a:lnTo>
                  <a:pt x="0" y="2895360"/>
                </a:lnTo>
                <a:lnTo>
                  <a:pt x="0" y="795429"/>
                </a:lnTo>
                <a:close/>
              </a:path>
            </a:pathLst>
          </a:custGeom>
          <a:noFill/>
          <a:ln>
            <a:noFill/>
          </a:ln>
        </p:spPr>
      </p:pic>
      <p:sp>
        <p:nvSpPr>
          <p:cNvPr id="618" name="Google Shape;618;p102"/>
          <p:cNvSpPr txBox="1">
            <a:spLocks noGrp="1"/>
          </p:cNvSpPr>
          <p:nvPr>
            <p:ph type="title"/>
          </p:nvPr>
        </p:nvSpPr>
        <p:spPr>
          <a:xfrm>
            <a:off x="319599" y="0"/>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pic>
        <p:nvPicPr>
          <p:cNvPr id="619" name="Google Shape;619;p102"/>
          <p:cNvPicPr preferRelativeResize="0"/>
          <p:nvPr/>
        </p:nvPicPr>
        <p:blipFill rotWithShape="1">
          <a:blip r:embed="rId3">
            <a:alphaModFix/>
          </a:blip>
          <a:srcRect/>
          <a:stretch/>
        </p:blipFill>
        <p:spPr>
          <a:xfrm>
            <a:off x="8561257" y="190500"/>
            <a:ext cx="337475" cy="396260"/>
          </a:xfrm>
          <a:prstGeom prst="rect">
            <a:avLst/>
          </a:prstGeom>
          <a:noFill/>
          <a:ln>
            <a:noFill/>
          </a:ln>
        </p:spPr>
      </p:pic>
      <p:sp>
        <p:nvSpPr>
          <p:cNvPr id="620" name="Google Shape;620;p102"/>
          <p:cNvSpPr/>
          <p:nvPr/>
        </p:nvSpPr>
        <p:spPr>
          <a:xfrm>
            <a:off x="5843392" y="-1667527"/>
            <a:ext cx="1404481" cy="1615858"/>
          </a:xfrm>
          <a:custGeom>
            <a:avLst/>
            <a:gdLst/>
            <a:ahLst/>
            <a:cxnLst/>
            <a:rect l="l" t="t" r="r" b="b"/>
            <a:pathLst>
              <a:path w="1872641" h="2154477" extrusionOk="0">
                <a:moveTo>
                  <a:pt x="939452" y="0"/>
                </a:moveTo>
                <a:lnTo>
                  <a:pt x="1872641" y="463463"/>
                </a:lnTo>
                <a:lnTo>
                  <a:pt x="1872641" y="1691014"/>
                </a:lnTo>
                <a:lnTo>
                  <a:pt x="945715" y="2154477"/>
                </a:lnTo>
                <a:lnTo>
                  <a:pt x="0" y="1697277"/>
                </a:lnTo>
                <a:lnTo>
                  <a:pt x="0" y="475989"/>
                </a:lnTo>
                <a:lnTo>
                  <a:pt x="939452" y="0"/>
                </a:lnTo>
                <a:close/>
              </a:path>
            </a:pathLst>
          </a:cu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21" name="Google Shape;621;p102"/>
          <p:cNvSpPr txBox="1"/>
          <p:nvPr/>
        </p:nvSpPr>
        <p:spPr>
          <a:xfrm>
            <a:off x="3456169" y="-1539143"/>
            <a:ext cx="2240400" cy="1362000"/>
          </a:xfrm>
          <a:prstGeom prst="rect">
            <a:avLst/>
          </a:pr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b="1" i="0" u="none" strike="noStrike" cap="none">
                <a:solidFill>
                  <a:schemeClr val="dk1"/>
                </a:solidFill>
                <a:latin typeface="Arial"/>
                <a:ea typeface="Arial"/>
                <a:cs typeface="Arial"/>
                <a:sym typeface="Arial"/>
              </a:rPr>
              <a:t>Update in slide master:</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GB" sz="1200" b="1" i="0" u="none" strike="noStrike" cap="none">
                <a:solidFill>
                  <a:schemeClr val="dk1"/>
                </a:solidFill>
                <a:latin typeface="Arial"/>
                <a:ea typeface="Arial"/>
                <a:cs typeface="Arial"/>
                <a:sym typeface="Arial"/>
              </a:rPr>
              <a:t>Place image over the top of the shape, select both items and go, Shape format &gt; (press the overlapping circles icon next to ‘text box’) &gt; intersect.</a:t>
            </a:r>
            <a:endParaRPr sz="1100" b="0" i="0" u="none" strike="noStrike" cap="none">
              <a:solidFill>
                <a:srgbClr val="000000"/>
              </a:solidFill>
              <a:latin typeface="Arial"/>
              <a:ea typeface="Arial"/>
              <a:cs typeface="Arial"/>
              <a:sym typeface="Arial"/>
            </a:endParaRPr>
          </a:p>
        </p:txBody>
      </p:sp>
      <p:sp>
        <p:nvSpPr>
          <p:cNvPr id="622" name="Google Shape;622;p102"/>
          <p:cNvSpPr txBox="1">
            <a:spLocks noGrp="1"/>
          </p:cNvSpPr>
          <p:nvPr>
            <p:ph type="ftr" idx="11"/>
          </p:nvPr>
        </p:nvSpPr>
        <p:spPr>
          <a:xfrm>
            <a:off x="52578" y="4896391"/>
            <a:ext cx="3086100" cy="2529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800" b="0" i="0">
                <a:solidFill>
                  <a:srgbClr val="A5A5A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623"/>
        <p:cNvGrpSpPr/>
        <p:nvPr/>
      </p:nvGrpSpPr>
      <p:grpSpPr>
        <a:xfrm>
          <a:off x="0" y="0"/>
          <a:ext cx="0" cy="0"/>
          <a:chOff x="0" y="0"/>
          <a:chExt cx="0" cy="0"/>
        </a:xfrm>
      </p:grpSpPr>
      <p:pic>
        <p:nvPicPr>
          <p:cNvPr id="624" name="Google Shape;624;p103"/>
          <p:cNvPicPr preferRelativeResize="0"/>
          <p:nvPr/>
        </p:nvPicPr>
        <p:blipFill rotWithShape="1">
          <a:blip r:embed="rId2">
            <a:alphaModFix/>
          </a:blip>
          <a:srcRect l="60387" t="33133" r="772" b="53645"/>
          <a:stretch/>
        </p:blipFill>
        <p:spPr>
          <a:xfrm rot="10800000">
            <a:off x="3408692" y="2389547"/>
            <a:ext cx="5735308" cy="2759638"/>
          </a:xfrm>
          <a:prstGeom prst="rect">
            <a:avLst/>
          </a:prstGeom>
          <a:noFill/>
          <a:ln>
            <a:noFill/>
          </a:ln>
        </p:spPr>
      </p:pic>
      <p:cxnSp>
        <p:nvCxnSpPr>
          <p:cNvPr id="625" name="Google Shape;625;p103"/>
          <p:cNvCxnSpPr/>
          <p:nvPr/>
        </p:nvCxnSpPr>
        <p:spPr>
          <a:xfrm>
            <a:off x="389839" y="828581"/>
            <a:ext cx="1424400" cy="0"/>
          </a:xfrm>
          <a:prstGeom prst="straightConnector1">
            <a:avLst/>
          </a:prstGeom>
          <a:noFill/>
          <a:ln w="76200" cap="flat" cmpd="sng">
            <a:solidFill>
              <a:srgbClr val="1899D6"/>
            </a:solidFill>
            <a:prstDash val="solid"/>
            <a:miter lim="800000"/>
            <a:headEnd type="none" w="sm" len="sm"/>
            <a:tailEnd type="none" w="sm" len="sm"/>
          </a:ln>
        </p:spPr>
      </p:cxnSp>
      <p:sp>
        <p:nvSpPr>
          <p:cNvPr id="626" name="Google Shape;626;p103"/>
          <p:cNvSpPr txBox="1">
            <a:spLocks noGrp="1"/>
          </p:cNvSpPr>
          <p:nvPr>
            <p:ph type="title"/>
          </p:nvPr>
        </p:nvSpPr>
        <p:spPr>
          <a:xfrm>
            <a:off x="319599" y="0"/>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pic>
        <p:nvPicPr>
          <p:cNvPr id="627" name="Google Shape;627;p103"/>
          <p:cNvPicPr preferRelativeResize="0"/>
          <p:nvPr/>
        </p:nvPicPr>
        <p:blipFill rotWithShape="1">
          <a:blip r:embed="rId3">
            <a:alphaModFix/>
          </a:blip>
          <a:srcRect/>
          <a:stretch/>
        </p:blipFill>
        <p:spPr>
          <a:xfrm>
            <a:off x="8561257" y="190500"/>
            <a:ext cx="337475" cy="396260"/>
          </a:xfrm>
          <a:prstGeom prst="rect">
            <a:avLst/>
          </a:prstGeom>
          <a:noFill/>
          <a:ln>
            <a:noFill/>
          </a:ln>
        </p:spPr>
      </p:pic>
      <p:sp>
        <p:nvSpPr>
          <p:cNvPr id="628" name="Google Shape;628;p103"/>
          <p:cNvSpPr txBox="1">
            <a:spLocks noGrp="1"/>
          </p:cNvSpPr>
          <p:nvPr>
            <p:ph type="body" idx="1"/>
          </p:nvPr>
        </p:nvSpPr>
        <p:spPr>
          <a:xfrm>
            <a:off x="628650" y="1369219"/>
            <a:ext cx="7898400" cy="32634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800"/>
              </a:spcBef>
              <a:spcAft>
                <a:spcPts val="0"/>
              </a:spcAft>
              <a:buClr>
                <a:schemeClr val="accent1"/>
              </a:buClr>
              <a:buSzPts val="1700"/>
              <a:buFont typeface="Arial"/>
              <a:buChar char="•"/>
              <a:defRPr sz="1700"/>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629" name="Google Shape;629;p103"/>
          <p:cNvSpPr txBox="1">
            <a:spLocks noGrp="1"/>
          </p:cNvSpPr>
          <p:nvPr>
            <p:ph type="ftr" idx="11"/>
          </p:nvPr>
        </p:nvSpPr>
        <p:spPr>
          <a:xfrm>
            <a:off x="52578" y="4896391"/>
            <a:ext cx="3086100" cy="2529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800" b="0" i="0">
                <a:solidFill>
                  <a:srgbClr val="A5A5A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630"/>
        <p:cNvGrpSpPr/>
        <p:nvPr/>
      </p:nvGrpSpPr>
      <p:grpSpPr>
        <a:xfrm>
          <a:off x="0" y="0"/>
          <a:ext cx="0" cy="0"/>
          <a:chOff x="0" y="0"/>
          <a:chExt cx="0" cy="0"/>
        </a:xfrm>
      </p:grpSpPr>
      <p:pic>
        <p:nvPicPr>
          <p:cNvPr id="631" name="Google Shape;631;p104"/>
          <p:cNvPicPr preferRelativeResize="0"/>
          <p:nvPr/>
        </p:nvPicPr>
        <p:blipFill rotWithShape="1">
          <a:blip r:embed="rId2">
            <a:alphaModFix/>
          </a:blip>
          <a:srcRect r="70853" b="87497"/>
          <a:stretch/>
        </p:blipFill>
        <p:spPr>
          <a:xfrm>
            <a:off x="4790881" y="2533039"/>
            <a:ext cx="4304055" cy="2610462"/>
          </a:xfrm>
          <a:prstGeom prst="rect">
            <a:avLst/>
          </a:prstGeom>
          <a:noFill/>
          <a:ln>
            <a:noFill/>
          </a:ln>
        </p:spPr>
      </p:pic>
      <p:pic>
        <p:nvPicPr>
          <p:cNvPr id="632" name="Google Shape;632;p104"/>
          <p:cNvPicPr preferRelativeResize="0"/>
          <p:nvPr/>
        </p:nvPicPr>
        <p:blipFill rotWithShape="1">
          <a:blip r:embed="rId3">
            <a:alphaModFix/>
          </a:blip>
          <a:srcRect/>
          <a:stretch/>
        </p:blipFill>
        <p:spPr>
          <a:xfrm>
            <a:off x="8561257" y="190500"/>
            <a:ext cx="337475" cy="396260"/>
          </a:xfrm>
          <a:prstGeom prst="rect">
            <a:avLst/>
          </a:prstGeom>
          <a:noFill/>
          <a:ln>
            <a:noFill/>
          </a:ln>
        </p:spPr>
      </p:pic>
      <p:cxnSp>
        <p:nvCxnSpPr>
          <p:cNvPr id="633" name="Google Shape;633;p104"/>
          <p:cNvCxnSpPr/>
          <p:nvPr/>
        </p:nvCxnSpPr>
        <p:spPr>
          <a:xfrm>
            <a:off x="389839" y="993173"/>
            <a:ext cx="1424400" cy="0"/>
          </a:xfrm>
          <a:prstGeom prst="straightConnector1">
            <a:avLst/>
          </a:prstGeom>
          <a:noFill/>
          <a:ln w="76200" cap="flat" cmpd="sng">
            <a:solidFill>
              <a:srgbClr val="1899D6"/>
            </a:solidFill>
            <a:prstDash val="solid"/>
            <a:miter lim="800000"/>
            <a:headEnd type="none" w="sm" len="sm"/>
            <a:tailEnd type="none" w="sm" len="sm"/>
          </a:ln>
        </p:spPr>
      </p:cxnSp>
      <p:sp>
        <p:nvSpPr>
          <p:cNvPr id="634" name="Google Shape;634;p104"/>
          <p:cNvSpPr txBox="1">
            <a:spLocks noGrp="1"/>
          </p:cNvSpPr>
          <p:nvPr>
            <p:ph type="title"/>
          </p:nvPr>
        </p:nvSpPr>
        <p:spPr>
          <a:xfrm>
            <a:off x="319599" y="0"/>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35" name="Google Shape;635;p104"/>
          <p:cNvSpPr txBox="1">
            <a:spLocks noGrp="1"/>
          </p:cNvSpPr>
          <p:nvPr>
            <p:ph type="body" idx="1"/>
          </p:nvPr>
        </p:nvSpPr>
        <p:spPr>
          <a:xfrm>
            <a:off x="628650" y="1369219"/>
            <a:ext cx="7898400" cy="32634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800"/>
              </a:spcBef>
              <a:spcAft>
                <a:spcPts val="0"/>
              </a:spcAft>
              <a:buClr>
                <a:schemeClr val="accent1"/>
              </a:buClr>
              <a:buSzPts val="1700"/>
              <a:buFont typeface="Arial"/>
              <a:buChar char="•"/>
              <a:defRPr sz="1700"/>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636" name="Google Shape;636;p104"/>
          <p:cNvSpPr txBox="1">
            <a:spLocks noGrp="1"/>
          </p:cNvSpPr>
          <p:nvPr>
            <p:ph type="ftr" idx="11"/>
          </p:nvPr>
        </p:nvSpPr>
        <p:spPr>
          <a:xfrm>
            <a:off x="52578" y="4896391"/>
            <a:ext cx="3086100" cy="2529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800" b="0" i="0">
                <a:solidFill>
                  <a:srgbClr val="A5A5A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637"/>
        <p:cNvGrpSpPr/>
        <p:nvPr/>
      </p:nvGrpSpPr>
      <p:grpSpPr>
        <a:xfrm>
          <a:off x="0" y="0"/>
          <a:ext cx="0" cy="0"/>
          <a:chOff x="0" y="0"/>
          <a:chExt cx="0" cy="0"/>
        </a:xfrm>
      </p:grpSpPr>
      <p:pic>
        <p:nvPicPr>
          <p:cNvPr id="638" name="Google Shape;638;p105"/>
          <p:cNvPicPr preferRelativeResize="0"/>
          <p:nvPr/>
        </p:nvPicPr>
        <p:blipFill rotWithShape="1">
          <a:blip r:embed="rId2">
            <a:alphaModFix/>
          </a:blip>
          <a:srcRect/>
          <a:stretch/>
        </p:blipFill>
        <p:spPr>
          <a:xfrm>
            <a:off x="8561257" y="190500"/>
            <a:ext cx="337475" cy="396260"/>
          </a:xfrm>
          <a:prstGeom prst="rect">
            <a:avLst/>
          </a:prstGeom>
          <a:noFill/>
          <a:ln>
            <a:noFill/>
          </a:ln>
        </p:spPr>
      </p:pic>
      <p:cxnSp>
        <p:nvCxnSpPr>
          <p:cNvPr id="639" name="Google Shape;639;p105"/>
          <p:cNvCxnSpPr/>
          <p:nvPr/>
        </p:nvCxnSpPr>
        <p:spPr>
          <a:xfrm>
            <a:off x="389839" y="828581"/>
            <a:ext cx="1424400" cy="0"/>
          </a:xfrm>
          <a:prstGeom prst="straightConnector1">
            <a:avLst/>
          </a:prstGeom>
          <a:noFill/>
          <a:ln w="76200" cap="flat" cmpd="sng">
            <a:solidFill>
              <a:srgbClr val="1899D6"/>
            </a:solidFill>
            <a:prstDash val="solid"/>
            <a:miter lim="800000"/>
            <a:headEnd type="none" w="sm" len="sm"/>
            <a:tailEnd type="none" w="sm" len="sm"/>
          </a:ln>
        </p:spPr>
      </p:cxnSp>
      <p:sp>
        <p:nvSpPr>
          <p:cNvPr id="640" name="Google Shape;640;p105"/>
          <p:cNvSpPr txBox="1">
            <a:spLocks noGrp="1"/>
          </p:cNvSpPr>
          <p:nvPr>
            <p:ph type="title"/>
          </p:nvPr>
        </p:nvSpPr>
        <p:spPr>
          <a:xfrm>
            <a:off x="319599" y="0"/>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41" name="Google Shape;641;p105"/>
          <p:cNvSpPr txBox="1">
            <a:spLocks noGrp="1"/>
          </p:cNvSpPr>
          <p:nvPr>
            <p:ph type="body" idx="1"/>
          </p:nvPr>
        </p:nvSpPr>
        <p:spPr>
          <a:xfrm>
            <a:off x="628650" y="1369219"/>
            <a:ext cx="3800100" cy="32634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800"/>
              </a:spcBef>
              <a:spcAft>
                <a:spcPts val="0"/>
              </a:spcAft>
              <a:buClr>
                <a:schemeClr val="accent1"/>
              </a:buClr>
              <a:buSzPts val="1700"/>
              <a:buFont typeface="Arial"/>
              <a:buChar char="•"/>
              <a:defRPr sz="1700"/>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642" name="Google Shape;642;p105"/>
          <p:cNvSpPr txBox="1">
            <a:spLocks noGrp="1"/>
          </p:cNvSpPr>
          <p:nvPr>
            <p:ph type="body" idx="2"/>
          </p:nvPr>
        </p:nvSpPr>
        <p:spPr>
          <a:xfrm>
            <a:off x="4703149" y="1369219"/>
            <a:ext cx="3800100" cy="32634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800"/>
              </a:spcBef>
              <a:spcAft>
                <a:spcPts val="0"/>
              </a:spcAft>
              <a:buClr>
                <a:schemeClr val="accent1"/>
              </a:buClr>
              <a:buSzPts val="1700"/>
              <a:buFont typeface="Arial"/>
              <a:buChar char="•"/>
              <a:defRPr sz="1700"/>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643" name="Google Shape;643;p105"/>
          <p:cNvSpPr txBox="1">
            <a:spLocks noGrp="1"/>
          </p:cNvSpPr>
          <p:nvPr>
            <p:ph type="ftr" idx="11"/>
          </p:nvPr>
        </p:nvSpPr>
        <p:spPr>
          <a:xfrm>
            <a:off x="52578" y="4896391"/>
            <a:ext cx="3086100" cy="2529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800" b="0" i="0">
                <a:solidFill>
                  <a:srgbClr val="A5A5A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9" Type="http://schemas.openxmlformats.org/officeDocument/2006/relationships/slideLayout" Target="../slideLayouts/slideLayout61.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34" Type="http://schemas.openxmlformats.org/officeDocument/2006/relationships/slideLayout" Target="../slideLayouts/slideLayout56.xml"/><Relationship Id="rId42" Type="http://schemas.openxmlformats.org/officeDocument/2006/relationships/slideLayout" Target="../slideLayouts/slideLayout64.xml"/><Relationship Id="rId47" Type="http://schemas.openxmlformats.org/officeDocument/2006/relationships/slideLayout" Target="../slideLayouts/slideLayout69.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38" Type="http://schemas.openxmlformats.org/officeDocument/2006/relationships/slideLayout" Target="../slideLayouts/slideLayout60.xml"/><Relationship Id="rId46" Type="http://schemas.openxmlformats.org/officeDocument/2006/relationships/slideLayout" Target="../slideLayouts/slideLayout68.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41" Type="http://schemas.openxmlformats.org/officeDocument/2006/relationships/slideLayout" Target="../slideLayouts/slideLayout6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37" Type="http://schemas.openxmlformats.org/officeDocument/2006/relationships/slideLayout" Target="../slideLayouts/slideLayout59.xml"/><Relationship Id="rId40" Type="http://schemas.openxmlformats.org/officeDocument/2006/relationships/slideLayout" Target="../slideLayouts/slideLayout62.xml"/><Relationship Id="rId45" Type="http://schemas.openxmlformats.org/officeDocument/2006/relationships/slideLayout" Target="../slideLayouts/slideLayout67.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slideLayout" Target="../slideLayouts/slideLayout58.xml"/><Relationship Id="rId49" Type="http://schemas.openxmlformats.org/officeDocument/2006/relationships/theme" Target="../theme/theme3.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4" Type="http://schemas.openxmlformats.org/officeDocument/2006/relationships/slideLayout" Target="../slideLayouts/slideLayout66.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slideLayout" Target="../slideLayouts/slideLayout57.xml"/><Relationship Id="rId43" Type="http://schemas.openxmlformats.org/officeDocument/2006/relationships/slideLayout" Target="../slideLayouts/slideLayout65.xml"/><Relationship Id="rId48" Type="http://schemas.openxmlformats.org/officeDocument/2006/relationships/slideLayout" Target="../slideLayouts/slideLayout70.xml"/><Relationship Id="rId8"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83.xml"/><Relationship Id="rId18" Type="http://schemas.openxmlformats.org/officeDocument/2006/relationships/slideLayout" Target="../slideLayouts/slideLayout88.xml"/><Relationship Id="rId26" Type="http://schemas.openxmlformats.org/officeDocument/2006/relationships/slideLayout" Target="../slideLayouts/slideLayout96.xml"/><Relationship Id="rId39" Type="http://schemas.openxmlformats.org/officeDocument/2006/relationships/slideLayout" Target="../slideLayouts/slideLayout109.xml"/><Relationship Id="rId3" Type="http://schemas.openxmlformats.org/officeDocument/2006/relationships/slideLayout" Target="../slideLayouts/slideLayout73.xml"/><Relationship Id="rId21" Type="http://schemas.openxmlformats.org/officeDocument/2006/relationships/slideLayout" Target="../slideLayouts/slideLayout91.xml"/><Relationship Id="rId34" Type="http://schemas.openxmlformats.org/officeDocument/2006/relationships/slideLayout" Target="../slideLayouts/slideLayout104.xml"/><Relationship Id="rId42" Type="http://schemas.openxmlformats.org/officeDocument/2006/relationships/slideLayout" Target="../slideLayouts/slideLayout112.xml"/><Relationship Id="rId47" Type="http://schemas.openxmlformats.org/officeDocument/2006/relationships/slideLayout" Target="../slideLayouts/slideLayout117.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5" Type="http://schemas.openxmlformats.org/officeDocument/2006/relationships/slideLayout" Target="../slideLayouts/slideLayout95.xml"/><Relationship Id="rId33" Type="http://schemas.openxmlformats.org/officeDocument/2006/relationships/slideLayout" Target="../slideLayouts/slideLayout103.xml"/><Relationship Id="rId38" Type="http://schemas.openxmlformats.org/officeDocument/2006/relationships/slideLayout" Target="../slideLayouts/slideLayout108.xml"/><Relationship Id="rId46" Type="http://schemas.openxmlformats.org/officeDocument/2006/relationships/slideLayout" Target="../slideLayouts/slideLayout116.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29" Type="http://schemas.openxmlformats.org/officeDocument/2006/relationships/slideLayout" Target="../slideLayouts/slideLayout99.xml"/><Relationship Id="rId41" Type="http://schemas.openxmlformats.org/officeDocument/2006/relationships/slideLayout" Target="../slideLayouts/slideLayout111.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24" Type="http://schemas.openxmlformats.org/officeDocument/2006/relationships/slideLayout" Target="../slideLayouts/slideLayout94.xml"/><Relationship Id="rId32" Type="http://schemas.openxmlformats.org/officeDocument/2006/relationships/slideLayout" Target="../slideLayouts/slideLayout102.xml"/><Relationship Id="rId37" Type="http://schemas.openxmlformats.org/officeDocument/2006/relationships/slideLayout" Target="../slideLayouts/slideLayout107.xml"/><Relationship Id="rId40" Type="http://schemas.openxmlformats.org/officeDocument/2006/relationships/slideLayout" Target="../slideLayouts/slideLayout110.xml"/><Relationship Id="rId45" Type="http://schemas.openxmlformats.org/officeDocument/2006/relationships/slideLayout" Target="../slideLayouts/slideLayout115.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23" Type="http://schemas.openxmlformats.org/officeDocument/2006/relationships/slideLayout" Target="../slideLayouts/slideLayout93.xml"/><Relationship Id="rId28" Type="http://schemas.openxmlformats.org/officeDocument/2006/relationships/slideLayout" Target="../slideLayouts/slideLayout98.xml"/><Relationship Id="rId36" Type="http://schemas.openxmlformats.org/officeDocument/2006/relationships/slideLayout" Target="../slideLayouts/slideLayout106.xml"/><Relationship Id="rId49" Type="http://schemas.openxmlformats.org/officeDocument/2006/relationships/theme" Target="../theme/theme4.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31" Type="http://schemas.openxmlformats.org/officeDocument/2006/relationships/slideLayout" Target="../slideLayouts/slideLayout101.xml"/><Relationship Id="rId44" Type="http://schemas.openxmlformats.org/officeDocument/2006/relationships/slideLayout" Target="../slideLayouts/slideLayout114.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slideLayout" Target="../slideLayouts/slideLayout92.xml"/><Relationship Id="rId27" Type="http://schemas.openxmlformats.org/officeDocument/2006/relationships/slideLayout" Target="../slideLayouts/slideLayout97.xml"/><Relationship Id="rId30" Type="http://schemas.openxmlformats.org/officeDocument/2006/relationships/slideLayout" Target="../slideLayouts/slideLayout100.xml"/><Relationship Id="rId35" Type="http://schemas.openxmlformats.org/officeDocument/2006/relationships/slideLayout" Target="../slideLayouts/slideLayout105.xml"/><Relationship Id="rId43" Type="http://schemas.openxmlformats.org/officeDocument/2006/relationships/slideLayout" Target="../slideLayouts/slideLayout113.xml"/><Relationship Id="rId48" Type="http://schemas.openxmlformats.org/officeDocument/2006/relationships/slideLayout" Target="../slideLayouts/slideLayout118.xml"/><Relationship Id="rId8" Type="http://schemas.openxmlformats.org/officeDocument/2006/relationships/slideLayout" Target="../slideLayouts/slideLayout78.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theme" Target="../theme/theme5.xml"/><Relationship Id="rId1" Type="http://schemas.openxmlformats.org/officeDocument/2006/relationships/slideLayout" Target="../slideLayouts/slideLayout11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18" Type="http://schemas.openxmlformats.org/officeDocument/2006/relationships/slideLayout" Target="../slideLayouts/slideLayout137.xml"/><Relationship Id="rId3" Type="http://schemas.openxmlformats.org/officeDocument/2006/relationships/slideLayout" Target="../slideLayouts/slideLayout122.xml"/><Relationship Id="rId21" Type="http://schemas.openxmlformats.org/officeDocument/2006/relationships/slideLayout" Target="../slideLayouts/slideLayout140.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17" Type="http://schemas.openxmlformats.org/officeDocument/2006/relationships/slideLayout" Target="../slideLayouts/slideLayout136.xml"/><Relationship Id="rId25" Type="http://schemas.openxmlformats.org/officeDocument/2006/relationships/theme" Target="../theme/theme6.xml"/><Relationship Id="rId2" Type="http://schemas.openxmlformats.org/officeDocument/2006/relationships/slideLayout" Target="../slideLayouts/slideLayout121.xml"/><Relationship Id="rId16" Type="http://schemas.openxmlformats.org/officeDocument/2006/relationships/slideLayout" Target="../slideLayouts/slideLayout135.xml"/><Relationship Id="rId20" Type="http://schemas.openxmlformats.org/officeDocument/2006/relationships/slideLayout" Target="../slideLayouts/slideLayout139.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24" Type="http://schemas.openxmlformats.org/officeDocument/2006/relationships/slideLayout" Target="../slideLayouts/slideLayout143.xml"/><Relationship Id="rId5" Type="http://schemas.openxmlformats.org/officeDocument/2006/relationships/slideLayout" Target="../slideLayouts/slideLayout124.xml"/><Relationship Id="rId15" Type="http://schemas.openxmlformats.org/officeDocument/2006/relationships/slideLayout" Target="../slideLayouts/slideLayout134.xml"/><Relationship Id="rId23" Type="http://schemas.openxmlformats.org/officeDocument/2006/relationships/slideLayout" Target="../slideLayouts/slideLayout142.xml"/><Relationship Id="rId10" Type="http://schemas.openxmlformats.org/officeDocument/2006/relationships/slideLayout" Target="../slideLayouts/slideLayout129.xml"/><Relationship Id="rId19" Type="http://schemas.openxmlformats.org/officeDocument/2006/relationships/slideLayout" Target="../slideLayouts/slideLayout138.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 Id="rId22" Type="http://schemas.openxmlformats.org/officeDocument/2006/relationships/slideLayout" Target="../slideLayouts/slideLayout14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theme" Target="../theme/theme7.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image" Target="../media/image13.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1pPr>
            <a:lvl2pPr marL="914400" marR="0" lvl="1" indent="-317500" algn="l" rtl="0">
              <a:lnSpc>
                <a:spcPct val="115000"/>
              </a:lnSpc>
              <a:spcBef>
                <a:spcPts val="1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15000"/>
              </a:lnSpc>
              <a:spcBef>
                <a:spcPts val="1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15000"/>
              </a:lnSpc>
              <a:spcBef>
                <a:spcPts val="1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15000"/>
              </a:lnSpc>
              <a:spcBef>
                <a:spcPts val="1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15000"/>
              </a:lnSpc>
              <a:spcBef>
                <a:spcPts val="1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15000"/>
              </a:lnSpc>
              <a:spcBef>
                <a:spcPts val="1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15000"/>
              </a:lnSpc>
              <a:spcBef>
                <a:spcPts val="1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15000"/>
              </a:lnSpc>
              <a:spcBef>
                <a:spcPts val="1600"/>
              </a:spcBef>
              <a:spcAft>
                <a:spcPts val="160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2"/>
        <p:cNvGrpSpPr/>
        <p:nvPr/>
      </p:nvGrpSpPr>
      <p:grpSpPr>
        <a:xfrm>
          <a:off x="0" y="0"/>
          <a:ext cx="0" cy="0"/>
          <a:chOff x="0" y="0"/>
          <a:chExt cx="0" cy="0"/>
        </a:xfrm>
      </p:grpSpPr>
      <p:sp>
        <p:nvSpPr>
          <p:cNvPr id="123" name="Google Shape;123;p25"/>
          <p:cNvSpPr txBox="1">
            <a:spLocks noGrp="1"/>
          </p:cNvSpPr>
          <p:nvPr>
            <p:ph type="title"/>
          </p:nvPr>
        </p:nvSpPr>
        <p:spPr>
          <a:xfrm>
            <a:off x="294199" y="0"/>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2600"/>
              <a:buFont typeface="Arial"/>
              <a:buNone/>
              <a:defRPr sz="26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24" name="Google Shape;124;p25"/>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25" name="Google Shape;125;p25"/>
          <p:cNvSpPr txBox="1">
            <a:spLocks noGrp="1"/>
          </p:cNvSpPr>
          <p:nvPr>
            <p:ph type="ftr" idx="11"/>
          </p:nvPr>
        </p:nvSpPr>
        <p:spPr>
          <a:xfrm>
            <a:off x="52578" y="4896391"/>
            <a:ext cx="3086100" cy="2529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 id="2147483694" r:id="rId24"/>
    <p:sldLayoutId id="2147483695" r:id="rId25"/>
    <p:sldLayoutId id="2147483696" r:id="rId26"/>
    <p:sldLayoutId id="2147483697" r:id="rId27"/>
    <p:sldLayoutId id="2147483698" r:id="rId28"/>
    <p:sldLayoutId id="2147483699" r:id="rId29"/>
    <p:sldLayoutId id="2147483700" r:id="rId30"/>
    <p:sldLayoutId id="2147483701" r:id="rId31"/>
    <p:sldLayoutId id="2147483702" r:id="rId32"/>
    <p:sldLayoutId id="2147483703" r:id="rId33"/>
    <p:sldLayoutId id="2147483704" r:id="rId34"/>
    <p:sldLayoutId id="2147483705" r:id="rId35"/>
    <p:sldLayoutId id="2147483706" r:id="rId36"/>
    <p:sldLayoutId id="2147483707" r:id="rId37"/>
    <p:sldLayoutId id="2147483708" r:id="rId38"/>
    <p:sldLayoutId id="2147483709" r:id="rId39"/>
    <p:sldLayoutId id="2147483710" r:id="rId40"/>
    <p:sldLayoutId id="2147483711" r:id="rId41"/>
    <p:sldLayoutId id="2147483712" r:id="rId42"/>
    <p:sldLayoutId id="2147483713" r:id="rId43"/>
    <p:sldLayoutId id="2147483714" r:id="rId44"/>
    <p:sldLayoutId id="2147483715" r:id="rId45"/>
    <p:sldLayoutId id="2147483717" r:id="rId46"/>
    <p:sldLayoutId id="2147483718" r:id="rId47"/>
    <p:sldLayoutId id="2147483719" r:id="rId4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8"/>
        <p:cNvGrpSpPr/>
        <p:nvPr/>
      </p:nvGrpSpPr>
      <p:grpSpPr>
        <a:xfrm>
          <a:off x="0" y="0"/>
          <a:ext cx="0" cy="0"/>
          <a:chOff x="0" y="0"/>
          <a:chExt cx="0" cy="0"/>
        </a:xfrm>
      </p:grpSpPr>
      <p:sp>
        <p:nvSpPr>
          <p:cNvPr id="459" name="Google Shape;459;p76"/>
          <p:cNvSpPr txBox="1">
            <a:spLocks noGrp="1"/>
          </p:cNvSpPr>
          <p:nvPr>
            <p:ph type="title"/>
          </p:nvPr>
        </p:nvSpPr>
        <p:spPr>
          <a:xfrm>
            <a:off x="294199" y="0"/>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2600"/>
              <a:buFont typeface="Arial"/>
              <a:buNone/>
              <a:defRPr sz="26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460" name="Google Shape;460;p76"/>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461" name="Google Shape;461;p76"/>
          <p:cNvSpPr txBox="1">
            <a:spLocks noGrp="1"/>
          </p:cNvSpPr>
          <p:nvPr>
            <p:ph type="ftr" idx="11"/>
          </p:nvPr>
        </p:nvSpPr>
        <p:spPr>
          <a:xfrm>
            <a:off x="52578" y="4896391"/>
            <a:ext cx="3086100" cy="2529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 id="2147483738" r:id="rId19"/>
    <p:sldLayoutId id="2147483739" r:id="rId20"/>
    <p:sldLayoutId id="2147483740" r:id="rId21"/>
    <p:sldLayoutId id="2147483741" r:id="rId22"/>
    <p:sldLayoutId id="2147483742" r:id="rId23"/>
    <p:sldLayoutId id="2147483743" r:id="rId24"/>
    <p:sldLayoutId id="2147483744" r:id="rId25"/>
    <p:sldLayoutId id="2147483745" r:id="rId26"/>
    <p:sldLayoutId id="2147483746" r:id="rId27"/>
    <p:sldLayoutId id="2147483747" r:id="rId28"/>
    <p:sldLayoutId id="2147483748" r:id="rId29"/>
    <p:sldLayoutId id="2147483749" r:id="rId30"/>
    <p:sldLayoutId id="2147483750" r:id="rId31"/>
    <p:sldLayoutId id="2147483751" r:id="rId32"/>
    <p:sldLayoutId id="2147483752" r:id="rId33"/>
    <p:sldLayoutId id="2147483753" r:id="rId34"/>
    <p:sldLayoutId id="2147483754" r:id="rId35"/>
    <p:sldLayoutId id="2147483755" r:id="rId36"/>
    <p:sldLayoutId id="2147483756" r:id="rId37"/>
    <p:sldLayoutId id="2147483757" r:id="rId38"/>
    <p:sldLayoutId id="2147483758" r:id="rId39"/>
    <p:sldLayoutId id="2147483759" r:id="rId40"/>
    <p:sldLayoutId id="2147483760" r:id="rId41"/>
    <p:sldLayoutId id="2147483761" r:id="rId42"/>
    <p:sldLayoutId id="2147483762" r:id="rId43"/>
    <p:sldLayoutId id="2147483763" r:id="rId44"/>
    <p:sldLayoutId id="2147483764" r:id="rId45"/>
    <p:sldLayoutId id="2147483765" r:id="rId46"/>
    <p:sldLayoutId id="2147483766" r:id="rId47"/>
    <p:sldLayoutId id="2147483767" r:id="rId4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76"/>
        <p:cNvGrpSpPr/>
        <p:nvPr/>
      </p:nvGrpSpPr>
      <p:grpSpPr>
        <a:xfrm>
          <a:off x="0" y="0"/>
          <a:ext cx="0" cy="0"/>
          <a:chOff x="0" y="0"/>
          <a:chExt cx="0" cy="0"/>
        </a:xfrm>
      </p:grpSpPr>
      <p:cxnSp>
        <p:nvCxnSpPr>
          <p:cNvPr id="777" name="Google Shape;777;p125"/>
          <p:cNvCxnSpPr/>
          <p:nvPr/>
        </p:nvCxnSpPr>
        <p:spPr>
          <a:xfrm>
            <a:off x="389334" y="828675"/>
            <a:ext cx="1425000" cy="0"/>
          </a:xfrm>
          <a:prstGeom prst="straightConnector1">
            <a:avLst/>
          </a:prstGeom>
          <a:noFill/>
          <a:ln w="76200" cap="flat" cmpd="sng">
            <a:solidFill>
              <a:srgbClr val="1899D6"/>
            </a:solidFill>
            <a:prstDash val="solid"/>
            <a:miter lim="800000"/>
            <a:headEnd type="none" w="sm" len="sm"/>
            <a:tailEnd type="none" w="sm" len="sm"/>
          </a:ln>
        </p:spPr>
      </p:cxnSp>
      <p:pic>
        <p:nvPicPr>
          <p:cNvPr id="778" name="Google Shape;778;p125"/>
          <p:cNvPicPr preferRelativeResize="0"/>
          <p:nvPr/>
        </p:nvPicPr>
        <p:blipFill rotWithShape="1">
          <a:blip r:embed="rId3">
            <a:alphaModFix/>
          </a:blip>
          <a:srcRect/>
          <a:stretch/>
        </p:blipFill>
        <p:spPr>
          <a:xfrm>
            <a:off x="8561784" y="190500"/>
            <a:ext cx="303252" cy="356830"/>
          </a:xfrm>
          <a:prstGeom prst="rect">
            <a:avLst/>
          </a:prstGeom>
          <a:noFill/>
          <a:ln>
            <a:noFill/>
          </a:ln>
        </p:spPr>
      </p:pic>
      <p:sp>
        <p:nvSpPr>
          <p:cNvPr id="779" name="Google Shape;779;p125"/>
          <p:cNvSpPr txBox="1">
            <a:spLocks noGrp="1"/>
          </p:cNvSpPr>
          <p:nvPr>
            <p:ph type="title"/>
          </p:nvPr>
        </p:nvSpPr>
        <p:spPr>
          <a:xfrm>
            <a:off x="628650" y="273844"/>
            <a:ext cx="7886700" cy="994500"/>
          </a:xfrm>
          <a:prstGeom prst="rect">
            <a:avLst/>
          </a:prstGeom>
          <a:noFill/>
          <a:ln>
            <a:noFill/>
          </a:ln>
        </p:spPr>
        <p:txBody>
          <a:bodyPr spcFirstLastPara="1" wrap="square" lIns="71100" tIns="35550" rIns="71100" bIns="35550" anchor="ctr" anchorCtr="0">
            <a:noAutofit/>
          </a:bodyPr>
          <a:lstStyle>
            <a:lvl1pPr marR="0" lvl="0" algn="l" rtl="0">
              <a:lnSpc>
                <a:spcPct val="90000"/>
              </a:lnSpc>
              <a:spcBef>
                <a:spcPts val="0"/>
              </a:spcBef>
              <a:spcAft>
                <a:spcPts val="0"/>
              </a:spcAft>
              <a:buClr>
                <a:srgbClr val="000000"/>
              </a:buClr>
              <a:buSzPts val="1100"/>
              <a:buFont typeface="Arial"/>
              <a:buNone/>
              <a:defRPr sz="34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Clr>
                <a:srgbClr val="000000"/>
              </a:buClr>
              <a:buSzPts val="1100"/>
              <a:buFont typeface="Arial"/>
              <a:buNone/>
              <a:defRPr sz="34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Clr>
                <a:srgbClr val="000000"/>
              </a:buClr>
              <a:buSzPts val="1100"/>
              <a:buFont typeface="Arial"/>
              <a:buNone/>
              <a:defRPr sz="34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Clr>
                <a:srgbClr val="000000"/>
              </a:buClr>
              <a:buSzPts val="1100"/>
              <a:buFont typeface="Arial"/>
              <a:buNone/>
              <a:defRPr sz="34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Clr>
                <a:srgbClr val="000000"/>
              </a:buClr>
              <a:buSzPts val="1100"/>
              <a:buFont typeface="Arial"/>
              <a:buNone/>
              <a:defRPr sz="34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Clr>
                <a:srgbClr val="000000"/>
              </a:buClr>
              <a:buSzPts val="1100"/>
              <a:buFont typeface="Arial"/>
              <a:buNone/>
              <a:defRPr sz="34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Clr>
                <a:srgbClr val="000000"/>
              </a:buClr>
              <a:buSzPts val="1100"/>
              <a:buFont typeface="Arial"/>
              <a:buNone/>
              <a:defRPr sz="34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Clr>
                <a:srgbClr val="000000"/>
              </a:buClr>
              <a:buSzPts val="1100"/>
              <a:buFont typeface="Arial"/>
              <a:buNone/>
              <a:defRPr sz="34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Clr>
                <a:srgbClr val="000000"/>
              </a:buClr>
              <a:buSzPts val="1100"/>
              <a:buFont typeface="Arial"/>
              <a:buNone/>
              <a:defRPr sz="3400" b="0" i="0" u="none" strike="noStrike" cap="none">
                <a:solidFill>
                  <a:schemeClr val="dk1"/>
                </a:solidFill>
                <a:latin typeface="Calibri"/>
                <a:ea typeface="Calibri"/>
                <a:cs typeface="Calibri"/>
                <a:sym typeface="Calibri"/>
              </a:defRPr>
            </a:lvl9pPr>
          </a:lstStyle>
          <a:p>
            <a:endParaRPr/>
          </a:p>
        </p:txBody>
      </p:sp>
      <p:sp>
        <p:nvSpPr>
          <p:cNvPr id="780" name="Google Shape;780;p125"/>
          <p:cNvSpPr txBox="1">
            <a:spLocks noGrp="1"/>
          </p:cNvSpPr>
          <p:nvPr>
            <p:ph type="body" idx="1"/>
          </p:nvPr>
        </p:nvSpPr>
        <p:spPr>
          <a:xfrm>
            <a:off x="628650" y="1369219"/>
            <a:ext cx="7886700" cy="3263400"/>
          </a:xfrm>
          <a:prstGeom prst="rect">
            <a:avLst/>
          </a:prstGeom>
          <a:noFill/>
          <a:ln>
            <a:noFill/>
          </a:ln>
        </p:spPr>
        <p:txBody>
          <a:bodyPr spcFirstLastPara="1" wrap="square" lIns="71100" tIns="35550" rIns="71100" bIns="35550" anchor="t" anchorCtr="0">
            <a:noAutofit/>
          </a:bodyPr>
          <a:lstStyle>
            <a:lvl1pPr marL="457200" marR="0" lvl="0" indent="-368300" algn="l" rtl="0">
              <a:lnSpc>
                <a:spcPct val="90000"/>
              </a:lnSpc>
              <a:spcBef>
                <a:spcPts val="8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1pPr>
            <a:lvl2pPr marL="914400" marR="0" lvl="1" indent="-349250" algn="l" rtl="0">
              <a:lnSpc>
                <a:spcPct val="90000"/>
              </a:lnSpc>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2pPr>
            <a:lvl3pPr marL="1371600" marR="0" lvl="2" indent="-330200" algn="l" rtl="0">
              <a:lnSpc>
                <a:spcPct val="90000"/>
              </a:lnSpc>
              <a:spcBef>
                <a:spcPts val="4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81" name="Google Shape;781;p125"/>
          <p:cNvSpPr txBox="1">
            <a:spLocks noGrp="1"/>
          </p:cNvSpPr>
          <p:nvPr>
            <p:ph type="ftr" idx="11"/>
          </p:nvPr>
        </p:nvSpPr>
        <p:spPr>
          <a:xfrm>
            <a:off x="52388" y="4895850"/>
            <a:ext cx="3086100" cy="253500"/>
          </a:xfrm>
          <a:prstGeom prst="rect">
            <a:avLst/>
          </a:prstGeom>
          <a:noFill/>
          <a:ln>
            <a:noFill/>
          </a:ln>
        </p:spPr>
        <p:txBody>
          <a:bodyPr spcFirstLastPara="1" wrap="square" lIns="71100" tIns="35550" rIns="71100" bIns="35550"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6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786"/>
        <p:cNvGrpSpPr/>
        <p:nvPr/>
      </p:nvGrpSpPr>
      <p:grpSpPr>
        <a:xfrm>
          <a:off x="0" y="0"/>
          <a:ext cx="0" cy="0"/>
          <a:chOff x="0" y="0"/>
          <a:chExt cx="0" cy="0"/>
        </a:xfrm>
      </p:grpSpPr>
      <p:sp>
        <p:nvSpPr>
          <p:cNvPr id="787" name="Google Shape;787;p127"/>
          <p:cNvSpPr txBox="1">
            <a:spLocks noGrp="1"/>
          </p:cNvSpPr>
          <p:nvPr>
            <p:ph type="body" idx="1"/>
          </p:nvPr>
        </p:nvSpPr>
        <p:spPr>
          <a:xfrm>
            <a:off x="455508" y="1191375"/>
            <a:ext cx="8233200" cy="3598200"/>
          </a:xfrm>
          <a:prstGeom prst="rect">
            <a:avLst/>
          </a:prstGeom>
          <a:noFill/>
          <a:ln>
            <a:noFill/>
          </a:ln>
        </p:spPr>
        <p:txBody>
          <a:bodyPr spcFirstLastPara="1" wrap="square" lIns="0" tIns="0" rIns="0" bIns="0" anchor="t" anchorCtr="0">
            <a:noAutofit/>
          </a:bodyPr>
          <a:lstStyle>
            <a:lvl1pPr marL="457200" lvl="0" indent="-317500" rtl="0">
              <a:lnSpc>
                <a:spcPct val="115000"/>
              </a:lnSpc>
              <a:spcBef>
                <a:spcPts val="0"/>
              </a:spcBef>
              <a:spcAft>
                <a:spcPts val="0"/>
              </a:spcAft>
              <a:buSzPts val="1400"/>
              <a:buChar char="●"/>
              <a:defRPr/>
            </a:lvl1pPr>
            <a:lvl2pPr marL="914400" lvl="1" indent="-304800" rtl="0">
              <a:lnSpc>
                <a:spcPct val="115000"/>
              </a:lnSpc>
              <a:spcBef>
                <a:spcPts val="1000"/>
              </a:spcBef>
              <a:spcAft>
                <a:spcPts val="0"/>
              </a:spcAft>
              <a:buSzPts val="1200"/>
              <a:buChar char="○"/>
              <a:defRPr sz="1200"/>
            </a:lvl2pPr>
            <a:lvl3pPr marL="1371600" lvl="2" indent="-304800" rtl="0">
              <a:lnSpc>
                <a:spcPct val="115000"/>
              </a:lnSpc>
              <a:spcBef>
                <a:spcPts val="1000"/>
              </a:spcBef>
              <a:spcAft>
                <a:spcPts val="0"/>
              </a:spcAft>
              <a:buSzPts val="1200"/>
              <a:buChar char="■"/>
              <a:defRPr sz="1200"/>
            </a:lvl3pPr>
            <a:lvl4pPr marL="1828800" lvl="3" indent="-304800" rtl="0">
              <a:lnSpc>
                <a:spcPct val="115000"/>
              </a:lnSpc>
              <a:spcBef>
                <a:spcPts val="1000"/>
              </a:spcBef>
              <a:spcAft>
                <a:spcPts val="0"/>
              </a:spcAft>
              <a:buSzPts val="1200"/>
              <a:buChar char="●"/>
              <a:defRPr sz="1200"/>
            </a:lvl4pPr>
            <a:lvl5pPr marL="2286000" lvl="4" indent="-304800" rtl="0">
              <a:lnSpc>
                <a:spcPct val="115000"/>
              </a:lnSpc>
              <a:spcBef>
                <a:spcPts val="1000"/>
              </a:spcBef>
              <a:spcAft>
                <a:spcPts val="0"/>
              </a:spcAft>
              <a:buSzPts val="1200"/>
              <a:buChar char="○"/>
              <a:defRPr sz="1200"/>
            </a:lvl5pPr>
            <a:lvl6pPr marL="2743200" lvl="5" indent="-304800" rtl="0">
              <a:lnSpc>
                <a:spcPct val="115000"/>
              </a:lnSpc>
              <a:spcBef>
                <a:spcPts val="1000"/>
              </a:spcBef>
              <a:spcAft>
                <a:spcPts val="0"/>
              </a:spcAft>
              <a:buSzPts val="1200"/>
              <a:buChar char="■"/>
              <a:defRPr sz="1200"/>
            </a:lvl6pPr>
            <a:lvl7pPr marL="3200400" lvl="6" indent="-304800" rtl="0">
              <a:lnSpc>
                <a:spcPct val="115000"/>
              </a:lnSpc>
              <a:spcBef>
                <a:spcPts val="1000"/>
              </a:spcBef>
              <a:spcAft>
                <a:spcPts val="0"/>
              </a:spcAft>
              <a:buSzPts val="1200"/>
              <a:buChar char="●"/>
              <a:defRPr sz="1200"/>
            </a:lvl7pPr>
            <a:lvl8pPr marL="3657600" lvl="7" indent="-304800" rtl="0">
              <a:lnSpc>
                <a:spcPct val="115000"/>
              </a:lnSpc>
              <a:spcBef>
                <a:spcPts val="1000"/>
              </a:spcBef>
              <a:spcAft>
                <a:spcPts val="0"/>
              </a:spcAft>
              <a:buSzPts val="1200"/>
              <a:buChar char="○"/>
              <a:defRPr sz="1200"/>
            </a:lvl8pPr>
            <a:lvl9pPr marL="4114800" lvl="8" indent="-304800" rtl="0">
              <a:lnSpc>
                <a:spcPct val="115000"/>
              </a:lnSpc>
              <a:spcBef>
                <a:spcPts val="1000"/>
              </a:spcBef>
              <a:spcAft>
                <a:spcPts val="1000"/>
              </a:spcAft>
              <a:buSzPts val="1200"/>
              <a:buChar char="■"/>
              <a:defRPr sz="1200"/>
            </a:lvl9pPr>
          </a:lstStyle>
          <a:p>
            <a:endParaRPr/>
          </a:p>
        </p:txBody>
      </p:sp>
      <p:sp>
        <p:nvSpPr>
          <p:cNvPr id="788" name="Google Shape;788;p127"/>
          <p:cNvSpPr txBox="1">
            <a:spLocks noGrp="1"/>
          </p:cNvSpPr>
          <p:nvPr>
            <p:ph type="title"/>
          </p:nvPr>
        </p:nvSpPr>
        <p:spPr>
          <a:xfrm>
            <a:off x="450000" y="306000"/>
            <a:ext cx="8244000" cy="636600"/>
          </a:xfrm>
          <a:prstGeom prst="rect">
            <a:avLst/>
          </a:prstGeom>
          <a:noFill/>
          <a:ln>
            <a:noFill/>
          </a:ln>
        </p:spPr>
        <p:txBody>
          <a:bodyPr spcFirstLastPara="1" wrap="square" lIns="0" tIns="0" rIns="0" bIns="0" anchor="b" anchorCtr="0">
            <a:noAutofit/>
          </a:bodyPr>
          <a:lstStyle>
            <a:lvl1pPr lvl="0" rtl="0">
              <a:spcBef>
                <a:spcPts val="0"/>
              </a:spcBef>
              <a:spcAft>
                <a:spcPts val="0"/>
              </a:spcAft>
              <a:buNone/>
              <a:defRPr sz="2200" b="1"/>
            </a:lvl1pPr>
            <a:lvl2pPr lvl="1" rtl="0">
              <a:spcBef>
                <a:spcPts val="0"/>
              </a:spcBef>
              <a:spcAft>
                <a:spcPts val="0"/>
              </a:spcAft>
              <a:buNone/>
              <a:defRPr sz="2000" b="1"/>
            </a:lvl2pPr>
            <a:lvl3pPr lvl="2" rtl="0">
              <a:spcBef>
                <a:spcPts val="0"/>
              </a:spcBef>
              <a:spcAft>
                <a:spcPts val="0"/>
              </a:spcAft>
              <a:buNone/>
              <a:defRPr sz="2000" b="1"/>
            </a:lvl3pPr>
            <a:lvl4pPr lvl="3" rtl="0">
              <a:spcBef>
                <a:spcPts val="0"/>
              </a:spcBef>
              <a:spcAft>
                <a:spcPts val="0"/>
              </a:spcAft>
              <a:buNone/>
              <a:defRPr sz="2000" b="1"/>
            </a:lvl4pPr>
            <a:lvl5pPr lvl="4" rtl="0">
              <a:spcBef>
                <a:spcPts val="0"/>
              </a:spcBef>
              <a:spcAft>
                <a:spcPts val="0"/>
              </a:spcAft>
              <a:buNone/>
              <a:defRPr sz="2000" b="1"/>
            </a:lvl5pPr>
            <a:lvl6pPr lvl="5" rtl="0">
              <a:spcBef>
                <a:spcPts val="0"/>
              </a:spcBef>
              <a:spcAft>
                <a:spcPts val="0"/>
              </a:spcAft>
              <a:buNone/>
              <a:defRPr sz="2000" b="1"/>
            </a:lvl6pPr>
            <a:lvl7pPr lvl="6" rtl="0">
              <a:spcBef>
                <a:spcPts val="0"/>
              </a:spcBef>
              <a:spcAft>
                <a:spcPts val="0"/>
              </a:spcAft>
              <a:buNone/>
              <a:defRPr sz="2000" b="1"/>
            </a:lvl7pPr>
            <a:lvl8pPr lvl="7" rtl="0">
              <a:spcBef>
                <a:spcPts val="0"/>
              </a:spcBef>
              <a:spcAft>
                <a:spcPts val="0"/>
              </a:spcAft>
              <a:buNone/>
              <a:defRPr sz="2000" b="1"/>
            </a:lvl8pPr>
            <a:lvl9pPr lvl="8" rtl="0">
              <a:spcBef>
                <a:spcPts val="0"/>
              </a:spcBef>
              <a:spcAft>
                <a:spcPts val="0"/>
              </a:spcAft>
              <a:buNone/>
              <a:defRPr sz="2000" b="1"/>
            </a:lvl9pPr>
          </a:lstStyle>
          <a:p>
            <a:endParaRPr/>
          </a:p>
        </p:txBody>
      </p:sp>
      <p:sp>
        <p:nvSpPr>
          <p:cNvPr id="789" name="Google Shape;789;p127" descr="Page number"/>
          <p:cNvSpPr txBox="1">
            <a:spLocks noGrp="1"/>
          </p:cNvSpPr>
          <p:nvPr>
            <p:ph type="sldNum" idx="12"/>
          </p:nvPr>
        </p:nvSpPr>
        <p:spPr>
          <a:xfrm>
            <a:off x="8490850" y="4708800"/>
            <a:ext cx="406200" cy="259200"/>
          </a:xfrm>
          <a:prstGeom prst="rect">
            <a:avLst/>
          </a:prstGeom>
          <a:noFill/>
          <a:ln>
            <a:noFill/>
          </a:ln>
        </p:spPr>
        <p:txBody>
          <a:bodyPr spcFirstLastPara="1" wrap="square" lIns="0" tIns="0" rIns="0" bIns="0" anchor="ctr" anchorCtr="0">
            <a:noAutofit/>
          </a:bodyPr>
          <a:lstStyle>
            <a:lvl1pPr lvl="0" algn="ctr" rtl="0">
              <a:buNone/>
              <a:defRPr sz="800"/>
            </a:lvl1pPr>
            <a:lvl2pPr lvl="1" algn="ctr" rtl="0">
              <a:buNone/>
              <a:defRPr sz="800"/>
            </a:lvl2pPr>
            <a:lvl3pPr lvl="2" algn="ctr" rtl="0">
              <a:buNone/>
              <a:defRPr sz="800"/>
            </a:lvl3pPr>
            <a:lvl4pPr lvl="3" algn="ctr" rtl="0">
              <a:buNone/>
              <a:defRPr sz="800"/>
            </a:lvl4pPr>
            <a:lvl5pPr lvl="4" algn="ctr" rtl="0">
              <a:buNone/>
              <a:defRPr sz="800"/>
            </a:lvl5pPr>
            <a:lvl6pPr lvl="5" algn="ctr" rtl="0">
              <a:buNone/>
              <a:defRPr sz="800"/>
            </a:lvl6pPr>
            <a:lvl7pPr lvl="6" algn="ctr" rtl="0">
              <a:buNone/>
              <a:defRPr sz="800"/>
            </a:lvl7pPr>
            <a:lvl8pPr lvl="7" algn="ctr" rtl="0">
              <a:buNone/>
              <a:defRPr sz="800"/>
            </a:lvl8pPr>
            <a:lvl9pPr lvl="8" algn="ctr" rtl="0">
              <a:buNone/>
              <a:defRPr sz="800"/>
            </a:lvl9pPr>
          </a:lstStyle>
          <a:p>
            <a:pPr marL="0" lvl="0" indent="0" algn="ct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 id="2147483786" r:id="rId18"/>
    <p:sldLayoutId id="2147483787" r:id="rId19"/>
    <p:sldLayoutId id="2147483788" r:id="rId20"/>
    <p:sldLayoutId id="2147483789" r:id="rId21"/>
    <p:sldLayoutId id="2147483790" r:id="rId22"/>
    <p:sldLayoutId id="2147483791" r:id="rId23"/>
    <p:sldLayoutId id="2147483792"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28"/>
        <p:cNvGrpSpPr/>
        <p:nvPr/>
      </p:nvGrpSpPr>
      <p:grpSpPr>
        <a:xfrm>
          <a:off x="0" y="0"/>
          <a:ext cx="0" cy="0"/>
          <a:chOff x="0" y="0"/>
          <a:chExt cx="0" cy="0"/>
        </a:xfrm>
      </p:grpSpPr>
      <p:cxnSp>
        <p:nvCxnSpPr>
          <p:cNvPr id="929" name="Google Shape;929;p152"/>
          <p:cNvCxnSpPr/>
          <p:nvPr/>
        </p:nvCxnSpPr>
        <p:spPr>
          <a:xfrm>
            <a:off x="389334" y="828675"/>
            <a:ext cx="1425000" cy="0"/>
          </a:xfrm>
          <a:prstGeom prst="straightConnector1">
            <a:avLst/>
          </a:prstGeom>
          <a:noFill/>
          <a:ln w="76200" cap="flat" cmpd="sng">
            <a:solidFill>
              <a:srgbClr val="1899D6"/>
            </a:solidFill>
            <a:prstDash val="solid"/>
            <a:miter lim="800000"/>
            <a:headEnd type="none" w="med" len="med"/>
            <a:tailEnd type="none" w="med" len="med"/>
          </a:ln>
        </p:spPr>
      </p:cxnSp>
      <p:pic>
        <p:nvPicPr>
          <p:cNvPr id="930" name="Google Shape;930;p152"/>
          <p:cNvPicPr preferRelativeResize="0"/>
          <p:nvPr/>
        </p:nvPicPr>
        <p:blipFill rotWithShape="1">
          <a:blip r:embed="rId14">
            <a:alphaModFix/>
          </a:blip>
          <a:srcRect/>
          <a:stretch/>
        </p:blipFill>
        <p:spPr>
          <a:xfrm>
            <a:off x="8561784" y="190500"/>
            <a:ext cx="336947" cy="396478"/>
          </a:xfrm>
          <a:prstGeom prst="rect">
            <a:avLst/>
          </a:prstGeom>
          <a:noFill/>
          <a:ln>
            <a:noFill/>
          </a:ln>
        </p:spPr>
      </p:pic>
      <p:sp>
        <p:nvSpPr>
          <p:cNvPr id="931" name="Google Shape;931;p152"/>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9pPr>
          </a:lstStyle>
          <a:p>
            <a:endParaRPr/>
          </a:p>
        </p:txBody>
      </p:sp>
      <p:sp>
        <p:nvSpPr>
          <p:cNvPr id="932" name="Google Shape;932;p152"/>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933" name="Google Shape;933;p152"/>
          <p:cNvSpPr txBox="1">
            <a:spLocks noGrp="1"/>
          </p:cNvSpPr>
          <p:nvPr>
            <p:ph type="ftr" idx="11"/>
          </p:nvPr>
        </p:nvSpPr>
        <p:spPr>
          <a:xfrm>
            <a:off x="52388" y="4895850"/>
            <a:ext cx="3086100" cy="2535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SzPts val="1100"/>
              <a:buNone/>
              <a:defRPr sz="1400" b="0" i="0" u="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144.xml"/></Relationships>
</file>

<file path=ppt/slides/_rels/slide100.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100.xml"/><Relationship Id="rId1" Type="http://schemas.openxmlformats.org/officeDocument/2006/relationships/slideLayout" Target="../slideLayouts/slideLayout144.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101.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101.xml"/><Relationship Id="rId1" Type="http://schemas.openxmlformats.org/officeDocument/2006/relationships/slideLayout" Target="../slideLayouts/slideLayout144.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102.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102.xml"/><Relationship Id="rId1" Type="http://schemas.openxmlformats.org/officeDocument/2006/relationships/slideLayout" Target="../slideLayouts/slideLayout144.xml"/><Relationship Id="rId6" Type="http://schemas.openxmlformats.org/officeDocument/2006/relationships/image" Target="../media/image116.png"/><Relationship Id="rId5" Type="http://schemas.openxmlformats.org/officeDocument/2006/relationships/image" Target="../media/image115.png"/><Relationship Id="rId10" Type="http://schemas.openxmlformats.org/officeDocument/2006/relationships/image" Target="../media/image120.png"/><Relationship Id="rId4" Type="http://schemas.openxmlformats.org/officeDocument/2006/relationships/image" Target="../media/image114.png"/><Relationship Id="rId9" Type="http://schemas.openxmlformats.org/officeDocument/2006/relationships/image" Target="../media/image119.png"/></Relationships>
</file>

<file path=ppt/slides/_rels/slide103.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103.xml"/><Relationship Id="rId1" Type="http://schemas.openxmlformats.org/officeDocument/2006/relationships/slideLayout" Target="../slideLayouts/slideLayout144.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104.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104.xml"/><Relationship Id="rId1" Type="http://schemas.openxmlformats.org/officeDocument/2006/relationships/slideLayout" Target="../slideLayouts/slideLayout144.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 Id="rId9" Type="http://schemas.openxmlformats.org/officeDocument/2006/relationships/image" Target="../media/image122.png"/></Relationships>
</file>

<file path=ppt/slides/_rels/slide105.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105.xml"/><Relationship Id="rId1" Type="http://schemas.openxmlformats.org/officeDocument/2006/relationships/slideLayout" Target="../slideLayouts/slideLayout144.xml"/><Relationship Id="rId6" Type="http://schemas.openxmlformats.org/officeDocument/2006/relationships/image" Target="../media/image116.png"/><Relationship Id="rId5" Type="http://schemas.openxmlformats.org/officeDocument/2006/relationships/image" Target="../media/image115.png"/><Relationship Id="rId10" Type="http://schemas.openxmlformats.org/officeDocument/2006/relationships/image" Target="../media/image123.png"/><Relationship Id="rId4" Type="http://schemas.openxmlformats.org/officeDocument/2006/relationships/image" Target="../media/image114.png"/><Relationship Id="rId9" Type="http://schemas.openxmlformats.org/officeDocument/2006/relationships/image" Target="../media/image122.png"/></Relationships>
</file>

<file path=ppt/slides/_rels/slide106.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106.xml"/><Relationship Id="rId1" Type="http://schemas.openxmlformats.org/officeDocument/2006/relationships/slideLayout" Target="../slideLayouts/slideLayout144.xml"/><Relationship Id="rId6" Type="http://schemas.openxmlformats.org/officeDocument/2006/relationships/image" Target="../media/image116.png"/><Relationship Id="rId11" Type="http://schemas.openxmlformats.org/officeDocument/2006/relationships/image" Target="../media/image124.png"/><Relationship Id="rId5" Type="http://schemas.openxmlformats.org/officeDocument/2006/relationships/image" Target="../media/image115.png"/><Relationship Id="rId10" Type="http://schemas.openxmlformats.org/officeDocument/2006/relationships/image" Target="../media/image123.png"/><Relationship Id="rId4" Type="http://schemas.openxmlformats.org/officeDocument/2006/relationships/image" Target="../media/image114.png"/><Relationship Id="rId9" Type="http://schemas.openxmlformats.org/officeDocument/2006/relationships/image" Target="../media/image122.png"/></Relationships>
</file>

<file path=ppt/slides/_rels/slide107.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107.xml"/><Relationship Id="rId1" Type="http://schemas.openxmlformats.org/officeDocument/2006/relationships/slideLayout" Target="../slideLayouts/slideLayout144.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108.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108.xml"/><Relationship Id="rId1" Type="http://schemas.openxmlformats.org/officeDocument/2006/relationships/slideLayout" Target="../slideLayouts/slideLayout144.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109.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109.xml"/><Relationship Id="rId1" Type="http://schemas.openxmlformats.org/officeDocument/2006/relationships/slideLayout" Target="../slideLayouts/slideLayout144.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12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10.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110.xml"/><Relationship Id="rId1" Type="http://schemas.openxmlformats.org/officeDocument/2006/relationships/slideLayout" Target="../slideLayouts/slideLayout144.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111.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111.xml"/><Relationship Id="rId1" Type="http://schemas.openxmlformats.org/officeDocument/2006/relationships/slideLayout" Target="../slideLayouts/slideLayout144.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112.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112.xml"/><Relationship Id="rId1" Type="http://schemas.openxmlformats.org/officeDocument/2006/relationships/slideLayout" Target="../slideLayouts/slideLayout144.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113.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113.xml"/><Relationship Id="rId1" Type="http://schemas.openxmlformats.org/officeDocument/2006/relationships/slideLayout" Target="../slideLayouts/slideLayout144.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 Id="rId9" Type="http://schemas.openxmlformats.org/officeDocument/2006/relationships/image" Target="../media/image128.png"/></Relationships>
</file>

<file path=ppt/slides/_rels/slide114.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114.xml"/><Relationship Id="rId1" Type="http://schemas.openxmlformats.org/officeDocument/2006/relationships/slideLayout" Target="../slideLayouts/slideLayout144.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 Id="rId9" Type="http://schemas.openxmlformats.org/officeDocument/2006/relationships/image" Target="../media/image128.png"/></Relationships>
</file>

<file path=ppt/slides/_rels/slide115.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115.xml"/><Relationship Id="rId1" Type="http://schemas.openxmlformats.org/officeDocument/2006/relationships/slideLayout" Target="../slideLayouts/slideLayout144.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 Id="rId9" Type="http://schemas.openxmlformats.org/officeDocument/2006/relationships/image" Target="../media/image128.png"/></Relationships>
</file>

<file path=ppt/slides/_rels/slide11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16.xml"/><Relationship Id="rId1" Type="http://schemas.openxmlformats.org/officeDocument/2006/relationships/slideLayout" Target="../slideLayouts/slideLayout144.xml"/></Relationships>
</file>

<file path=ppt/slides/_rels/slide11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17.xml"/><Relationship Id="rId1" Type="http://schemas.openxmlformats.org/officeDocument/2006/relationships/slideLayout" Target="../slideLayouts/slideLayout144.xml"/><Relationship Id="rId5" Type="http://schemas.openxmlformats.org/officeDocument/2006/relationships/image" Target="../media/image131.png"/><Relationship Id="rId4" Type="http://schemas.openxmlformats.org/officeDocument/2006/relationships/image" Target="../media/image130.png"/></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44.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12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2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20.xml"/><Relationship Id="rId1" Type="http://schemas.openxmlformats.org/officeDocument/2006/relationships/slideLayout" Target="../slideLayouts/slideLayout26.xml"/></Relationships>
</file>

<file path=ppt/slides/_rels/slide12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21.xml"/><Relationship Id="rId1" Type="http://schemas.openxmlformats.org/officeDocument/2006/relationships/slideLayout" Target="../slideLayouts/slideLayout144.xml"/><Relationship Id="rId4" Type="http://schemas.openxmlformats.org/officeDocument/2006/relationships/image" Target="../media/image134.png"/></Relationships>
</file>

<file path=ppt/slides/_rels/slide12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22.xml"/><Relationship Id="rId1" Type="http://schemas.openxmlformats.org/officeDocument/2006/relationships/slideLayout" Target="../slideLayouts/slideLayout144.xml"/></Relationships>
</file>

<file path=ppt/slides/_rels/slide12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23.xml"/><Relationship Id="rId1" Type="http://schemas.openxmlformats.org/officeDocument/2006/relationships/slideLayout" Target="../slideLayouts/slideLayout144.xml"/></Relationships>
</file>

<file path=ppt/slides/_rels/slide12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24.xml"/><Relationship Id="rId1" Type="http://schemas.openxmlformats.org/officeDocument/2006/relationships/slideLayout" Target="../slideLayouts/slideLayout144.xml"/></Relationships>
</file>

<file path=ppt/slides/_rels/slide12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25.xml"/><Relationship Id="rId1" Type="http://schemas.openxmlformats.org/officeDocument/2006/relationships/slideLayout" Target="../slideLayouts/slideLayout144.xml"/></Relationships>
</file>

<file path=ppt/slides/_rels/slide12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26.xml"/><Relationship Id="rId1" Type="http://schemas.openxmlformats.org/officeDocument/2006/relationships/slideLayout" Target="../slideLayouts/slideLayout26.xml"/><Relationship Id="rId4" Type="http://schemas.openxmlformats.org/officeDocument/2006/relationships/image" Target="../media/image138.png"/></Relationships>
</file>

<file path=ppt/slides/_rels/slide12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27.xml"/><Relationship Id="rId1" Type="http://schemas.openxmlformats.org/officeDocument/2006/relationships/slideLayout" Target="../slideLayouts/slideLayout144.xml"/></Relationships>
</file>

<file path=ppt/slides/_rels/slide12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28.xml"/><Relationship Id="rId1" Type="http://schemas.openxmlformats.org/officeDocument/2006/relationships/slideLayout" Target="../slideLayouts/slideLayout144.xml"/></Relationships>
</file>

<file path=ppt/slides/_rels/slide12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29.xml"/><Relationship Id="rId1" Type="http://schemas.openxmlformats.org/officeDocument/2006/relationships/slideLayout" Target="../slideLayouts/slideLayout144.xml"/><Relationship Id="rId4" Type="http://schemas.openxmlformats.org/officeDocument/2006/relationships/image" Target="../media/image140.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12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3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30.xml"/><Relationship Id="rId1" Type="http://schemas.openxmlformats.org/officeDocument/2006/relationships/slideLayout" Target="../slideLayouts/slideLayout144.xml"/></Relationships>
</file>

<file path=ppt/slides/_rels/slide13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31.xml"/><Relationship Id="rId1" Type="http://schemas.openxmlformats.org/officeDocument/2006/relationships/slideLayout" Target="../slideLayouts/slideLayout144.xml"/></Relationships>
</file>

<file path=ppt/slides/_rels/slide13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32.xml"/><Relationship Id="rId1" Type="http://schemas.openxmlformats.org/officeDocument/2006/relationships/slideLayout" Target="../slideLayouts/slideLayout26.xml"/></Relationships>
</file>

<file path=ppt/slides/_rels/slide13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33.xml"/><Relationship Id="rId1" Type="http://schemas.openxmlformats.org/officeDocument/2006/relationships/slideLayout" Target="../slideLayouts/slideLayout144.xml"/><Relationship Id="rId5" Type="http://schemas.openxmlformats.org/officeDocument/2006/relationships/image" Target="../media/image145.png"/><Relationship Id="rId4" Type="http://schemas.openxmlformats.org/officeDocument/2006/relationships/image" Target="../media/image134.png"/></Relationships>
</file>

<file path=ppt/slides/_rels/slide13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34.xml"/><Relationship Id="rId1" Type="http://schemas.openxmlformats.org/officeDocument/2006/relationships/slideLayout" Target="../slideLayouts/slideLayout144.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135.xml.rels><?xml version="1.0" encoding="UTF-8" standalone="yes"?>
<Relationships xmlns="http://schemas.openxmlformats.org/package/2006/relationships"><Relationship Id="rId3" Type="http://schemas.openxmlformats.org/officeDocument/2006/relationships/image" Target="../media/image149.png"/><Relationship Id="rId7" Type="http://schemas.openxmlformats.org/officeDocument/2006/relationships/image" Target="../media/image148.png"/><Relationship Id="rId2" Type="http://schemas.openxmlformats.org/officeDocument/2006/relationships/notesSlide" Target="../notesSlides/notesSlide135.xml"/><Relationship Id="rId1" Type="http://schemas.openxmlformats.org/officeDocument/2006/relationships/slideLayout" Target="../slideLayouts/slideLayout144.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50.png"/></Relationships>
</file>

<file path=ppt/slides/_rels/slide136.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49.png"/><Relationship Id="rId7" Type="http://schemas.openxmlformats.org/officeDocument/2006/relationships/image" Target="../media/image147.png"/><Relationship Id="rId2" Type="http://schemas.openxmlformats.org/officeDocument/2006/relationships/notesSlide" Target="../notesSlides/notesSlide136.xml"/><Relationship Id="rId1" Type="http://schemas.openxmlformats.org/officeDocument/2006/relationships/slideLayout" Target="../slideLayouts/slideLayout144.xml"/><Relationship Id="rId6" Type="http://schemas.openxmlformats.org/officeDocument/2006/relationships/image" Target="../media/image146.png"/><Relationship Id="rId5" Type="http://schemas.openxmlformats.org/officeDocument/2006/relationships/image" Target="../media/image150.png"/><Relationship Id="rId4" Type="http://schemas.openxmlformats.org/officeDocument/2006/relationships/image" Target="../media/image151.png"/></Relationships>
</file>

<file path=ppt/slides/_rels/slide13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37.xml"/><Relationship Id="rId1" Type="http://schemas.openxmlformats.org/officeDocument/2006/relationships/slideLayout" Target="../slideLayouts/slideLayout144.xml"/></Relationships>
</file>

<file path=ppt/slides/_rels/slide138.xml.rels><?xml version="1.0" encoding="UTF-8" standalone="yes"?>
<Relationships xmlns="http://schemas.openxmlformats.org/package/2006/relationships"><Relationship Id="rId3" Type="http://schemas.openxmlformats.org/officeDocument/2006/relationships/hyperlink" Target="https://doi.org/10.1371/journal.pmed.1003729" TargetMode="External"/><Relationship Id="rId2" Type="http://schemas.openxmlformats.org/officeDocument/2006/relationships/notesSlide" Target="../notesSlides/notesSlide138.xml"/><Relationship Id="rId1" Type="http://schemas.openxmlformats.org/officeDocument/2006/relationships/slideLayout" Target="../slideLayouts/slideLayout144.xml"/><Relationship Id="rId6" Type="http://schemas.openxmlformats.org/officeDocument/2006/relationships/hyperlink" Target="http://www.pnas.org/content/99/16/10237.long" TargetMode="External"/><Relationship Id="rId5" Type="http://schemas.openxmlformats.org/officeDocument/2006/relationships/hyperlink" Target="https://www.sciencedirect.com/science/article/pii/S0042698911001544?via%3Dihub" TargetMode="External"/><Relationship Id="rId4" Type="http://schemas.openxmlformats.org/officeDocument/2006/relationships/hyperlink" Target="https://www.nesta.org.uk/event/nesta-talks-to-theresa-marteau/" TargetMode="Externa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44.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121.xml"/><Relationship Id="rId6" Type="http://schemas.openxmlformats.org/officeDocument/2006/relationships/image" Target="../media/image50.png"/><Relationship Id="rId5" Type="http://schemas.openxmlformats.org/officeDocument/2006/relationships/image" Target="../media/image48.png"/><Relationship Id="rId4" Type="http://schemas.openxmlformats.org/officeDocument/2006/relationships/image" Target="../media/image49.pn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44.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44.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12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121.xml"/><Relationship Id="rId6" Type="http://schemas.openxmlformats.org/officeDocument/2006/relationships/image" Target="../media/image51.png"/><Relationship Id="rId5" Type="http://schemas.openxmlformats.org/officeDocument/2006/relationships/image" Target="../media/image49.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1.xml"/></Relationships>
</file>

<file path=ppt/slides/_rels/slide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14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1.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144.xml"/><Relationship Id="rId6" Type="http://schemas.openxmlformats.org/officeDocument/2006/relationships/image" Target="../media/image52.png"/><Relationship Id="rId5" Type="http://schemas.openxmlformats.org/officeDocument/2006/relationships/image" Target="../media/image49.png"/><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121.xml"/><Relationship Id="rId5" Type="http://schemas.openxmlformats.org/officeDocument/2006/relationships/image" Target="../media/image50.png"/><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121.xml"/><Relationship Id="rId6" Type="http://schemas.openxmlformats.org/officeDocument/2006/relationships/image" Target="../media/image50.png"/><Relationship Id="rId5" Type="http://schemas.openxmlformats.org/officeDocument/2006/relationships/image" Target="../media/image55.png"/><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hyperlink" Target="https://www.youtube.com/watch?v=P2tnf0HtmHg&amp;t=1183s" TargetMode="External"/><Relationship Id="rId2" Type="http://schemas.openxmlformats.org/officeDocument/2006/relationships/notesSlide" Target="../notesSlides/notesSlide37.xml"/><Relationship Id="rId1" Type="http://schemas.openxmlformats.org/officeDocument/2006/relationships/slideLayout" Target="../slideLayouts/slideLayout144.xml"/></Relationships>
</file>

<file path=ppt/slides/_rels/slide38.xml.rels><?xml version="1.0" encoding="UTF-8" standalone="yes"?>
<Relationships xmlns="http://schemas.openxmlformats.org/package/2006/relationships"><Relationship Id="rId3" Type="http://schemas.openxmlformats.org/officeDocument/2006/relationships/hyperlink" Target="https://www.youtube.com/watch?v=P2tnf0HtmHg&amp;t=1183s" TargetMode="External"/><Relationship Id="rId2" Type="http://schemas.openxmlformats.org/officeDocument/2006/relationships/notesSlide" Target="../notesSlides/notesSlide38.xml"/><Relationship Id="rId1" Type="http://schemas.openxmlformats.org/officeDocument/2006/relationships/slideLayout" Target="../slideLayouts/slideLayout144.xml"/></Relationships>
</file>

<file path=ppt/slides/_rels/slide39.xml.rels><?xml version="1.0" encoding="UTF-8" standalone="yes"?>
<Relationships xmlns="http://schemas.openxmlformats.org/package/2006/relationships"><Relationship Id="rId3" Type="http://schemas.openxmlformats.org/officeDocument/2006/relationships/hyperlink" Target="https://www.youtube.com/watch?v=P2tnf0HtmHg&amp;t=1183s" TargetMode="External"/><Relationship Id="rId2" Type="http://schemas.openxmlformats.org/officeDocument/2006/relationships/notesSlide" Target="../notesSlides/notesSlide39.xml"/><Relationship Id="rId1" Type="http://schemas.openxmlformats.org/officeDocument/2006/relationships/slideLayout" Target="../slideLayouts/slideLayout14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4.xml"/></Relationships>
</file>

<file path=ppt/slides/_rels/slide40.xml.rels><?xml version="1.0" encoding="UTF-8" standalone="yes"?>
<Relationships xmlns="http://schemas.openxmlformats.org/package/2006/relationships"><Relationship Id="rId3" Type="http://schemas.openxmlformats.org/officeDocument/2006/relationships/hyperlink" Target="https://www.youtube.com/watch?v=P2tnf0HtmHg&amp;t=1183s" TargetMode="External"/><Relationship Id="rId2" Type="http://schemas.openxmlformats.org/officeDocument/2006/relationships/notesSlide" Target="../notesSlides/notesSlide40.xml"/><Relationship Id="rId1" Type="http://schemas.openxmlformats.org/officeDocument/2006/relationships/slideLayout" Target="../slideLayouts/slideLayout14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hyperlink" Target="https://www.youtube.com/watch?v=P2tnf0HtmHg&amp;t=1183s" TargetMode="External"/><Relationship Id="rId2" Type="http://schemas.openxmlformats.org/officeDocument/2006/relationships/notesSlide" Target="../notesSlides/notesSlide41.xml"/><Relationship Id="rId1" Type="http://schemas.openxmlformats.org/officeDocument/2006/relationships/slideLayout" Target="../slideLayouts/slideLayout14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3" Type="http://schemas.openxmlformats.org/officeDocument/2006/relationships/hyperlink" Target="https://www.youtube.com/watch?v=P2tnf0HtmHg&amp;t=1183s" TargetMode="External"/><Relationship Id="rId2" Type="http://schemas.openxmlformats.org/officeDocument/2006/relationships/notesSlide" Target="../notesSlides/notesSlide42.xml"/><Relationship Id="rId1" Type="http://schemas.openxmlformats.org/officeDocument/2006/relationships/slideLayout" Target="../slideLayouts/slideLayout144.xml"/><Relationship Id="rId5" Type="http://schemas.openxmlformats.org/officeDocument/2006/relationships/image" Target="../media/image58.png"/><Relationship Id="rId4" Type="http://schemas.openxmlformats.org/officeDocument/2006/relationships/image" Target="../media/image57.png"/></Relationships>
</file>

<file path=ppt/slides/_rels/slide43.xml.rels><?xml version="1.0" encoding="UTF-8" standalone="yes"?>
<Relationships xmlns="http://schemas.openxmlformats.org/package/2006/relationships"><Relationship Id="rId3" Type="http://schemas.openxmlformats.org/officeDocument/2006/relationships/hyperlink" Target="https://www.youtube.com/watch?v=P2tnf0HtmHg&amp;t=1183s" TargetMode="External"/><Relationship Id="rId2" Type="http://schemas.openxmlformats.org/officeDocument/2006/relationships/notesSlide" Target="../notesSlides/notesSlide43.xml"/><Relationship Id="rId1" Type="http://schemas.openxmlformats.org/officeDocument/2006/relationships/slideLayout" Target="../slideLayouts/slideLayout144.xml"/><Relationship Id="rId5" Type="http://schemas.openxmlformats.org/officeDocument/2006/relationships/image" Target="../media/image58.png"/><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3" Type="http://schemas.openxmlformats.org/officeDocument/2006/relationships/hyperlink" Target="https://www.youtube.com/watch?v=P2tnf0HtmHg&amp;t=1183s" TargetMode="External"/><Relationship Id="rId2" Type="http://schemas.openxmlformats.org/officeDocument/2006/relationships/notesSlide" Target="../notesSlides/notesSlide44.xml"/><Relationship Id="rId1" Type="http://schemas.openxmlformats.org/officeDocument/2006/relationships/slideLayout" Target="../slideLayouts/slideLayout144.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5.xml"/><Relationship Id="rId1" Type="http://schemas.openxmlformats.org/officeDocument/2006/relationships/slideLayout" Target="../slideLayouts/slideLayout144.xml"/><Relationship Id="rId4" Type="http://schemas.openxmlformats.org/officeDocument/2006/relationships/slide" Target="slide139.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6.xml"/><Relationship Id="rId1" Type="http://schemas.openxmlformats.org/officeDocument/2006/relationships/slideLayout" Target="../slideLayouts/slideLayout14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5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1.xml"/></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9.xml"/><Relationship Id="rId1" Type="http://schemas.openxmlformats.org/officeDocument/2006/relationships/slideLayout" Target="../slideLayouts/slideLayout71.xml"/></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144.xml"/></Relationships>
</file>

<file path=ppt/slides/_rels/slide50.xml.rels><?xml version="1.0" encoding="UTF-8" standalone="yes"?>
<Relationships xmlns="http://schemas.openxmlformats.org/package/2006/relationships"><Relationship Id="rId8" Type="http://schemas.openxmlformats.org/officeDocument/2006/relationships/image" Target="../media/image66.jp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50.xml"/><Relationship Id="rId1" Type="http://schemas.openxmlformats.org/officeDocument/2006/relationships/slideLayout" Target="../slideLayouts/slideLayout99.xml"/><Relationship Id="rId6" Type="http://schemas.openxmlformats.org/officeDocument/2006/relationships/image" Target="../media/image64.jpg"/><Relationship Id="rId5" Type="http://schemas.openxmlformats.org/officeDocument/2006/relationships/image" Target="../media/image63.jpg"/><Relationship Id="rId4" Type="http://schemas.openxmlformats.org/officeDocument/2006/relationships/image" Target="../media/image62.png"/></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1.xml"/><Relationship Id="rId1" Type="http://schemas.openxmlformats.org/officeDocument/2006/relationships/slideLayout" Target="../slideLayouts/slideLayout119.xml"/></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2.xml"/><Relationship Id="rId1" Type="http://schemas.openxmlformats.org/officeDocument/2006/relationships/slideLayout" Target="../slideLayouts/slideLayout119.xml"/><Relationship Id="rId4" Type="http://schemas.openxmlformats.org/officeDocument/2006/relationships/image" Target="../media/image68.png"/></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3.xml"/><Relationship Id="rId1" Type="http://schemas.openxmlformats.org/officeDocument/2006/relationships/slideLayout" Target="../slideLayouts/slideLayout119.xml"/><Relationship Id="rId5" Type="http://schemas.openxmlformats.org/officeDocument/2006/relationships/image" Target="../media/image69.png"/><Relationship Id="rId4" Type="http://schemas.openxmlformats.org/officeDocument/2006/relationships/image" Target="../media/image68.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53.xml"/></Relationships>
</file>

<file path=ppt/slides/_rels/slide5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55.xml"/><Relationship Id="rId1" Type="http://schemas.openxmlformats.org/officeDocument/2006/relationships/slideLayout" Target="../slideLayouts/slideLayout146.xml"/></Relationships>
</file>

<file path=ppt/slides/_rels/slide5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6.xml"/><Relationship Id="rId1" Type="http://schemas.openxmlformats.org/officeDocument/2006/relationships/slideLayout" Target="../slideLayouts/slideLayout144.xml"/><Relationship Id="rId5" Type="http://schemas.openxmlformats.org/officeDocument/2006/relationships/image" Target="../media/image73.png"/><Relationship Id="rId4" Type="http://schemas.openxmlformats.org/officeDocument/2006/relationships/image" Target="../media/image72.png"/></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7.xml"/><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8.xml"/><Relationship Id="rId1" Type="http://schemas.openxmlformats.org/officeDocument/2006/relationships/slideLayout" Target="../slideLayouts/slideLayout34.xml"/><Relationship Id="rId4" Type="http://schemas.openxmlformats.org/officeDocument/2006/relationships/image" Target="../media/image76.png"/></Relationships>
</file>

<file path=ppt/slides/_rels/slide5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9.xml"/><Relationship Id="rId1" Type="http://schemas.openxmlformats.org/officeDocument/2006/relationships/slideLayout" Target="../slideLayouts/slideLayout34.xml"/><Relationship Id="rId5" Type="http://schemas.openxmlformats.org/officeDocument/2006/relationships/image" Target="../media/image77.png"/><Relationship Id="rId4" Type="http://schemas.openxmlformats.org/officeDocument/2006/relationships/image" Target="../media/image76.png"/></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144.xml"/><Relationship Id="rId6" Type="http://schemas.openxmlformats.org/officeDocument/2006/relationships/slide" Target="slide138.xml"/><Relationship Id="rId5" Type="http://schemas.openxmlformats.org/officeDocument/2006/relationships/image" Target="../media/image43.png"/><Relationship Id="rId4" Type="http://schemas.openxmlformats.org/officeDocument/2006/relationships/image" Target="../media/image42.png"/></Relationships>
</file>

<file path=ppt/slides/_rels/slide6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0.xml"/><Relationship Id="rId1" Type="http://schemas.openxmlformats.org/officeDocument/2006/relationships/slideLayout" Target="../slideLayouts/slideLayout34.xml"/><Relationship Id="rId4" Type="http://schemas.openxmlformats.org/officeDocument/2006/relationships/image" Target="../media/image78.png"/></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1.xml"/><Relationship Id="rId1" Type="http://schemas.openxmlformats.org/officeDocument/2006/relationships/slideLayout" Target="../slideLayouts/slideLayout34.xml"/><Relationship Id="rId4" Type="http://schemas.openxmlformats.org/officeDocument/2006/relationships/image" Target="../media/image78.png"/></Relationships>
</file>

<file path=ppt/slides/_rels/slide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2.xml"/><Relationship Id="rId1" Type="http://schemas.openxmlformats.org/officeDocument/2006/relationships/slideLayout" Target="../slideLayouts/slideLayout34.xml"/><Relationship Id="rId4" Type="http://schemas.openxmlformats.org/officeDocument/2006/relationships/image" Target="../media/image78.png"/></Relationships>
</file>

<file path=ppt/slides/_rels/slide6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3.xml"/><Relationship Id="rId1" Type="http://schemas.openxmlformats.org/officeDocument/2006/relationships/slideLayout" Target="../slideLayouts/slideLayout69.xml"/><Relationship Id="rId4" Type="http://schemas.openxmlformats.org/officeDocument/2006/relationships/image" Target="../media/image80.png"/></Relationships>
</file>

<file path=ppt/slides/_rels/slide6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4.xml"/><Relationship Id="rId1" Type="http://schemas.openxmlformats.org/officeDocument/2006/relationships/slideLayout" Target="../slideLayouts/slideLayout34.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6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5.xml"/><Relationship Id="rId1" Type="http://schemas.openxmlformats.org/officeDocument/2006/relationships/slideLayout" Target="../slideLayouts/slideLayout34.xml"/><Relationship Id="rId4" Type="http://schemas.openxmlformats.org/officeDocument/2006/relationships/image" Target="../media/image84.png"/></Relationships>
</file>

<file path=ppt/slides/_rels/slide6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6.xml"/><Relationship Id="rId1" Type="http://schemas.openxmlformats.org/officeDocument/2006/relationships/slideLayout" Target="../slideLayouts/slideLayout69.xml"/><Relationship Id="rId4" Type="http://schemas.openxmlformats.org/officeDocument/2006/relationships/image" Target="../media/image80.png"/></Relationships>
</file>

<file path=ppt/slides/_rels/slide6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7.xml"/><Relationship Id="rId1" Type="http://schemas.openxmlformats.org/officeDocument/2006/relationships/slideLayout" Target="../slideLayouts/slideLayout146.xml"/><Relationship Id="rId4" Type="http://schemas.openxmlformats.org/officeDocument/2006/relationships/image" Target="../media/image87.jpg"/></Relationships>
</file>

<file path=ppt/slides/_rels/slide6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8.xml"/><Relationship Id="rId1" Type="http://schemas.openxmlformats.org/officeDocument/2006/relationships/slideLayout" Target="../slideLayouts/slideLayout144.xml"/><Relationship Id="rId5" Type="http://schemas.openxmlformats.org/officeDocument/2006/relationships/image" Target="../media/image90.png"/><Relationship Id="rId4" Type="http://schemas.openxmlformats.org/officeDocument/2006/relationships/image" Target="../media/image89.png"/></Relationships>
</file>

<file path=ppt/slides/_rels/slide6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9.xml"/><Relationship Id="rId1" Type="http://schemas.openxmlformats.org/officeDocument/2006/relationships/slideLayout" Target="../slideLayouts/slideLayout155.xml"/></Relationships>
</file>

<file path=ppt/slides/_rels/slide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144.xml"/></Relationships>
</file>

<file path=ppt/slides/_rels/slide7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0.xml"/><Relationship Id="rId1" Type="http://schemas.openxmlformats.org/officeDocument/2006/relationships/slideLayout" Target="../slideLayouts/slideLayout144.xml"/></Relationships>
</file>

<file path=ppt/slides/_rels/slide7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1.xml"/><Relationship Id="rId1" Type="http://schemas.openxmlformats.org/officeDocument/2006/relationships/slideLayout" Target="../slideLayouts/slideLayout144.xml"/></Relationships>
</file>

<file path=ppt/slides/_rels/slide7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2.xml"/><Relationship Id="rId1" Type="http://schemas.openxmlformats.org/officeDocument/2006/relationships/slideLayout" Target="../slideLayouts/slideLayout144.xml"/></Relationships>
</file>

<file path=ppt/slides/_rels/slide7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3.xml"/><Relationship Id="rId1" Type="http://schemas.openxmlformats.org/officeDocument/2006/relationships/slideLayout" Target="../slideLayouts/slideLayout144.xml"/></Relationships>
</file>

<file path=ppt/slides/_rels/slide7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4.xml"/><Relationship Id="rId1" Type="http://schemas.openxmlformats.org/officeDocument/2006/relationships/slideLayout" Target="../slideLayouts/slideLayout144.xml"/></Relationships>
</file>

<file path=ppt/slides/_rels/slide7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5.xml"/><Relationship Id="rId1" Type="http://schemas.openxmlformats.org/officeDocument/2006/relationships/slideLayout" Target="../slideLayouts/slideLayout155.xml"/></Relationships>
</file>

<file path=ppt/slides/_rels/slide76.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76.xml"/><Relationship Id="rId1" Type="http://schemas.openxmlformats.org/officeDocument/2006/relationships/slideLayout" Target="../slideLayouts/slideLayout146.xml"/></Relationships>
</file>

<file path=ppt/slides/_rels/slide7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7.xml"/><Relationship Id="rId1" Type="http://schemas.openxmlformats.org/officeDocument/2006/relationships/slideLayout" Target="../slideLayouts/slideLayout144.xml"/><Relationship Id="rId5" Type="http://schemas.openxmlformats.org/officeDocument/2006/relationships/image" Target="../media/image96.png"/><Relationship Id="rId4" Type="http://schemas.openxmlformats.org/officeDocument/2006/relationships/image" Target="../media/image95.png"/></Relationships>
</file>

<file path=ppt/slides/_rels/slide7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8.xml"/><Relationship Id="rId1" Type="http://schemas.openxmlformats.org/officeDocument/2006/relationships/slideLayout" Target="../slideLayouts/slideLayout155.xml"/></Relationships>
</file>

<file path=ppt/slides/_rels/slide7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9.xml"/><Relationship Id="rId1" Type="http://schemas.openxmlformats.org/officeDocument/2006/relationships/slideLayout" Target="../slideLayouts/slideLayout14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4.xml"/></Relationships>
</file>

<file path=ppt/slides/_rels/slide8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0.xml"/><Relationship Id="rId1" Type="http://schemas.openxmlformats.org/officeDocument/2006/relationships/slideLayout" Target="../slideLayouts/slideLayout144.xml"/><Relationship Id="rId4" Type="http://schemas.openxmlformats.org/officeDocument/2006/relationships/image" Target="../media/image98.png"/></Relationships>
</file>

<file path=ppt/slides/_rels/slide8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1.xml"/><Relationship Id="rId1" Type="http://schemas.openxmlformats.org/officeDocument/2006/relationships/slideLayout" Target="../slideLayouts/slideLayout144.xml"/></Relationships>
</file>

<file path=ppt/slides/_rels/slide8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2.xml"/><Relationship Id="rId1" Type="http://schemas.openxmlformats.org/officeDocument/2006/relationships/slideLayout" Target="../slideLayouts/slideLayout144.xml"/></Relationships>
</file>

<file path=ppt/slides/_rels/slide8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3.xml"/><Relationship Id="rId1" Type="http://schemas.openxmlformats.org/officeDocument/2006/relationships/slideLayout" Target="../slideLayouts/slideLayout144.xml"/></Relationships>
</file>

<file path=ppt/slides/_rels/slide8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4.xml"/><Relationship Id="rId1" Type="http://schemas.openxmlformats.org/officeDocument/2006/relationships/slideLayout" Target="../slideLayouts/slideLayout144.xml"/></Relationships>
</file>

<file path=ppt/slides/_rels/slide8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5.xml"/><Relationship Id="rId1" Type="http://schemas.openxmlformats.org/officeDocument/2006/relationships/slideLayout" Target="../slideLayouts/slideLayout144.xml"/><Relationship Id="rId5" Type="http://schemas.openxmlformats.org/officeDocument/2006/relationships/image" Target="../media/image102.png"/><Relationship Id="rId4" Type="http://schemas.openxmlformats.org/officeDocument/2006/relationships/image" Target="../media/image101.png"/></Relationships>
</file>

<file path=ppt/slides/_rels/slide8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6.xml"/><Relationship Id="rId1" Type="http://schemas.openxmlformats.org/officeDocument/2006/relationships/slideLayout" Target="../slideLayouts/slideLayout146.xml"/></Relationships>
</file>

<file path=ppt/slides/_rels/slide8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7.xml"/><Relationship Id="rId1" Type="http://schemas.openxmlformats.org/officeDocument/2006/relationships/slideLayout" Target="../slideLayouts/slideLayout144.xml"/><Relationship Id="rId5" Type="http://schemas.openxmlformats.org/officeDocument/2006/relationships/image" Target="../media/image106.png"/><Relationship Id="rId4" Type="http://schemas.openxmlformats.org/officeDocument/2006/relationships/image" Target="../media/image105.png"/></Relationships>
</file>

<file path=ppt/slides/_rels/slide8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8.xml"/><Relationship Id="rId1" Type="http://schemas.openxmlformats.org/officeDocument/2006/relationships/slideLayout" Target="../slideLayouts/slideLayout26.xml"/></Relationships>
</file>

<file path=ppt/slides/_rels/slide89.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89.xml"/><Relationship Id="rId1" Type="http://schemas.openxmlformats.org/officeDocument/2006/relationships/slideLayout" Target="../slideLayouts/slideLayout146.xml"/><Relationship Id="rId4" Type="http://schemas.openxmlformats.org/officeDocument/2006/relationships/hyperlink" Target="https://www.express.co.uk/"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144.xml"/><Relationship Id="rId5" Type="http://schemas.openxmlformats.org/officeDocument/2006/relationships/slide" Target="slide139.xml"/><Relationship Id="rId4" Type="http://schemas.openxmlformats.org/officeDocument/2006/relationships/image" Target="../media/image46.png"/></Relationships>
</file>

<file path=ppt/slides/_rels/slide90.xml.rels><?xml version="1.0" encoding="UTF-8" standalone="yes"?>
<Relationships xmlns="http://schemas.openxmlformats.org/package/2006/relationships"><Relationship Id="rId3" Type="http://schemas.openxmlformats.org/officeDocument/2006/relationships/hyperlink" Target="https://www.express.co.uk/" TargetMode="External"/><Relationship Id="rId2" Type="http://schemas.openxmlformats.org/officeDocument/2006/relationships/notesSlide" Target="../notesSlides/notesSlide90.xml"/><Relationship Id="rId1" Type="http://schemas.openxmlformats.org/officeDocument/2006/relationships/slideLayout" Target="../slideLayouts/slideLayout146.xml"/><Relationship Id="rId4" Type="http://schemas.openxmlformats.org/officeDocument/2006/relationships/image" Target="../media/image109.png"/></Relationships>
</file>

<file path=ppt/slides/_rels/slide91.xml.rels><?xml version="1.0" encoding="UTF-8" standalone="yes"?>
<Relationships xmlns="http://schemas.openxmlformats.org/package/2006/relationships"><Relationship Id="rId3" Type="http://schemas.openxmlformats.org/officeDocument/2006/relationships/hyperlink" Target="https://www.express.co.uk/" TargetMode="External"/><Relationship Id="rId2" Type="http://schemas.openxmlformats.org/officeDocument/2006/relationships/notesSlide" Target="../notesSlides/notesSlide91.xml"/><Relationship Id="rId1" Type="http://schemas.openxmlformats.org/officeDocument/2006/relationships/slideLayout" Target="../slideLayouts/slideLayout146.xml"/><Relationship Id="rId5" Type="http://schemas.openxmlformats.org/officeDocument/2006/relationships/image" Target="../media/image110.png"/><Relationship Id="rId4" Type="http://schemas.openxmlformats.org/officeDocument/2006/relationships/image" Target="../media/image109.png"/></Relationships>
</file>

<file path=ppt/slides/_rels/slide9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92.xml"/><Relationship Id="rId1" Type="http://schemas.openxmlformats.org/officeDocument/2006/relationships/slideLayout" Target="../slideLayouts/slideLayout146.xml"/><Relationship Id="rId6" Type="http://schemas.openxmlformats.org/officeDocument/2006/relationships/image" Target="../media/image111.png"/><Relationship Id="rId5" Type="http://schemas.openxmlformats.org/officeDocument/2006/relationships/hyperlink" Target="https://www.express.co.uk/" TargetMode="External"/><Relationship Id="rId4" Type="http://schemas.openxmlformats.org/officeDocument/2006/relationships/image" Target="../media/image110.png"/></Relationships>
</file>

<file path=ppt/slides/_rels/slide9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93.xml"/><Relationship Id="rId1" Type="http://schemas.openxmlformats.org/officeDocument/2006/relationships/slideLayout" Target="../slideLayouts/slideLayout144.xml"/></Relationships>
</file>

<file path=ppt/slides/_rels/slide9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4.xml"/><Relationship Id="rId1" Type="http://schemas.openxmlformats.org/officeDocument/2006/relationships/slideLayout" Target="../slideLayouts/slideLayout14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95.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95.xml"/><Relationship Id="rId1" Type="http://schemas.openxmlformats.org/officeDocument/2006/relationships/slideLayout" Target="../slideLayouts/slideLayout144.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96.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96.xml"/><Relationship Id="rId1" Type="http://schemas.openxmlformats.org/officeDocument/2006/relationships/slideLayout" Target="../slideLayouts/slideLayout144.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97.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97.xml"/><Relationship Id="rId1" Type="http://schemas.openxmlformats.org/officeDocument/2006/relationships/slideLayout" Target="../slideLayouts/slideLayout144.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98.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98.xml"/><Relationship Id="rId1" Type="http://schemas.openxmlformats.org/officeDocument/2006/relationships/slideLayout" Target="../slideLayouts/slideLayout144.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99.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99.xml"/><Relationship Id="rId1" Type="http://schemas.openxmlformats.org/officeDocument/2006/relationships/slideLayout" Target="../slideLayouts/slideLayout144.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08"/>
        <p:cNvGrpSpPr/>
        <p:nvPr/>
      </p:nvGrpSpPr>
      <p:grpSpPr>
        <a:xfrm>
          <a:off x="0" y="0"/>
          <a:ext cx="0" cy="0"/>
          <a:chOff x="0" y="0"/>
          <a:chExt cx="0" cy="0"/>
        </a:xfrm>
      </p:grpSpPr>
      <p:sp>
        <p:nvSpPr>
          <p:cNvPr id="1009" name="Google Shape;1009;p165"/>
          <p:cNvSpPr txBox="1">
            <a:spLocks noGrp="1"/>
          </p:cNvSpPr>
          <p:nvPr>
            <p:ph type="ctrTitle"/>
          </p:nvPr>
        </p:nvSpPr>
        <p:spPr>
          <a:xfrm>
            <a:off x="813100" y="1318850"/>
            <a:ext cx="6973200" cy="1394100"/>
          </a:xfrm>
          <a:prstGeom prst="rect">
            <a:avLst/>
          </a:prstGeom>
          <a:noFill/>
          <a:ln>
            <a:noFill/>
          </a:ln>
        </p:spPr>
        <p:txBody>
          <a:bodyPr spcFirstLastPara="1" wrap="square" lIns="0" tIns="91425" rIns="91425" bIns="91425" anchor="t" anchorCtr="0">
            <a:noAutofit/>
          </a:bodyPr>
          <a:lstStyle/>
          <a:p>
            <a:pPr marL="0" lvl="0" indent="0" algn="l" rtl="0">
              <a:lnSpc>
                <a:spcPct val="100000"/>
              </a:lnSpc>
              <a:spcBef>
                <a:spcPts val="0"/>
              </a:spcBef>
              <a:spcAft>
                <a:spcPts val="0"/>
              </a:spcAft>
              <a:buSzPts val="2800"/>
              <a:buNone/>
            </a:pPr>
            <a:r>
              <a:rPr lang="en-GB" sz="2800">
                <a:solidFill>
                  <a:schemeClr val="lt1"/>
                </a:solidFill>
              </a:rPr>
              <a:t>Easy, Attractive, Social, and Timely: Behavioural insights and public policy</a:t>
            </a:r>
            <a:endParaRPr sz="2800">
              <a:solidFill>
                <a:schemeClr val="lt1"/>
              </a:solidFill>
            </a:endParaRPr>
          </a:p>
        </p:txBody>
      </p:sp>
      <p:sp>
        <p:nvSpPr>
          <p:cNvPr id="1010" name="Google Shape;1010;p165"/>
          <p:cNvSpPr txBox="1"/>
          <p:nvPr/>
        </p:nvSpPr>
        <p:spPr>
          <a:xfrm>
            <a:off x="813100" y="2987425"/>
            <a:ext cx="7932000" cy="685200"/>
          </a:xfrm>
          <a:prstGeom prst="rect">
            <a:avLst/>
          </a:prstGeom>
          <a:noFill/>
          <a:ln>
            <a:noFill/>
          </a:ln>
        </p:spPr>
        <p:txBody>
          <a:bodyPr spcFirstLastPara="1" wrap="square" lIns="0" tIns="91425" rIns="91425" bIns="91425" anchor="b" anchorCtr="0">
            <a:noAutofit/>
          </a:bodyPr>
          <a:lstStyle/>
          <a:p>
            <a:pPr marL="0" marR="0" lvl="0" indent="0" algn="l" rtl="0">
              <a:lnSpc>
                <a:spcPct val="100000"/>
              </a:lnSpc>
              <a:spcBef>
                <a:spcPts val="0"/>
              </a:spcBef>
              <a:spcAft>
                <a:spcPts val="0"/>
              </a:spcAft>
              <a:buClr>
                <a:srgbClr val="FFFFFF"/>
              </a:buClr>
              <a:buSzPts val="4000"/>
              <a:buFont typeface="Arial"/>
              <a:buNone/>
            </a:pPr>
            <a:r>
              <a:rPr lang="en-GB" sz="1800">
                <a:solidFill>
                  <a:srgbClr val="FFFFFF"/>
                </a:solidFill>
              </a:rPr>
              <a:t>Dr Niamh Thompson, </a:t>
            </a:r>
            <a:endParaRPr sz="1800">
              <a:solidFill>
                <a:srgbClr val="FFFFFF"/>
              </a:solidFill>
            </a:endParaRPr>
          </a:p>
          <a:p>
            <a:pPr marL="0" marR="0" lvl="0" indent="0" algn="l" rtl="0">
              <a:lnSpc>
                <a:spcPct val="100000"/>
              </a:lnSpc>
              <a:spcBef>
                <a:spcPts val="0"/>
              </a:spcBef>
              <a:spcAft>
                <a:spcPts val="0"/>
              </a:spcAft>
              <a:buClr>
                <a:srgbClr val="FFFFFF"/>
              </a:buClr>
              <a:buSzPts val="4000"/>
              <a:buFont typeface="Arial"/>
              <a:buNone/>
            </a:pPr>
            <a:r>
              <a:rPr lang="en-GB" sz="1800">
                <a:solidFill>
                  <a:srgbClr val="FFFFFF"/>
                </a:solidFill>
              </a:rPr>
              <a:t>Faculty of Public Health, September 23’</a:t>
            </a:r>
            <a:endParaRPr sz="18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10"/>
        <p:cNvGrpSpPr/>
        <p:nvPr/>
      </p:nvGrpSpPr>
      <p:grpSpPr>
        <a:xfrm>
          <a:off x="0" y="0"/>
          <a:ext cx="0" cy="0"/>
          <a:chOff x="0" y="0"/>
          <a:chExt cx="0" cy="0"/>
        </a:xfrm>
      </p:grpSpPr>
      <p:pic>
        <p:nvPicPr>
          <p:cNvPr id="1111" name="Google Shape;1111;p174"/>
          <p:cNvPicPr preferRelativeResize="0"/>
          <p:nvPr/>
        </p:nvPicPr>
        <p:blipFill>
          <a:blip r:embed="rId3">
            <a:alphaModFix/>
          </a:blip>
          <a:stretch>
            <a:fillRect/>
          </a:stretch>
        </p:blipFill>
        <p:spPr>
          <a:xfrm>
            <a:off x="2000250" y="0"/>
            <a:ext cx="5143500" cy="5143500"/>
          </a:xfrm>
          <a:prstGeom prst="rect">
            <a:avLst/>
          </a:prstGeom>
          <a:noFill/>
          <a:ln>
            <a:noFill/>
          </a:ln>
        </p:spPr>
      </p:pic>
      <p:cxnSp>
        <p:nvCxnSpPr>
          <p:cNvPr id="1112" name="Google Shape;1112;p174"/>
          <p:cNvCxnSpPr/>
          <p:nvPr/>
        </p:nvCxnSpPr>
        <p:spPr>
          <a:xfrm rot="10800000" flipH="1">
            <a:off x="1439225" y="1262400"/>
            <a:ext cx="6134400" cy="3078900"/>
          </a:xfrm>
          <a:prstGeom prst="straightConnector1">
            <a:avLst/>
          </a:prstGeom>
          <a:noFill/>
          <a:ln w="152400" cap="flat" cmpd="sng">
            <a:solidFill>
              <a:srgbClr val="0098DB"/>
            </a:solidFill>
            <a:prstDash val="solid"/>
            <a:round/>
            <a:headEnd type="none" w="med" len="med"/>
            <a:tailEnd type="none" w="med" len="med"/>
          </a:ln>
        </p:spPr>
      </p:cxnSp>
      <p:cxnSp>
        <p:nvCxnSpPr>
          <p:cNvPr id="1113" name="Google Shape;1113;p174"/>
          <p:cNvCxnSpPr/>
          <p:nvPr/>
        </p:nvCxnSpPr>
        <p:spPr>
          <a:xfrm>
            <a:off x="1510025" y="1403850"/>
            <a:ext cx="6075600" cy="3161700"/>
          </a:xfrm>
          <a:prstGeom prst="straightConnector1">
            <a:avLst/>
          </a:prstGeom>
          <a:noFill/>
          <a:ln w="152400" cap="flat" cmpd="sng">
            <a:solidFill>
              <a:srgbClr val="0098DB"/>
            </a:solidFill>
            <a:prstDash val="solid"/>
            <a:round/>
            <a:headEnd type="none" w="med" len="med"/>
            <a:tailEnd type="none" w="med" len="med"/>
          </a:ln>
        </p:spPr>
      </p:cxn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3784"/>
        <p:cNvGrpSpPr/>
        <p:nvPr/>
      </p:nvGrpSpPr>
      <p:grpSpPr>
        <a:xfrm>
          <a:off x="0" y="0"/>
          <a:ext cx="0" cy="0"/>
          <a:chOff x="0" y="0"/>
          <a:chExt cx="0" cy="0"/>
        </a:xfrm>
      </p:grpSpPr>
      <p:sp>
        <p:nvSpPr>
          <p:cNvPr id="3785" name="Google Shape;3785;p264"/>
          <p:cNvSpPr txBox="1"/>
          <p:nvPr/>
        </p:nvSpPr>
        <p:spPr>
          <a:xfrm>
            <a:off x="52388" y="4895850"/>
            <a:ext cx="3086100" cy="253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A6A6A6"/>
              </a:buClr>
              <a:buSzPts val="800"/>
              <a:buFont typeface="Arial"/>
              <a:buNone/>
            </a:pPr>
            <a:r>
              <a:rPr lang="en-GB" sz="800" b="0" i="0" u="none">
                <a:solidFill>
                  <a:srgbClr val="A6A6A6"/>
                </a:solidFill>
                <a:latin typeface="Arial"/>
                <a:ea typeface="Arial"/>
                <a:cs typeface="Arial"/>
                <a:sym typeface="Arial"/>
              </a:rPr>
              <a:t>© The Behavioural Insights Team</a:t>
            </a:r>
            <a:endParaRPr sz="1100"/>
          </a:p>
        </p:txBody>
      </p:sp>
      <p:sp>
        <p:nvSpPr>
          <p:cNvPr id="3786" name="Google Shape;3786;p264"/>
          <p:cNvSpPr txBox="1">
            <a:spLocks noGrp="1"/>
          </p:cNvSpPr>
          <p:nvPr>
            <p:ph type="title"/>
          </p:nvPr>
        </p:nvSpPr>
        <p:spPr>
          <a:xfrm>
            <a:off x="319100" y="0"/>
            <a:ext cx="8179200" cy="994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GB" sz="2400" b="1">
                <a:latin typeface="Arial"/>
                <a:ea typeface="Arial"/>
                <a:cs typeface="Arial"/>
                <a:sym typeface="Arial"/>
              </a:rPr>
              <a:t>The TESTS methodology:</a:t>
            </a:r>
            <a:r>
              <a:rPr lang="en-GB" sz="2400" b="1">
                <a:solidFill>
                  <a:srgbClr val="0098DB"/>
                </a:solidFill>
                <a:latin typeface="Arial"/>
                <a:ea typeface="Arial"/>
                <a:cs typeface="Arial"/>
                <a:sym typeface="Arial"/>
              </a:rPr>
              <a:t> Target</a:t>
            </a:r>
            <a:endParaRPr sz="2400" b="1">
              <a:solidFill>
                <a:srgbClr val="0098DB"/>
              </a:solidFill>
              <a:latin typeface="Arial"/>
              <a:ea typeface="Arial"/>
              <a:cs typeface="Arial"/>
              <a:sym typeface="Arial"/>
            </a:endParaRPr>
          </a:p>
        </p:txBody>
      </p:sp>
      <p:sp>
        <p:nvSpPr>
          <p:cNvPr id="3787" name="Google Shape;3787;p264"/>
          <p:cNvSpPr/>
          <p:nvPr/>
        </p:nvSpPr>
        <p:spPr>
          <a:xfrm>
            <a:off x="5487190" y="2224833"/>
            <a:ext cx="850311" cy="201104"/>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788" name="Google Shape;3788;p264"/>
          <p:cNvSpPr/>
          <p:nvPr/>
        </p:nvSpPr>
        <p:spPr>
          <a:xfrm rot="-5397052">
            <a:off x="5189653" y="2181049"/>
            <a:ext cx="349800" cy="2889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89" name="Google Shape;3789;p264"/>
          <p:cNvGrpSpPr/>
          <p:nvPr/>
        </p:nvGrpSpPr>
        <p:grpSpPr>
          <a:xfrm>
            <a:off x="6311586" y="3239170"/>
            <a:ext cx="1207370" cy="349991"/>
            <a:chOff x="1711050" y="2677195"/>
            <a:chExt cx="963507" cy="279300"/>
          </a:xfrm>
        </p:grpSpPr>
        <p:sp>
          <p:nvSpPr>
            <p:cNvPr id="3790" name="Google Shape;3790;p264"/>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791" name="Google Shape;3791;p264"/>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2" name="Google Shape;3792;p264"/>
          <p:cNvGrpSpPr/>
          <p:nvPr/>
        </p:nvGrpSpPr>
        <p:grpSpPr>
          <a:xfrm>
            <a:off x="7004427" y="2158655"/>
            <a:ext cx="1117480" cy="349991"/>
            <a:chOff x="2235454" y="1814393"/>
            <a:chExt cx="891772" cy="279300"/>
          </a:xfrm>
        </p:grpSpPr>
        <p:sp>
          <p:nvSpPr>
            <p:cNvPr id="3793" name="Google Shape;3793;p264"/>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794" name="Google Shape;3794;p264"/>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5" name="Google Shape;3795;p264"/>
          <p:cNvGrpSpPr/>
          <p:nvPr/>
        </p:nvGrpSpPr>
        <p:grpSpPr>
          <a:xfrm>
            <a:off x="1000940" y="3236034"/>
            <a:ext cx="1207370" cy="349991"/>
            <a:chOff x="1711050" y="2677195"/>
            <a:chExt cx="963507" cy="279300"/>
          </a:xfrm>
        </p:grpSpPr>
        <p:sp>
          <p:nvSpPr>
            <p:cNvPr id="3796" name="Google Shape;3796;p264"/>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0098DB"/>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797" name="Google Shape;3797;p264"/>
            <p:cNvSpPr/>
            <p:nvPr/>
          </p:nvSpPr>
          <p:spPr>
            <a:xfrm rot="5403693">
              <a:off x="2419407" y="2701495"/>
              <a:ext cx="279300" cy="230700"/>
            </a:xfrm>
            <a:prstGeom prst="triangle">
              <a:avLst>
                <a:gd name="adj" fmla="val 50000"/>
              </a:avLst>
            </a:prstGeom>
            <a:solidFill>
              <a:srgbClr val="0098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8" name="Google Shape;3798;p264"/>
          <p:cNvGrpSpPr/>
          <p:nvPr/>
        </p:nvGrpSpPr>
        <p:grpSpPr>
          <a:xfrm>
            <a:off x="1658071" y="2154857"/>
            <a:ext cx="1117480" cy="349991"/>
            <a:chOff x="2235454" y="1814393"/>
            <a:chExt cx="891772" cy="279300"/>
          </a:xfrm>
        </p:grpSpPr>
        <p:sp>
          <p:nvSpPr>
            <p:cNvPr id="3799" name="Google Shape;3799;p264"/>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800" name="Google Shape;3800;p264"/>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01" name="Google Shape;3801;p264"/>
          <p:cNvGrpSpPr/>
          <p:nvPr/>
        </p:nvGrpSpPr>
        <p:grpSpPr>
          <a:xfrm>
            <a:off x="2800666" y="3239843"/>
            <a:ext cx="1207370" cy="349991"/>
            <a:chOff x="1711050" y="2677195"/>
            <a:chExt cx="963507" cy="279300"/>
          </a:xfrm>
        </p:grpSpPr>
        <p:sp>
          <p:nvSpPr>
            <p:cNvPr id="3802" name="Google Shape;3802;p264"/>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803" name="Google Shape;3803;p264"/>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04" name="Google Shape;3804;p264"/>
          <p:cNvGrpSpPr/>
          <p:nvPr/>
        </p:nvGrpSpPr>
        <p:grpSpPr>
          <a:xfrm>
            <a:off x="3457796" y="2158666"/>
            <a:ext cx="1117480" cy="349991"/>
            <a:chOff x="2235454" y="1814393"/>
            <a:chExt cx="891772" cy="279300"/>
          </a:xfrm>
        </p:grpSpPr>
        <p:sp>
          <p:nvSpPr>
            <p:cNvPr id="3805" name="Google Shape;3805;p264"/>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806" name="Google Shape;3806;p264"/>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07" name="Google Shape;3807;p264"/>
          <p:cNvGrpSpPr/>
          <p:nvPr/>
        </p:nvGrpSpPr>
        <p:grpSpPr>
          <a:xfrm>
            <a:off x="4558046" y="3236355"/>
            <a:ext cx="1207370" cy="349991"/>
            <a:chOff x="1711050" y="2677195"/>
            <a:chExt cx="963507" cy="279300"/>
          </a:xfrm>
        </p:grpSpPr>
        <p:sp>
          <p:nvSpPr>
            <p:cNvPr id="3808" name="Google Shape;3808;p264"/>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809" name="Google Shape;3809;p264"/>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10" name="Google Shape;3810;p264"/>
          <p:cNvSpPr txBox="1"/>
          <p:nvPr/>
        </p:nvSpPr>
        <p:spPr>
          <a:xfrm>
            <a:off x="428523"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rgbClr val="0098DB"/>
                </a:solidFill>
                <a:latin typeface="Arial Black"/>
                <a:ea typeface="Arial Black"/>
                <a:cs typeface="Arial Black"/>
                <a:sym typeface="Arial Black"/>
              </a:rPr>
              <a:t>TARGET</a:t>
            </a:r>
            <a:endParaRPr sz="900">
              <a:solidFill>
                <a:srgbClr val="0098DB"/>
              </a:solidFill>
              <a:latin typeface="Arial Black"/>
              <a:ea typeface="Arial Black"/>
              <a:cs typeface="Arial Black"/>
              <a:sym typeface="Arial Black"/>
            </a:endParaRPr>
          </a:p>
        </p:txBody>
      </p:sp>
      <p:sp>
        <p:nvSpPr>
          <p:cNvPr id="3811" name="Google Shape;3811;p264"/>
          <p:cNvSpPr txBox="1"/>
          <p:nvPr/>
        </p:nvSpPr>
        <p:spPr>
          <a:xfrm>
            <a:off x="2171555"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chemeClr val="dk2"/>
                </a:solidFill>
                <a:latin typeface="Arial Black"/>
                <a:ea typeface="Arial Black"/>
                <a:cs typeface="Arial Black"/>
                <a:sym typeface="Arial Black"/>
              </a:rPr>
              <a:t>EXPLORE</a:t>
            </a:r>
            <a:endParaRPr sz="900">
              <a:solidFill>
                <a:schemeClr val="dk2"/>
              </a:solidFill>
              <a:latin typeface="Arial Black"/>
              <a:ea typeface="Arial Black"/>
              <a:cs typeface="Arial Black"/>
              <a:sym typeface="Arial Black"/>
            </a:endParaRPr>
          </a:p>
        </p:txBody>
      </p:sp>
      <p:sp>
        <p:nvSpPr>
          <p:cNvPr id="3812" name="Google Shape;3812;p264"/>
          <p:cNvSpPr txBox="1"/>
          <p:nvPr/>
        </p:nvSpPr>
        <p:spPr>
          <a:xfrm>
            <a:off x="3989124"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chemeClr val="dk2"/>
                </a:solidFill>
                <a:latin typeface="Arial Black"/>
                <a:ea typeface="Arial Black"/>
                <a:cs typeface="Arial Black"/>
                <a:sym typeface="Arial Black"/>
              </a:rPr>
              <a:t>SOLUTION</a:t>
            </a:r>
            <a:endParaRPr sz="900">
              <a:solidFill>
                <a:schemeClr val="dk2"/>
              </a:solidFill>
              <a:latin typeface="Arial Black"/>
              <a:ea typeface="Arial Black"/>
              <a:cs typeface="Arial Black"/>
              <a:sym typeface="Arial Black"/>
            </a:endParaRPr>
          </a:p>
        </p:txBody>
      </p:sp>
      <p:sp>
        <p:nvSpPr>
          <p:cNvPr id="3813" name="Google Shape;3813;p264"/>
          <p:cNvSpPr txBox="1"/>
          <p:nvPr/>
        </p:nvSpPr>
        <p:spPr>
          <a:xfrm>
            <a:off x="5754200"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chemeClr val="dk2"/>
                </a:solidFill>
                <a:latin typeface="Arial Black"/>
                <a:ea typeface="Arial Black"/>
                <a:cs typeface="Arial Black"/>
                <a:sym typeface="Arial Black"/>
              </a:rPr>
              <a:t>TRIAL</a:t>
            </a:r>
            <a:endParaRPr sz="900">
              <a:solidFill>
                <a:schemeClr val="dk2"/>
              </a:solidFill>
              <a:latin typeface="Arial Black"/>
              <a:ea typeface="Arial Black"/>
              <a:cs typeface="Arial Black"/>
              <a:sym typeface="Arial Black"/>
            </a:endParaRPr>
          </a:p>
        </p:txBody>
      </p:sp>
      <p:sp>
        <p:nvSpPr>
          <p:cNvPr id="3814" name="Google Shape;3814;p264"/>
          <p:cNvSpPr txBox="1"/>
          <p:nvPr/>
        </p:nvSpPr>
        <p:spPr>
          <a:xfrm>
            <a:off x="7503827"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chemeClr val="dk2"/>
                </a:solidFill>
                <a:latin typeface="Arial Black"/>
                <a:ea typeface="Arial Black"/>
                <a:cs typeface="Arial Black"/>
                <a:sym typeface="Arial Black"/>
              </a:rPr>
              <a:t>SCALE</a:t>
            </a:r>
            <a:endParaRPr sz="900">
              <a:solidFill>
                <a:schemeClr val="dk2"/>
              </a:solidFill>
              <a:latin typeface="Arial Black"/>
              <a:ea typeface="Arial Black"/>
              <a:cs typeface="Arial Black"/>
              <a:sym typeface="Arial Black"/>
            </a:endParaRPr>
          </a:p>
        </p:txBody>
      </p:sp>
      <p:sp>
        <p:nvSpPr>
          <p:cNvPr id="3815" name="Google Shape;3815;p264"/>
          <p:cNvSpPr/>
          <p:nvPr/>
        </p:nvSpPr>
        <p:spPr>
          <a:xfrm>
            <a:off x="2134304" y="2229443"/>
            <a:ext cx="1287431" cy="1287049"/>
          </a:xfrm>
          <a:custGeom>
            <a:avLst/>
            <a:gdLst/>
            <a:ahLst/>
            <a:cxnLst/>
            <a:rect l="l" t="t" r="r" b="b"/>
            <a:pathLst>
              <a:path w="577" h="577" extrusionOk="0">
                <a:moveTo>
                  <a:pt x="288" y="486"/>
                </a:moveTo>
                <a:cubicBezTo>
                  <a:pt x="179" y="486"/>
                  <a:pt x="90" y="397"/>
                  <a:pt x="90" y="289"/>
                </a:cubicBezTo>
                <a:cubicBezTo>
                  <a:pt x="90" y="179"/>
                  <a:pt x="179" y="91"/>
                  <a:pt x="288" y="91"/>
                </a:cubicBezTo>
                <a:cubicBezTo>
                  <a:pt x="398" y="91"/>
                  <a:pt x="487" y="179"/>
                  <a:pt x="487" y="289"/>
                </a:cubicBezTo>
                <a:cubicBezTo>
                  <a:pt x="487" y="397"/>
                  <a:pt x="398" y="486"/>
                  <a:pt x="288" y="486"/>
                </a:cubicBezTo>
                <a:close/>
                <a:moveTo>
                  <a:pt x="288" y="0"/>
                </a:moveTo>
                <a:cubicBezTo>
                  <a:pt x="128" y="0"/>
                  <a:pt x="0" y="129"/>
                  <a:pt x="0" y="289"/>
                </a:cubicBezTo>
                <a:cubicBezTo>
                  <a:pt x="0" y="447"/>
                  <a:pt x="128" y="577"/>
                  <a:pt x="288" y="577"/>
                </a:cubicBezTo>
                <a:cubicBezTo>
                  <a:pt x="448" y="577"/>
                  <a:pt x="577" y="447"/>
                  <a:pt x="577" y="289"/>
                </a:cubicBezTo>
                <a:cubicBezTo>
                  <a:pt x="577" y="129"/>
                  <a:pt x="448" y="0"/>
                  <a:pt x="288" y="0"/>
                </a:cubicBez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816" name="Google Shape;3816;p264"/>
          <p:cNvSpPr/>
          <p:nvPr/>
        </p:nvSpPr>
        <p:spPr>
          <a:xfrm>
            <a:off x="368556" y="2229443"/>
            <a:ext cx="1289667" cy="1287049"/>
          </a:xfrm>
          <a:custGeom>
            <a:avLst/>
            <a:gdLst/>
            <a:ahLst/>
            <a:cxnLst/>
            <a:rect l="l" t="t" r="r" b="b"/>
            <a:pathLst>
              <a:path w="578" h="577" extrusionOk="0">
                <a:moveTo>
                  <a:pt x="289" y="486"/>
                </a:moveTo>
                <a:cubicBezTo>
                  <a:pt x="180" y="486"/>
                  <a:pt x="91" y="397"/>
                  <a:pt x="91" y="289"/>
                </a:cubicBezTo>
                <a:cubicBezTo>
                  <a:pt x="91" y="179"/>
                  <a:pt x="180" y="91"/>
                  <a:pt x="289" y="91"/>
                </a:cubicBezTo>
                <a:cubicBezTo>
                  <a:pt x="399" y="91"/>
                  <a:pt x="487" y="179"/>
                  <a:pt x="487" y="289"/>
                </a:cubicBezTo>
                <a:cubicBezTo>
                  <a:pt x="487" y="397"/>
                  <a:pt x="399" y="486"/>
                  <a:pt x="289" y="486"/>
                </a:cubicBezTo>
                <a:close/>
                <a:moveTo>
                  <a:pt x="289" y="0"/>
                </a:moveTo>
                <a:cubicBezTo>
                  <a:pt x="129" y="0"/>
                  <a:pt x="0" y="129"/>
                  <a:pt x="0" y="289"/>
                </a:cubicBezTo>
                <a:cubicBezTo>
                  <a:pt x="0" y="447"/>
                  <a:pt x="129" y="577"/>
                  <a:pt x="289" y="577"/>
                </a:cubicBezTo>
                <a:cubicBezTo>
                  <a:pt x="449" y="577"/>
                  <a:pt x="578" y="447"/>
                  <a:pt x="578" y="289"/>
                </a:cubicBezTo>
                <a:cubicBezTo>
                  <a:pt x="578" y="129"/>
                  <a:pt x="449" y="0"/>
                  <a:pt x="289" y="0"/>
                </a:cubicBezTo>
                <a:close/>
              </a:path>
            </a:pathLst>
          </a:custGeom>
          <a:solidFill>
            <a:srgbClr val="0098DB"/>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817" name="Google Shape;3817;p264"/>
          <p:cNvSpPr/>
          <p:nvPr/>
        </p:nvSpPr>
        <p:spPr>
          <a:xfrm>
            <a:off x="3897816" y="2229443"/>
            <a:ext cx="1287431" cy="1287049"/>
          </a:xfrm>
          <a:custGeom>
            <a:avLst/>
            <a:gdLst/>
            <a:ahLst/>
            <a:cxnLst/>
            <a:rect l="l" t="t" r="r" b="b"/>
            <a:pathLst>
              <a:path w="577" h="577" extrusionOk="0">
                <a:moveTo>
                  <a:pt x="487" y="289"/>
                </a:moveTo>
                <a:cubicBezTo>
                  <a:pt x="487" y="397"/>
                  <a:pt x="398" y="486"/>
                  <a:pt x="289" y="486"/>
                </a:cubicBezTo>
                <a:cubicBezTo>
                  <a:pt x="179" y="486"/>
                  <a:pt x="90" y="397"/>
                  <a:pt x="90" y="289"/>
                </a:cubicBezTo>
                <a:cubicBezTo>
                  <a:pt x="90" y="179"/>
                  <a:pt x="179" y="91"/>
                  <a:pt x="289" y="91"/>
                </a:cubicBezTo>
                <a:cubicBezTo>
                  <a:pt x="398" y="91"/>
                  <a:pt x="487" y="179"/>
                  <a:pt x="487" y="289"/>
                </a:cubicBezTo>
                <a:close/>
                <a:moveTo>
                  <a:pt x="577" y="289"/>
                </a:moveTo>
                <a:cubicBezTo>
                  <a:pt x="577" y="129"/>
                  <a:pt x="447" y="0"/>
                  <a:pt x="289" y="0"/>
                </a:cubicBezTo>
                <a:cubicBezTo>
                  <a:pt x="129" y="0"/>
                  <a:pt x="0" y="129"/>
                  <a:pt x="0" y="289"/>
                </a:cubicBezTo>
                <a:cubicBezTo>
                  <a:pt x="0" y="447"/>
                  <a:pt x="129" y="577"/>
                  <a:pt x="289" y="577"/>
                </a:cubicBezTo>
                <a:cubicBezTo>
                  <a:pt x="447" y="577"/>
                  <a:pt x="577" y="447"/>
                  <a:pt x="577" y="289"/>
                </a:cubicBez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818" name="Google Shape;3818;p264"/>
          <p:cNvSpPr/>
          <p:nvPr/>
        </p:nvSpPr>
        <p:spPr>
          <a:xfrm>
            <a:off x="5661322" y="2229443"/>
            <a:ext cx="1287431" cy="1287049"/>
          </a:xfrm>
          <a:custGeom>
            <a:avLst/>
            <a:gdLst/>
            <a:ahLst/>
            <a:cxnLst/>
            <a:rect l="l" t="t" r="r" b="b"/>
            <a:pathLst>
              <a:path w="577" h="577" extrusionOk="0">
                <a:moveTo>
                  <a:pt x="289" y="486"/>
                </a:moveTo>
                <a:cubicBezTo>
                  <a:pt x="179" y="486"/>
                  <a:pt x="90" y="397"/>
                  <a:pt x="90" y="289"/>
                </a:cubicBezTo>
                <a:cubicBezTo>
                  <a:pt x="90" y="179"/>
                  <a:pt x="179" y="91"/>
                  <a:pt x="289" y="91"/>
                </a:cubicBezTo>
                <a:cubicBezTo>
                  <a:pt x="398" y="91"/>
                  <a:pt x="486" y="179"/>
                  <a:pt x="486" y="289"/>
                </a:cubicBezTo>
                <a:cubicBezTo>
                  <a:pt x="486" y="397"/>
                  <a:pt x="398" y="486"/>
                  <a:pt x="289" y="486"/>
                </a:cubicBezTo>
                <a:close/>
                <a:moveTo>
                  <a:pt x="289" y="0"/>
                </a:moveTo>
                <a:cubicBezTo>
                  <a:pt x="129" y="0"/>
                  <a:pt x="0" y="129"/>
                  <a:pt x="0" y="289"/>
                </a:cubicBezTo>
                <a:cubicBezTo>
                  <a:pt x="0" y="447"/>
                  <a:pt x="129" y="577"/>
                  <a:pt x="289" y="577"/>
                </a:cubicBezTo>
                <a:cubicBezTo>
                  <a:pt x="447" y="577"/>
                  <a:pt x="577" y="447"/>
                  <a:pt x="577" y="289"/>
                </a:cubicBezTo>
                <a:cubicBezTo>
                  <a:pt x="577" y="129"/>
                  <a:pt x="447" y="0"/>
                  <a:pt x="289" y="0"/>
                </a:cubicBez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819" name="Google Shape;3819;p264"/>
          <p:cNvSpPr/>
          <p:nvPr/>
        </p:nvSpPr>
        <p:spPr>
          <a:xfrm>
            <a:off x="7424835" y="2229443"/>
            <a:ext cx="1285196" cy="1287049"/>
          </a:xfrm>
          <a:custGeom>
            <a:avLst/>
            <a:gdLst/>
            <a:ahLst/>
            <a:cxnLst/>
            <a:rect l="l" t="t" r="r" b="b"/>
            <a:pathLst>
              <a:path w="576" h="577" extrusionOk="0">
                <a:moveTo>
                  <a:pt x="486" y="289"/>
                </a:moveTo>
                <a:cubicBezTo>
                  <a:pt x="486" y="397"/>
                  <a:pt x="397" y="486"/>
                  <a:pt x="289" y="486"/>
                </a:cubicBezTo>
                <a:cubicBezTo>
                  <a:pt x="179" y="486"/>
                  <a:pt x="91" y="397"/>
                  <a:pt x="91" y="289"/>
                </a:cubicBezTo>
                <a:cubicBezTo>
                  <a:pt x="91" y="179"/>
                  <a:pt x="179" y="91"/>
                  <a:pt x="289" y="91"/>
                </a:cubicBezTo>
                <a:cubicBezTo>
                  <a:pt x="397" y="91"/>
                  <a:pt x="486" y="179"/>
                  <a:pt x="486" y="289"/>
                </a:cubicBezTo>
                <a:close/>
                <a:moveTo>
                  <a:pt x="576" y="289"/>
                </a:moveTo>
                <a:cubicBezTo>
                  <a:pt x="576" y="129"/>
                  <a:pt x="447" y="0"/>
                  <a:pt x="289" y="0"/>
                </a:cubicBezTo>
                <a:cubicBezTo>
                  <a:pt x="129" y="0"/>
                  <a:pt x="0" y="129"/>
                  <a:pt x="0" y="289"/>
                </a:cubicBezTo>
                <a:cubicBezTo>
                  <a:pt x="0" y="447"/>
                  <a:pt x="129" y="577"/>
                  <a:pt x="289" y="577"/>
                </a:cubicBezTo>
                <a:cubicBezTo>
                  <a:pt x="447" y="577"/>
                  <a:pt x="576" y="447"/>
                  <a:pt x="576" y="289"/>
                </a:cubicBez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820" name="Google Shape;3820;p264"/>
          <p:cNvSpPr/>
          <p:nvPr/>
        </p:nvSpPr>
        <p:spPr>
          <a:xfrm>
            <a:off x="484011" y="2342956"/>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21" name="Google Shape;3821;p264"/>
          <p:cNvSpPr/>
          <p:nvPr/>
        </p:nvSpPr>
        <p:spPr>
          <a:xfrm>
            <a:off x="2252448" y="2348533"/>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22" name="Google Shape;3822;p264"/>
          <p:cNvSpPr/>
          <p:nvPr/>
        </p:nvSpPr>
        <p:spPr>
          <a:xfrm>
            <a:off x="4014916" y="2334998"/>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23" name="Google Shape;3823;p264"/>
          <p:cNvSpPr/>
          <p:nvPr/>
        </p:nvSpPr>
        <p:spPr>
          <a:xfrm>
            <a:off x="5778935" y="2351854"/>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24" name="Google Shape;3824;p264"/>
          <p:cNvSpPr/>
          <p:nvPr/>
        </p:nvSpPr>
        <p:spPr>
          <a:xfrm>
            <a:off x="7536970" y="2342956"/>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25" name="Google Shape;3825;p264"/>
          <p:cNvSpPr/>
          <p:nvPr/>
        </p:nvSpPr>
        <p:spPr>
          <a:xfrm>
            <a:off x="630059" y="2490875"/>
            <a:ext cx="766647" cy="766420"/>
          </a:xfrm>
          <a:custGeom>
            <a:avLst/>
            <a:gdLst/>
            <a:ahLst/>
            <a:cxnLst/>
            <a:rect l="l" t="t" r="r" b="b"/>
            <a:pathLst>
              <a:path w="344" h="344" extrusionOk="0">
                <a:moveTo>
                  <a:pt x="344" y="172"/>
                </a:moveTo>
                <a:cubicBezTo>
                  <a:pt x="344" y="267"/>
                  <a:pt x="267" y="344"/>
                  <a:pt x="172" y="344"/>
                </a:cubicBezTo>
                <a:cubicBezTo>
                  <a:pt x="77" y="344"/>
                  <a:pt x="0" y="267"/>
                  <a:pt x="0" y="172"/>
                </a:cubicBezTo>
                <a:cubicBezTo>
                  <a:pt x="0" y="78"/>
                  <a:pt x="77" y="0"/>
                  <a:pt x="172" y="0"/>
                </a:cubicBezTo>
                <a:cubicBezTo>
                  <a:pt x="267" y="0"/>
                  <a:pt x="344" y="78"/>
                  <a:pt x="344" y="172"/>
                </a:cubicBezTo>
                <a:close/>
              </a:path>
            </a:pathLst>
          </a:custGeom>
          <a:solidFill>
            <a:srgbClr val="59565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826" name="Google Shape;3826;p264"/>
          <p:cNvSpPr/>
          <p:nvPr/>
        </p:nvSpPr>
        <p:spPr>
          <a:xfrm>
            <a:off x="2395813" y="2490875"/>
            <a:ext cx="764412" cy="766420"/>
          </a:xfrm>
          <a:custGeom>
            <a:avLst/>
            <a:gdLst/>
            <a:ahLst/>
            <a:cxnLst/>
            <a:rect l="l" t="t" r="r" b="b"/>
            <a:pathLst>
              <a:path w="343" h="344" extrusionOk="0">
                <a:moveTo>
                  <a:pt x="343" y="172"/>
                </a:moveTo>
                <a:cubicBezTo>
                  <a:pt x="343" y="267"/>
                  <a:pt x="266" y="344"/>
                  <a:pt x="171" y="344"/>
                </a:cubicBezTo>
                <a:cubicBezTo>
                  <a:pt x="77" y="344"/>
                  <a:pt x="0" y="267"/>
                  <a:pt x="0" y="172"/>
                </a:cubicBezTo>
                <a:cubicBezTo>
                  <a:pt x="0" y="78"/>
                  <a:pt x="77" y="0"/>
                  <a:pt x="171" y="0"/>
                </a:cubicBezTo>
                <a:cubicBezTo>
                  <a:pt x="266" y="0"/>
                  <a:pt x="343" y="78"/>
                  <a:pt x="343" y="172"/>
                </a:cubicBezTo>
                <a:close/>
              </a:path>
            </a:pathLst>
          </a:custGeom>
          <a:solidFill>
            <a:srgbClr val="FADA63"/>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827" name="Google Shape;3827;p264"/>
          <p:cNvSpPr/>
          <p:nvPr/>
        </p:nvSpPr>
        <p:spPr>
          <a:xfrm>
            <a:off x="4159320" y="2490875"/>
            <a:ext cx="764412" cy="766420"/>
          </a:xfrm>
          <a:custGeom>
            <a:avLst/>
            <a:gdLst/>
            <a:ahLst/>
            <a:cxnLst/>
            <a:rect l="l" t="t" r="r" b="b"/>
            <a:pathLst>
              <a:path w="343" h="344" extrusionOk="0">
                <a:moveTo>
                  <a:pt x="343" y="172"/>
                </a:moveTo>
                <a:cubicBezTo>
                  <a:pt x="343" y="78"/>
                  <a:pt x="266" y="0"/>
                  <a:pt x="172" y="0"/>
                </a:cubicBezTo>
                <a:cubicBezTo>
                  <a:pt x="77" y="0"/>
                  <a:pt x="0" y="78"/>
                  <a:pt x="0" y="172"/>
                </a:cubicBezTo>
                <a:cubicBezTo>
                  <a:pt x="0" y="267"/>
                  <a:pt x="77" y="344"/>
                  <a:pt x="172" y="344"/>
                </a:cubicBezTo>
                <a:cubicBezTo>
                  <a:pt x="266" y="344"/>
                  <a:pt x="343" y="267"/>
                  <a:pt x="343" y="172"/>
                </a:cubicBezTo>
                <a:close/>
              </a:path>
            </a:pathLst>
          </a:custGeom>
          <a:solidFill>
            <a:srgbClr val="1899D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828" name="Google Shape;3828;p264"/>
          <p:cNvSpPr/>
          <p:nvPr/>
        </p:nvSpPr>
        <p:spPr>
          <a:xfrm>
            <a:off x="5922832" y="2490875"/>
            <a:ext cx="764412" cy="766420"/>
          </a:xfrm>
          <a:custGeom>
            <a:avLst/>
            <a:gdLst/>
            <a:ahLst/>
            <a:cxnLst/>
            <a:rect l="l" t="t" r="r" b="b"/>
            <a:pathLst>
              <a:path w="343" h="344" extrusionOk="0">
                <a:moveTo>
                  <a:pt x="343" y="172"/>
                </a:moveTo>
                <a:cubicBezTo>
                  <a:pt x="343" y="267"/>
                  <a:pt x="267" y="344"/>
                  <a:pt x="172" y="344"/>
                </a:cubicBezTo>
                <a:cubicBezTo>
                  <a:pt x="77" y="344"/>
                  <a:pt x="0" y="267"/>
                  <a:pt x="0" y="172"/>
                </a:cubicBezTo>
                <a:cubicBezTo>
                  <a:pt x="0" y="78"/>
                  <a:pt x="77" y="0"/>
                  <a:pt x="172" y="0"/>
                </a:cubicBezTo>
                <a:cubicBezTo>
                  <a:pt x="267" y="0"/>
                  <a:pt x="343" y="78"/>
                  <a:pt x="343" y="172"/>
                </a:cubicBezTo>
                <a:close/>
              </a:path>
            </a:pathLst>
          </a:custGeom>
          <a:solidFill>
            <a:srgbClr val="72CE9B"/>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829" name="Google Shape;3829;p264"/>
          <p:cNvSpPr/>
          <p:nvPr/>
        </p:nvSpPr>
        <p:spPr>
          <a:xfrm>
            <a:off x="7686351" y="2490875"/>
            <a:ext cx="766647" cy="766420"/>
          </a:xfrm>
          <a:custGeom>
            <a:avLst/>
            <a:gdLst/>
            <a:ahLst/>
            <a:cxnLst/>
            <a:rect l="l" t="t" r="r" b="b"/>
            <a:pathLst>
              <a:path w="344" h="344" extrusionOk="0">
                <a:moveTo>
                  <a:pt x="344" y="172"/>
                </a:moveTo>
                <a:cubicBezTo>
                  <a:pt x="344" y="78"/>
                  <a:pt x="267" y="0"/>
                  <a:pt x="172" y="0"/>
                </a:cubicBezTo>
                <a:cubicBezTo>
                  <a:pt x="77" y="0"/>
                  <a:pt x="0" y="78"/>
                  <a:pt x="0" y="172"/>
                </a:cubicBezTo>
                <a:cubicBezTo>
                  <a:pt x="0" y="267"/>
                  <a:pt x="77" y="344"/>
                  <a:pt x="172" y="344"/>
                </a:cubicBezTo>
                <a:cubicBezTo>
                  <a:pt x="267" y="344"/>
                  <a:pt x="344" y="267"/>
                  <a:pt x="344" y="172"/>
                </a:cubicBezTo>
                <a:close/>
              </a:path>
            </a:pathLst>
          </a:custGeom>
          <a:solidFill>
            <a:srgbClr val="FFB549"/>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pic>
        <p:nvPicPr>
          <p:cNvPr id="3830" name="Google Shape;3830;p264"/>
          <p:cNvPicPr preferRelativeResize="0"/>
          <p:nvPr/>
        </p:nvPicPr>
        <p:blipFill rotWithShape="1">
          <a:blip r:embed="rId3">
            <a:alphaModFix/>
          </a:blip>
          <a:srcRect/>
          <a:stretch/>
        </p:blipFill>
        <p:spPr>
          <a:xfrm>
            <a:off x="2532072" y="2619177"/>
            <a:ext cx="507443" cy="507011"/>
          </a:xfrm>
          <a:prstGeom prst="rect">
            <a:avLst/>
          </a:prstGeom>
          <a:noFill/>
          <a:ln>
            <a:noFill/>
          </a:ln>
        </p:spPr>
      </p:pic>
      <p:pic>
        <p:nvPicPr>
          <p:cNvPr id="3831" name="Google Shape;3831;p264"/>
          <p:cNvPicPr preferRelativeResize="0"/>
          <p:nvPr/>
        </p:nvPicPr>
        <p:blipFill rotWithShape="1">
          <a:blip r:embed="rId4">
            <a:alphaModFix/>
          </a:blip>
          <a:srcRect/>
          <a:stretch/>
        </p:blipFill>
        <p:spPr>
          <a:xfrm>
            <a:off x="4268488" y="2601732"/>
            <a:ext cx="542378" cy="541909"/>
          </a:xfrm>
          <a:prstGeom prst="rect">
            <a:avLst/>
          </a:prstGeom>
          <a:noFill/>
          <a:ln>
            <a:noFill/>
          </a:ln>
        </p:spPr>
      </p:pic>
      <p:pic>
        <p:nvPicPr>
          <p:cNvPr id="3832" name="Google Shape;3832;p264"/>
          <p:cNvPicPr preferRelativeResize="0"/>
          <p:nvPr/>
        </p:nvPicPr>
        <p:blipFill rotWithShape="1">
          <a:blip r:embed="rId5">
            <a:alphaModFix/>
          </a:blip>
          <a:srcRect/>
          <a:stretch/>
        </p:blipFill>
        <p:spPr>
          <a:xfrm>
            <a:off x="6039823" y="2601494"/>
            <a:ext cx="542378" cy="542382"/>
          </a:xfrm>
          <a:prstGeom prst="rect">
            <a:avLst/>
          </a:prstGeom>
          <a:noFill/>
          <a:ln>
            <a:noFill/>
          </a:ln>
        </p:spPr>
      </p:pic>
      <p:pic>
        <p:nvPicPr>
          <p:cNvPr id="3833" name="Google Shape;3833;p264"/>
          <p:cNvPicPr preferRelativeResize="0"/>
          <p:nvPr/>
        </p:nvPicPr>
        <p:blipFill>
          <a:blip r:embed="rId6">
            <a:alphaModFix/>
          </a:blip>
          <a:stretch>
            <a:fillRect/>
          </a:stretch>
        </p:blipFill>
        <p:spPr>
          <a:xfrm>
            <a:off x="819712" y="2669297"/>
            <a:ext cx="406756" cy="406758"/>
          </a:xfrm>
          <a:prstGeom prst="rect">
            <a:avLst/>
          </a:prstGeom>
          <a:noFill/>
          <a:ln>
            <a:noFill/>
          </a:ln>
        </p:spPr>
      </p:pic>
      <p:pic>
        <p:nvPicPr>
          <p:cNvPr id="3834" name="Google Shape;3834;p264"/>
          <p:cNvPicPr preferRelativeResize="0"/>
          <p:nvPr/>
        </p:nvPicPr>
        <p:blipFill>
          <a:blip r:embed="rId7">
            <a:alphaModFix/>
          </a:blip>
          <a:stretch>
            <a:fillRect/>
          </a:stretch>
        </p:blipFill>
        <p:spPr>
          <a:xfrm>
            <a:off x="7893309" y="2697752"/>
            <a:ext cx="349854" cy="349856"/>
          </a:xfrm>
          <a:prstGeom prst="rect">
            <a:avLst/>
          </a:prstGeom>
          <a:noFill/>
          <a:ln>
            <a:noFill/>
          </a:ln>
        </p:spPr>
      </p:pic>
      <p:cxnSp>
        <p:nvCxnSpPr>
          <p:cNvPr id="3835" name="Google Shape;3835;p264"/>
          <p:cNvCxnSpPr/>
          <p:nvPr/>
        </p:nvCxnSpPr>
        <p:spPr>
          <a:xfrm rot="10800000">
            <a:off x="3591562" y="2353604"/>
            <a:ext cx="812700" cy="0"/>
          </a:xfrm>
          <a:prstGeom prst="straightConnector1">
            <a:avLst/>
          </a:prstGeom>
          <a:noFill/>
          <a:ln w="9525" cap="flat" cmpd="sng">
            <a:solidFill>
              <a:schemeClr val="lt1"/>
            </a:solidFill>
            <a:prstDash val="dash"/>
            <a:round/>
            <a:headEnd type="none" w="med" len="med"/>
            <a:tailEnd type="triangle" w="med" len="med"/>
          </a:ln>
        </p:spPr>
      </p:cxnSp>
      <p:cxnSp>
        <p:nvCxnSpPr>
          <p:cNvPr id="3836" name="Google Shape;3836;p264"/>
          <p:cNvCxnSpPr/>
          <p:nvPr/>
        </p:nvCxnSpPr>
        <p:spPr>
          <a:xfrm rot="10800000" flipH="1">
            <a:off x="1001072" y="3389003"/>
            <a:ext cx="1049100" cy="11700"/>
          </a:xfrm>
          <a:prstGeom prst="straightConnector1">
            <a:avLst/>
          </a:prstGeom>
          <a:noFill/>
          <a:ln w="9525" cap="flat" cmpd="sng">
            <a:solidFill>
              <a:schemeClr val="lt1"/>
            </a:solidFill>
            <a:prstDash val="solid"/>
            <a:round/>
            <a:headEnd type="none" w="med" len="med"/>
            <a:tailEnd type="triangle" w="med" len="med"/>
          </a:ln>
        </p:spPr>
      </p:cxnSp>
      <p:cxnSp>
        <p:nvCxnSpPr>
          <p:cNvPr id="3837" name="Google Shape;3837;p264"/>
          <p:cNvCxnSpPr/>
          <p:nvPr/>
        </p:nvCxnSpPr>
        <p:spPr>
          <a:xfrm rot="10800000" flipH="1">
            <a:off x="2779628" y="3389238"/>
            <a:ext cx="1049100" cy="11700"/>
          </a:xfrm>
          <a:prstGeom prst="straightConnector1">
            <a:avLst/>
          </a:prstGeom>
          <a:noFill/>
          <a:ln w="9525" cap="flat" cmpd="sng">
            <a:solidFill>
              <a:schemeClr val="lt1"/>
            </a:solidFill>
            <a:prstDash val="solid"/>
            <a:round/>
            <a:headEnd type="none" w="med" len="med"/>
            <a:tailEnd type="triangle" w="med" len="med"/>
          </a:ln>
        </p:spPr>
      </p:cxnSp>
      <p:cxnSp>
        <p:nvCxnSpPr>
          <p:cNvPr id="3838" name="Google Shape;3838;p264"/>
          <p:cNvCxnSpPr/>
          <p:nvPr/>
        </p:nvCxnSpPr>
        <p:spPr>
          <a:xfrm rot="10800000" flipH="1">
            <a:off x="4546936" y="3389003"/>
            <a:ext cx="1049100" cy="11700"/>
          </a:xfrm>
          <a:prstGeom prst="straightConnector1">
            <a:avLst/>
          </a:prstGeom>
          <a:noFill/>
          <a:ln w="9525" cap="flat" cmpd="sng">
            <a:solidFill>
              <a:schemeClr val="lt1"/>
            </a:solidFill>
            <a:prstDash val="solid"/>
            <a:round/>
            <a:headEnd type="none" w="med" len="med"/>
            <a:tailEnd type="triangle" w="med" len="med"/>
          </a:ln>
        </p:spPr>
      </p:cxnSp>
      <p:cxnSp>
        <p:nvCxnSpPr>
          <p:cNvPr id="3839" name="Google Shape;3839;p264"/>
          <p:cNvCxnSpPr/>
          <p:nvPr/>
        </p:nvCxnSpPr>
        <p:spPr>
          <a:xfrm rot="10800000" flipH="1">
            <a:off x="6315576" y="3389238"/>
            <a:ext cx="1049100" cy="11700"/>
          </a:xfrm>
          <a:prstGeom prst="straightConnector1">
            <a:avLst/>
          </a:prstGeom>
          <a:noFill/>
          <a:ln w="9525" cap="flat" cmpd="sng">
            <a:solidFill>
              <a:schemeClr val="lt1"/>
            </a:solidFill>
            <a:prstDash val="solid"/>
            <a:round/>
            <a:headEnd type="none" w="med" len="med"/>
            <a:tailEnd type="triangle" w="med" len="med"/>
          </a:ln>
        </p:spPr>
      </p:cxnSp>
      <p:cxnSp>
        <p:nvCxnSpPr>
          <p:cNvPr id="3840" name="Google Shape;3840;p264"/>
          <p:cNvCxnSpPr/>
          <p:nvPr/>
        </p:nvCxnSpPr>
        <p:spPr>
          <a:xfrm rot="10800000">
            <a:off x="1810704" y="2346163"/>
            <a:ext cx="812700" cy="0"/>
          </a:xfrm>
          <a:prstGeom prst="straightConnector1">
            <a:avLst/>
          </a:prstGeom>
          <a:noFill/>
          <a:ln w="9525" cap="flat" cmpd="sng">
            <a:solidFill>
              <a:schemeClr val="lt1"/>
            </a:solidFill>
            <a:prstDash val="dash"/>
            <a:round/>
            <a:headEnd type="none" w="med" len="med"/>
            <a:tailEnd type="triangle" w="med" len="med"/>
          </a:ln>
        </p:spPr>
      </p:cxnSp>
      <p:cxnSp>
        <p:nvCxnSpPr>
          <p:cNvPr id="3841" name="Google Shape;3841;p264"/>
          <p:cNvCxnSpPr/>
          <p:nvPr/>
        </p:nvCxnSpPr>
        <p:spPr>
          <a:xfrm rot="10800000">
            <a:off x="5383746" y="2353619"/>
            <a:ext cx="812700" cy="0"/>
          </a:xfrm>
          <a:prstGeom prst="straightConnector1">
            <a:avLst/>
          </a:prstGeom>
          <a:noFill/>
          <a:ln w="9525" cap="flat" cmpd="sng">
            <a:solidFill>
              <a:schemeClr val="lt1"/>
            </a:solidFill>
            <a:prstDash val="dash"/>
            <a:round/>
            <a:headEnd type="none" w="med" len="med"/>
            <a:tailEnd type="triangle" w="med" len="med"/>
          </a:ln>
        </p:spPr>
      </p:cxnSp>
      <p:cxnSp>
        <p:nvCxnSpPr>
          <p:cNvPr id="3842" name="Google Shape;3842;p264"/>
          <p:cNvCxnSpPr/>
          <p:nvPr/>
        </p:nvCxnSpPr>
        <p:spPr>
          <a:xfrm rot="10800000">
            <a:off x="7157070" y="2346038"/>
            <a:ext cx="812700" cy="0"/>
          </a:xfrm>
          <a:prstGeom prst="straightConnector1">
            <a:avLst/>
          </a:prstGeom>
          <a:noFill/>
          <a:ln w="9525" cap="flat" cmpd="sng">
            <a:solidFill>
              <a:schemeClr val="lt1"/>
            </a:solidFill>
            <a:prstDash val="dash"/>
            <a:round/>
            <a:headEnd type="none" w="med" len="med"/>
            <a:tailEnd type="triangle" w="med" len="med"/>
          </a:ln>
        </p:spPr>
      </p:cxnSp>
      <p:sp>
        <p:nvSpPr>
          <p:cNvPr id="3843" name="Google Shape;3843;p264"/>
          <p:cNvSpPr txBox="1"/>
          <p:nvPr/>
        </p:nvSpPr>
        <p:spPr>
          <a:xfrm>
            <a:off x="373500" y="1026925"/>
            <a:ext cx="8397000" cy="8547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Clr>
                <a:schemeClr val="dk1"/>
              </a:buClr>
              <a:buSzPts val="1600"/>
              <a:buFont typeface="Arial"/>
              <a:buNone/>
            </a:pPr>
            <a:r>
              <a:rPr lang="en-GB">
                <a:solidFill>
                  <a:schemeClr val="dk1"/>
                </a:solidFill>
              </a:rPr>
              <a:t>Describing a problem in behavioural terms and </a:t>
            </a:r>
            <a:endParaRPr>
              <a:solidFill>
                <a:schemeClr val="dk1"/>
              </a:solidFill>
            </a:endParaRPr>
          </a:p>
          <a:p>
            <a:pPr marL="0" lvl="0" indent="0" algn="ctr" rtl="0">
              <a:spcBef>
                <a:spcPts val="0"/>
              </a:spcBef>
              <a:spcAft>
                <a:spcPts val="0"/>
              </a:spcAft>
              <a:buClr>
                <a:schemeClr val="dk1"/>
              </a:buClr>
              <a:buSzPts val="1600"/>
              <a:buFont typeface="Arial"/>
              <a:buNone/>
            </a:pPr>
            <a:r>
              <a:rPr lang="en-GB">
                <a:solidFill>
                  <a:schemeClr val="dk1"/>
                </a:solidFill>
              </a:rPr>
              <a:t>identifying the behaviour(s) that you want to change</a:t>
            </a:r>
            <a:endParaRPr>
              <a:solidFill>
                <a:schemeClr val="dk1"/>
              </a:solidFill>
            </a:endParaRPr>
          </a:p>
        </p:txBody>
      </p:sp>
      <p:sp>
        <p:nvSpPr>
          <p:cNvPr id="3844" name="Google Shape;3844;p264"/>
          <p:cNvSpPr/>
          <p:nvPr/>
        </p:nvSpPr>
        <p:spPr>
          <a:xfrm>
            <a:off x="101875" y="994200"/>
            <a:ext cx="9042000" cy="4062900"/>
          </a:xfrm>
          <a:prstGeom prst="rect">
            <a:avLst/>
          </a:prstGeom>
          <a:solidFill>
            <a:srgbClr val="FFFFFF">
              <a:alpha val="81560"/>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845" name="Google Shape;3845;p264"/>
          <p:cNvSpPr txBox="1"/>
          <p:nvPr/>
        </p:nvSpPr>
        <p:spPr>
          <a:xfrm>
            <a:off x="7071121" y="1822846"/>
            <a:ext cx="1696800" cy="1778700"/>
          </a:xfrm>
          <a:prstGeom prst="rect">
            <a:avLst/>
          </a:prstGeom>
          <a:solidFill>
            <a:srgbClr val="7F7F7F"/>
          </a:solid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2000"/>
              <a:buFont typeface="Arial"/>
              <a:buNone/>
            </a:pPr>
            <a:r>
              <a:rPr lang="en-GB" sz="1300" b="1">
                <a:solidFill>
                  <a:srgbClr val="FFFFFF"/>
                </a:solidFill>
              </a:rPr>
              <a:t>Tackle the rise of antimicrobial resistance</a:t>
            </a:r>
            <a:endParaRPr sz="1100">
              <a:solidFill>
                <a:srgbClr val="FFFFFF"/>
              </a:solidFill>
            </a:endParaRPr>
          </a:p>
        </p:txBody>
      </p:sp>
      <p:sp>
        <p:nvSpPr>
          <p:cNvPr id="3846" name="Google Shape;3846;p264"/>
          <p:cNvSpPr txBox="1"/>
          <p:nvPr/>
        </p:nvSpPr>
        <p:spPr>
          <a:xfrm>
            <a:off x="4820840" y="1822846"/>
            <a:ext cx="1696800" cy="1778700"/>
          </a:xfrm>
          <a:prstGeom prst="rect">
            <a:avLst/>
          </a:prstGeom>
          <a:solidFill>
            <a:srgbClr val="7F7F7F"/>
          </a:solid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2000"/>
              <a:buFont typeface="Arial"/>
              <a:buNone/>
            </a:pPr>
            <a:r>
              <a:rPr lang="en-GB" sz="1300" b="1">
                <a:solidFill>
                  <a:srgbClr val="FFFFFF"/>
                </a:solidFill>
              </a:rPr>
              <a:t>Over-consumption of antibiotics</a:t>
            </a:r>
            <a:endParaRPr sz="1500" b="1">
              <a:solidFill>
                <a:srgbClr val="FFFFFF"/>
              </a:solidFill>
            </a:endParaRPr>
          </a:p>
        </p:txBody>
      </p:sp>
      <p:sp>
        <p:nvSpPr>
          <p:cNvPr id="3847" name="Google Shape;3847;p264"/>
          <p:cNvSpPr txBox="1"/>
          <p:nvPr/>
        </p:nvSpPr>
        <p:spPr>
          <a:xfrm>
            <a:off x="2569369" y="1822846"/>
            <a:ext cx="1696800" cy="1778700"/>
          </a:xfrm>
          <a:prstGeom prst="rect">
            <a:avLst/>
          </a:prstGeom>
          <a:solidFill>
            <a:srgbClr val="7F7F7F"/>
          </a:solid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800"/>
              <a:buFont typeface="Arial"/>
              <a:buNone/>
            </a:pPr>
            <a:r>
              <a:rPr lang="en-GB" sz="1300" b="1">
                <a:solidFill>
                  <a:srgbClr val="FFFFFF"/>
                </a:solidFill>
              </a:rPr>
              <a:t>Unnecessary over-prescription of antibiotics </a:t>
            </a:r>
            <a:endParaRPr sz="1300" b="1">
              <a:solidFill>
                <a:srgbClr val="FFFFFF"/>
              </a:solidFill>
            </a:endParaRPr>
          </a:p>
          <a:p>
            <a:pPr marL="0" lvl="0" indent="0" algn="ctr" rtl="0">
              <a:spcBef>
                <a:spcPts val="0"/>
              </a:spcBef>
              <a:spcAft>
                <a:spcPts val="0"/>
              </a:spcAft>
              <a:buClr>
                <a:schemeClr val="dk1"/>
              </a:buClr>
              <a:buSzPts val="1800"/>
              <a:buFont typeface="Arial"/>
              <a:buNone/>
            </a:pPr>
            <a:r>
              <a:rPr lang="en-GB" sz="1300" b="1">
                <a:solidFill>
                  <a:srgbClr val="FFFFFF"/>
                </a:solidFill>
              </a:rPr>
              <a:t>(ca. 20%)</a:t>
            </a:r>
            <a:endParaRPr b="1">
              <a:solidFill>
                <a:srgbClr val="FFFFFF"/>
              </a:solidFill>
            </a:endParaRPr>
          </a:p>
        </p:txBody>
      </p:sp>
      <p:cxnSp>
        <p:nvCxnSpPr>
          <p:cNvPr id="3848" name="Google Shape;3848;p264"/>
          <p:cNvCxnSpPr/>
          <p:nvPr/>
        </p:nvCxnSpPr>
        <p:spPr>
          <a:xfrm rot="10800000" flipH="1">
            <a:off x="6517481" y="2712178"/>
            <a:ext cx="553800" cy="8400"/>
          </a:xfrm>
          <a:prstGeom prst="straightConnector1">
            <a:avLst/>
          </a:prstGeom>
          <a:noFill/>
          <a:ln w="57150" cap="flat" cmpd="sng">
            <a:solidFill>
              <a:srgbClr val="7F7F7F"/>
            </a:solidFill>
            <a:prstDash val="solid"/>
            <a:miter lim="800000"/>
            <a:headEnd type="none" w="med" len="med"/>
            <a:tailEnd type="triangle" w="med" len="med"/>
          </a:ln>
        </p:spPr>
      </p:cxnSp>
      <p:cxnSp>
        <p:nvCxnSpPr>
          <p:cNvPr id="3849" name="Google Shape;3849;p264"/>
          <p:cNvCxnSpPr/>
          <p:nvPr/>
        </p:nvCxnSpPr>
        <p:spPr>
          <a:xfrm>
            <a:off x="4266009" y="2712244"/>
            <a:ext cx="555000" cy="0"/>
          </a:xfrm>
          <a:prstGeom prst="straightConnector1">
            <a:avLst/>
          </a:prstGeom>
          <a:noFill/>
          <a:ln w="57150" cap="flat" cmpd="sng">
            <a:solidFill>
              <a:srgbClr val="7F7F7F"/>
            </a:solidFill>
            <a:prstDash val="solid"/>
            <a:miter lim="800000"/>
            <a:headEnd type="none" w="med" len="med"/>
            <a:tailEnd type="triangle" w="med" len="med"/>
          </a:ln>
        </p:spPr>
      </p:cxnSp>
      <p:cxnSp>
        <p:nvCxnSpPr>
          <p:cNvPr id="3850" name="Google Shape;3850;p264"/>
          <p:cNvCxnSpPr/>
          <p:nvPr/>
        </p:nvCxnSpPr>
        <p:spPr>
          <a:xfrm>
            <a:off x="2015728" y="2712244"/>
            <a:ext cx="553800" cy="0"/>
          </a:xfrm>
          <a:prstGeom prst="straightConnector1">
            <a:avLst/>
          </a:prstGeom>
          <a:noFill/>
          <a:ln w="57150" cap="flat" cmpd="sng">
            <a:solidFill>
              <a:srgbClr val="0098DB"/>
            </a:solidFill>
            <a:prstDash val="solid"/>
            <a:miter lim="800000"/>
            <a:headEnd type="none" w="med" len="med"/>
            <a:tailEnd type="triangle" w="med" len="med"/>
          </a:ln>
        </p:spPr>
      </p:cxnSp>
      <p:sp>
        <p:nvSpPr>
          <p:cNvPr id="3851" name="Google Shape;3851;p264"/>
          <p:cNvSpPr txBox="1"/>
          <p:nvPr/>
        </p:nvSpPr>
        <p:spPr>
          <a:xfrm>
            <a:off x="319088" y="1822846"/>
            <a:ext cx="1696800" cy="1778700"/>
          </a:xfrm>
          <a:prstGeom prst="rect">
            <a:avLst/>
          </a:prstGeom>
          <a:solidFill>
            <a:srgbClr val="0098DB"/>
          </a:solid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800"/>
              <a:buFont typeface="Arial"/>
              <a:buNone/>
            </a:pPr>
            <a:r>
              <a:rPr lang="en-GB" sz="1300" b="1" u="sng">
                <a:solidFill>
                  <a:schemeClr val="dk1"/>
                </a:solidFill>
              </a:rPr>
              <a:t>Support</a:t>
            </a:r>
            <a:r>
              <a:rPr lang="en-GB" sz="1300" b="1">
                <a:solidFill>
                  <a:schemeClr val="dk1"/>
                </a:solidFill>
              </a:rPr>
              <a:t> doctors to reduce the amount of unnecessary antibiotics prescriptions</a:t>
            </a:r>
            <a:endParaRPr sz="1300" b="1"/>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3855"/>
        <p:cNvGrpSpPr/>
        <p:nvPr/>
      </p:nvGrpSpPr>
      <p:grpSpPr>
        <a:xfrm>
          <a:off x="0" y="0"/>
          <a:ext cx="0" cy="0"/>
          <a:chOff x="0" y="0"/>
          <a:chExt cx="0" cy="0"/>
        </a:xfrm>
      </p:grpSpPr>
      <p:sp>
        <p:nvSpPr>
          <p:cNvPr id="3856" name="Google Shape;3856;p265"/>
          <p:cNvSpPr txBox="1"/>
          <p:nvPr/>
        </p:nvSpPr>
        <p:spPr>
          <a:xfrm>
            <a:off x="52388" y="4895850"/>
            <a:ext cx="3086100" cy="253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A6A6A6"/>
              </a:buClr>
              <a:buSzPts val="800"/>
              <a:buFont typeface="Arial"/>
              <a:buNone/>
            </a:pPr>
            <a:r>
              <a:rPr lang="en-GB" sz="800" b="0" i="0" u="none">
                <a:solidFill>
                  <a:srgbClr val="A6A6A6"/>
                </a:solidFill>
                <a:latin typeface="Arial"/>
                <a:ea typeface="Arial"/>
                <a:cs typeface="Arial"/>
                <a:sym typeface="Arial"/>
              </a:rPr>
              <a:t>© The Behavioural Insights Team</a:t>
            </a:r>
            <a:endParaRPr sz="1100"/>
          </a:p>
        </p:txBody>
      </p:sp>
      <p:sp>
        <p:nvSpPr>
          <p:cNvPr id="3857" name="Google Shape;3857;p265"/>
          <p:cNvSpPr/>
          <p:nvPr/>
        </p:nvSpPr>
        <p:spPr>
          <a:xfrm>
            <a:off x="5487190" y="2224833"/>
            <a:ext cx="850311" cy="201104"/>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858" name="Google Shape;3858;p265"/>
          <p:cNvSpPr/>
          <p:nvPr/>
        </p:nvSpPr>
        <p:spPr>
          <a:xfrm rot="-5397052">
            <a:off x="5189653" y="2181049"/>
            <a:ext cx="349800" cy="2889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59" name="Google Shape;3859;p265"/>
          <p:cNvGrpSpPr/>
          <p:nvPr/>
        </p:nvGrpSpPr>
        <p:grpSpPr>
          <a:xfrm>
            <a:off x="6311586" y="3239170"/>
            <a:ext cx="1207370" cy="349991"/>
            <a:chOff x="1711050" y="2677195"/>
            <a:chExt cx="963507" cy="279300"/>
          </a:xfrm>
        </p:grpSpPr>
        <p:sp>
          <p:nvSpPr>
            <p:cNvPr id="3860" name="Google Shape;3860;p265"/>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861" name="Google Shape;3861;p265"/>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62" name="Google Shape;3862;p265"/>
          <p:cNvGrpSpPr/>
          <p:nvPr/>
        </p:nvGrpSpPr>
        <p:grpSpPr>
          <a:xfrm>
            <a:off x="7004427" y="2158655"/>
            <a:ext cx="1117480" cy="349991"/>
            <a:chOff x="2235454" y="1814393"/>
            <a:chExt cx="891772" cy="279300"/>
          </a:xfrm>
        </p:grpSpPr>
        <p:sp>
          <p:nvSpPr>
            <p:cNvPr id="3863" name="Google Shape;3863;p265"/>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864" name="Google Shape;3864;p265"/>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65" name="Google Shape;3865;p265"/>
          <p:cNvGrpSpPr/>
          <p:nvPr/>
        </p:nvGrpSpPr>
        <p:grpSpPr>
          <a:xfrm>
            <a:off x="1000940" y="3236034"/>
            <a:ext cx="1207370" cy="349991"/>
            <a:chOff x="1711050" y="2677195"/>
            <a:chExt cx="963507" cy="279300"/>
          </a:xfrm>
        </p:grpSpPr>
        <p:sp>
          <p:nvSpPr>
            <p:cNvPr id="3866" name="Google Shape;3866;p265"/>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867" name="Google Shape;3867;p265"/>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68" name="Google Shape;3868;p265"/>
          <p:cNvGrpSpPr/>
          <p:nvPr/>
        </p:nvGrpSpPr>
        <p:grpSpPr>
          <a:xfrm>
            <a:off x="1658071" y="2154857"/>
            <a:ext cx="1117480" cy="349991"/>
            <a:chOff x="2235454" y="1814393"/>
            <a:chExt cx="891772" cy="279300"/>
          </a:xfrm>
        </p:grpSpPr>
        <p:sp>
          <p:nvSpPr>
            <p:cNvPr id="3869" name="Google Shape;3869;p265"/>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0098DB"/>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870" name="Google Shape;3870;p265"/>
            <p:cNvSpPr/>
            <p:nvPr/>
          </p:nvSpPr>
          <p:spPr>
            <a:xfrm rot="-5396307">
              <a:off x="2211304" y="1838693"/>
              <a:ext cx="279300" cy="230700"/>
            </a:xfrm>
            <a:prstGeom prst="triangle">
              <a:avLst>
                <a:gd name="adj" fmla="val 50000"/>
              </a:avLst>
            </a:prstGeom>
            <a:solidFill>
              <a:srgbClr val="0098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71" name="Google Shape;3871;p265"/>
          <p:cNvGrpSpPr/>
          <p:nvPr/>
        </p:nvGrpSpPr>
        <p:grpSpPr>
          <a:xfrm>
            <a:off x="2800666" y="3239843"/>
            <a:ext cx="1207370" cy="349991"/>
            <a:chOff x="1711050" y="2677195"/>
            <a:chExt cx="963507" cy="279300"/>
          </a:xfrm>
        </p:grpSpPr>
        <p:sp>
          <p:nvSpPr>
            <p:cNvPr id="3872" name="Google Shape;3872;p265"/>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0098DB"/>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873" name="Google Shape;3873;p265"/>
            <p:cNvSpPr/>
            <p:nvPr/>
          </p:nvSpPr>
          <p:spPr>
            <a:xfrm rot="5403693">
              <a:off x="2419407" y="2701495"/>
              <a:ext cx="279300" cy="230700"/>
            </a:xfrm>
            <a:prstGeom prst="triangle">
              <a:avLst>
                <a:gd name="adj" fmla="val 50000"/>
              </a:avLst>
            </a:prstGeom>
            <a:solidFill>
              <a:srgbClr val="0098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74" name="Google Shape;3874;p265"/>
          <p:cNvGrpSpPr/>
          <p:nvPr/>
        </p:nvGrpSpPr>
        <p:grpSpPr>
          <a:xfrm>
            <a:off x="3457796" y="2158666"/>
            <a:ext cx="1117480" cy="349991"/>
            <a:chOff x="2235454" y="1814393"/>
            <a:chExt cx="891772" cy="279300"/>
          </a:xfrm>
        </p:grpSpPr>
        <p:sp>
          <p:nvSpPr>
            <p:cNvPr id="3875" name="Google Shape;3875;p265"/>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876" name="Google Shape;3876;p265"/>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77" name="Google Shape;3877;p265"/>
          <p:cNvGrpSpPr/>
          <p:nvPr/>
        </p:nvGrpSpPr>
        <p:grpSpPr>
          <a:xfrm>
            <a:off x="4558046" y="3236355"/>
            <a:ext cx="1207370" cy="349991"/>
            <a:chOff x="1711050" y="2677195"/>
            <a:chExt cx="963507" cy="279300"/>
          </a:xfrm>
        </p:grpSpPr>
        <p:sp>
          <p:nvSpPr>
            <p:cNvPr id="3878" name="Google Shape;3878;p265"/>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879" name="Google Shape;3879;p265"/>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80" name="Google Shape;3880;p265"/>
          <p:cNvSpPr txBox="1"/>
          <p:nvPr/>
        </p:nvSpPr>
        <p:spPr>
          <a:xfrm>
            <a:off x="428523"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chemeClr val="dk2"/>
                </a:solidFill>
                <a:latin typeface="Arial Black"/>
                <a:ea typeface="Arial Black"/>
                <a:cs typeface="Arial Black"/>
                <a:sym typeface="Arial Black"/>
              </a:rPr>
              <a:t>TARGET</a:t>
            </a:r>
            <a:endParaRPr sz="900">
              <a:solidFill>
                <a:schemeClr val="dk2"/>
              </a:solidFill>
              <a:latin typeface="Arial Black"/>
              <a:ea typeface="Arial Black"/>
              <a:cs typeface="Arial Black"/>
              <a:sym typeface="Arial Black"/>
            </a:endParaRPr>
          </a:p>
        </p:txBody>
      </p:sp>
      <p:sp>
        <p:nvSpPr>
          <p:cNvPr id="3881" name="Google Shape;3881;p265"/>
          <p:cNvSpPr txBox="1"/>
          <p:nvPr/>
        </p:nvSpPr>
        <p:spPr>
          <a:xfrm>
            <a:off x="2171555"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rgbClr val="0098DB"/>
                </a:solidFill>
                <a:latin typeface="Arial Black"/>
                <a:ea typeface="Arial Black"/>
                <a:cs typeface="Arial Black"/>
                <a:sym typeface="Arial Black"/>
              </a:rPr>
              <a:t>EXPLORE</a:t>
            </a:r>
            <a:endParaRPr sz="900">
              <a:solidFill>
                <a:srgbClr val="0098DB"/>
              </a:solidFill>
              <a:latin typeface="Arial Black"/>
              <a:ea typeface="Arial Black"/>
              <a:cs typeface="Arial Black"/>
              <a:sym typeface="Arial Black"/>
            </a:endParaRPr>
          </a:p>
        </p:txBody>
      </p:sp>
      <p:sp>
        <p:nvSpPr>
          <p:cNvPr id="3882" name="Google Shape;3882;p265"/>
          <p:cNvSpPr txBox="1"/>
          <p:nvPr/>
        </p:nvSpPr>
        <p:spPr>
          <a:xfrm>
            <a:off x="3989124"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chemeClr val="dk2"/>
                </a:solidFill>
                <a:latin typeface="Arial Black"/>
                <a:ea typeface="Arial Black"/>
                <a:cs typeface="Arial Black"/>
                <a:sym typeface="Arial Black"/>
              </a:rPr>
              <a:t>SOLUTION</a:t>
            </a:r>
            <a:endParaRPr sz="900">
              <a:solidFill>
                <a:schemeClr val="dk2"/>
              </a:solidFill>
              <a:latin typeface="Arial Black"/>
              <a:ea typeface="Arial Black"/>
              <a:cs typeface="Arial Black"/>
              <a:sym typeface="Arial Black"/>
            </a:endParaRPr>
          </a:p>
        </p:txBody>
      </p:sp>
      <p:sp>
        <p:nvSpPr>
          <p:cNvPr id="3883" name="Google Shape;3883;p265"/>
          <p:cNvSpPr txBox="1"/>
          <p:nvPr/>
        </p:nvSpPr>
        <p:spPr>
          <a:xfrm>
            <a:off x="5754200"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chemeClr val="dk2"/>
                </a:solidFill>
                <a:latin typeface="Arial Black"/>
                <a:ea typeface="Arial Black"/>
                <a:cs typeface="Arial Black"/>
                <a:sym typeface="Arial Black"/>
              </a:rPr>
              <a:t>TRIAL</a:t>
            </a:r>
            <a:endParaRPr sz="900">
              <a:solidFill>
                <a:schemeClr val="dk2"/>
              </a:solidFill>
              <a:latin typeface="Arial Black"/>
              <a:ea typeface="Arial Black"/>
              <a:cs typeface="Arial Black"/>
              <a:sym typeface="Arial Black"/>
            </a:endParaRPr>
          </a:p>
        </p:txBody>
      </p:sp>
      <p:sp>
        <p:nvSpPr>
          <p:cNvPr id="3884" name="Google Shape;3884;p265"/>
          <p:cNvSpPr txBox="1"/>
          <p:nvPr/>
        </p:nvSpPr>
        <p:spPr>
          <a:xfrm>
            <a:off x="7503827"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chemeClr val="dk2"/>
                </a:solidFill>
                <a:latin typeface="Arial Black"/>
                <a:ea typeface="Arial Black"/>
                <a:cs typeface="Arial Black"/>
                <a:sym typeface="Arial Black"/>
              </a:rPr>
              <a:t>SCALE</a:t>
            </a:r>
            <a:endParaRPr sz="900">
              <a:solidFill>
                <a:schemeClr val="dk2"/>
              </a:solidFill>
              <a:latin typeface="Arial Black"/>
              <a:ea typeface="Arial Black"/>
              <a:cs typeface="Arial Black"/>
              <a:sym typeface="Arial Black"/>
            </a:endParaRPr>
          </a:p>
        </p:txBody>
      </p:sp>
      <p:sp>
        <p:nvSpPr>
          <p:cNvPr id="3885" name="Google Shape;3885;p265"/>
          <p:cNvSpPr/>
          <p:nvPr/>
        </p:nvSpPr>
        <p:spPr>
          <a:xfrm>
            <a:off x="2134304" y="2229443"/>
            <a:ext cx="1287431" cy="1287049"/>
          </a:xfrm>
          <a:custGeom>
            <a:avLst/>
            <a:gdLst/>
            <a:ahLst/>
            <a:cxnLst/>
            <a:rect l="l" t="t" r="r" b="b"/>
            <a:pathLst>
              <a:path w="577" h="577" extrusionOk="0">
                <a:moveTo>
                  <a:pt x="288" y="486"/>
                </a:moveTo>
                <a:cubicBezTo>
                  <a:pt x="179" y="486"/>
                  <a:pt x="90" y="397"/>
                  <a:pt x="90" y="289"/>
                </a:cubicBezTo>
                <a:cubicBezTo>
                  <a:pt x="90" y="179"/>
                  <a:pt x="179" y="91"/>
                  <a:pt x="288" y="91"/>
                </a:cubicBezTo>
                <a:cubicBezTo>
                  <a:pt x="398" y="91"/>
                  <a:pt x="487" y="179"/>
                  <a:pt x="487" y="289"/>
                </a:cubicBezTo>
                <a:cubicBezTo>
                  <a:pt x="487" y="397"/>
                  <a:pt x="398" y="486"/>
                  <a:pt x="288" y="486"/>
                </a:cubicBezTo>
                <a:close/>
                <a:moveTo>
                  <a:pt x="288" y="0"/>
                </a:moveTo>
                <a:cubicBezTo>
                  <a:pt x="128" y="0"/>
                  <a:pt x="0" y="129"/>
                  <a:pt x="0" y="289"/>
                </a:cubicBezTo>
                <a:cubicBezTo>
                  <a:pt x="0" y="447"/>
                  <a:pt x="128" y="577"/>
                  <a:pt x="288" y="577"/>
                </a:cubicBezTo>
                <a:cubicBezTo>
                  <a:pt x="448" y="577"/>
                  <a:pt x="577" y="447"/>
                  <a:pt x="577" y="289"/>
                </a:cubicBezTo>
                <a:cubicBezTo>
                  <a:pt x="577" y="129"/>
                  <a:pt x="448" y="0"/>
                  <a:pt x="288" y="0"/>
                </a:cubicBezTo>
                <a:close/>
              </a:path>
            </a:pathLst>
          </a:custGeom>
          <a:solidFill>
            <a:srgbClr val="0098DB"/>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886" name="Google Shape;3886;p265"/>
          <p:cNvSpPr/>
          <p:nvPr/>
        </p:nvSpPr>
        <p:spPr>
          <a:xfrm>
            <a:off x="368556" y="2229443"/>
            <a:ext cx="1289667" cy="1287049"/>
          </a:xfrm>
          <a:custGeom>
            <a:avLst/>
            <a:gdLst/>
            <a:ahLst/>
            <a:cxnLst/>
            <a:rect l="l" t="t" r="r" b="b"/>
            <a:pathLst>
              <a:path w="578" h="577" extrusionOk="0">
                <a:moveTo>
                  <a:pt x="289" y="486"/>
                </a:moveTo>
                <a:cubicBezTo>
                  <a:pt x="180" y="486"/>
                  <a:pt x="91" y="397"/>
                  <a:pt x="91" y="289"/>
                </a:cubicBezTo>
                <a:cubicBezTo>
                  <a:pt x="91" y="179"/>
                  <a:pt x="180" y="91"/>
                  <a:pt x="289" y="91"/>
                </a:cubicBezTo>
                <a:cubicBezTo>
                  <a:pt x="399" y="91"/>
                  <a:pt x="487" y="179"/>
                  <a:pt x="487" y="289"/>
                </a:cubicBezTo>
                <a:cubicBezTo>
                  <a:pt x="487" y="397"/>
                  <a:pt x="399" y="486"/>
                  <a:pt x="289" y="486"/>
                </a:cubicBezTo>
                <a:close/>
                <a:moveTo>
                  <a:pt x="289" y="0"/>
                </a:moveTo>
                <a:cubicBezTo>
                  <a:pt x="129" y="0"/>
                  <a:pt x="0" y="129"/>
                  <a:pt x="0" y="289"/>
                </a:cubicBezTo>
                <a:cubicBezTo>
                  <a:pt x="0" y="447"/>
                  <a:pt x="129" y="577"/>
                  <a:pt x="289" y="577"/>
                </a:cubicBezTo>
                <a:cubicBezTo>
                  <a:pt x="449" y="577"/>
                  <a:pt x="578" y="447"/>
                  <a:pt x="578" y="289"/>
                </a:cubicBezTo>
                <a:cubicBezTo>
                  <a:pt x="578" y="129"/>
                  <a:pt x="449" y="0"/>
                  <a:pt x="289" y="0"/>
                </a:cubicBez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887" name="Google Shape;3887;p265"/>
          <p:cNvSpPr/>
          <p:nvPr/>
        </p:nvSpPr>
        <p:spPr>
          <a:xfrm>
            <a:off x="3897816" y="2229443"/>
            <a:ext cx="1287431" cy="1287049"/>
          </a:xfrm>
          <a:custGeom>
            <a:avLst/>
            <a:gdLst/>
            <a:ahLst/>
            <a:cxnLst/>
            <a:rect l="l" t="t" r="r" b="b"/>
            <a:pathLst>
              <a:path w="577" h="577" extrusionOk="0">
                <a:moveTo>
                  <a:pt x="487" y="289"/>
                </a:moveTo>
                <a:cubicBezTo>
                  <a:pt x="487" y="397"/>
                  <a:pt x="398" y="486"/>
                  <a:pt x="289" y="486"/>
                </a:cubicBezTo>
                <a:cubicBezTo>
                  <a:pt x="179" y="486"/>
                  <a:pt x="90" y="397"/>
                  <a:pt x="90" y="289"/>
                </a:cubicBezTo>
                <a:cubicBezTo>
                  <a:pt x="90" y="179"/>
                  <a:pt x="179" y="91"/>
                  <a:pt x="289" y="91"/>
                </a:cubicBezTo>
                <a:cubicBezTo>
                  <a:pt x="398" y="91"/>
                  <a:pt x="487" y="179"/>
                  <a:pt x="487" y="289"/>
                </a:cubicBezTo>
                <a:close/>
                <a:moveTo>
                  <a:pt x="577" y="289"/>
                </a:moveTo>
                <a:cubicBezTo>
                  <a:pt x="577" y="129"/>
                  <a:pt x="447" y="0"/>
                  <a:pt x="289" y="0"/>
                </a:cubicBezTo>
                <a:cubicBezTo>
                  <a:pt x="129" y="0"/>
                  <a:pt x="0" y="129"/>
                  <a:pt x="0" y="289"/>
                </a:cubicBezTo>
                <a:cubicBezTo>
                  <a:pt x="0" y="447"/>
                  <a:pt x="129" y="577"/>
                  <a:pt x="289" y="577"/>
                </a:cubicBezTo>
                <a:cubicBezTo>
                  <a:pt x="447" y="577"/>
                  <a:pt x="577" y="447"/>
                  <a:pt x="577" y="289"/>
                </a:cubicBez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888" name="Google Shape;3888;p265"/>
          <p:cNvSpPr/>
          <p:nvPr/>
        </p:nvSpPr>
        <p:spPr>
          <a:xfrm>
            <a:off x="5661322" y="2229443"/>
            <a:ext cx="1287431" cy="1287049"/>
          </a:xfrm>
          <a:custGeom>
            <a:avLst/>
            <a:gdLst/>
            <a:ahLst/>
            <a:cxnLst/>
            <a:rect l="l" t="t" r="r" b="b"/>
            <a:pathLst>
              <a:path w="577" h="577" extrusionOk="0">
                <a:moveTo>
                  <a:pt x="289" y="486"/>
                </a:moveTo>
                <a:cubicBezTo>
                  <a:pt x="179" y="486"/>
                  <a:pt x="90" y="397"/>
                  <a:pt x="90" y="289"/>
                </a:cubicBezTo>
                <a:cubicBezTo>
                  <a:pt x="90" y="179"/>
                  <a:pt x="179" y="91"/>
                  <a:pt x="289" y="91"/>
                </a:cubicBezTo>
                <a:cubicBezTo>
                  <a:pt x="398" y="91"/>
                  <a:pt x="486" y="179"/>
                  <a:pt x="486" y="289"/>
                </a:cubicBezTo>
                <a:cubicBezTo>
                  <a:pt x="486" y="397"/>
                  <a:pt x="398" y="486"/>
                  <a:pt x="289" y="486"/>
                </a:cubicBezTo>
                <a:close/>
                <a:moveTo>
                  <a:pt x="289" y="0"/>
                </a:moveTo>
                <a:cubicBezTo>
                  <a:pt x="129" y="0"/>
                  <a:pt x="0" y="129"/>
                  <a:pt x="0" y="289"/>
                </a:cubicBezTo>
                <a:cubicBezTo>
                  <a:pt x="0" y="447"/>
                  <a:pt x="129" y="577"/>
                  <a:pt x="289" y="577"/>
                </a:cubicBezTo>
                <a:cubicBezTo>
                  <a:pt x="447" y="577"/>
                  <a:pt x="577" y="447"/>
                  <a:pt x="577" y="289"/>
                </a:cubicBezTo>
                <a:cubicBezTo>
                  <a:pt x="577" y="129"/>
                  <a:pt x="447" y="0"/>
                  <a:pt x="289" y="0"/>
                </a:cubicBez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889" name="Google Shape;3889;p265"/>
          <p:cNvSpPr/>
          <p:nvPr/>
        </p:nvSpPr>
        <p:spPr>
          <a:xfrm>
            <a:off x="7424835" y="2229443"/>
            <a:ext cx="1285196" cy="1287049"/>
          </a:xfrm>
          <a:custGeom>
            <a:avLst/>
            <a:gdLst/>
            <a:ahLst/>
            <a:cxnLst/>
            <a:rect l="l" t="t" r="r" b="b"/>
            <a:pathLst>
              <a:path w="576" h="577" extrusionOk="0">
                <a:moveTo>
                  <a:pt x="486" y="289"/>
                </a:moveTo>
                <a:cubicBezTo>
                  <a:pt x="486" y="397"/>
                  <a:pt x="397" y="486"/>
                  <a:pt x="289" y="486"/>
                </a:cubicBezTo>
                <a:cubicBezTo>
                  <a:pt x="179" y="486"/>
                  <a:pt x="91" y="397"/>
                  <a:pt x="91" y="289"/>
                </a:cubicBezTo>
                <a:cubicBezTo>
                  <a:pt x="91" y="179"/>
                  <a:pt x="179" y="91"/>
                  <a:pt x="289" y="91"/>
                </a:cubicBezTo>
                <a:cubicBezTo>
                  <a:pt x="397" y="91"/>
                  <a:pt x="486" y="179"/>
                  <a:pt x="486" y="289"/>
                </a:cubicBezTo>
                <a:close/>
                <a:moveTo>
                  <a:pt x="576" y="289"/>
                </a:moveTo>
                <a:cubicBezTo>
                  <a:pt x="576" y="129"/>
                  <a:pt x="447" y="0"/>
                  <a:pt x="289" y="0"/>
                </a:cubicBezTo>
                <a:cubicBezTo>
                  <a:pt x="129" y="0"/>
                  <a:pt x="0" y="129"/>
                  <a:pt x="0" y="289"/>
                </a:cubicBezTo>
                <a:cubicBezTo>
                  <a:pt x="0" y="447"/>
                  <a:pt x="129" y="577"/>
                  <a:pt x="289" y="577"/>
                </a:cubicBezTo>
                <a:cubicBezTo>
                  <a:pt x="447" y="577"/>
                  <a:pt x="576" y="447"/>
                  <a:pt x="576" y="289"/>
                </a:cubicBez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890" name="Google Shape;3890;p265"/>
          <p:cNvSpPr/>
          <p:nvPr/>
        </p:nvSpPr>
        <p:spPr>
          <a:xfrm>
            <a:off x="484011" y="2342956"/>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91" name="Google Shape;3891;p265"/>
          <p:cNvSpPr/>
          <p:nvPr/>
        </p:nvSpPr>
        <p:spPr>
          <a:xfrm>
            <a:off x="2252448" y="2348533"/>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92" name="Google Shape;3892;p265"/>
          <p:cNvSpPr/>
          <p:nvPr/>
        </p:nvSpPr>
        <p:spPr>
          <a:xfrm>
            <a:off x="4014916" y="2334998"/>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93" name="Google Shape;3893;p265"/>
          <p:cNvSpPr/>
          <p:nvPr/>
        </p:nvSpPr>
        <p:spPr>
          <a:xfrm>
            <a:off x="5778935" y="2351854"/>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94" name="Google Shape;3894;p265"/>
          <p:cNvSpPr/>
          <p:nvPr/>
        </p:nvSpPr>
        <p:spPr>
          <a:xfrm>
            <a:off x="7536970" y="2342956"/>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95" name="Google Shape;3895;p265"/>
          <p:cNvSpPr/>
          <p:nvPr/>
        </p:nvSpPr>
        <p:spPr>
          <a:xfrm>
            <a:off x="630059" y="2490875"/>
            <a:ext cx="766647" cy="766420"/>
          </a:xfrm>
          <a:custGeom>
            <a:avLst/>
            <a:gdLst/>
            <a:ahLst/>
            <a:cxnLst/>
            <a:rect l="l" t="t" r="r" b="b"/>
            <a:pathLst>
              <a:path w="344" h="344" extrusionOk="0">
                <a:moveTo>
                  <a:pt x="344" y="172"/>
                </a:moveTo>
                <a:cubicBezTo>
                  <a:pt x="344" y="267"/>
                  <a:pt x="267" y="344"/>
                  <a:pt x="172" y="344"/>
                </a:cubicBezTo>
                <a:cubicBezTo>
                  <a:pt x="77" y="344"/>
                  <a:pt x="0" y="267"/>
                  <a:pt x="0" y="172"/>
                </a:cubicBezTo>
                <a:cubicBezTo>
                  <a:pt x="0" y="78"/>
                  <a:pt x="77" y="0"/>
                  <a:pt x="172" y="0"/>
                </a:cubicBezTo>
                <a:cubicBezTo>
                  <a:pt x="267" y="0"/>
                  <a:pt x="344" y="78"/>
                  <a:pt x="344" y="172"/>
                </a:cubicBezTo>
                <a:close/>
              </a:path>
            </a:pathLst>
          </a:custGeom>
          <a:solidFill>
            <a:srgbClr val="59565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896" name="Google Shape;3896;p265"/>
          <p:cNvSpPr/>
          <p:nvPr/>
        </p:nvSpPr>
        <p:spPr>
          <a:xfrm>
            <a:off x="2395813" y="2490875"/>
            <a:ext cx="764412" cy="766420"/>
          </a:xfrm>
          <a:custGeom>
            <a:avLst/>
            <a:gdLst/>
            <a:ahLst/>
            <a:cxnLst/>
            <a:rect l="l" t="t" r="r" b="b"/>
            <a:pathLst>
              <a:path w="343" h="344" extrusionOk="0">
                <a:moveTo>
                  <a:pt x="343" y="172"/>
                </a:moveTo>
                <a:cubicBezTo>
                  <a:pt x="343" y="267"/>
                  <a:pt x="266" y="344"/>
                  <a:pt x="171" y="344"/>
                </a:cubicBezTo>
                <a:cubicBezTo>
                  <a:pt x="77" y="344"/>
                  <a:pt x="0" y="267"/>
                  <a:pt x="0" y="172"/>
                </a:cubicBezTo>
                <a:cubicBezTo>
                  <a:pt x="0" y="78"/>
                  <a:pt x="77" y="0"/>
                  <a:pt x="171" y="0"/>
                </a:cubicBezTo>
                <a:cubicBezTo>
                  <a:pt x="266" y="0"/>
                  <a:pt x="343" y="78"/>
                  <a:pt x="343" y="172"/>
                </a:cubicBezTo>
                <a:close/>
              </a:path>
            </a:pathLst>
          </a:custGeom>
          <a:solidFill>
            <a:srgbClr val="FADA63"/>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897" name="Google Shape;3897;p265"/>
          <p:cNvSpPr/>
          <p:nvPr/>
        </p:nvSpPr>
        <p:spPr>
          <a:xfrm>
            <a:off x="4159320" y="2490875"/>
            <a:ext cx="764412" cy="766420"/>
          </a:xfrm>
          <a:custGeom>
            <a:avLst/>
            <a:gdLst/>
            <a:ahLst/>
            <a:cxnLst/>
            <a:rect l="l" t="t" r="r" b="b"/>
            <a:pathLst>
              <a:path w="343" h="344" extrusionOk="0">
                <a:moveTo>
                  <a:pt x="343" y="172"/>
                </a:moveTo>
                <a:cubicBezTo>
                  <a:pt x="343" y="78"/>
                  <a:pt x="266" y="0"/>
                  <a:pt x="172" y="0"/>
                </a:cubicBezTo>
                <a:cubicBezTo>
                  <a:pt x="77" y="0"/>
                  <a:pt x="0" y="78"/>
                  <a:pt x="0" y="172"/>
                </a:cubicBezTo>
                <a:cubicBezTo>
                  <a:pt x="0" y="267"/>
                  <a:pt x="77" y="344"/>
                  <a:pt x="172" y="344"/>
                </a:cubicBezTo>
                <a:cubicBezTo>
                  <a:pt x="266" y="344"/>
                  <a:pt x="343" y="267"/>
                  <a:pt x="343" y="172"/>
                </a:cubicBezTo>
                <a:close/>
              </a:path>
            </a:pathLst>
          </a:custGeom>
          <a:solidFill>
            <a:srgbClr val="1899D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898" name="Google Shape;3898;p265"/>
          <p:cNvSpPr/>
          <p:nvPr/>
        </p:nvSpPr>
        <p:spPr>
          <a:xfrm>
            <a:off x="5922832" y="2490875"/>
            <a:ext cx="764412" cy="766420"/>
          </a:xfrm>
          <a:custGeom>
            <a:avLst/>
            <a:gdLst/>
            <a:ahLst/>
            <a:cxnLst/>
            <a:rect l="l" t="t" r="r" b="b"/>
            <a:pathLst>
              <a:path w="343" h="344" extrusionOk="0">
                <a:moveTo>
                  <a:pt x="343" y="172"/>
                </a:moveTo>
                <a:cubicBezTo>
                  <a:pt x="343" y="267"/>
                  <a:pt x="267" y="344"/>
                  <a:pt x="172" y="344"/>
                </a:cubicBezTo>
                <a:cubicBezTo>
                  <a:pt x="77" y="344"/>
                  <a:pt x="0" y="267"/>
                  <a:pt x="0" y="172"/>
                </a:cubicBezTo>
                <a:cubicBezTo>
                  <a:pt x="0" y="78"/>
                  <a:pt x="77" y="0"/>
                  <a:pt x="172" y="0"/>
                </a:cubicBezTo>
                <a:cubicBezTo>
                  <a:pt x="267" y="0"/>
                  <a:pt x="343" y="78"/>
                  <a:pt x="343" y="172"/>
                </a:cubicBezTo>
                <a:close/>
              </a:path>
            </a:pathLst>
          </a:custGeom>
          <a:solidFill>
            <a:srgbClr val="72CE9B"/>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899" name="Google Shape;3899;p265"/>
          <p:cNvSpPr/>
          <p:nvPr/>
        </p:nvSpPr>
        <p:spPr>
          <a:xfrm>
            <a:off x="7686351" y="2490875"/>
            <a:ext cx="766647" cy="766420"/>
          </a:xfrm>
          <a:custGeom>
            <a:avLst/>
            <a:gdLst/>
            <a:ahLst/>
            <a:cxnLst/>
            <a:rect l="l" t="t" r="r" b="b"/>
            <a:pathLst>
              <a:path w="344" h="344" extrusionOk="0">
                <a:moveTo>
                  <a:pt x="344" y="172"/>
                </a:moveTo>
                <a:cubicBezTo>
                  <a:pt x="344" y="78"/>
                  <a:pt x="267" y="0"/>
                  <a:pt x="172" y="0"/>
                </a:cubicBezTo>
                <a:cubicBezTo>
                  <a:pt x="77" y="0"/>
                  <a:pt x="0" y="78"/>
                  <a:pt x="0" y="172"/>
                </a:cubicBezTo>
                <a:cubicBezTo>
                  <a:pt x="0" y="267"/>
                  <a:pt x="77" y="344"/>
                  <a:pt x="172" y="344"/>
                </a:cubicBezTo>
                <a:cubicBezTo>
                  <a:pt x="267" y="344"/>
                  <a:pt x="344" y="267"/>
                  <a:pt x="344" y="172"/>
                </a:cubicBezTo>
                <a:close/>
              </a:path>
            </a:pathLst>
          </a:custGeom>
          <a:solidFill>
            <a:srgbClr val="FFB549"/>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pic>
        <p:nvPicPr>
          <p:cNvPr id="3900" name="Google Shape;3900;p265"/>
          <p:cNvPicPr preferRelativeResize="0"/>
          <p:nvPr/>
        </p:nvPicPr>
        <p:blipFill rotWithShape="1">
          <a:blip r:embed="rId3">
            <a:alphaModFix/>
          </a:blip>
          <a:srcRect/>
          <a:stretch/>
        </p:blipFill>
        <p:spPr>
          <a:xfrm>
            <a:off x="2532072" y="2619177"/>
            <a:ext cx="507443" cy="507011"/>
          </a:xfrm>
          <a:prstGeom prst="rect">
            <a:avLst/>
          </a:prstGeom>
          <a:noFill/>
          <a:ln>
            <a:noFill/>
          </a:ln>
        </p:spPr>
      </p:pic>
      <p:pic>
        <p:nvPicPr>
          <p:cNvPr id="3901" name="Google Shape;3901;p265"/>
          <p:cNvPicPr preferRelativeResize="0"/>
          <p:nvPr/>
        </p:nvPicPr>
        <p:blipFill rotWithShape="1">
          <a:blip r:embed="rId4">
            <a:alphaModFix/>
          </a:blip>
          <a:srcRect/>
          <a:stretch/>
        </p:blipFill>
        <p:spPr>
          <a:xfrm>
            <a:off x="4268488" y="2601732"/>
            <a:ext cx="542378" cy="541909"/>
          </a:xfrm>
          <a:prstGeom prst="rect">
            <a:avLst/>
          </a:prstGeom>
          <a:noFill/>
          <a:ln>
            <a:noFill/>
          </a:ln>
        </p:spPr>
      </p:pic>
      <p:pic>
        <p:nvPicPr>
          <p:cNvPr id="3902" name="Google Shape;3902;p265"/>
          <p:cNvPicPr preferRelativeResize="0"/>
          <p:nvPr/>
        </p:nvPicPr>
        <p:blipFill rotWithShape="1">
          <a:blip r:embed="rId5">
            <a:alphaModFix/>
          </a:blip>
          <a:srcRect/>
          <a:stretch/>
        </p:blipFill>
        <p:spPr>
          <a:xfrm>
            <a:off x="6039823" y="2601494"/>
            <a:ext cx="542378" cy="542382"/>
          </a:xfrm>
          <a:prstGeom prst="rect">
            <a:avLst/>
          </a:prstGeom>
          <a:noFill/>
          <a:ln>
            <a:noFill/>
          </a:ln>
        </p:spPr>
      </p:pic>
      <p:pic>
        <p:nvPicPr>
          <p:cNvPr id="3903" name="Google Shape;3903;p265"/>
          <p:cNvPicPr preferRelativeResize="0"/>
          <p:nvPr/>
        </p:nvPicPr>
        <p:blipFill>
          <a:blip r:embed="rId6">
            <a:alphaModFix/>
          </a:blip>
          <a:stretch>
            <a:fillRect/>
          </a:stretch>
        </p:blipFill>
        <p:spPr>
          <a:xfrm>
            <a:off x="819712" y="2669297"/>
            <a:ext cx="406756" cy="406758"/>
          </a:xfrm>
          <a:prstGeom prst="rect">
            <a:avLst/>
          </a:prstGeom>
          <a:noFill/>
          <a:ln>
            <a:noFill/>
          </a:ln>
        </p:spPr>
      </p:pic>
      <p:pic>
        <p:nvPicPr>
          <p:cNvPr id="3904" name="Google Shape;3904;p265"/>
          <p:cNvPicPr preferRelativeResize="0"/>
          <p:nvPr/>
        </p:nvPicPr>
        <p:blipFill>
          <a:blip r:embed="rId7">
            <a:alphaModFix/>
          </a:blip>
          <a:stretch>
            <a:fillRect/>
          </a:stretch>
        </p:blipFill>
        <p:spPr>
          <a:xfrm>
            <a:off x="7893309" y="2697752"/>
            <a:ext cx="349854" cy="349856"/>
          </a:xfrm>
          <a:prstGeom prst="rect">
            <a:avLst/>
          </a:prstGeom>
          <a:noFill/>
          <a:ln>
            <a:noFill/>
          </a:ln>
        </p:spPr>
      </p:pic>
      <p:cxnSp>
        <p:nvCxnSpPr>
          <p:cNvPr id="3905" name="Google Shape;3905;p265"/>
          <p:cNvCxnSpPr/>
          <p:nvPr/>
        </p:nvCxnSpPr>
        <p:spPr>
          <a:xfrm rot="10800000">
            <a:off x="3591562" y="2353604"/>
            <a:ext cx="812700" cy="0"/>
          </a:xfrm>
          <a:prstGeom prst="straightConnector1">
            <a:avLst/>
          </a:prstGeom>
          <a:noFill/>
          <a:ln w="9525" cap="flat" cmpd="sng">
            <a:solidFill>
              <a:schemeClr val="lt1"/>
            </a:solidFill>
            <a:prstDash val="dash"/>
            <a:round/>
            <a:headEnd type="none" w="med" len="med"/>
            <a:tailEnd type="triangle" w="med" len="med"/>
          </a:ln>
        </p:spPr>
      </p:cxnSp>
      <p:cxnSp>
        <p:nvCxnSpPr>
          <p:cNvPr id="3906" name="Google Shape;3906;p265"/>
          <p:cNvCxnSpPr/>
          <p:nvPr/>
        </p:nvCxnSpPr>
        <p:spPr>
          <a:xfrm rot="10800000" flipH="1">
            <a:off x="1001072" y="3389003"/>
            <a:ext cx="1049100" cy="11700"/>
          </a:xfrm>
          <a:prstGeom prst="straightConnector1">
            <a:avLst/>
          </a:prstGeom>
          <a:noFill/>
          <a:ln w="9525" cap="flat" cmpd="sng">
            <a:solidFill>
              <a:schemeClr val="lt1"/>
            </a:solidFill>
            <a:prstDash val="solid"/>
            <a:round/>
            <a:headEnd type="none" w="med" len="med"/>
            <a:tailEnd type="triangle" w="med" len="med"/>
          </a:ln>
        </p:spPr>
      </p:cxnSp>
      <p:cxnSp>
        <p:nvCxnSpPr>
          <p:cNvPr id="3907" name="Google Shape;3907;p265"/>
          <p:cNvCxnSpPr/>
          <p:nvPr/>
        </p:nvCxnSpPr>
        <p:spPr>
          <a:xfrm rot="10800000" flipH="1">
            <a:off x="2779628" y="3389238"/>
            <a:ext cx="1049100" cy="11700"/>
          </a:xfrm>
          <a:prstGeom prst="straightConnector1">
            <a:avLst/>
          </a:prstGeom>
          <a:noFill/>
          <a:ln w="9525" cap="flat" cmpd="sng">
            <a:solidFill>
              <a:schemeClr val="lt1"/>
            </a:solidFill>
            <a:prstDash val="solid"/>
            <a:round/>
            <a:headEnd type="none" w="med" len="med"/>
            <a:tailEnd type="triangle" w="med" len="med"/>
          </a:ln>
        </p:spPr>
      </p:cxnSp>
      <p:cxnSp>
        <p:nvCxnSpPr>
          <p:cNvPr id="3908" name="Google Shape;3908;p265"/>
          <p:cNvCxnSpPr/>
          <p:nvPr/>
        </p:nvCxnSpPr>
        <p:spPr>
          <a:xfrm rot="10800000" flipH="1">
            <a:off x="4546936" y="3389003"/>
            <a:ext cx="1049100" cy="11700"/>
          </a:xfrm>
          <a:prstGeom prst="straightConnector1">
            <a:avLst/>
          </a:prstGeom>
          <a:noFill/>
          <a:ln w="9525" cap="flat" cmpd="sng">
            <a:solidFill>
              <a:schemeClr val="lt1"/>
            </a:solidFill>
            <a:prstDash val="solid"/>
            <a:round/>
            <a:headEnd type="none" w="med" len="med"/>
            <a:tailEnd type="triangle" w="med" len="med"/>
          </a:ln>
        </p:spPr>
      </p:cxnSp>
      <p:cxnSp>
        <p:nvCxnSpPr>
          <p:cNvPr id="3909" name="Google Shape;3909;p265"/>
          <p:cNvCxnSpPr/>
          <p:nvPr/>
        </p:nvCxnSpPr>
        <p:spPr>
          <a:xfrm rot="10800000" flipH="1">
            <a:off x="6315576" y="3389238"/>
            <a:ext cx="1049100" cy="11700"/>
          </a:xfrm>
          <a:prstGeom prst="straightConnector1">
            <a:avLst/>
          </a:prstGeom>
          <a:noFill/>
          <a:ln w="9525" cap="flat" cmpd="sng">
            <a:solidFill>
              <a:schemeClr val="lt1"/>
            </a:solidFill>
            <a:prstDash val="solid"/>
            <a:round/>
            <a:headEnd type="none" w="med" len="med"/>
            <a:tailEnd type="triangle" w="med" len="med"/>
          </a:ln>
        </p:spPr>
      </p:cxnSp>
      <p:cxnSp>
        <p:nvCxnSpPr>
          <p:cNvPr id="3910" name="Google Shape;3910;p265"/>
          <p:cNvCxnSpPr/>
          <p:nvPr/>
        </p:nvCxnSpPr>
        <p:spPr>
          <a:xfrm rot="10800000">
            <a:off x="1810704" y="2346163"/>
            <a:ext cx="812700" cy="0"/>
          </a:xfrm>
          <a:prstGeom prst="straightConnector1">
            <a:avLst/>
          </a:prstGeom>
          <a:noFill/>
          <a:ln w="9525" cap="flat" cmpd="sng">
            <a:solidFill>
              <a:schemeClr val="lt1"/>
            </a:solidFill>
            <a:prstDash val="dash"/>
            <a:round/>
            <a:headEnd type="none" w="med" len="med"/>
            <a:tailEnd type="triangle" w="med" len="med"/>
          </a:ln>
        </p:spPr>
      </p:cxnSp>
      <p:cxnSp>
        <p:nvCxnSpPr>
          <p:cNvPr id="3911" name="Google Shape;3911;p265"/>
          <p:cNvCxnSpPr/>
          <p:nvPr/>
        </p:nvCxnSpPr>
        <p:spPr>
          <a:xfrm rot="10800000">
            <a:off x="5383746" y="2353619"/>
            <a:ext cx="812700" cy="0"/>
          </a:xfrm>
          <a:prstGeom prst="straightConnector1">
            <a:avLst/>
          </a:prstGeom>
          <a:noFill/>
          <a:ln w="9525" cap="flat" cmpd="sng">
            <a:solidFill>
              <a:schemeClr val="lt1"/>
            </a:solidFill>
            <a:prstDash val="dash"/>
            <a:round/>
            <a:headEnd type="none" w="med" len="med"/>
            <a:tailEnd type="triangle" w="med" len="med"/>
          </a:ln>
        </p:spPr>
      </p:cxnSp>
      <p:cxnSp>
        <p:nvCxnSpPr>
          <p:cNvPr id="3912" name="Google Shape;3912;p265"/>
          <p:cNvCxnSpPr/>
          <p:nvPr/>
        </p:nvCxnSpPr>
        <p:spPr>
          <a:xfrm rot="10800000">
            <a:off x="7157070" y="2346038"/>
            <a:ext cx="812700" cy="0"/>
          </a:xfrm>
          <a:prstGeom prst="straightConnector1">
            <a:avLst/>
          </a:prstGeom>
          <a:noFill/>
          <a:ln w="9525" cap="flat" cmpd="sng">
            <a:solidFill>
              <a:schemeClr val="lt1"/>
            </a:solidFill>
            <a:prstDash val="dash"/>
            <a:round/>
            <a:headEnd type="none" w="med" len="med"/>
            <a:tailEnd type="triangle" w="med" len="med"/>
          </a:ln>
        </p:spPr>
      </p:cxnSp>
      <p:sp>
        <p:nvSpPr>
          <p:cNvPr id="3913" name="Google Shape;3913;p265"/>
          <p:cNvSpPr txBox="1">
            <a:spLocks noGrp="1"/>
          </p:cNvSpPr>
          <p:nvPr>
            <p:ph type="title"/>
          </p:nvPr>
        </p:nvSpPr>
        <p:spPr>
          <a:xfrm>
            <a:off x="319100" y="0"/>
            <a:ext cx="8179200" cy="994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GB" sz="2400" b="1">
                <a:latin typeface="Arial"/>
                <a:ea typeface="Arial"/>
                <a:cs typeface="Arial"/>
                <a:sym typeface="Arial"/>
              </a:rPr>
              <a:t>The </a:t>
            </a:r>
            <a:r>
              <a:rPr lang="en-GB" sz="2400" b="1">
                <a:solidFill>
                  <a:srgbClr val="000000"/>
                </a:solidFill>
                <a:latin typeface="Arial"/>
                <a:ea typeface="Arial"/>
                <a:cs typeface="Arial"/>
                <a:sym typeface="Arial"/>
              </a:rPr>
              <a:t>TESTS methodology:</a:t>
            </a:r>
            <a:r>
              <a:rPr lang="en-GB" sz="2400" b="1">
                <a:solidFill>
                  <a:srgbClr val="0098DB"/>
                </a:solidFill>
                <a:latin typeface="Arial"/>
                <a:ea typeface="Arial"/>
                <a:cs typeface="Arial"/>
                <a:sym typeface="Arial"/>
              </a:rPr>
              <a:t> Explore</a:t>
            </a:r>
            <a:endParaRPr sz="2400" b="1">
              <a:solidFill>
                <a:srgbClr val="0098DB"/>
              </a:solidFill>
              <a:latin typeface="Arial"/>
              <a:ea typeface="Arial"/>
              <a:cs typeface="Arial"/>
              <a:sym typeface="Arial"/>
            </a:endParaRPr>
          </a:p>
        </p:txBody>
      </p:sp>
      <p:sp>
        <p:nvSpPr>
          <p:cNvPr id="3914" name="Google Shape;3914;p265"/>
          <p:cNvSpPr txBox="1"/>
          <p:nvPr/>
        </p:nvSpPr>
        <p:spPr>
          <a:xfrm>
            <a:off x="373500" y="1026925"/>
            <a:ext cx="8397000" cy="8547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a:solidFill>
                  <a:schemeClr val="dk1"/>
                </a:solidFill>
              </a:rPr>
              <a:t>Identifying the barriers that prevent or inhibit </a:t>
            </a:r>
            <a:endParaRPr>
              <a:solidFill>
                <a:schemeClr val="dk1"/>
              </a:solidFill>
            </a:endParaRPr>
          </a:p>
          <a:p>
            <a:pPr marL="0" marR="0" lvl="0" indent="0" algn="ctr" rtl="0">
              <a:lnSpc>
                <a:spcPct val="100000"/>
              </a:lnSpc>
              <a:spcBef>
                <a:spcPts val="0"/>
              </a:spcBef>
              <a:spcAft>
                <a:spcPts val="0"/>
              </a:spcAft>
              <a:buClr>
                <a:srgbClr val="000000"/>
              </a:buClr>
              <a:buSzPts val="1600"/>
              <a:buFont typeface="Arial"/>
              <a:buNone/>
            </a:pPr>
            <a:r>
              <a:rPr lang="en-GB">
                <a:solidFill>
                  <a:schemeClr val="dk1"/>
                </a:solidFill>
              </a:rPr>
              <a:t>your target behaviour</a:t>
            </a:r>
            <a:endParaRPr>
              <a:solidFill>
                <a:schemeClr val="dk1"/>
              </a:solidFill>
            </a:endParaRPr>
          </a:p>
          <a:p>
            <a:pPr marL="0" marR="0" lvl="0" indent="0" algn="ctr" rtl="0">
              <a:lnSpc>
                <a:spcPct val="100000"/>
              </a:lnSpc>
              <a:spcBef>
                <a:spcPts val="0"/>
              </a:spcBef>
              <a:spcAft>
                <a:spcPts val="0"/>
              </a:spcAft>
              <a:buClr>
                <a:srgbClr val="000000"/>
              </a:buClr>
              <a:buSzPts val="1600"/>
              <a:buFont typeface="Arial"/>
              <a:buNone/>
            </a:pPr>
            <a:endParaRPr>
              <a:solidFill>
                <a:schemeClr val="dk1"/>
              </a:solidFill>
            </a:endParaRPr>
          </a:p>
          <a:p>
            <a:pPr marL="0" marR="0" lvl="0" indent="0" algn="ctr" rtl="0">
              <a:lnSpc>
                <a:spcPct val="100000"/>
              </a:lnSpc>
              <a:spcBef>
                <a:spcPts val="0"/>
              </a:spcBef>
              <a:spcAft>
                <a:spcPts val="0"/>
              </a:spcAft>
              <a:buClr>
                <a:srgbClr val="000000"/>
              </a:buClr>
              <a:buSzPts val="1600"/>
              <a:buFont typeface="Arial"/>
              <a:buNone/>
            </a:pPr>
            <a:endParaRPr>
              <a:solidFill>
                <a:schemeClr val="dk1"/>
              </a:solidFil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3918"/>
        <p:cNvGrpSpPr/>
        <p:nvPr/>
      </p:nvGrpSpPr>
      <p:grpSpPr>
        <a:xfrm>
          <a:off x="0" y="0"/>
          <a:ext cx="0" cy="0"/>
          <a:chOff x="0" y="0"/>
          <a:chExt cx="0" cy="0"/>
        </a:xfrm>
      </p:grpSpPr>
      <p:sp>
        <p:nvSpPr>
          <p:cNvPr id="3919" name="Google Shape;3919;p266"/>
          <p:cNvSpPr txBox="1"/>
          <p:nvPr/>
        </p:nvSpPr>
        <p:spPr>
          <a:xfrm>
            <a:off x="52388" y="4895850"/>
            <a:ext cx="3086100" cy="253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A6A6A6"/>
              </a:buClr>
              <a:buSzPts val="800"/>
              <a:buFont typeface="Arial"/>
              <a:buNone/>
            </a:pPr>
            <a:r>
              <a:rPr lang="en-GB" sz="800" b="0" i="0" u="none">
                <a:solidFill>
                  <a:srgbClr val="A6A6A6"/>
                </a:solidFill>
                <a:latin typeface="Arial"/>
                <a:ea typeface="Arial"/>
                <a:cs typeface="Arial"/>
                <a:sym typeface="Arial"/>
              </a:rPr>
              <a:t>© The Behavioural Insights Team</a:t>
            </a:r>
            <a:endParaRPr sz="1100"/>
          </a:p>
        </p:txBody>
      </p:sp>
      <p:sp>
        <p:nvSpPr>
          <p:cNvPr id="3920" name="Google Shape;3920;p266"/>
          <p:cNvSpPr/>
          <p:nvPr/>
        </p:nvSpPr>
        <p:spPr>
          <a:xfrm>
            <a:off x="5487190" y="2224833"/>
            <a:ext cx="850311" cy="201104"/>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921" name="Google Shape;3921;p266"/>
          <p:cNvSpPr/>
          <p:nvPr/>
        </p:nvSpPr>
        <p:spPr>
          <a:xfrm rot="-5397052">
            <a:off x="5189653" y="2181049"/>
            <a:ext cx="349800" cy="2889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22" name="Google Shape;3922;p266"/>
          <p:cNvGrpSpPr/>
          <p:nvPr/>
        </p:nvGrpSpPr>
        <p:grpSpPr>
          <a:xfrm>
            <a:off x="6311586" y="3239170"/>
            <a:ext cx="1207370" cy="349991"/>
            <a:chOff x="1711050" y="2677195"/>
            <a:chExt cx="963507" cy="279300"/>
          </a:xfrm>
        </p:grpSpPr>
        <p:sp>
          <p:nvSpPr>
            <p:cNvPr id="3923" name="Google Shape;3923;p266"/>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924" name="Google Shape;3924;p266"/>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25" name="Google Shape;3925;p266"/>
          <p:cNvGrpSpPr/>
          <p:nvPr/>
        </p:nvGrpSpPr>
        <p:grpSpPr>
          <a:xfrm>
            <a:off x="7004427" y="2158655"/>
            <a:ext cx="1117480" cy="349991"/>
            <a:chOff x="2235454" y="1814393"/>
            <a:chExt cx="891772" cy="279300"/>
          </a:xfrm>
        </p:grpSpPr>
        <p:sp>
          <p:nvSpPr>
            <p:cNvPr id="3926" name="Google Shape;3926;p266"/>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927" name="Google Shape;3927;p266"/>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28" name="Google Shape;3928;p266"/>
          <p:cNvGrpSpPr/>
          <p:nvPr/>
        </p:nvGrpSpPr>
        <p:grpSpPr>
          <a:xfrm>
            <a:off x="1000940" y="3236034"/>
            <a:ext cx="1207370" cy="349991"/>
            <a:chOff x="1711050" y="2677195"/>
            <a:chExt cx="963507" cy="279300"/>
          </a:xfrm>
        </p:grpSpPr>
        <p:sp>
          <p:nvSpPr>
            <p:cNvPr id="3929" name="Google Shape;3929;p266"/>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930" name="Google Shape;3930;p266"/>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31" name="Google Shape;3931;p266"/>
          <p:cNvGrpSpPr/>
          <p:nvPr/>
        </p:nvGrpSpPr>
        <p:grpSpPr>
          <a:xfrm>
            <a:off x="1658071" y="2154857"/>
            <a:ext cx="1117480" cy="349991"/>
            <a:chOff x="2235454" y="1814393"/>
            <a:chExt cx="891772" cy="279300"/>
          </a:xfrm>
        </p:grpSpPr>
        <p:sp>
          <p:nvSpPr>
            <p:cNvPr id="3932" name="Google Shape;3932;p266"/>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0098DB"/>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933" name="Google Shape;3933;p266"/>
            <p:cNvSpPr/>
            <p:nvPr/>
          </p:nvSpPr>
          <p:spPr>
            <a:xfrm rot="-5396307">
              <a:off x="2211304" y="1838693"/>
              <a:ext cx="279300" cy="230700"/>
            </a:xfrm>
            <a:prstGeom prst="triangle">
              <a:avLst>
                <a:gd name="adj" fmla="val 50000"/>
              </a:avLst>
            </a:prstGeom>
            <a:solidFill>
              <a:srgbClr val="0098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34" name="Google Shape;3934;p266"/>
          <p:cNvGrpSpPr/>
          <p:nvPr/>
        </p:nvGrpSpPr>
        <p:grpSpPr>
          <a:xfrm>
            <a:off x="2800666" y="3239843"/>
            <a:ext cx="1207370" cy="349991"/>
            <a:chOff x="1711050" y="2677195"/>
            <a:chExt cx="963507" cy="279300"/>
          </a:xfrm>
        </p:grpSpPr>
        <p:sp>
          <p:nvSpPr>
            <p:cNvPr id="3935" name="Google Shape;3935;p266"/>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0098DB"/>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936" name="Google Shape;3936;p266"/>
            <p:cNvSpPr/>
            <p:nvPr/>
          </p:nvSpPr>
          <p:spPr>
            <a:xfrm rot="5403693">
              <a:off x="2419407" y="2701495"/>
              <a:ext cx="279300" cy="230700"/>
            </a:xfrm>
            <a:prstGeom prst="triangle">
              <a:avLst>
                <a:gd name="adj" fmla="val 50000"/>
              </a:avLst>
            </a:prstGeom>
            <a:solidFill>
              <a:srgbClr val="0098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37" name="Google Shape;3937;p266"/>
          <p:cNvGrpSpPr/>
          <p:nvPr/>
        </p:nvGrpSpPr>
        <p:grpSpPr>
          <a:xfrm>
            <a:off x="3457796" y="2158666"/>
            <a:ext cx="1117480" cy="349991"/>
            <a:chOff x="2235454" y="1814393"/>
            <a:chExt cx="891772" cy="279300"/>
          </a:xfrm>
        </p:grpSpPr>
        <p:sp>
          <p:nvSpPr>
            <p:cNvPr id="3938" name="Google Shape;3938;p266"/>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939" name="Google Shape;3939;p266"/>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40" name="Google Shape;3940;p266"/>
          <p:cNvGrpSpPr/>
          <p:nvPr/>
        </p:nvGrpSpPr>
        <p:grpSpPr>
          <a:xfrm>
            <a:off x="4558046" y="3236355"/>
            <a:ext cx="1207370" cy="349991"/>
            <a:chOff x="1711050" y="2677195"/>
            <a:chExt cx="963507" cy="279300"/>
          </a:xfrm>
        </p:grpSpPr>
        <p:sp>
          <p:nvSpPr>
            <p:cNvPr id="3941" name="Google Shape;3941;p266"/>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942" name="Google Shape;3942;p266"/>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43" name="Google Shape;3943;p266"/>
          <p:cNvSpPr txBox="1"/>
          <p:nvPr/>
        </p:nvSpPr>
        <p:spPr>
          <a:xfrm>
            <a:off x="428523"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chemeClr val="dk2"/>
                </a:solidFill>
                <a:latin typeface="Arial Black"/>
                <a:ea typeface="Arial Black"/>
                <a:cs typeface="Arial Black"/>
                <a:sym typeface="Arial Black"/>
              </a:rPr>
              <a:t>TARGET</a:t>
            </a:r>
            <a:endParaRPr sz="900">
              <a:solidFill>
                <a:schemeClr val="dk2"/>
              </a:solidFill>
              <a:latin typeface="Arial Black"/>
              <a:ea typeface="Arial Black"/>
              <a:cs typeface="Arial Black"/>
              <a:sym typeface="Arial Black"/>
            </a:endParaRPr>
          </a:p>
        </p:txBody>
      </p:sp>
      <p:sp>
        <p:nvSpPr>
          <p:cNvPr id="3944" name="Google Shape;3944;p266"/>
          <p:cNvSpPr txBox="1"/>
          <p:nvPr/>
        </p:nvSpPr>
        <p:spPr>
          <a:xfrm>
            <a:off x="2171555"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rgbClr val="0098DB"/>
                </a:solidFill>
                <a:latin typeface="Arial Black"/>
                <a:ea typeface="Arial Black"/>
                <a:cs typeface="Arial Black"/>
                <a:sym typeface="Arial Black"/>
              </a:rPr>
              <a:t>EXPLORE</a:t>
            </a:r>
            <a:endParaRPr sz="900">
              <a:solidFill>
                <a:srgbClr val="0098DB"/>
              </a:solidFill>
              <a:latin typeface="Arial Black"/>
              <a:ea typeface="Arial Black"/>
              <a:cs typeface="Arial Black"/>
              <a:sym typeface="Arial Black"/>
            </a:endParaRPr>
          </a:p>
        </p:txBody>
      </p:sp>
      <p:sp>
        <p:nvSpPr>
          <p:cNvPr id="3945" name="Google Shape;3945;p266"/>
          <p:cNvSpPr txBox="1"/>
          <p:nvPr/>
        </p:nvSpPr>
        <p:spPr>
          <a:xfrm>
            <a:off x="3989124"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chemeClr val="dk2"/>
                </a:solidFill>
                <a:latin typeface="Arial Black"/>
                <a:ea typeface="Arial Black"/>
                <a:cs typeface="Arial Black"/>
                <a:sym typeface="Arial Black"/>
              </a:rPr>
              <a:t>SOLUTION</a:t>
            </a:r>
            <a:endParaRPr sz="900">
              <a:solidFill>
                <a:schemeClr val="dk2"/>
              </a:solidFill>
              <a:latin typeface="Arial Black"/>
              <a:ea typeface="Arial Black"/>
              <a:cs typeface="Arial Black"/>
              <a:sym typeface="Arial Black"/>
            </a:endParaRPr>
          </a:p>
        </p:txBody>
      </p:sp>
      <p:sp>
        <p:nvSpPr>
          <p:cNvPr id="3946" name="Google Shape;3946;p266"/>
          <p:cNvSpPr txBox="1"/>
          <p:nvPr/>
        </p:nvSpPr>
        <p:spPr>
          <a:xfrm>
            <a:off x="5754200"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chemeClr val="dk2"/>
                </a:solidFill>
                <a:latin typeface="Arial Black"/>
                <a:ea typeface="Arial Black"/>
                <a:cs typeface="Arial Black"/>
                <a:sym typeface="Arial Black"/>
              </a:rPr>
              <a:t>TRIAL</a:t>
            </a:r>
            <a:endParaRPr sz="900">
              <a:solidFill>
                <a:schemeClr val="dk2"/>
              </a:solidFill>
              <a:latin typeface="Arial Black"/>
              <a:ea typeface="Arial Black"/>
              <a:cs typeface="Arial Black"/>
              <a:sym typeface="Arial Black"/>
            </a:endParaRPr>
          </a:p>
        </p:txBody>
      </p:sp>
      <p:sp>
        <p:nvSpPr>
          <p:cNvPr id="3947" name="Google Shape;3947;p266"/>
          <p:cNvSpPr txBox="1"/>
          <p:nvPr/>
        </p:nvSpPr>
        <p:spPr>
          <a:xfrm>
            <a:off x="7503827"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chemeClr val="dk2"/>
                </a:solidFill>
                <a:latin typeface="Arial Black"/>
                <a:ea typeface="Arial Black"/>
                <a:cs typeface="Arial Black"/>
                <a:sym typeface="Arial Black"/>
              </a:rPr>
              <a:t>SCALE</a:t>
            </a:r>
            <a:endParaRPr sz="900">
              <a:solidFill>
                <a:schemeClr val="dk2"/>
              </a:solidFill>
              <a:latin typeface="Arial Black"/>
              <a:ea typeface="Arial Black"/>
              <a:cs typeface="Arial Black"/>
              <a:sym typeface="Arial Black"/>
            </a:endParaRPr>
          </a:p>
        </p:txBody>
      </p:sp>
      <p:sp>
        <p:nvSpPr>
          <p:cNvPr id="3948" name="Google Shape;3948;p266"/>
          <p:cNvSpPr/>
          <p:nvPr/>
        </p:nvSpPr>
        <p:spPr>
          <a:xfrm>
            <a:off x="2134304" y="2229443"/>
            <a:ext cx="1287431" cy="1287049"/>
          </a:xfrm>
          <a:custGeom>
            <a:avLst/>
            <a:gdLst/>
            <a:ahLst/>
            <a:cxnLst/>
            <a:rect l="l" t="t" r="r" b="b"/>
            <a:pathLst>
              <a:path w="577" h="577" extrusionOk="0">
                <a:moveTo>
                  <a:pt x="288" y="486"/>
                </a:moveTo>
                <a:cubicBezTo>
                  <a:pt x="179" y="486"/>
                  <a:pt x="90" y="397"/>
                  <a:pt x="90" y="289"/>
                </a:cubicBezTo>
                <a:cubicBezTo>
                  <a:pt x="90" y="179"/>
                  <a:pt x="179" y="91"/>
                  <a:pt x="288" y="91"/>
                </a:cubicBezTo>
                <a:cubicBezTo>
                  <a:pt x="398" y="91"/>
                  <a:pt x="487" y="179"/>
                  <a:pt x="487" y="289"/>
                </a:cubicBezTo>
                <a:cubicBezTo>
                  <a:pt x="487" y="397"/>
                  <a:pt x="398" y="486"/>
                  <a:pt x="288" y="486"/>
                </a:cubicBezTo>
                <a:close/>
                <a:moveTo>
                  <a:pt x="288" y="0"/>
                </a:moveTo>
                <a:cubicBezTo>
                  <a:pt x="128" y="0"/>
                  <a:pt x="0" y="129"/>
                  <a:pt x="0" y="289"/>
                </a:cubicBezTo>
                <a:cubicBezTo>
                  <a:pt x="0" y="447"/>
                  <a:pt x="128" y="577"/>
                  <a:pt x="288" y="577"/>
                </a:cubicBezTo>
                <a:cubicBezTo>
                  <a:pt x="448" y="577"/>
                  <a:pt x="577" y="447"/>
                  <a:pt x="577" y="289"/>
                </a:cubicBezTo>
                <a:cubicBezTo>
                  <a:pt x="577" y="129"/>
                  <a:pt x="448" y="0"/>
                  <a:pt x="288" y="0"/>
                </a:cubicBezTo>
                <a:close/>
              </a:path>
            </a:pathLst>
          </a:custGeom>
          <a:solidFill>
            <a:srgbClr val="0098DB"/>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949" name="Google Shape;3949;p266"/>
          <p:cNvSpPr/>
          <p:nvPr/>
        </p:nvSpPr>
        <p:spPr>
          <a:xfrm>
            <a:off x="368556" y="2229443"/>
            <a:ext cx="1289667" cy="1287049"/>
          </a:xfrm>
          <a:custGeom>
            <a:avLst/>
            <a:gdLst/>
            <a:ahLst/>
            <a:cxnLst/>
            <a:rect l="l" t="t" r="r" b="b"/>
            <a:pathLst>
              <a:path w="578" h="577" extrusionOk="0">
                <a:moveTo>
                  <a:pt x="289" y="486"/>
                </a:moveTo>
                <a:cubicBezTo>
                  <a:pt x="180" y="486"/>
                  <a:pt x="91" y="397"/>
                  <a:pt x="91" y="289"/>
                </a:cubicBezTo>
                <a:cubicBezTo>
                  <a:pt x="91" y="179"/>
                  <a:pt x="180" y="91"/>
                  <a:pt x="289" y="91"/>
                </a:cubicBezTo>
                <a:cubicBezTo>
                  <a:pt x="399" y="91"/>
                  <a:pt x="487" y="179"/>
                  <a:pt x="487" y="289"/>
                </a:cubicBezTo>
                <a:cubicBezTo>
                  <a:pt x="487" y="397"/>
                  <a:pt x="399" y="486"/>
                  <a:pt x="289" y="486"/>
                </a:cubicBezTo>
                <a:close/>
                <a:moveTo>
                  <a:pt x="289" y="0"/>
                </a:moveTo>
                <a:cubicBezTo>
                  <a:pt x="129" y="0"/>
                  <a:pt x="0" y="129"/>
                  <a:pt x="0" y="289"/>
                </a:cubicBezTo>
                <a:cubicBezTo>
                  <a:pt x="0" y="447"/>
                  <a:pt x="129" y="577"/>
                  <a:pt x="289" y="577"/>
                </a:cubicBezTo>
                <a:cubicBezTo>
                  <a:pt x="449" y="577"/>
                  <a:pt x="578" y="447"/>
                  <a:pt x="578" y="289"/>
                </a:cubicBezTo>
                <a:cubicBezTo>
                  <a:pt x="578" y="129"/>
                  <a:pt x="449" y="0"/>
                  <a:pt x="289" y="0"/>
                </a:cubicBez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950" name="Google Shape;3950;p266"/>
          <p:cNvSpPr/>
          <p:nvPr/>
        </p:nvSpPr>
        <p:spPr>
          <a:xfrm>
            <a:off x="3897816" y="2229443"/>
            <a:ext cx="1287431" cy="1287049"/>
          </a:xfrm>
          <a:custGeom>
            <a:avLst/>
            <a:gdLst/>
            <a:ahLst/>
            <a:cxnLst/>
            <a:rect l="l" t="t" r="r" b="b"/>
            <a:pathLst>
              <a:path w="577" h="577" extrusionOk="0">
                <a:moveTo>
                  <a:pt x="487" y="289"/>
                </a:moveTo>
                <a:cubicBezTo>
                  <a:pt x="487" y="397"/>
                  <a:pt x="398" y="486"/>
                  <a:pt x="289" y="486"/>
                </a:cubicBezTo>
                <a:cubicBezTo>
                  <a:pt x="179" y="486"/>
                  <a:pt x="90" y="397"/>
                  <a:pt x="90" y="289"/>
                </a:cubicBezTo>
                <a:cubicBezTo>
                  <a:pt x="90" y="179"/>
                  <a:pt x="179" y="91"/>
                  <a:pt x="289" y="91"/>
                </a:cubicBezTo>
                <a:cubicBezTo>
                  <a:pt x="398" y="91"/>
                  <a:pt x="487" y="179"/>
                  <a:pt x="487" y="289"/>
                </a:cubicBezTo>
                <a:close/>
                <a:moveTo>
                  <a:pt x="577" y="289"/>
                </a:moveTo>
                <a:cubicBezTo>
                  <a:pt x="577" y="129"/>
                  <a:pt x="447" y="0"/>
                  <a:pt x="289" y="0"/>
                </a:cubicBezTo>
                <a:cubicBezTo>
                  <a:pt x="129" y="0"/>
                  <a:pt x="0" y="129"/>
                  <a:pt x="0" y="289"/>
                </a:cubicBezTo>
                <a:cubicBezTo>
                  <a:pt x="0" y="447"/>
                  <a:pt x="129" y="577"/>
                  <a:pt x="289" y="577"/>
                </a:cubicBezTo>
                <a:cubicBezTo>
                  <a:pt x="447" y="577"/>
                  <a:pt x="577" y="447"/>
                  <a:pt x="577" y="289"/>
                </a:cubicBez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951" name="Google Shape;3951;p266"/>
          <p:cNvSpPr/>
          <p:nvPr/>
        </p:nvSpPr>
        <p:spPr>
          <a:xfrm>
            <a:off x="5661322" y="2229443"/>
            <a:ext cx="1287431" cy="1287049"/>
          </a:xfrm>
          <a:custGeom>
            <a:avLst/>
            <a:gdLst/>
            <a:ahLst/>
            <a:cxnLst/>
            <a:rect l="l" t="t" r="r" b="b"/>
            <a:pathLst>
              <a:path w="577" h="577" extrusionOk="0">
                <a:moveTo>
                  <a:pt x="289" y="486"/>
                </a:moveTo>
                <a:cubicBezTo>
                  <a:pt x="179" y="486"/>
                  <a:pt x="90" y="397"/>
                  <a:pt x="90" y="289"/>
                </a:cubicBezTo>
                <a:cubicBezTo>
                  <a:pt x="90" y="179"/>
                  <a:pt x="179" y="91"/>
                  <a:pt x="289" y="91"/>
                </a:cubicBezTo>
                <a:cubicBezTo>
                  <a:pt x="398" y="91"/>
                  <a:pt x="486" y="179"/>
                  <a:pt x="486" y="289"/>
                </a:cubicBezTo>
                <a:cubicBezTo>
                  <a:pt x="486" y="397"/>
                  <a:pt x="398" y="486"/>
                  <a:pt x="289" y="486"/>
                </a:cubicBezTo>
                <a:close/>
                <a:moveTo>
                  <a:pt x="289" y="0"/>
                </a:moveTo>
                <a:cubicBezTo>
                  <a:pt x="129" y="0"/>
                  <a:pt x="0" y="129"/>
                  <a:pt x="0" y="289"/>
                </a:cubicBezTo>
                <a:cubicBezTo>
                  <a:pt x="0" y="447"/>
                  <a:pt x="129" y="577"/>
                  <a:pt x="289" y="577"/>
                </a:cubicBezTo>
                <a:cubicBezTo>
                  <a:pt x="447" y="577"/>
                  <a:pt x="577" y="447"/>
                  <a:pt x="577" y="289"/>
                </a:cubicBezTo>
                <a:cubicBezTo>
                  <a:pt x="577" y="129"/>
                  <a:pt x="447" y="0"/>
                  <a:pt x="289" y="0"/>
                </a:cubicBez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952" name="Google Shape;3952;p266"/>
          <p:cNvSpPr/>
          <p:nvPr/>
        </p:nvSpPr>
        <p:spPr>
          <a:xfrm>
            <a:off x="7424835" y="2229443"/>
            <a:ext cx="1285196" cy="1287049"/>
          </a:xfrm>
          <a:custGeom>
            <a:avLst/>
            <a:gdLst/>
            <a:ahLst/>
            <a:cxnLst/>
            <a:rect l="l" t="t" r="r" b="b"/>
            <a:pathLst>
              <a:path w="576" h="577" extrusionOk="0">
                <a:moveTo>
                  <a:pt x="486" y="289"/>
                </a:moveTo>
                <a:cubicBezTo>
                  <a:pt x="486" y="397"/>
                  <a:pt x="397" y="486"/>
                  <a:pt x="289" y="486"/>
                </a:cubicBezTo>
                <a:cubicBezTo>
                  <a:pt x="179" y="486"/>
                  <a:pt x="91" y="397"/>
                  <a:pt x="91" y="289"/>
                </a:cubicBezTo>
                <a:cubicBezTo>
                  <a:pt x="91" y="179"/>
                  <a:pt x="179" y="91"/>
                  <a:pt x="289" y="91"/>
                </a:cubicBezTo>
                <a:cubicBezTo>
                  <a:pt x="397" y="91"/>
                  <a:pt x="486" y="179"/>
                  <a:pt x="486" y="289"/>
                </a:cubicBezTo>
                <a:close/>
                <a:moveTo>
                  <a:pt x="576" y="289"/>
                </a:moveTo>
                <a:cubicBezTo>
                  <a:pt x="576" y="129"/>
                  <a:pt x="447" y="0"/>
                  <a:pt x="289" y="0"/>
                </a:cubicBezTo>
                <a:cubicBezTo>
                  <a:pt x="129" y="0"/>
                  <a:pt x="0" y="129"/>
                  <a:pt x="0" y="289"/>
                </a:cubicBezTo>
                <a:cubicBezTo>
                  <a:pt x="0" y="447"/>
                  <a:pt x="129" y="577"/>
                  <a:pt x="289" y="577"/>
                </a:cubicBezTo>
                <a:cubicBezTo>
                  <a:pt x="447" y="577"/>
                  <a:pt x="576" y="447"/>
                  <a:pt x="576" y="289"/>
                </a:cubicBez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953" name="Google Shape;3953;p266"/>
          <p:cNvSpPr/>
          <p:nvPr/>
        </p:nvSpPr>
        <p:spPr>
          <a:xfrm>
            <a:off x="484011" y="2342956"/>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54" name="Google Shape;3954;p266"/>
          <p:cNvSpPr/>
          <p:nvPr/>
        </p:nvSpPr>
        <p:spPr>
          <a:xfrm>
            <a:off x="2252448" y="2348533"/>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55" name="Google Shape;3955;p266"/>
          <p:cNvSpPr/>
          <p:nvPr/>
        </p:nvSpPr>
        <p:spPr>
          <a:xfrm>
            <a:off x="4014916" y="2334998"/>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56" name="Google Shape;3956;p266"/>
          <p:cNvSpPr/>
          <p:nvPr/>
        </p:nvSpPr>
        <p:spPr>
          <a:xfrm>
            <a:off x="5778935" y="2351854"/>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57" name="Google Shape;3957;p266"/>
          <p:cNvSpPr/>
          <p:nvPr/>
        </p:nvSpPr>
        <p:spPr>
          <a:xfrm>
            <a:off x="7536970" y="2342956"/>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58" name="Google Shape;3958;p266"/>
          <p:cNvSpPr/>
          <p:nvPr/>
        </p:nvSpPr>
        <p:spPr>
          <a:xfrm>
            <a:off x="630059" y="2490875"/>
            <a:ext cx="766647" cy="766420"/>
          </a:xfrm>
          <a:custGeom>
            <a:avLst/>
            <a:gdLst/>
            <a:ahLst/>
            <a:cxnLst/>
            <a:rect l="l" t="t" r="r" b="b"/>
            <a:pathLst>
              <a:path w="344" h="344" extrusionOk="0">
                <a:moveTo>
                  <a:pt x="344" y="172"/>
                </a:moveTo>
                <a:cubicBezTo>
                  <a:pt x="344" y="267"/>
                  <a:pt x="267" y="344"/>
                  <a:pt x="172" y="344"/>
                </a:cubicBezTo>
                <a:cubicBezTo>
                  <a:pt x="77" y="344"/>
                  <a:pt x="0" y="267"/>
                  <a:pt x="0" y="172"/>
                </a:cubicBezTo>
                <a:cubicBezTo>
                  <a:pt x="0" y="78"/>
                  <a:pt x="77" y="0"/>
                  <a:pt x="172" y="0"/>
                </a:cubicBezTo>
                <a:cubicBezTo>
                  <a:pt x="267" y="0"/>
                  <a:pt x="344" y="78"/>
                  <a:pt x="344" y="172"/>
                </a:cubicBezTo>
                <a:close/>
              </a:path>
            </a:pathLst>
          </a:custGeom>
          <a:solidFill>
            <a:srgbClr val="59565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959" name="Google Shape;3959;p266"/>
          <p:cNvSpPr/>
          <p:nvPr/>
        </p:nvSpPr>
        <p:spPr>
          <a:xfrm>
            <a:off x="2395813" y="2490875"/>
            <a:ext cx="764412" cy="766420"/>
          </a:xfrm>
          <a:custGeom>
            <a:avLst/>
            <a:gdLst/>
            <a:ahLst/>
            <a:cxnLst/>
            <a:rect l="l" t="t" r="r" b="b"/>
            <a:pathLst>
              <a:path w="343" h="344" extrusionOk="0">
                <a:moveTo>
                  <a:pt x="343" y="172"/>
                </a:moveTo>
                <a:cubicBezTo>
                  <a:pt x="343" y="267"/>
                  <a:pt x="266" y="344"/>
                  <a:pt x="171" y="344"/>
                </a:cubicBezTo>
                <a:cubicBezTo>
                  <a:pt x="77" y="344"/>
                  <a:pt x="0" y="267"/>
                  <a:pt x="0" y="172"/>
                </a:cubicBezTo>
                <a:cubicBezTo>
                  <a:pt x="0" y="78"/>
                  <a:pt x="77" y="0"/>
                  <a:pt x="171" y="0"/>
                </a:cubicBezTo>
                <a:cubicBezTo>
                  <a:pt x="266" y="0"/>
                  <a:pt x="343" y="78"/>
                  <a:pt x="343" y="172"/>
                </a:cubicBezTo>
                <a:close/>
              </a:path>
            </a:pathLst>
          </a:custGeom>
          <a:solidFill>
            <a:srgbClr val="FADA63"/>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960" name="Google Shape;3960;p266"/>
          <p:cNvSpPr/>
          <p:nvPr/>
        </p:nvSpPr>
        <p:spPr>
          <a:xfrm>
            <a:off x="4159320" y="2490875"/>
            <a:ext cx="764412" cy="766420"/>
          </a:xfrm>
          <a:custGeom>
            <a:avLst/>
            <a:gdLst/>
            <a:ahLst/>
            <a:cxnLst/>
            <a:rect l="l" t="t" r="r" b="b"/>
            <a:pathLst>
              <a:path w="343" h="344" extrusionOk="0">
                <a:moveTo>
                  <a:pt x="343" y="172"/>
                </a:moveTo>
                <a:cubicBezTo>
                  <a:pt x="343" y="78"/>
                  <a:pt x="266" y="0"/>
                  <a:pt x="172" y="0"/>
                </a:cubicBezTo>
                <a:cubicBezTo>
                  <a:pt x="77" y="0"/>
                  <a:pt x="0" y="78"/>
                  <a:pt x="0" y="172"/>
                </a:cubicBezTo>
                <a:cubicBezTo>
                  <a:pt x="0" y="267"/>
                  <a:pt x="77" y="344"/>
                  <a:pt x="172" y="344"/>
                </a:cubicBezTo>
                <a:cubicBezTo>
                  <a:pt x="266" y="344"/>
                  <a:pt x="343" y="267"/>
                  <a:pt x="343" y="172"/>
                </a:cubicBezTo>
                <a:close/>
              </a:path>
            </a:pathLst>
          </a:custGeom>
          <a:solidFill>
            <a:srgbClr val="1899D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961" name="Google Shape;3961;p266"/>
          <p:cNvSpPr/>
          <p:nvPr/>
        </p:nvSpPr>
        <p:spPr>
          <a:xfrm>
            <a:off x="5922832" y="2490875"/>
            <a:ext cx="764412" cy="766420"/>
          </a:xfrm>
          <a:custGeom>
            <a:avLst/>
            <a:gdLst/>
            <a:ahLst/>
            <a:cxnLst/>
            <a:rect l="l" t="t" r="r" b="b"/>
            <a:pathLst>
              <a:path w="343" h="344" extrusionOk="0">
                <a:moveTo>
                  <a:pt x="343" y="172"/>
                </a:moveTo>
                <a:cubicBezTo>
                  <a:pt x="343" y="267"/>
                  <a:pt x="267" y="344"/>
                  <a:pt x="172" y="344"/>
                </a:cubicBezTo>
                <a:cubicBezTo>
                  <a:pt x="77" y="344"/>
                  <a:pt x="0" y="267"/>
                  <a:pt x="0" y="172"/>
                </a:cubicBezTo>
                <a:cubicBezTo>
                  <a:pt x="0" y="78"/>
                  <a:pt x="77" y="0"/>
                  <a:pt x="172" y="0"/>
                </a:cubicBezTo>
                <a:cubicBezTo>
                  <a:pt x="267" y="0"/>
                  <a:pt x="343" y="78"/>
                  <a:pt x="343" y="172"/>
                </a:cubicBezTo>
                <a:close/>
              </a:path>
            </a:pathLst>
          </a:custGeom>
          <a:solidFill>
            <a:srgbClr val="72CE9B"/>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962" name="Google Shape;3962;p266"/>
          <p:cNvSpPr/>
          <p:nvPr/>
        </p:nvSpPr>
        <p:spPr>
          <a:xfrm>
            <a:off x="7686351" y="2490875"/>
            <a:ext cx="766647" cy="766420"/>
          </a:xfrm>
          <a:custGeom>
            <a:avLst/>
            <a:gdLst/>
            <a:ahLst/>
            <a:cxnLst/>
            <a:rect l="l" t="t" r="r" b="b"/>
            <a:pathLst>
              <a:path w="344" h="344" extrusionOk="0">
                <a:moveTo>
                  <a:pt x="344" y="172"/>
                </a:moveTo>
                <a:cubicBezTo>
                  <a:pt x="344" y="78"/>
                  <a:pt x="267" y="0"/>
                  <a:pt x="172" y="0"/>
                </a:cubicBezTo>
                <a:cubicBezTo>
                  <a:pt x="77" y="0"/>
                  <a:pt x="0" y="78"/>
                  <a:pt x="0" y="172"/>
                </a:cubicBezTo>
                <a:cubicBezTo>
                  <a:pt x="0" y="267"/>
                  <a:pt x="77" y="344"/>
                  <a:pt x="172" y="344"/>
                </a:cubicBezTo>
                <a:cubicBezTo>
                  <a:pt x="267" y="344"/>
                  <a:pt x="344" y="267"/>
                  <a:pt x="344" y="172"/>
                </a:cubicBezTo>
                <a:close/>
              </a:path>
            </a:pathLst>
          </a:custGeom>
          <a:solidFill>
            <a:srgbClr val="FFB549"/>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pic>
        <p:nvPicPr>
          <p:cNvPr id="3963" name="Google Shape;3963;p266"/>
          <p:cNvPicPr preferRelativeResize="0"/>
          <p:nvPr/>
        </p:nvPicPr>
        <p:blipFill rotWithShape="1">
          <a:blip r:embed="rId3">
            <a:alphaModFix/>
          </a:blip>
          <a:srcRect/>
          <a:stretch/>
        </p:blipFill>
        <p:spPr>
          <a:xfrm>
            <a:off x="2532072" y="2619177"/>
            <a:ext cx="507443" cy="507011"/>
          </a:xfrm>
          <a:prstGeom prst="rect">
            <a:avLst/>
          </a:prstGeom>
          <a:noFill/>
          <a:ln>
            <a:noFill/>
          </a:ln>
        </p:spPr>
      </p:pic>
      <p:pic>
        <p:nvPicPr>
          <p:cNvPr id="3964" name="Google Shape;3964;p266"/>
          <p:cNvPicPr preferRelativeResize="0"/>
          <p:nvPr/>
        </p:nvPicPr>
        <p:blipFill rotWithShape="1">
          <a:blip r:embed="rId4">
            <a:alphaModFix/>
          </a:blip>
          <a:srcRect/>
          <a:stretch/>
        </p:blipFill>
        <p:spPr>
          <a:xfrm>
            <a:off x="4268488" y="2601732"/>
            <a:ext cx="542378" cy="541909"/>
          </a:xfrm>
          <a:prstGeom prst="rect">
            <a:avLst/>
          </a:prstGeom>
          <a:noFill/>
          <a:ln>
            <a:noFill/>
          </a:ln>
        </p:spPr>
      </p:pic>
      <p:pic>
        <p:nvPicPr>
          <p:cNvPr id="3965" name="Google Shape;3965;p266"/>
          <p:cNvPicPr preferRelativeResize="0"/>
          <p:nvPr/>
        </p:nvPicPr>
        <p:blipFill rotWithShape="1">
          <a:blip r:embed="rId5">
            <a:alphaModFix/>
          </a:blip>
          <a:srcRect/>
          <a:stretch/>
        </p:blipFill>
        <p:spPr>
          <a:xfrm>
            <a:off x="6039823" y="2601494"/>
            <a:ext cx="542378" cy="542382"/>
          </a:xfrm>
          <a:prstGeom prst="rect">
            <a:avLst/>
          </a:prstGeom>
          <a:noFill/>
          <a:ln>
            <a:noFill/>
          </a:ln>
        </p:spPr>
      </p:pic>
      <p:pic>
        <p:nvPicPr>
          <p:cNvPr id="3966" name="Google Shape;3966;p266"/>
          <p:cNvPicPr preferRelativeResize="0"/>
          <p:nvPr/>
        </p:nvPicPr>
        <p:blipFill>
          <a:blip r:embed="rId6">
            <a:alphaModFix/>
          </a:blip>
          <a:stretch>
            <a:fillRect/>
          </a:stretch>
        </p:blipFill>
        <p:spPr>
          <a:xfrm>
            <a:off x="819712" y="2669297"/>
            <a:ext cx="406756" cy="406758"/>
          </a:xfrm>
          <a:prstGeom prst="rect">
            <a:avLst/>
          </a:prstGeom>
          <a:noFill/>
          <a:ln>
            <a:noFill/>
          </a:ln>
        </p:spPr>
      </p:pic>
      <p:pic>
        <p:nvPicPr>
          <p:cNvPr id="3967" name="Google Shape;3967;p266"/>
          <p:cNvPicPr preferRelativeResize="0"/>
          <p:nvPr/>
        </p:nvPicPr>
        <p:blipFill>
          <a:blip r:embed="rId7">
            <a:alphaModFix/>
          </a:blip>
          <a:stretch>
            <a:fillRect/>
          </a:stretch>
        </p:blipFill>
        <p:spPr>
          <a:xfrm>
            <a:off x="7893309" y="2697752"/>
            <a:ext cx="349854" cy="349856"/>
          </a:xfrm>
          <a:prstGeom prst="rect">
            <a:avLst/>
          </a:prstGeom>
          <a:noFill/>
          <a:ln>
            <a:noFill/>
          </a:ln>
        </p:spPr>
      </p:pic>
      <p:cxnSp>
        <p:nvCxnSpPr>
          <p:cNvPr id="3968" name="Google Shape;3968;p266"/>
          <p:cNvCxnSpPr/>
          <p:nvPr/>
        </p:nvCxnSpPr>
        <p:spPr>
          <a:xfrm rot="10800000">
            <a:off x="3591562" y="2353604"/>
            <a:ext cx="812700" cy="0"/>
          </a:xfrm>
          <a:prstGeom prst="straightConnector1">
            <a:avLst/>
          </a:prstGeom>
          <a:noFill/>
          <a:ln w="9525" cap="flat" cmpd="sng">
            <a:solidFill>
              <a:schemeClr val="lt1"/>
            </a:solidFill>
            <a:prstDash val="dash"/>
            <a:round/>
            <a:headEnd type="none" w="med" len="med"/>
            <a:tailEnd type="triangle" w="med" len="med"/>
          </a:ln>
        </p:spPr>
      </p:cxnSp>
      <p:cxnSp>
        <p:nvCxnSpPr>
          <p:cNvPr id="3969" name="Google Shape;3969;p266"/>
          <p:cNvCxnSpPr/>
          <p:nvPr/>
        </p:nvCxnSpPr>
        <p:spPr>
          <a:xfrm rot="10800000" flipH="1">
            <a:off x="1001072" y="3389003"/>
            <a:ext cx="1049100" cy="11700"/>
          </a:xfrm>
          <a:prstGeom prst="straightConnector1">
            <a:avLst/>
          </a:prstGeom>
          <a:noFill/>
          <a:ln w="9525" cap="flat" cmpd="sng">
            <a:solidFill>
              <a:schemeClr val="lt1"/>
            </a:solidFill>
            <a:prstDash val="solid"/>
            <a:round/>
            <a:headEnd type="none" w="med" len="med"/>
            <a:tailEnd type="triangle" w="med" len="med"/>
          </a:ln>
        </p:spPr>
      </p:cxnSp>
      <p:cxnSp>
        <p:nvCxnSpPr>
          <p:cNvPr id="3970" name="Google Shape;3970;p266"/>
          <p:cNvCxnSpPr/>
          <p:nvPr/>
        </p:nvCxnSpPr>
        <p:spPr>
          <a:xfrm rot="10800000" flipH="1">
            <a:off x="2779628" y="3389238"/>
            <a:ext cx="1049100" cy="11700"/>
          </a:xfrm>
          <a:prstGeom prst="straightConnector1">
            <a:avLst/>
          </a:prstGeom>
          <a:noFill/>
          <a:ln w="9525" cap="flat" cmpd="sng">
            <a:solidFill>
              <a:schemeClr val="lt1"/>
            </a:solidFill>
            <a:prstDash val="solid"/>
            <a:round/>
            <a:headEnd type="none" w="med" len="med"/>
            <a:tailEnd type="triangle" w="med" len="med"/>
          </a:ln>
        </p:spPr>
      </p:cxnSp>
      <p:cxnSp>
        <p:nvCxnSpPr>
          <p:cNvPr id="3971" name="Google Shape;3971;p266"/>
          <p:cNvCxnSpPr/>
          <p:nvPr/>
        </p:nvCxnSpPr>
        <p:spPr>
          <a:xfrm rot="10800000" flipH="1">
            <a:off x="4546936" y="3389003"/>
            <a:ext cx="1049100" cy="11700"/>
          </a:xfrm>
          <a:prstGeom prst="straightConnector1">
            <a:avLst/>
          </a:prstGeom>
          <a:noFill/>
          <a:ln w="9525" cap="flat" cmpd="sng">
            <a:solidFill>
              <a:schemeClr val="lt1"/>
            </a:solidFill>
            <a:prstDash val="solid"/>
            <a:round/>
            <a:headEnd type="none" w="med" len="med"/>
            <a:tailEnd type="triangle" w="med" len="med"/>
          </a:ln>
        </p:spPr>
      </p:cxnSp>
      <p:cxnSp>
        <p:nvCxnSpPr>
          <p:cNvPr id="3972" name="Google Shape;3972;p266"/>
          <p:cNvCxnSpPr/>
          <p:nvPr/>
        </p:nvCxnSpPr>
        <p:spPr>
          <a:xfrm rot="10800000" flipH="1">
            <a:off x="6315576" y="3389238"/>
            <a:ext cx="1049100" cy="11700"/>
          </a:xfrm>
          <a:prstGeom prst="straightConnector1">
            <a:avLst/>
          </a:prstGeom>
          <a:noFill/>
          <a:ln w="9525" cap="flat" cmpd="sng">
            <a:solidFill>
              <a:schemeClr val="lt1"/>
            </a:solidFill>
            <a:prstDash val="solid"/>
            <a:round/>
            <a:headEnd type="none" w="med" len="med"/>
            <a:tailEnd type="triangle" w="med" len="med"/>
          </a:ln>
        </p:spPr>
      </p:cxnSp>
      <p:cxnSp>
        <p:nvCxnSpPr>
          <p:cNvPr id="3973" name="Google Shape;3973;p266"/>
          <p:cNvCxnSpPr/>
          <p:nvPr/>
        </p:nvCxnSpPr>
        <p:spPr>
          <a:xfrm rot="10800000">
            <a:off x="1810704" y="2346163"/>
            <a:ext cx="812700" cy="0"/>
          </a:xfrm>
          <a:prstGeom prst="straightConnector1">
            <a:avLst/>
          </a:prstGeom>
          <a:noFill/>
          <a:ln w="9525" cap="flat" cmpd="sng">
            <a:solidFill>
              <a:schemeClr val="lt1"/>
            </a:solidFill>
            <a:prstDash val="dash"/>
            <a:round/>
            <a:headEnd type="none" w="med" len="med"/>
            <a:tailEnd type="triangle" w="med" len="med"/>
          </a:ln>
        </p:spPr>
      </p:cxnSp>
      <p:cxnSp>
        <p:nvCxnSpPr>
          <p:cNvPr id="3974" name="Google Shape;3974;p266"/>
          <p:cNvCxnSpPr/>
          <p:nvPr/>
        </p:nvCxnSpPr>
        <p:spPr>
          <a:xfrm rot="10800000">
            <a:off x="5383746" y="2353619"/>
            <a:ext cx="812700" cy="0"/>
          </a:xfrm>
          <a:prstGeom prst="straightConnector1">
            <a:avLst/>
          </a:prstGeom>
          <a:noFill/>
          <a:ln w="9525" cap="flat" cmpd="sng">
            <a:solidFill>
              <a:schemeClr val="lt1"/>
            </a:solidFill>
            <a:prstDash val="dash"/>
            <a:round/>
            <a:headEnd type="none" w="med" len="med"/>
            <a:tailEnd type="triangle" w="med" len="med"/>
          </a:ln>
        </p:spPr>
      </p:cxnSp>
      <p:cxnSp>
        <p:nvCxnSpPr>
          <p:cNvPr id="3975" name="Google Shape;3975;p266"/>
          <p:cNvCxnSpPr/>
          <p:nvPr/>
        </p:nvCxnSpPr>
        <p:spPr>
          <a:xfrm rot="10800000">
            <a:off x="7157070" y="2346038"/>
            <a:ext cx="812700" cy="0"/>
          </a:xfrm>
          <a:prstGeom prst="straightConnector1">
            <a:avLst/>
          </a:prstGeom>
          <a:noFill/>
          <a:ln w="9525" cap="flat" cmpd="sng">
            <a:solidFill>
              <a:schemeClr val="lt1"/>
            </a:solidFill>
            <a:prstDash val="dash"/>
            <a:round/>
            <a:headEnd type="none" w="med" len="med"/>
            <a:tailEnd type="triangle" w="med" len="med"/>
          </a:ln>
        </p:spPr>
      </p:cxnSp>
      <p:sp>
        <p:nvSpPr>
          <p:cNvPr id="3976" name="Google Shape;3976;p266"/>
          <p:cNvSpPr txBox="1">
            <a:spLocks noGrp="1"/>
          </p:cNvSpPr>
          <p:nvPr>
            <p:ph type="title"/>
          </p:nvPr>
        </p:nvSpPr>
        <p:spPr>
          <a:xfrm>
            <a:off x="319100" y="0"/>
            <a:ext cx="8179200" cy="994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GB" sz="2400" b="1">
                <a:latin typeface="Arial"/>
                <a:ea typeface="Arial"/>
                <a:cs typeface="Arial"/>
                <a:sym typeface="Arial"/>
              </a:rPr>
              <a:t>The TESTS methodology:</a:t>
            </a:r>
            <a:r>
              <a:rPr lang="en-GB" sz="2400" b="1">
                <a:solidFill>
                  <a:srgbClr val="0098DB"/>
                </a:solidFill>
                <a:latin typeface="Arial"/>
                <a:ea typeface="Arial"/>
                <a:cs typeface="Arial"/>
                <a:sym typeface="Arial"/>
              </a:rPr>
              <a:t> Explore</a:t>
            </a:r>
            <a:endParaRPr sz="2400" b="1">
              <a:solidFill>
                <a:srgbClr val="0098DB"/>
              </a:solidFill>
              <a:latin typeface="Arial"/>
              <a:ea typeface="Arial"/>
              <a:cs typeface="Arial"/>
              <a:sym typeface="Arial"/>
            </a:endParaRPr>
          </a:p>
        </p:txBody>
      </p:sp>
      <p:sp>
        <p:nvSpPr>
          <p:cNvPr id="3977" name="Google Shape;3977;p266"/>
          <p:cNvSpPr txBox="1"/>
          <p:nvPr/>
        </p:nvSpPr>
        <p:spPr>
          <a:xfrm>
            <a:off x="373500" y="1026925"/>
            <a:ext cx="8397000" cy="8547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Clr>
                <a:schemeClr val="dk1"/>
              </a:buClr>
              <a:buSzPts val="1600"/>
              <a:buFont typeface="Arial"/>
              <a:buNone/>
            </a:pPr>
            <a:r>
              <a:rPr lang="en-GB">
                <a:solidFill>
                  <a:schemeClr val="dk1"/>
                </a:solidFill>
              </a:rPr>
              <a:t>Identifying the barriers that prevent or inhibit </a:t>
            </a:r>
            <a:endParaRPr>
              <a:solidFill>
                <a:schemeClr val="dk1"/>
              </a:solidFill>
            </a:endParaRPr>
          </a:p>
          <a:p>
            <a:pPr marL="0" lvl="0" indent="0" algn="ctr" rtl="0">
              <a:spcBef>
                <a:spcPts val="0"/>
              </a:spcBef>
              <a:spcAft>
                <a:spcPts val="0"/>
              </a:spcAft>
              <a:buClr>
                <a:schemeClr val="dk1"/>
              </a:buClr>
              <a:buSzPts val="1600"/>
              <a:buFont typeface="Arial"/>
              <a:buNone/>
            </a:pPr>
            <a:r>
              <a:rPr lang="en-GB">
                <a:solidFill>
                  <a:schemeClr val="dk1"/>
                </a:solidFill>
              </a:rPr>
              <a:t>your target behaviour</a:t>
            </a:r>
            <a:endParaRPr>
              <a:solidFill>
                <a:schemeClr val="dk1"/>
              </a:solidFill>
            </a:endParaRPr>
          </a:p>
          <a:p>
            <a:pPr marL="0" marR="0" lvl="0" indent="0" algn="ctr" rtl="0">
              <a:lnSpc>
                <a:spcPct val="100000"/>
              </a:lnSpc>
              <a:spcBef>
                <a:spcPts val="0"/>
              </a:spcBef>
              <a:spcAft>
                <a:spcPts val="0"/>
              </a:spcAft>
              <a:buClr>
                <a:srgbClr val="000000"/>
              </a:buClr>
              <a:buSzPts val="1600"/>
              <a:buFont typeface="Arial"/>
              <a:buNone/>
            </a:pPr>
            <a:endParaRPr>
              <a:solidFill>
                <a:schemeClr val="dk1"/>
              </a:solidFill>
            </a:endParaRPr>
          </a:p>
          <a:p>
            <a:pPr marL="0" marR="0" lvl="0" indent="0" algn="ctr" rtl="0">
              <a:lnSpc>
                <a:spcPct val="100000"/>
              </a:lnSpc>
              <a:spcBef>
                <a:spcPts val="0"/>
              </a:spcBef>
              <a:spcAft>
                <a:spcPts val="0"/>
              </a:spcAft>
              <a:buClr>
                <a:srgbClr val="000000"/>
              </a:buClr>
              <a:buSzPts val="1600"/>
              <a:buFont typeface="Arial"/>
              <a:buNone/>
            </a:pPr>
            <a:endParaRPr>
              <a:solidFill>
                <a:schemeClr val="dk1"/>
              </a:solidFill>
            </a:endParaRPr>
          </a:p>
        </p:txBody>
      </p:sp>
      <p:sp>
        <p:nvSpPr>
          <p:cNvPr id="3978" name="Google Shape;3978;p266"/>
          <p:cNvSpPr/>
          <p:nvPr/>
        </p:nvSpPr>
        <p:spPr>
          <a:xfrm>
            <a:off x="-125" y="1026925"/>
            <a:ext cx="9144000" cy="4116600"/>
          </a:xfrm>
          <a:prstGeom prst="rect">
            <a:avLst/>
          </a:prstGeom>
          <a:solidFill>
            <a:srgbClr val="FFFFFF">
              <a:alpha val="81560"/>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979" name="Google Shape;3979;p266"/>
          <p:cNvSpPr txBox="1"/>
          <p:nvPr/>
        </p:nvSpPr>
        <p:spPr>
          <a:xfrm>
            <a:off x="4721032" y="2002913"/>
            <a:ext cx="3456000" cy="1873200"/>
          </a:xfrm>
          <a:prstGeom prst="rect">
            <a:avLst/>
          </a:prstGeom>
          <a:solidFill>
            <a:srgbClr val="0098DB"/>
          </a:solidFill>
          <a:ln w="381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800"/>
              <a:buFont typeface="Arial"/>
              <a:buNone/>
            </a:pPr>
            <a:r>
              <a:rPr lang="en-GB" sz="1300" b="1">
                <a:solidFill>
                  <a:srgbClr val="FFFFFF"/>
                </a:solidFill>
              </a:rPr>
              <a:t>What are the barriers to reducing the number of antibiotics prescribed?</a:t>
            </a:r>
            <a:endParaRPr b="1" i="0" u="none">
              <a:solidFill>
                <a:srgbClr val="FFFFFF"/>
              </a:solidFill>
              <a:latin typeface="Calibri"/>
              <a:ea typeface="Calibri"/>
              <a:cs typeface="Calibri"/>
              <a:sym typeface="Calibri"/>
            </a:endParaRPr>
          </a:p>
        </p:txBody>
      </p:sp>
      <p:sp>
        <p:nvSpPr>
          <p:cNvPr id="3980" name="Google Shape;3980;p266"/>
          <p:cNvSpPr/>
          <p:nvPr/>
        </p:nvSpPr>
        <p:spPr>
          <a:xfrm>
            <a:off x="934463" y="977875"/>
            <a:ext cx="2309400" cy="1212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266"/>
          <p:cNvSpPr/>
          <p:nvPr/>
        </p:nvSpPr>
        <p:spPr>
          <a:xfrm>
            <a:off x="934463" y="2333213"/>
            <a:ext cx="2309400" cy="1212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266"/>
          <p:cNvSpPr/>
          <p:nvPr/>
        </p:nvSpPr>
        <p:spPr>
          <a:xfrm>
            <a:off x="934463" y="3688550"/>
            <a:ext cx="2309400" cy="1212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983" name="Google Shape;3983;p266"/>
          <p:cNvCxnSpPr>
            <a:stCxn id="3980" idx="3"/>
            <a:endCxn id="3979" idx="1"/>
          </p:cNvCxnSpPr>
          <p:nvPr/>
        </p:nvCxnSpPr>
        <p:spPr>
          <a:xfrm>
            <a:off x="3243863" y="1584175"/>
            <a:ext cx="1477200" cy="1355400"/>
          </a:xfrm>
          <a:prstGeom prst="straightConnector1">
            <a:avLst/>
          </a:prstGeom>
          <a:noFill/>
          <a:ln w="19050" cap="flat" cmpd="sng">
            <a:solidFill>
              <a:schemeClr val="dk2"/>
            </a:solidFill>
            <a:prstDash val="solid"/>
            <a:round/>
            <a:headEnd type="none" w="med" len="med"/>
            <a:tailEnd type="triangle" w="med" len="med"/>
          </a:ln>
        </p:spPr>
      </p:cxnSp>
      <p:cxnSp>
        <p:nvCxnSpPr>
          <p:cNvPr id="3984" name="Google Shape;3984;p266"/>
          <p:cNvCxnSpPr>
            <a:stCxn id="3981" idx="3"/>
            <a:endCxn id="3979" idx="1"/>
          </p:cNvCxnSpPr>
          <p:nvPr/>
        </p:nvCxnSpPr>
        <p:spPr>
          <a:xfrm>
            <a:off x="3243863" y="2939513"/>
            <a:ext cx="1477200" cy="0"/>
          </a:xfrm>
          <a:prstGeom prst="straightConnector1">
            <a:avLst/>
          </a:prstGeom>
          <a:noFill/>
          <a:ln w="19050" cap="flat" cmpd="sng">
            <a:solidFill>
              <a:schemeClr val="dk2"/>
            </a:solidFill>
            <a:prstDash val="solid"/>
            <a:round/>
            <a:headEnd type="none" w="med" len="med"/>
            <a:tailEnd type="triangle" w="med" len="med"/>
          </a:ln>
        </p:spPr>
      </p:cxnSp>
      <p:cxnSp>
        <p:nvCxnSpPr>
          <p:cNvPr id="3985" name="Google Shape;3985;p266"/>
          <p:cNvCxnSpPr>
            <a:stCxn id="3982" idx="3"/>
            <a:endCxn id="3979" idx="1"/>
          </p:cNvCxnSpPr>
          <p:nvPr/>
        </p:nvCxnSpPr>
        <p:spPr>
          <a:xfrm rot="10800000" flipH="1">
            <a:off x="3243863" y="2939450"/>
            <a:ext cx="1477200" cy="1355400"/>
          </a:xfrm>
          <a:prstGeom prst="straightConnector1">
            <a:avLst/>
          </a:prstGeom>
          <a:noFill/>
          <a:ln w="19050" cap="flat" cmpd="sng">
            <a:solidFill>
              <a:schemeClr val="dk2"/>
            </a:solidFill>
            <a:prstDash val="solid"/>
            <a:round/>
            <a:headEnd type="none" w="med" len="med"/>
            <a:tailEnd type="triangle" w="med" len="med"/>
          </a:ln>
        </p:spPr>
      </p:cxnSp>
      <p:pic>
        <p:nvPicPr>
          <p:cNvPr id="3986" name="Google Shape;3986;p266"/>
          <p:cNvPicPr preferRelativeResize="0"/>
          <p:nvPr/>
        </p:nvPicPr>
        <p:blipFill>
          <a:blip r:embed="rId8">
            <a:alphaModFix/>
          </a:blip>
          <a:stretch>
            <a:fillRect/>
          </a:stretch>
        </p:blipFill>
        <p:spPr>
          <a:xfrm>
            <a:off x="1514900" y="1038075"/>
            <a:ext cx="1147500" cy="1147500"/>
          </a:xfrm>
          <a:prstGeom prst="rect">
            <a:avLst/>
          </a:prstGeom>
          <a:noFill/>
          <a:ln>
            <a:noFill/>
          </a:ln>
        </p:spPr>
      </p:pic>
      <p:pic>
        <p:nvPicPr>
          <p:cNvPr id="3987" name="Google Shape;3987;p266"/>
          <p:cNvPicPr preferRelativeResize="0"/>
          <p:nvPr/>
        </p:nvPicPr>
        <p:blipFill>
          <a:blip r:embed="rId9">
            <a:alphaModFix/>
          </a:blip>
          <a:stretch>
            <a:fillRect/>
          </a:stretch>
        </p:blipFill>
        <p:spPr>
          <a:xfrm>
            <a:off x="1587859" y="2365759"/>
            <a:ext cx="1147500" cy="1147500"/>
          </a:xfrm>
          <a:prstGeom prst="rect">
            <a:avLst/>
          </a:prstGeom>
          <a:noFill/>
          <a:ln>
            <a:noFill/>
          </a:ln>
        </p:spPr>
      </p:pic>
      <p:pic>
        <p:nvPicPr>
          <p:cNvPr id="3988" name="Google Shape;3988;p266"/>
          <p:cNvPicPr preferRelativeResize="0"/>
          <p:nvPr/>
        </p:nvPicPr>
        <p:blipFill>
          <a:blip r:embed="rId10">
            <a:alphaModFix/>
          </a:blip>
          <a:stretch>
            <a:fillRect/>
          </a:stretch>
        </p:blipFill>
        <p:spPr>
          <a:xfrm>
            <a:off x="1530438" y="3753300"/>
            <a:ext cx="1117476" cy="1117476"/>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3992"/>
        <p:cNvGrpSpPr/>
        <p:nvPr/>
      </p:nvGrpSpPr>
      <p:grpSpPr>
        <a:xfrm>
          <a:off x="0" y="0"/>
          <a:ext cx="0" cy="0"/>
          <a:chOff x="0" y="0"/>
          <a:chExt cx="0" cy="0"/>
        </a:xfrm>
      </p:grpSpPr>
      <p:sp>
        <p:nvSpPr>
          <p:cNvPr id="3993" name="Google Shape;3993;p267"/>
          <p:cNvSpPr txBox="1"/>
          <p:nvPr/>
        </p:nvSpPr>
        <p:spPr>
          <a:xfrm>
            <a:off x="52388" y="4895850"/>
            <a:ext cx="3086100" cy="253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A6A6A6"/>
              </a:buClr>
              <a:buSzPts val="800"/>
              <a:buFont typeface="Arial"/>
              <a:buNone/>
            </a:pPr>
            <a:r>
              <a:rPr lang="en-GB" sz="800" b="0" i="0" u="none">
                <a:solidFill>
                  <a:srgbClr val="A6A6A6"/>
                </a:solidFill>
                <a:latin typeface="Arial"/>
                <a:ea typeface="Arial"/>
                <a:cs typeface="Arial"/>
                <a:sym typeface="Arial"/>
              </a:rPr>
              <a:t>© The Behavioural Insights Team</a:t>
            </a:r>
            <a:endParaRPr sz="1100"/>
          </a:p>
        </p:txBody>
      </p:sp>
      <p:sp>
        <p:nvSpPr>
          <p:cNvPr id="3994" name="Google Shape;3994;p267"/>
          <p:cNvSpPr/>
          <p:nvPr/>
        </p:nvSpPr>
        <p:spPr>
          <a:xfrm>
            <a:off x="5487190" y="2224833"/>
            <a:ext cx="850311" cy="201104"/>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995" name="Google Shape;3995;p267"/>
          <p:cNvSpPr/>
          <p:nvPr/>
        </p:nvSpPr>
        <p:spPr>
          <a:xfrm rot="-5397052">
            <a:off x="5189653" y="2181049"/>
            <a:ext cx="349800" cy="2889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96" name="Google Shape;3996;p267"/>
          <p:cNvGrpSpPr/>
          <p:nvPr/>
        </p:nvGrpSpPr>
        <p:grpSpPr>
          <a:xfrm>
            <a:off x="6311586" y="3239170"/>
            <a:ext cx="1207370" cy="349991"/>
            <a:chOff x="1711050" y="2677195"/>
            <a:chExt cx="963507" cy="279300"/>
          </a:xfrm>
        </p:grpSpPr>
        <p:sp>
          <p:nvSpPr>
            <p:cNvPr id="3997" name="Google Shape;3997;p267"/>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998" name="Google Shape;3998;p267"/>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99" name="Google Shape;3999;p267"/>
          <p:cNvGrpSpPr/>
          <p:nvPr/>
        </p:nvGrpSpPr>
        <p:grpSpPr>
          <a:xfrm>
            <a:off x="7004427" y="2158655"/>
            <a:ext cx="1117480" cy="349991"/>
            <a:chOff x="2235454" y="1814393"/>
            <a:chExt cx="891772" cy="279300"/>
          </a:xfrm>
        </p:grpSpPr>
        <p:sp>
          <p:nvSpPr>
            <p:cNvPr id="4000" name="Google Shape;4000;p267"/>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001" name="Google Shape;4001;p267"/>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02" name="Google Shape;4002;p267"/>
          <p:cNvGrpSpPr/>
          <p:nvPr/>
        </p:nvGrpSpPr>
        <p:grpSpPr>
          <a:xfrm>
            <a:off x="1000940" y="3236034"/>
            <a:ext cx="1207370" cy="349991"/>
            <a:chOff x="1711050" y="2677195"/>
            <a:chExt cx="963507" cy="279300"/>
          </a:xfrm>
        </p:grpSpPr>
        <p:sp>
          <p:nvSpPr>
            <p:cNvPr id="4003" name="Google Shape;4003;p267"/>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004" name="Google Shape;4004;p267"/>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05" name="Google Shape;4005;p267"/>
          <p:cNvGrpSpPr/>
          <p:nvPr/>
        </p:nvGrpSpPr>
        <p:grpSpPr>
          <a:xfrm>
            <a:off x="1658071" y="2154857"/>
            <a:ext cx="1117480" cy="349991"/>
            <a:chOff x="2235454" y="1814393"/>
            <a:chExt cx="891772" cy="279300"/>
          </a:xfrm>
        </p:grpSpPr>
        <p:sp>
          <p:nvSpPr>
            <p:cNvPr id="4006" name="Google Shape;4006;p267"/>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0098DB"/>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007" name="Google Shape;4007;p267"/>
            <p:cNvSpPr/>
            <p:nvPr/>
          </p:nvSpPr>
          <p:spPr>
            <a:xfrm rot="-5396307">
              <a:off x="2211304" y="1838693"/>
              <a:ext cx="279300" cy="230700"/>
            </a:xfrm>
            <a:prstGeom prst="triangle">
              <a:avLst>
                <a:gd name="adj" fmla="val 50000"/>
              </a:avLst>
            </a:prstGeom>
            <a:solidFill>
              <a:srgbClr val="0098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08" name="Google Shape;4008;p267"/>
          <p:cNvGrpSpPr/>
          <p:nvPr/>
        </p:nvGrpSpPr>
        <p:grpSpPr>
          <a:xfrm>
            <a:off x="2800666" y="3239843"/>
            <a:ext cx="1207370" cy="349991"/>
            <a:chOff x="1711050" y="2677195"/>
            <a:chExt cx="963507" cy="279300"/>
          </a:xfrm>
        </p:grpSpPr>
        <p:sp>
          <p:nvSpPr>
            <p:cNvPr id="4009" name="Google Shape;4009;p267"/>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0098DB"/>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010" name="Google Shape;4010;p267"/>
            <p:cNvSpPr/>
            <p:nvPr/>
          </p:nvSpPr>
          <p:spPr>
            <a:xfrm rot="5403693">
              <a:off x="2419407" y="2701495"/>
              <a:ext cx="279300" cy="230700"/>
            </a:xfrm>
            <a:prstGeom prst="triangle">
              <a:avLst>
                <a:gd name="adj" fmla="val 50000"/>
              </a:avLst>
            </a:prstGeom>
            <a:solidFill>
              <a:srgbClr val="0098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11" name="Google Shape;4011;p267"/>
          <p:cNvGrpSpPr/>
          <p:nvPr/>
        </p:nvGrpSpPr>
        <p:grpSpPr>
          <a:xfrm>
            <a:off x="3457796" y="2158666"/>
            <a:ext cx="1117480" cy="349991"/>
            <a:chOff x="2235454" y="1814393"/>
            <a:chExt cx="891772" cy="279300"/>
          </a:xfrm>
        </p:grpSpPr>
        <p:sp>
          <p:nvSpPr>
            <p:cNvPr id="4012" name="Google Shape;4012;p267"/>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013" name="Google Shape;4013;p267"/>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14" name="Google Shape;4014;p267"/>
          <p:cNvGrpSpPr/>
          <p:nvPr/>
        </p:nvGrpSpPr>
        <p:grpSpPr>
          <a:xfrm>
            <a:off x="4558046" y="3236355"/>
            <a:ext cx="1207370" cy="349991"/>
            <a:chOff x="1711050" y="2677195"/>
            <a:chExt cx="963507" cy="279300"/>
          </a:xfrm>
        </p:grpSpPr>
        <p:sp>
          <p:nvSpPr>
            <p:cNvPr id="4015" name="Google Shape;4015;p267"/>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016" name="Google Shape;4016;p267"/>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17" name="Google Shape;4017;p267"/>
          <p:cNvSpPr txBox="1"/>
          <p:nvPr/>
        </p:nvSpPr>
        <p:spPr>
          <a:xfrm>
            <a:off x="428523"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chemeClr val="dk2"/>
                </a:solidFill>
                <a:latin typeface="Arial Black"/>
                <a:ea typeface="Arial Black"/>
                <a:cs typeface="Arial Black"/>
                <a:sym typeface="Arial Black"/>
              </a:rPr>
              <a:t>TARGET</a:t>
            </a:r>
            <a:endParaRPr sz="900">
              <a:solidFill>
                <a:schemeClr val="dk2"/>
              </a:solidFill>
              <a:latin typeface="Arial Black"/>
              <a:ea typeface="Arial Black"/>
              <a:cs typeface="Arial Black"/>
              <a:sym typeface="Arial Black"/>
            </a:endParaRPr>
          </a:p>
        </p:txBody>
      </p:sp>
      <p:sp>
        <p:nvSpPr>
          <p:cNvPr id="4018" name="Google Shape;4018;p267"/>
          <p:cNvSpPr txBox="1"/>
          <p:nvPr/>
        </p:nvSpPr>
        <p:spPr>
          <a:xfrm>
            <a:off x="2171555"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rgbClr val="0098DB"/>
                </a:solidFill>
                <a:latin typeface="Arial Black"/>
                <a:ea typeface="Arial Black"/>
                <a:cs typeface="Arial Black"/>
                <a:sym typeface="Arial Black"/>
              </a:rPr>
              <a:t>EXPLORE</a:t>
            </a:r>
            <a:endParaRPr sz="900">
              <a:solidFill>
                <a:srgbClr val="0098DB"/>
              </a:solidFill>
              <a:latin typeface="Arial Black"/>
              <a:ea typeface="Arial Black"/>
              <a:cs typeface="Arial Black"/>
              <a:sym typeface="Arial Black"/>
            </a:endParaRPr>
          </a:p>
        </p:txBody>
      </p:sp>
      <p:sp>
        <p:nvSpPr>
          <p:cNvPr id="4019" name="Google Shape;4019;p267"/>
          <p:cNvSpPr txBox="1"/>
          <p:nvPr/>
        </p:nvSpPr>
        <p:spPr>
          <a:xfrm>
            <a:off x="3989124"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chemeClr val="dk2"/>
                </a:solidFill>
                <a:latin typeface="Arial Black"/>
                <a:ea typeface="Arial Black"/>
                <a:cs typeface="Arial Black"/>
                <a:sym typeface="Arial Black"/>
              </a:rPr>
              <a:t>SOLUTION</a:t>
            </a:r>
            <a:endParaRPr sz="900">
              <a:solidFill>
                <a:schemeClr val="dk2"/>
              </a:solidFill>
              <a:latin typeface="Arial Black"/>
              <a:ea typeface="Arial Black"/>
              <a:cs typeface="Arial Black"/>
              <a:sym typeface="Arial Black"/>
            </a:endParaRPr>
          </a:p>
        </p:txBody>
      </p:sp>
      <p:sp>
        <p:nvSpPr>
          <p:cNvPr id="4020" name="Google Shape;4020;p267"/>
          <p:cNvSpPr txBox="1"/>
          <p:nvPr/>
        </p:nvSpPr>
        <p:spPr>
          <a:xfrm>
            <a:off x="5754200"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chemeClr val="dk2"/>
                </a:solidFill>
                <a:latin typeface="Arial Black"/>
                <a:ea typeface="Arial Black"/>
                <a:cs typeface="Arial Black"/>
                <a:sym typeface="Arial Black"/>
              </a:rPr>
              <a:t>TRIAL</a:t>
            </a:r>
            <a:endParaRPr sz="900">
              <a:solidFill>
                <a:schemeClr val="dk2"/>
              </a:solidFill>
              <a:latin typeface="Arial Black"/>
              <a:ea typeface="Arial Black"/>
              <a:cs typeface="Arial Black"/>
              <a:sym typeface="Arial Black"/>
            </a:endParaRPr>
          </a:p>
        </p:txBody>
      </p:sp>
      <p:sp>
        <p:nvSpPr>
          <p:cNvPr id="4021" name="Google Shape;4021;p267"/>
          <p:cNvSpPr txBox="1"/>
          <p:nvPr/>
        </p:nvSpPr>
        <p:spPr>
          <a:xfrm>
            <a:off x="7503827"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chemeClr val="dk2"/>
                </a:solidFill>
                <a:latin typeface="Arial Black"/>
                <a:ea typeface="Arial Black"/>
                <a:cs typeface="Arial Black"/>
                <a:sym typeface="Arial Black"/>
              </a:rPr>
              <a:t>SCALE</a:t>
            </a:r>
            <a:endParaRPr sz="900">
              <a:solidFill>
                <a:schemeClr val="dk2"/>
              </a:solidFill>
              <a:latin typeface="Arial Black"/>
              <a:ea typeface="Arial Black"/>
              <a:cs typeface="Arial Black"/>
              <a:sym typeface="Arial Black"/>
            </a:endParaRPr>
          </a:p>
        </p:txBody>
      </p:sp>
      <p:sp>
        <p:nvSpPr>
          <p:cNvPr id="4022" name="Google Shape;4022;p267"/>
          <p:cNvSpPr/>
          <p:nvPr/>
        </p:nvSpPr>
        <p:spPr>
          <a:xfrm>
            <a:off x="2134304" y="2229443"/>
            <a:ext cx="1287431" cy="1287049"/>
          </a:xfrm>
          <a:custGeom>
            <a:avLst/>
            <a:gdLst/>
            <a:ahLst/>
            <a:cxnLst/>
            <a:rect l="l" t="t" r="r" b="b"/>
            <a:pathLst>
              <a:path w="577" h="577" extrusionOk="0">
                <a:moveTo>
                  <a:pt x="288" y="486"/>
                </a:moveTo>
                <a:cubicBezTo>
                  <a:pt x="179" y="486"/>
                  <a:pt x="90" y="397"/>
                  <a:pt x="90" y="289"/>
                </a:cubicBezTo>
                <a:cubicBezTo>
                  <a:pt x="90" y="179"/>
                  <a:pt x="179" y="91"/>
                  <a:pt x="288" y="91"/>
                </a:cubicBezTo>
                <a:cubicBezTo>
                  <a:pt x="398" y="91"/>
                  <a:pt x="487" y="179"/>
                  <a:pt x="487" y="289"/>
                </a:cubicBezTo>
                <a:cubicBezTo>
                  <a:pt x="487" y="397"/>
                  <a:pt x="398" y="486"/>
                  <a:pt x="288" y="486"/>
                </a:cubicBezTo>
                <a:close/>
                <a:moveTo>
                  <a:pt x="288" y="0"/>
                </a:moveTo>
                <a:cubicBezTo>
                  <a:pt x="128" y="0"/>
                  <a:pt x="0" y="129"/>
                  <a:pt x="0" y="289"/>
                </a:cubicBezTo>
                <a:cubicBezTo>
                  <a:pt x="0" y="447"/>
                  <a:pt x="128" y="577"/>
                  <a:pt x="288" y="577"/>
                </a:cubicBezTo>
                <a:cubicBezTo>
                  <a:pt x="448" y="577"/>
                  <a:pt x="577" y="447"/>
                  <a:pt x="577" y="289"/>
                </a:cubicBezTo>
                <a:cubicBezTo>
                  <a:pt x="577" y="129"/>
                  <a:pt x="448" y="0"/>
                  <a:pt x="288" y="0"/>
                </a:cubicBezTo>
                <a:close/>
              </a:path>
            </a:pathLst>
          </a:custGeom>
          <a:solidFill>
            <a:srgbClr val="0098DB"/>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023" name="Google Shape;4023;p267"/>
          <p:cNvSpPr/>
          <p:nvPr/>
        </p:nvSpPr>
        <p:spPr>
          <a:xfrm>
            <a:off x="368556" y="2229443"/>
            <a:ext cx="1289667" cy="1287049"/>
          </a:xfrm>
          <a:custGeom>
            <a:avLst/>
            <a:gdLst/>
            <a:ahLst/>
            <a:cxnLst/>
            <a:rect l="l" t="t" r="r" b="b"/>
            <a:pathLst>
              <a:path w="578" h="577" extrusionOk="0">
                <a:moveTo>
                  <a:pt x="289" y="486"/>
                </a:moveTo>
                <a:cubicBezTo>
                  <a:pt x="180" y="486"/>
                  <a:pt x="91" y="397"/>
                  <a:pt x="91" y="289"/>
                </a:cubicBezTo>
                <a:cubicBezTo>
                  <a:pt x="91" y="179"/>
                  <a:pt x="180" y="91"/>
                  <a:pt x="289" y="91"/>
                </a:cubicBezTo>
                <a:cubicBezTo>
                  <a:pt x="399" y="91"/>
                  <a:pt x="487" y="179"/>
                  <a:pt x="487" y="289"/>
                </a:cubicBezTo>
                <a:cubicBezTo>
                  <a:pt x="487" y="397"/>
                  <a:pt x="399" y="486"/>
                  <a:pt x="289" y="486"/>
                </a:cubicBezTo>
                <a:close/>
                <a:moveTo>
                  <a:pt x="289" y="0"/>
                </a:moveTo>
                <a:cubicBezTo>
                  <a:pt x="129" y="0"/>
                  <a:pt x="0" y="129"/>
                  <a:pt x="0" y="289"/>
                </a:cubicBezTo>
                <a:cubicBezTo>
                  <a:pt x="0" y="447"/>
                  <a:pt x="129" y="577"/>
                  <a:pt x="289" y="577"/>
                </a:cubicBezTo>
                <a:cubicBezTo>
                  <a:pt x="449" y="577"/>
                  <a:pt x="578" y="447"/>
                  <a:pt x="578" y="289"/>
                </a:cubicBezTo>
                <a:cubicBezTo>
                  <a:pt x="578" y="129"/>
                  <a:pt x="449" y="0"/>
                  <a:pt x="289" y="0"/>
                </a:cubicBez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024" name="Google Shape;4024;p267"/>
          <p:cNvSpPr/>
          <p:nvPr/>
        </p:nvSpPr>
        <p:spPr>
          <a:xfrm>
            <a:off x="3897816" y="2229443"/>
            <a:ext cx="1287431" cy="1287049"/>
          </a:xfrm>
          <a:custGeom>
            <a:avLst/>
            <a:gdLst/>
            <a:ahLst/>
            <a:cxnLst/>
            <a:rect l="l" t="t" r="r" b="b"/>
            <a:pathLst>
              <a:path w="577" h="577" extrusionOk="0">
                <a:moveTo>
                  <a:pt x="487" y="289"/>
                </a:moveTo>
                <a:cubicBezTo>
                  <a:pt x="487" y="397"/>
                  <a:pt x="398" y="486"/>
                  <a:pt x="289" y="486"/>
                </a:cubicBezTo>
                <a:cubicBezTo>
                  <a:pt x="179" y="486"/>
                  <a:pt x="90" y="397"/>
                  <a:pt x="90" y="289"/>
                </a:cubicBezTo>
                <a:cubicBezTo>
                  <a:pt x="90" y="179"/>
                  <a:pt x="179" y="91"/>
                  <a:pt x="289" y="91"/>
                </a:cubicBezTo>
                <a:cubicBezTo>
                  <a:pt x="398" y="91"/>
                  <a:pt x="487" y="179"/>
                  <a:pt x="487" y="289"/>
                </a:cubicBezTo>
                <a:close/>
                <a:moveTo>
                  <a:pt x="577" y="289"/>
                </a:moveTo>
                <a:cubicBezTo>
                  <a:pt x="577" y="129"/>
                  <a:pt x="447" y="0"/>
                  <a:pt x="289" y="0"/>
                </a:cubicBezTo>
                <a:cubicBezTo>
                  <a:pt x="129" y="0"/>
                  <a:pt x="0" y="129"/>
                  <a:pt x="0" y="289"/>
                </a:cubicBezTo>
                <a:cubicBezTo>
                  <a:pt x="0" y="447"/>
                  <a:pt x="129" y="577"/>
                  <a:pt x="289" y="577"/>
                </a:cubicBezTo>
                <a:cubicBezTo>
                  <a:pt x="447" y="577"/>
                  <a:pt x="577" y="447"/>
                  <a:pt x="577" y="289"/>
                </a:cubicBez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025" name="Google Shape;4025;p267"/>
          <p:cNvSpPr/>
          <p:nvPr/>
        </p:nvSpPr>
        <p:spPr>
          <a:xfrm>
            <a:off x="5661322" y="2229443"/>
            <a:ext cx="1287431" cy="1287049"/>
          </a:xfrm>
          <a:custGeom>
            <a:avLst/>
            <a:gdLst/>
            <a:ahLst/>
            <a:cxnLst/>
            <a:rect l="l" t="t" r="r" b="b"/>
            <a:pathLst>
              <a:path w="577" h="577" extrusionOk="0">
                <a:moveTo>
                  <a:pt x="289" y="486"/>
                </a:moveTo>
                <a:cubicBezTo>
                  <a:pt x="179" y="486"/>
                  <a:pt x="90" y="397"/>
                  <a:pt x="90" y="289"/>
                </a:cubicBezTo>
                <a:cubicBezTo>
                  <a:pt x="90" y="179"/>
                  <a:pt x="179" y="91"/>
                  <a:pt x="289" y="91"/>
                </a:cubicBezTo>
                <a:cubicBezTo>
                  <a:pt x="398" y="91"/>
                  <a:pt x="486" y="179"/>
                  <a:pt x="486" y="289"/>
                </a:cubicBezTo>
                <a:cubicBezTo>
                  <a:pt x="486" y="397"/>
                  <a:pt x="398" y="486"/>
                  <a:pt x="289" y="486"/>
                </a:cubicBezTo>
                <a:close/>
                <a:moveTo>
                  <a:pt x="289" y="0"/>
                </a:moveTo>
                <a:cubicBezTo>
                  <a:pt x="129" y="0"/>
                  <a:pt x="0" y="129"/>
                  <a:pt x="0" y="289"/>
                </a:cubicBezTo>
                <a:cubicBezTo>
                  <a:pt x="0" y="447"/>
                  <a:pt x="129" y="577"/>
                  <a:pt x="289" y="577"/>
                </a:cubicBezTo>
                <a:cubicBezTo>
                  <a:pt x="447" y="577"/>
                  <a:pt x="577" y="447"/>
                  <a:pt x="577" y="289"/>
                </a:cubicBezTo>
                <a:cubicBezTo>
                  <a:pt x="577" y="129"/>
                  <a:pt x="447" y="0"/>
                  <a:pt x="289" y="0"/>
                </a:cubicBez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026" name="Google Shape;4026;p267"/>
          <p:cNvSpPr/>
          <p:nvPr/>
        </p:nvSpPr>
        <p:spPr>
          <a:xfrm>
            <a:off x="7424835" y="2229443"/>
            <a:ext cx="1285196" cy="1287049"/>
          </a:xfrm>
          <a:custGeom>
            <a:avLst/>
            <a:gdLst/>
            <a:ahLst/>
            <a:cxnLst/>
            <a:rect l="l" t="t" r="r" b="b"/>
            <a:pathLst>
              <a:path w="576" h="577" extrusionOk="0">
                <a:moveTo>
                  <a:pt x="486" y="289"/>
                </a:moveTo>
                <a:cubicBezTo>
                  <a:pt x="486" y="397"/>
                  <a:pt x="397" y="486"/>
                  <a:pt x="289" y="486"/>
                </a:cubicBezTo>
                <a:cubicBezTo>
                  <a:pt x="179" y="486"/>
                  <a:pt x="91" y="397"/>
                  <a:pt x="91" y="289"/>
                </a:cubicBezTo>
                <a:cubicBezTo>
                  <a:pt x="91" y="179"/>
                  <a:pt x="179" y="91"/>
                  <a:pt x="289" y="91"/>
                </a:cubicBezTo>
                <a:cubicBezTo>
                  <a:pt x="397" y="91"/>
                  <a:pt x="486" y="179"/>
                  <a:pt x="486" y="289"/>
                </a:cubicBezTo>
                <a:close/>
                <a:moveTo>
                  <a:pt x="576" y="289"/>
                </a:moveTo>
                <a:cubicBezTo>
                  <a:pt x="576" y="129"/>
                  <a:pt x="447" y="0"/>
                  <a:pt x="289" y="0"/>
                </a:cubicBezTo>
                <a:cubicBezTo>
                  <a:pt x="129" y="0"/>
                  <a:pt x="0" y="129"/>
                  <a:pt x="0" y="289"/>
                </a:cubicBezTo>
                <a:cubicBezTo>
                  <a:pt x="0" y="447"/>
                  <a:pt x="129" y="577"/>
                  <a:pt x="289" y="577"/>
                </a:cubicBezTo>
                <a:cubicBezTo>
                  <a:pt x="447" y="577"/>
                  <a:pt x="576" y="447"/>
                  <a:pt x="576" y="289"/>
                </a:cubicBez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027" name="Google Shape;4027;p267"/>
          <p:cNvSpPr/>
          <p:nvPr/>
        </p:nvSpPr>
        <p:spPr>
          <a:xfrm>
            <a:off x="484011" y="2342956"/>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28" name="Google Shape;4028;p267"/>
          <p:cNvSpPr/>
          <p:nvPr/>
        </p:nvSpPr>
        <p:spPr>
          <a:xfrm>
            <a:off x="2252448" y="2348533"/>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29" name="Google Shape;4029;p267"/>
          <p:cNvSpPr/>
          <p:nvPr/>
        </p:nvSpPr>
        <p:spPr>
          <a:xfrm>
            <a:off x="4014916" y="2334998"/>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30" name="Google Shape;4030;p267"/>
          <p:cNvSpPr/>
          <p:nvPr/>
        </p:nvSpPr>
        <p:spPr>
          <a:xfrm>
            <a:off x="5778935" y="2351854"/>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31" name="Google Shape;4031;p267"/>
          <p:cNvSpPr/>
          <p:nvPr/>
        </p:nvSpPr>
        <p:spPr>
          <a:xfrm>
            <a:off x="7536970" y="2342956"/>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32" name="Google Shape;4032;p267"/>
          <p:cNvSpPr/>
          <p:nvPr/>
        </p:nvSpPr>
        <p:spPr>
          <a:xfrm>
            <a:off x="630059" y="2490875"/>
            <a:ext cx="766647" cy="766420"/>
          </a:xfrm>
          <a:custGeom>
            <a:avLst/>
            <a:gdLst/>
            <a:ahLst/>
            <a:cxnLst/>
            <a:rect l="l" t="t" r="r" b="b"/>
            <a:pathLst>
              <a:path w="344" h="344" extrusionOk="0">
                <a:moveTo>
                  <a:pt x="344" y="172"/>
                </a:moveTo>
                <a:cubicBezTo>
                  <a:pt x="344" y="267"/>
                  <a:pt x="267" y="344"/>
                  <a:pt x="172" y="344"/>
                </a:cubicBezTo>
                <a:cubicBezTo>
                  <a:pt x="77" y="344"/>
                  <a:pt x="0" y="267"/>
                  <a:pt x="0" y="172"/>
                </a:cubicBezTo>
                <a:cubicBezTo>
                  <a:pt x="0" y="78"/>
                  <a:pt x="77" y="0"/>
                  <a:pt x="172" y="0"/>
                </a:cubicBezTo>
                <a:cubicBezTo>
                  <a:pt x="267" y="0"/>
                  <a:pt x="344" y="78"/>
                  <a:pt x="344" y="172"/>
                </a:cubicBezTo>
                <a:close/>
              </a:path>
            </a:pathLst>
          </a:custGeom>
          <a:solidFill>
            <a:srgbClr val="59565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033" name="Google Shape;4033;p267"/>
          <p:cNvSpPr/>
          <p:nvPr/>
        </p:nvSpPr>
        <p:spPr>
          <a:xfrm>
            <a:off x="2395813" y="2490875"/>
            <a:ext cx="764412" cy="766420"/>
          </a:xfrm>
          <a:custGeom>
            <a:avLst/>
            <a:gdLst/>
            <a:ahLst/>
            <a:cxnLst/>
            <a:rect l="l" t="t" r="r" b="b"/>
            <a:pathLst>
              <a:path w="343" h="344" extrusionOk="0">
                <a:moveTo>
                  <a:pt x="343" y="172"/>
                </a:moveTo>
                <a:cubicBezTo>
                  <a:pt x="343" y="267"/>
                  <a:pt x="266" y="344"/>
                  <a:pt x="171" y="344"/>
                </a:cubicBezTo>
                <a:cubicBezTo>
                  <a:pt x="77" y="344"/>
                  <a:pt x="0" y="267"/>
                  <a:pt x="0" y="172"/>
                </a:cubicBezTo>
                <a:cubicBezTo>
                  <a:pt x="0" y="78"/>
                  <a:pt x="77" y="0"/>
                  <a:pt x="171" y="0"/>
                </a:cubicBezTo>
                <a:cubicBezTo>
                  <a:pt x="266" y="0"/>
                  <a:pt x="343" y="78"/>
                  <a:pt x="343" y="172"/>
                </a:cubicBezTo>
                <a:close/>
              </a:path>
            </a:pathLst>
          </a:custGeom>
          <a:solidFill>
            <a:srgbClr val="FADA63"/>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034" name="Google Shape;4034;p267"/>
          <p:cNvSpPr/>
          <p:nvPr/>
        </p:nvSpPr>
        <p:spPr>
          <a:xfrm>
            <a:off x="4159320" y="2490875"/>
            <a:ext cx="764412" cy="766420"/>
          </a:xfrm>
          <a:custGeom>
            <a:avLst/>
            <a:gdLst/>
            <a:ahLst/>
            <a:cxnLst/>
            <a:rect l="l" t="t" r="r" b="b"/>
            <a:pathLst>
              <a:path w="343" h="344" extrusionOk="0">
                <a:moveTo>
                  <a:pt x="343" y="172"/>
                </a:moveTo>
                <a:cubicBezTo>
                  <a:pt x="343" y="78"/>
                  <a:pt x="266" y="0"/>
                  <a:pt x="172" y="0"/>
                </a:cubicBezTo>
                <a:cubicBezTo>
                  <a:pt x="77" y="0"/>
                  <a:pt x="0" y="78"/>
                  <a:pt x="0" y="172"/>
                </a:cubicBezTo>
                <a:cubicBezTo>
                  <a:pt x="0" y="267"/>
                  <a:pt x="77" y="344"/>
                  <a:pt x="172" y="344"/>
                </a:cubicBezTo>
                <a:cubicBezTo>
                  <a:pt x="266" y="344"/>
                  <a:pt x="343" y="267"/>
                  <a:pt x="343" y="172"/>
                </a:cubicBezTo>
                <a:close/>
              </a:path>
            </a:pathLst>
          </a:custGeom>
          <a:solidFill>
            <a:srgbClr val="1899D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035" name="Google Shape;4035;p267"/>
          <p:cNvSpPr/>
          <p:nvPr/>
        </p:nvSpPr>
        <p:spPr>
          <a:xfrm>
            <a:off x="5922832" y="2490875"/>
            <a:ext cx="764412" cy="766420"/>
          </a:xfrm>
          <a:custGeom>
            <a:avLst/>
            <a:gdLst/>
            <a:ahLst/>
            <a:cxnLst/>
            <a:rect l="l" t="t" r="r" b="b"/>
            <a:pathLst>
              <a:path w="343" h="344" extrusionOk="0">
                <a:moveTo>
                  <a:pt x="343" y="172"/>
                </a:moveTo>
                <a:cubicBezTo>
                  <a:pt x="343" y="267"/>
                  <a:pt x="267" y="344"/>
                  <a:pt x="172" y="344"/>
                </a:cubicBezTo>
                <a:cubicBezTo>
                  <a:pt x="77" y="344"/>
                  <a:pt x="0" y="267"/>
                  <a:pt x="0" y="172"/>
                </a:cubicBezTo>
                <a:cubicBezTo>
                  <a:pt x="0" y="78"/>
                  <a:pt x="77" y="0"/>
                  <a:pt x="172" y="0"/>
                </a:cubicBezTo>
                <a:cubicBezTo>
                  <a:pt x="267" y="0"/>
                  <a:pt x="343" y="78"/>
                  <a:pt x="343" y="172"/>
                </a:cubicBezTo>
                <a:close/>
              </a:path>
            </a:pathLst>
          </a:custGeom>
          <a:solidFill>
            <a:srgbClr val="72CE9B"/>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036" name="Google Shape;4036;p267"/>
          <p:cNvSpPr/>
          <p:nvPr/>
        </p:nvSpPr>
        <p:spPr>
          <a:xfrm>
            <a:off x="7686351" y="2490875"/>
            <a:ext cx="766647" cy="766420"/>
          </a:xfrm>
          <a:custGeom>
            <a:avLst/>
            <a:gdLst/>
            <a:ahLst/>
            <a:cxnLst/>
            <a:rect l="l" t="t" r="r" b="b"/>
            <a:pathLst>
              <a:path w="344" h="344" extrusionOk="0">
                <a:moveTo>
                  <a:pt x="344" y="172"/>
                </a:moveTo>
                <a:cubicBezTo>
                  <a:pt x="344" y="78"/>
                  <a:pt x="267" y="0"/>
                  <a:pt x="172" y="0"/>
                </a:cubicBezTo>
                <a:cubicBezTo>
                  <a:pt x="77" y="0"/>
                  <a:pt x="0" y="78"/>
                  <a:pt x="0" y="172"/>
                </a:cubicBezTo>
                <a:cubicBezTo>
                  <a:pt x="0" y="267"/>
                  <a:pt x="77" y="344"/>
                  <a:pt x="172" y="344"/>
                </a:cubicBezTo>
                <a:cubicBezTo>
                  <a:pt x="267" y="344"/>
                  <a:pt x="344" y="267"/>
                  <a:pt x="344" y="172"/>
                </a:cubicBezTo>
                <a:close/>
              </a:path>
            </a:pathLst>
          </a:custGeom>
          <a:solidFill>
            <a:srgbClr val="FFB549"/>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pic>
        <p:nvPicPr>
          <p:cNvPr id="4037" name="Google Shape;4037;p267"/>
          <p:cNvPicPr preferRelativeResize="0"/>
          <p:nvPr/>
        </p:nvPicPr>
        <p:blipFill rotWithShape="1">
          <a:blip r:embed="rId3">
            <a:alphaModFix/>
          </a:blip>
          <a:srcRect/>
          <a:stretch/>
        </p:blipFill>
        <p:spPr>
          <a:xfrm>
            <a:off x="2532072" y="2619177"/>
            <a:ext cx="507443" cy="507011"/>
          </a:xfrm>
          <a:prstGeom prst="rect">
            <a:avLst/>
          </a:prstGeom>
          <a:noFill/>
          <a:ln>
            <a:noFill/>
          </a:ln>
        </p:spPr>
      </p:pic>
      <p:pic>
        <p:nvPicPr>
          <p:cNvPr id="4038" name="Google Shape;4038;p267"/>
          <p:cNvPicPr preferRelativeResize="0"/>
          <p:nvPr/>
        </p:nvPicPr>
        <p:blipFill rotWithShape="1">
          <a:blip r:embed="rId4">
            <a:alphaModFix/>
          </a:blip>
          <a:srcRect/>
          <a:stretch/>
        </p:blipFill>
        <p:spPr>
          <a:xfrm>
            <a:off x="4268488" y="2601732"/>
            <a:ext cx="542378" cy="541909"/>
          </a:xfrm>
          <a:prstGeom prst="rect">
            <a:avLst/>
          </a:prstGeom>
          <a:noFill/>
          <a:ln>
            <a:noFill/>
          </a:ln>
        </p:spPr>
      </p:pic>
      <p:pic>
        <p:nvPicPr>
          <p:cNvPr id="4039" name="Google Shape;4039;p267"/>
          <p:cNvPicPr preferRelativeResize="0"/>
          <p:nvPr/>
        </p:nvPicPr>
        <p:blipFill rotWithShape="1">
          <a:blip r:embed="rId5">
            <a:alphaModFix/>
          </a:blip>
          <a:srcRect/>
          <a:stretch/>
        </p:blipFill>
        <p:spPr>
          <a:xfrm>
            <a:off x="6039823" y="2601494"/>
            <a:ext cx="542378" cy="542382"/>
          </a:xfrm>
          <a:prstGeom prst="rect">
            <a:avLst/>
          </a:prstGeom>
          <a:noFill/>
          <a:ln>
            <a:noFill/>
          </a:ln>
        </p:spPr>
      </p:pic>
      <p:pic>
        <p:nvPicPr>
          <p:cNvPr id="4040" name="Google Shape;4040;p267"/>
          <p:cNvPicPr preferRelativeResize="0"/>
          <p:nvPr/>
        </p:nvPicPr>
        <p:blipFill>
          <a:blip r:embed="rId6">
            <a:alphaModFix/>
          </a:blip>
          <a:stretch>
            <a:fillRect/>
          </a:stretch>
        </p:blipFill>
        <p:spPr>
          <a:xfrm>
            <a:off x="819712" y="2669297"/>
            <a:ext cx="406756" cy="406758"/>
          </a:xfrm>
          <a:prstGeom prst="rect">
            <a:avLst/>
          </a:prstGeom>
          <a:noFill/>
          <a:ln>
            <a:noFill/>
          </a:ln>
        </p:spPr>
      </p:pic>
      <p:pic>
        <p:nvPicPr>
          <p:cNvPr id="4041" name="Google Shape;4041;p267"/>
          <p:cNvPicPr preferRelativeResize="0"/>
          <p:nvPr/>
        </p:nvPicPr>
        <p:blipFill>
          <a:blip r:embed="rId7">
            <a:alphaModFix/>
          </a:blip>
          <a:stretch>
            <a:fillRect/>
          </a:stretch>
        </p:blipFill>
        <p:spPr>
          <a:xfrm>
            <a:off x="7893309" y="2697752"/>
            <a:ext cx="349854" cy="349856"/>
          </a:xfrm>
          <a:prstGeom prst="rect">
            <a:avLst/>
          </a:prstGeom>
          <a:noFill/>
          <a:ln>
            <a:noFill/>
          </a:ln>
        </p:spPr>
      </p:pic>
      <p:cxnSp>
        <p:nvCxnSpPr>
          <p:cNvPr id="4042" name="Google Shape;4042;p267"/>
          <p:cNvCxnSpPr/>
          <p:nvPr/>
        </p:nvCxnSpPr>
        <p:spPr>
          <a:xfrm rot="10800000">
            <a:off x="3591562" y="2353604"/>
            <a:ext cx="812700" cy="0"/>
          </a:xfrm>
          <a:prstGeom prst="straightConnector1">
            <a:avLst/>
          </a:prstGeom>
          <a:noFill/>
          <a:ln w="9525" cap="flat" cmpd="sng">
            <a:solidFill>
              <a:schemeClr val="lt1"/>
            </a:solidFill>
            <a:prstDash val="dash"/>
            <a:round/>
            <a:headEnd type="none" w="med" len="med"/>
            <a:tailEnd type="triangle" w="med" len="med"/>
          </a:ln>
        </p:spPr>
      </p:cxnSp>
      <p:cxnSp>
        <p:nvCxnSpPr>
          <p:cNvPr id="4043" name="Google Shape;4043;p267"/>
          <p:cNvCxnSpPr/>
          <p:nvPr/>
        </p:nvCxnSpPr>
        <p:spPr>
          <a:xfrm rot="10800000" flipH="1">
            <a:off x="1001072" y="3389003"/>
            <a:ext cx="1049100" cy="11700"/>
          </a:xfrm>
          <a:prstGeom prst="straightConnector1">
            <a:avLst/>
          </a:prstGeom>
          <a:noFill/>
          <a:ln w="9525" cap="flat" cmpd="sng">
            <a:solidFill>
              <a:schemeClr val="lt1"/>
            </a:solidFill>
            <a:prstDash val="solid"/>
            <a:round/>
            <a:headEnd type="none" w="med" len="med"/>
            <a:tailEnd type="triangle" w="med" len="med"/>
          </a:ln>
        </p:spPr>
      </p:cxnSp>
      <p:cxnSp>
        <p:nvCxnSpPr>
          <p:cNvPr id="4044" name="Google Shape;4044;p267"/>
          <p:cNvCxnSpPr/>
          <p:nvPr/>
        </p:nvCxnSpPr>
        <p:spPr>
          <a:xfrm rot="10800000" flipH="1">
            <a:off x="2779628" y="3389238"/>
            <a:ext cx="1049100" cy="11700"/>
          </a:xfrm>
          <a:prstGeom prst="straightConnector1">
            <a:avLst/>
          </a:prstGeom>
          <a:noFill/>
          <a:ln w="9525" cap="flat" cmpd="sng">
            <a:solidFill>
              <a:schemeClr val="lt1"/>
            </a:solidFill>
            <a:prstDash val="solid"/>
            <a:round/>
            <a:headEnd type="none" w="med" len="med"/>
            <a:tailEnd type="triangle" w="med" len="med"/>
          </a:ln>
        </p:spPr>
      </p:cxnSp>
      <p:cxnSp>
        <p:nvCxnSpPr>
          <p:cNvPr id="4045" name="Google Shape;4045;p267"/>
          <p:cNvCxnSpPr/>
          <p:nvPr/>
        </p:nvCxnSpPr>
        <p:spPr>
          <a:xfrm rot="10800000" flipH="1">
            <a:off x="4546936" y="3389003"/>
            <a:ext cx="1049100" cy="11700"/>
          </a:xfrm>
          <a:prstGeom prst="straightConnector1">
            <a:avLst/>
          </a:prstGeom>
          <a:noFill/>
          <a:ln w="9525" cap="flat" cmpd="sng">
            <a:solidFill>
              <a:schemeClr val="lt1"/>
            </a:solidFill>
            <a:prstDash val="solid"/>
            <a:round/>
            <a:headEnd type="none" w="med" len="med"/>
            <a:tailEnd type="triangle" w="med" len="med"/>
          </a:ln>
        </p:spPr>
      </p:cxnSp>
      <p:cxnSp>
        <p:nvCxnSpPr>
          <p:cNvPr id="4046" name="Google Shape;4046;p267"/>
          <p:cNvCxnSpPr/>
          <p:nvPr/>
        </p:nvCxnSpPr>
        <p:spPr>
          <a:xfrm rot="10800000" flipH="1">
            <a:off x="6315576" y="3389238"/>
            <a:ext cx="1049100" cy="11700"/>
          </a:xfrm>
          <a:prstGeom prst="straightConnector1">
            <a:avLst/>
          </a:prstGeom>
          <a:noFill/>
          <a:ln w="9525" cap="flat" cmpd="sng">
            <a:solidFill>
              <a:schemeClr val="lt1"/>
            </a:solidFill>
            <a:prstDash val="solid"/>
            <a:round/>
            <a:headEnd type="none" w="med" len="med"/>
            <a:tailEnd type="triangle" w="med" len="med"/>
          </a:ln>
        </p:spPr>
      </p:cxnSp>
      <p:cxnSp>
        <p:nvCxnSpPr>
          <p:cNvPr id="4047" name="Google Shape;4047;p267"/>
          <p:cNvCxnSpPr/>
          <p:nvPr/>
        </p:nvCxnSpPr>
        <p:spPr>
          <a:xfrm rot="10800000">
            <a:off x="1810704" y="2346163"/>
            <a:ext cx="812700" cy="0"/>
          </a:xfrm>
          <a:prstGeom prst="straightConnector1">
            <a:avLst/>
          </a:prstGeom>
          <a:noFill/>
          <a:ln w="9525" cap="flat" cmpd="sng">
            <a:solidFill>
              <a:schemeClr val="lt1"/>
            </a:solidFill>
            <a:prstDash val="dash"/>
            <a:round/>
            <a:headEnd type="none" w="med" len="med"/>
            <a:tailEnd type="triangle" w="med" len="med"/>
          </a:ln>
        </p:spPr>
      </p:cxnSp>
      <p:cxnSp>
        <p:nvCxnSpPr>
          <p:cNvPr id="4048" name="Google Shape;4048;p267"/>
          <p:cNvCxnSpPr/>
          <p:nvPr/>
        </p:nvCxnSpPr>
        <p:spPr>
          <a:xfrm rot="10800000">
            <a:off x="5383746" y="2353619"/>
            <a:ext cx="812700" cy="0"/>
          </a:xfrm>
          <a:prstGeom prst="straightConnector1">
            <a:avLst/>
          </a:prstGeom>
          <a:noFill/>
          <a:ln w="9525" cap="flat" cmpd="sng">
            <a:solidFill>
              <a:schemeClr val="lt1"/>
            </a:solidFill>
            <a:prstDash val="dash"/>
            <a:round/>
            <a:headEnd type="none" w="med" len="med"/>
            <a:tailEnd type="triangle" w="med" len="med"/>
          </a:ln>
        </p:spPr>
      </p:cxnSp>
      <p:cxnSp>
        <p:nvCxnSpPr>
          <p:cNvPr id="4049" name="Google Shape;4049;p267"/>
          <p:cNvCxnSpPr/>
          <p:nvPr/>
        </p:nvCxnSpPr>
        <p:spPr>
          <a:xfrm rot="10800000">
            <a:off x="7157070" y="2346038"/>
            <a:ext cx="812700" cy="0"/>
          </a:xfrm>
          <a:prstGeom prst="straightConnector1">
            <a:avLst/>
          </a:prstGeom>
          <a:noFill/>
          <a:ln w="9525" cap="flat" cmpd="sng">
            <a:solidFill>
              <a:schemeClr val="lt1"/>
            </a:solidFill>
            <a:prstDash val="dash"/>
            <a:round/>
            <a:headEnd type="none" w="med" len="med"/>
            <a:tailEnd type="triangle" w="med" len="med"/>
          </a:ln>
        </p:spPr>
      </p:cxnSp>
      <p:sp>
        <p:nvSpPr>
          <p:cNvPr id="4050" name="Google Shape;4050;p267"/>
          <p:cNvSpPr txBox="1">
            <a:spLocks noGrp="1"/>
          </p:cNvSpPr>
          <p:nvPr>
            <p:ph type="title"/>
          </p:nvPr>
        </p:nvSpPr>
        <p:spPr>
          <a:xfrm>
            <a:off x="319100" y="0"/>
            <a:ext cx="8179200" cy="994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GB" sz="2400" b="1">
                <a:latin typeface="Arial"/>
                <a:ea typeface="Arial"/>
                <a:cs typeface="Arial"/>
                <a:sym typeface="Arial"/>
              </a:rPr>
              <a:t>The TESTS methodology:</a:t>
            </a:r>
            <a:r>
              <a:rPr lang="en-GB" sz="2400" b="1">
                <a:solidFill>
                  <a:srgbClr val="0098DB"/>
                </a:solidFill>
                <a:latin typeface="Arial"/>
                <a:ea typeface="Arial"/>
                <a:cs typeface="Arial"/>
                <a:sym typeface="Arial"/>
              </a:rPr>
              <a:t> Explore</a:t>
            </a:r>
            <a:endParaRPr sz="2400" b="1">
              <a:solidFill>
                <a:srgbClr val="0098DB"/>
              </a:solidFill>
              <a:latin typeface="Arial"/>
              <a:ea typeface="Arial"/>
              <a:cs typeface="Arial"/>
              <a:sym typeface="Arial"/>
            </a:endParaRPr>
          </a:p>
        </p:txBody>
      </p:sp>
      <p:sp>
        <p:nvSpPr>
          <p:cNvPr id="4051" name="Google Shape;4051;p267"/>
          <p:cNvSpPr txBox="1"/>
          <p:nvPr/>
        </p:nvSpPr>
        <p:spPr>
          <a:xfrm>
            <a:off x="373500" y="1026925"/>
            <a:ext cx="8397000" cy="8547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a:solidFill>
                  <a:schemeClr val="dk1"/>
                </a:solidFill>
              </a:rPr>
              <a:t>Identificare le barriere comportamentali che impediscono o diminuiscono </a:t>
            </a:r>
            <a:endParaRPr>
              <a:solidFill>
                <a:schemeClr val="dk1"/>
              </a:solidFill>
            </a:endParaRPr>
          </a:p>
          <a:p>
            <a:pPr marL="0" marR="0" lvl="0" indent="0" algn="ctr" rtl="0">
              <a:lnSpc>
                <a:spcPct val="100000"/>
              </a:lnSpc>
              <a:spcBef>
                <a:spcPts val="0"/>
              </a:spcBef>
              <a:spcAft>
                <a:spcPts val="0"/>
              </a:spcAft>
              <a:buClr>
                <a:srgbClr val="000000"/>
              </a:buClr>
              <a:buSzPts val="1600"/>
              <a:buFont typeface="Arial"/>
              <a:buNone/>
            </a:pPr>
            <a:r>
              <a:rPr lang="en-GB">
                <a:solidFill>
                  <a:schemeClr val="dk1"/>
                </a:solidFill>
              </a:rPr>
              <a:t>l'esecuzione del comportamento desiderato</a:t>
            </a:r>
            <a:endParaRPr>
              <a:solidFill>
                <a:schemeClr val="dk1"/>
              </a:solidFill>
            </a:endParaRPr>
          </a:p>
          <a:p>
            <a:pPr marL="0" marR="0" lvl="0" indent="0" algn="ctr" rtl="0">
              <a:lnSpc>
                <a:spcPct val="100000"/>
              </a:lnSpc>
              <a:spcBef>
                <a:spcPts val="0"/>
              </a:spcBef>
              <a:spcAft>
                <a:spcPts val="0"/>
              </a:spcAft>
              <a:buClr>
                <a:srgbClr val="000000"/>
              </a:buClr>
              <a:buSzPts val="1600"/>
              <a:buFont typeface="Arial"/>
              <a:buNone/>
            </a:pPr>
            <a:endParaRPr>
              <a:solidFill>
                <a:schemeClr val="dk1"/>
              </a:solidFill>
            </a:endParaRPr>
          </a:p>
          <a:p>
            <a:pPr marL="0" marR="0" lvl="0" indent="0" algn="ctr" rtl="0">
              <a:lnSpc>
                <a:spcPct val="100000"/>
              </a:lnSpc>
              <a:spcBef>
                <a:spcPts val="0"/>
              </a:spcBef>
              <a:spcAft>
                <a:spcPts val="0"/>
              </a:spcAft>
              <a:buClr>
                <a:srgbClr val="000000"/>
              </a:buClr>
              <a:buSzPts val="1600"/>
              <a:buFont typeface="Arial"/>
              <a:buNone/>
            </a:pPr>
            <a:endParaRPr>
              <a:solidFill>
                <a:schemeClr val="dk1"/>
              </a:solidFill>
            </a:endParaRPr>
          </a:p>
        </p:txBody>
      </p:sp>
      <p:sp>
        <p:nvSpPr>
          <p:cNvPr id="4052" name="Google Shape;4052;p267"/>
          <p:cNvSpPr/>
          <p:nvPr/>
        </p:nvSpPr>
        <p:spPr>
          <a:xfrm>
            <a:off x="-125" y="925425"/>
            <a:ext cx="9144000" cy="4218000"/>
          </a:xfrm>
          <a:prstGeom prst="rect">
            <a:avLst/>
          </a:prstGeom>
          <a:solidFill>
            <a:srgbClr val="FFFFFF">
              <a:alpha val="81560"/>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053" name="Google Shape;4053;p267"/>
          <p:cNvSpPr txBox="1"/>
          <p:nvPr/>
        </p:nvSpPr>
        <p:spPr>
          <a:xfrm>
            <a:off x="4618158" y="1020524"/>
            <a:ext cx="3456000" cy="1873200"/>
          </a:xfrm>
          <a:prstGeom prst="rect">
            <a:avLst/>
          </a:prstGeom>
          <a:solidFill>
            <a:schemeClr val="lt1"/>
          </a:solidFill>
          <a:ln w="38100" cap="flat" cmpd="sng">
            <a:solidFill>
              <a:srgbClr val="FFFFFF"/>
            </a:solidFill>
            <a:prstDash val="solid"/>
            <a:miter lim="800000"/>
            <a:headEnd type="none" w="sm" len="sm"/>
            <a:tailEnd type="none" w="sm" len="sm"/>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None/>
            </a:pPr>
            <a:endParaRPr b="1" i="0" u="none">
              <a:solidFill>
                <a:srgbClr val="FFFFFF"/>
              </a:solidFill>
              <a:latin typeface="Calibri"/>
              <a:ea typeface="Calibri"/>
              <a:cs typeface="Calibri"/>
              <a:sym typeface="Calibri"/>
            </a:endParaRPr>
          </a:p>
        </p:txBody>
      </p:sp>
      <p:sp>
        <p:nvSpPr>
          <p:cNvPr id="4054" name="Google Shape;4054;p267"/>
          <p:cNvSpPr txBox="1"/>
          <p:nvPr/>
        </p:nvSpPr>
        <p:spPr>
          <a:xfrm>
            <a:off x="4631132" y="2993107"/>
            <a:ext cx="3456000" cy="1873200"/>
          </a:xfrm>
          <a:prstGeom prst="rect">
            <a:avLst/>
          </a:prstGeom>
          <a:solidFill>
            <a:schemeClr val="lt1"/>
          </a:solidFill>
          <a:ln w="38100" cap="flat" cmpd="sng">
            <a:solidFill>
              <a:srgbClr val="FFFFFF"/>
            </a:solidFill>
            <a:prstDash val="solid"/>
            <a:miter lim="800000"/>
            <a:headEnd type="none" w="sm" len="sm"/>
            <a:tailEnd type="none" w="sm" len="sm"/>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None/>
            </a:pPr>
            <a:endParaRPr b="1" i="0" u="none">
              <a:solidFill>
                <a:srgbClr val="FFFFFF"/>
              </a:solidFill>
              <a:latin typeface="Calibri"/>
              <a:ea typeface="Calibri"/>
              <a:cs typeface="Calibri"/>
              <a:sym typeface="Calibri"/>
            </a:endParaRPr>
          </a:p>
        </p:txBody>
      </p:sp>
      <p:sp>
        <p:nvSpPr>
          <p:cNvPr id="4055" name="Google Shape;4055;p267"/>
          <p:cNvSpPr txBox="1"/>
          <p:nvPr/>
        </p:nvSpPr>
        <p:spPr>
          <a:xfrm>
            <a:off x="1054749" y="1023914"/>
            <a:ext cx="3456000" cy="1874400"/>
          </a:xfrm>
          <a:prstGeom prst="rect">
            <a:avLst/>
          </a:prstGeom>
          <a:solidFill>
            <a:schemeClr val="lt1"/>
          </a:solidFill>
          <a:ln w="38100" cap="flat" cmpd="sng">
            <a:solidFill>
              <a:srgbClr val="FFFFFF"/>
            </a:solidFill>
            <a:prstDash val="solid"/>
            <a:miter lim="800000"/>
            <a:headEnd type="none" w="sm" len="sm"/>
            <a:tailEnd type="none" w="sm" len="sm"/>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None/>
            </a:pPr>
            <a:r>
              <a:rPr lang="en-GB" b="1">
                <a:solidFill>
                  <a:srgbClr val="FFFFFF"/>
                </a:solidFill>
                <a:latin typeface="Calibri"/>
                <a:ea typeface="Calibri"/>
                <a:cs typeface="Calibri"/>
                <a:sym typeface="Calibri"/>
              </a:rPr>
              <a:t>Literature reviews</a:t>
            </a:r>
            <a:endParaRPr b="1" i="0" u="none">
              <a:solidFill>
                <a:srgbClr val="FFFFFF"/>
              </a:solidFill>
              <a:latin typeface="Calibri"/>
              <a:ea typeface="Calibri"/>
              <a:cs typeface="Calibri"/>
              <a:sym typeface="Calibri"/>
            </a:endParaRPr>
          </a:p>
        </p:txBody>
      </p:sp>
      <p:sp>
        <p:nvSpPr>
          <p:cNvPr id="4056" name="Google Shape;4056;p267"/>
          <p:cNvSpPr txBox="1"/>
          <p:nvPr/>
        </p:nvSpPr>
        <p:spPr>
          <a:xfrm>
            <a:off x="1073659" y="2986417"/>
            <a:ext cx="3456000" cy="1874400"/>
          </a:xfrm>
          <a:prstGeom prst="rect">
            <a:avLst/>
          </a:prstGeom>
          <a:solidFill>
            <a:schemeClr val="lt1"/>
          </a:solidFill>
          <a:ln w="38100" cap="flat" cmpd="sng">
            <a:solidFill>
              <a:srgbClr val="FFFFFF"/>
            </a:solidFill>
            <a:prstDash val="solid"/>
            <a:miter lim="800000"/>
            <a:headEnd type="none" w="sm" len="sm"/>
            <a:tailEnd type="none" w="sm" len="sm"/>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None/>
            </a:pPr>
            <a:endParaRPr b="1" i="0" u="none">
              <a:solidFill>
                <a:srgbClr val="FFFFFF"/>
              </a:solidFill>
              <a:latin typeface="Calibri"/>
              <a:ea typeface="Calibri"/>
              <a:cs typeface="Calibri"/>
              <a:sym typeface="Calibri"/>
            </a:endParaRPr>
          </a:p>
        </p:txBody>
      </p:sp>
      <p:sp>
        <p:nvSpPr>
          <p:cNvPr id="4057" name="Google Shape;4057;p267"/>
          <p:cNvSpPr txBox="1"/>
          <p:nvPr/>
        </p:nvSpPr>
        <p:spPr>
          <a:xfrm>
            <a:off x="1054749" y="1023914"/>
            <a:ext cx="3456000" cy="1874400"/>
          </a:xfrm>
          <a:prstGeom prst="rect">
            <a:avLst/>
          </a:prstGeom>
          <a:solidFill>
            <a:schemeClr val="lt1"/>
          </a:solidFill>
          <a:ln w="38100" cap="flat" cmpd="sng">
            <a:solidFill>
              <a:srgbClr val="FFFFFF"/>
            </a:solidFill>
            <a:prstDash val="solid"/>
            <a:miter lim="800000"/>
            <a:headEnd type="none" w="sm" len="sm"/>
            <a:tailEnd type="none" w="sm" len="sm"/>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None/>
            </a:pPr>
            <a:r>
              <a:rPr lang="en-GB" b="1">
                <a:solidFill>
                  <a:srgbClr val="0098DB"/>
                </a:solidFill>
                <a:latin typeface="Calibri"/>
                <a:ea typeface="Calibri"/>
                <a:cs typeface="Calibri"/>
                <a:sym typeface="Calibri"/>
              </a:rPr>
              <a:t>Literature reviews</a:t>
            </a:r>
            <a:endParaRPr b="1" i="0" u="none">
              <a:solidFill>
                <a:srgbClr val="0098DB"/>
              </a:solidFill>
              <a:latin typeface="Calibri"/>
              <a:ea typeface="Calibri"/>
              <a:cs typeface="Calibri"/>
              <a:sym typeface="Calibri"/>
            </a:endParaRPr>
          </a:p>
        </p:txBody>
      </p:sp>
      <p:pic>
        <p:nvPicPr>
          <p:cNvPr id="4058" name="Google Shape;4058;p267"/>
          <p:cNvPicPr preferRelativeResize="0"/>
          <p:nvPr/>
        </p:nvPicPr>
        <p:blipFill>
          <a:blip r:embed="rId8">
            <a:alphaModFix/>
          </a:blip>
          <a:stretch>
            <a:fillRect/>
          </a:stretch>
        </p:blipFill>
        <p:spPr>
          <a:xfrm>
            <a:off x="2080702" y="1177112"/>
            <a:ext cx="1394638" cy="1394638"/>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4062"/>
        <p:cNvGrpSpPr/>
        <p:nvPr/>
      </p:nvGrpSpPr>
      <p:grpSpPr>
        <a:xfrm>
          <a:off x="0" y="0"/>
          <a:ext cx="0" cy="0"/>
          <a:chOff x="0" y="0"/>
          <a:chExt cx="0" cy="0"/>
        </a:xfrm>
      </p:grpSpPr>
      <p:sp>
        <p:nvSpPr>
          <p:cNvPr id="4063" name="Google Shape;4063;p268"/>
          <p:cNvSpPr txBox="1"/>
          <p:nvPr/>
        </p:nvSpPr>
        <p:spPr>
          <a:xfrm>
            <a:off x="52388" y="4895850"/>
            <a:ext cx="3086100" cy="253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A6A6A6"/>
              </a:buClr>
              <a:buSzPts val="800"/>
              <a:buFont typeface="Arial"/>
              <a:buNone/>
            </a:pPr>
            <a:r>
              <a:rPr lang="en-GB" sz="800" b="0" i="0" u="none">
                <a:solidFill>
                  <a:srgbClr val="A6A6A6"/>
                </a:solidFill>
                <a:latin typeface="Arial"/>
                <a:ea typeface="Arial"/>
                <a:cs typeface="Arial"/>
                <a:sym typeface="Arial"/>
              </a:rPr>
              <a:t>© The Behavioural Insights Team</a:t>
            </a:r>
            <a:endParaRPr sz="1100"/>
          </a:p>
        </p:txBody>
      </p:sp>
      <p:sp>
        <p:nvSpPr>
          <p:cNvPr id="4064" name="Google Shape;4064;p268"/>
          <p:cNvSpPr/>
          <p:nvPr/>
        </p:nvSpPr>
        <p:spPr>
          <a:xfrm>
            <a:off x="5487190" y="2224833"/>
            <a:ext cx="850311" cy="201104"/>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065" name="Google Shape;4065;p268"/>
          <p:cNvSpPr/>
          <p:nvPr/>
        </p:nvSpPr>
        <p:spPr>
          <a:xfrm rot="-5397052">
            <a:off x="5189653" y="2181049"/>
            <a:ext cx="349800" cy="2889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66" name="Google Shape;4066;p268"/>
          <p:cNvGrpSpPr/>
          <p:nvPr/>
        </p:nvGrpSpPr>
        <p:grpSpPr>
          <a:xfrm>
            <a:off x="6311586" y="3239170"/>
            <a:ext cx="1207370" cy="349991"/>
            <a:chOff x="1711050" y="2677195"/>
            <a:chExt cx="963507" cy="279300"/>
          </a:xfrm>
        </p:grpSpPr>
        <p:sp>
          <p:nvSpPr>
            <p:cNvPr id="4067" name="Google Shape;4067;p268"/>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068" name="Google Shape;4068;p268"/>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9" name="Google Shape;4069;p268"/>
          <p:cNvGrpSpPr/>
          <p:nvPr/>
        </p:nvGrpSpPr>
        <p:grpSpPr>
          <a:xfrm>
            <a:off x="7004427" y="2158655"/>
            <a:ext cx="1117480" cy="349991"/>
            <a:chOff x="2235454" y="1814393"/>
            <a:chExt cx="891772" cy="279300"/>
          </a:xfrm>
        </p:grpSpPr>
        <p:sp>
          <p:nvSpPr>
            <p:cNvPr id="4070" name="Google Shape;4070;p268"/>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071" name="Google Shape;4071;p268"/>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72" name="Google Shape;4072;p268"/>
          <p:cNvGrpSpPr/>
          <p:nvPr/>
        </p:nvGrpSpPr>
        <p:grpSpPr>
          <a:xfrm>
            <a:off x="1000940" y="3236034"/>
            <a:ext cx="1207370" cy="349991"/>
            <a:chOff x="1711050" y="2677195"/>
            <a:chExt cx="963507" cy="279300"/>
          </a:xfrm>
        </p:grpSpPr>
        <p:sp>
          <p:nvSpPr>
            <p:cNvPr id="4073" name="Google Shape;4073;p268"/>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074" name="Google Shape;4074;p268"/>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75" name="Google Shape;4075;p268"/>
          <p:cNvGrpSpPr/>
          <p:nvPr/>
        </p:nvGrpSpPr>
        <p:grpSpPr>
          <a:xfrm>
            <a:off x="1658071" y="2154857"/>
            <a:ext cx="1117480" cy="349991"/>
            <a:chOff x="2235454" y="1814393"/>
            <a:chExt cx="891772" cy="279300"/>
          </a:xfrm>
        </p:grpSpPr>
        <p:sp>
          <p:nvSpPr>
            <p:cNvPr id="4076" name="Google Shape;4076;p268"/>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0098DB"/>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077" name="Google Shape;4077;p268"/>
            <p:cNvSpPr/>
            <p:nvPr/>
          </p:nvSpPr>
          <p:spPr>
            <a:xfrm rot="-5396307">
              <a:off x="2211304" y="1838693"/>
              <a:ext cx="279300" cy="230700"/>
            </a:xfrm>
            <a:prstGeom prst="triangle">
              <a:avLst>
                <a:gd name="adj" fmla="val 50000"/>
              </a:avLst>
            </a:prstGeom>
            <a:solidFill>
              <a:srgbClr val="0098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78" name="Google Shape;4078;p268"/>
          <p:cNvGrpSpPr/>
          <p:nvPr/>
        </p:nvGrpSpPr>
        <p:grpSpPr>
          <a:xfrm>
            <a:off x="2800666" y="3239843"/>
            <a:ext cx="1207370" cy="349991"/>
            <a:chOff x="1711050" y="2677195"/>
            <a:chExt cx="963507" cy="279300"/>
          </a:xfrm>
        </p:grpSpPr>
        <p:sp>
          <p:nvSpPr>
            <p:cNvPr id="4079" name="Google Shape;4079;p268"/>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0098DB"/>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080" name="Google Shape;4080;p268"/>
            <p:cNvSpPr/>
            <p:nvPr/>
          </p:nvSpPr>
          <p:spPr>
            <a:xfrm rot="5403693">
              <a:off x="2419407" y="2701495"/>
              <a:ext cx="279300" cy="230700"/>
            </a:xfrm>
            <a:prstGeom prst="triangle">
              <a:avLst>
                <a:gd name="adj" fmla="val 50000"/>
              </a:avLst>
            </a:prstGeom>
            <a:solidFill>
              <a:srgbClr val="0098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81" name="Google Shape;4081;p268"/>
          <p:cNvGrpSpPr/>
          <p:nvPr/>
        </p:nvGrpSpPr>
        <p:grpSpPr>
          <a:xfrm>
            <a:off x="3457796" y="2158666"/>
            <a:ext cx="1117480" cy="349991"/>
            <a:chOff x="2235454" y="1814393"/>
            <a:chExt cx="891772" cy="279300"/>
          </a:xfrm>
        </p:grpSpPr>
        <p:sp>
          <p:nvSpPr>
            <p:cNvPr id="4082" name="Google Shape;4082;p268"/>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083" name="Google Shape;4083;p268"/>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84" name="Google Shape;4084;p268"/>
          <p:cNvGrpSpPr/>
          <p:nvPr/>
        </p:nvGrpSpPr>
        <p:grpSpPr>
          <a:xfrm>
            <a:off x="4558046" y="3236355"/>
            <a:ext cx="1207370" cy="349991"/>
            <a:chOff x="1711050" y="2677195"/>
            <a:chExt cx="963507" cy="279300"/>
          </a:xfrm>
        </p:grpSpPr>
        <p:sp>
          <p:nvSpPr>
            <p:cNvPr id="4085" name="Google Shape;4085;p268"/>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086" name="Google Shape;4086;p268"/>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87" name="Google Shape;4087;p268"/>
          <p:cNvSpPr txBox="1"/>
          <p:nvPr/>
        </p:nvSpPr>
        <p:spPr>
          <a:xfrm>
            <a:off x="428523"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chemeClr val="dk2"/>
                </a:solidFill>
                <a:latin typeface="Arial Black"/>
                <a:ea typeface="Arial Black"/>
                <a:cs typeface="Arial Black"/>
                <a:sym typeface="Arial Black"/>
              </a:rPr>
              <a:t>TARGET</a:t>
            </a:r>
            <a:endParaRPr sz="900">
              <a:solidFill>
                <a:schemeClr val="dk2"/>
              </a:solidFill>
              <a:latin typeface="Arial Black"/>
              <a:ea typeface="Arial Black"/>
              <a:cs typeface="Arial Black"/>
              <a:sym typeface="Arial Black"/>
            </a:endParaRPr>
          </a:p>
        </p:txBody>
      </p:sp>
      <p:sp>
        <p:nvSpPr>
          <p:cNvPr id="4088" name="Google Shape;4088;p268"/>
          <p:cNvSpPr txBox="1"/>
          <p:nvPr/>
        </p:nvSpPr>
        <p:spPr>
          <a:xfrm>
            <a:off x="2171555"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rgbClr val="0098DB"/>
                </a:solidFill>
                <a:latin typeface="Arial Black"/>
                <a:ea typeface="Arial Black"/>
                <a:cs typeface="Arial Black"/>
                <a:sym typeface="Arial Black"/>
              </a:rPr>
              <a:t>EXPLORE</a:t>
            </a:r>
            <a:endParaRPr sz="900">
              <a:solidFill>
                <a:srgbClr val="0098DB"/>
              </a:solidFill>
              <a:latin typeface="Arial Black"/>
              <a:ea typeface="Arial Black"/>
              <a:cs typeface="Arial Black"/>
              <a:sym typeface="Arial Black"/>
            </a:endParaRPr>
          </a:p>
        </p:txBody>
      </p:sp>
      <p:sp>
        <p:nvSpPr>
          <p:cNvPr id="4089" name="Google Shape;4089;p268"/>
          <p:cNvSpPr txBox="1"/>
          <p:nvPr/>
        </p:nvSpPr>
        <p:spPr>
          <a:xfrm>
            <a:off x="3989124"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chemeClr val="dk2"/>
                </a:solidFill>
                <a:latin typeface="Arial Black"/>
                <a:ea typeface="Arial Black"/>
                <a:cs typeface="Arial Black"/>
                <a:sym typeface="Arial Black"/>
              </a:rPr>
              <a:t>SOLUTION</a:t>
            </a:r>
            <a:endParaRPr sz="900">
              <a:solidFill>
                <a:schemeClr val="dk2"/>
              </a:solidFill>
              <a:latin typeface="Arial Black"/>
              <a:ea typeface="Arial Black"/>
              <a:cs typeface="Arial Black"/>
              <a:sym typeface="Arial Black"/>
            </a:endParaRPr>
          </a:p>
        </p:txBody>
      </p:sp>
      <p:sp>
        <p:nvSpPr>
          <p:cNvPr id="4090" name="Google Shape;4090;p268"/>
          <p:cNvSpPr txBox="1"/>
          <p:nvPr/>
        </p:nvSpPr>
        <p:spPr>
          <a:xfrm>
            <a:off x="5754200"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chemeClr val="dk2"/>
                </a:solidFill>
                <a:latin typeface="Arial Black"/>
                <a:ea typeface="Arial Black"/>
                <a:cs typeface="Arial Black"/>
                <a:sym typeface="Arial Black"/>
              </a:rPr>
              <a:t>TRIAL</a:t>
            </a:r>
            <a:endParaRPr sz="900">
              <a:solidFill>
                <a:schemeClr val="dk2"/>
              </a:solidFill>
              <a:latin typeface="Arial Black"/>
              <a:ea typeface="Arial Black"/>
              <a:cs typeface="Arial Black"/>
              <a:sym typeface="Arial Black"/>
            </a:endParaRPr>
          </a:p>
        </p:txBody>
      </p:sp>
      <p:sp>
        <p:nvSpPr>
          <p:cNvPr id="4091" name="Google Shape;4091;p268"/>
          <p:cNvSpPr txBox="1"/>
          <p:nvPr/>
        </p:nvSpPr>
        <p:spPr>
          <a:xfrm>
            <a:off x="7503827"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chemeClr val="dk2"/>
                </a:solidFill>
                <a:latin typeface="Arial Black"/>
                <a:ea typeface="Arial Black"/>
                <a:cs typeface="Arial Black"/>
                <a:sym typeface="Arial Black"/>
              </a:rPr>
              <a:t>SCALE</a:t>
            </a:r>
            <a:endParaRPr sz="900">
              <a:solidFill>
                <a:schemeClr val="dk2"/>
              </a:solidFill>
              <a:latin typeface="Arial Black"/>
              <a:ea typeface="Arial Black"/>
              <a:cs typeface="Arial Black"/>
              <a:sym typeface="Arial Black"/>
            </a:endParaRPr>
          </a:p>
        </p:txBody>
      </p:sp>
      <p:sp>
        <p:nvSpPr>
          <p:cNvPr id="4092" name="Google Shape;4092;p268"/>
          <p:cNvSpPr/>
          <p:nvPr/>
        </p:nvSpPr>
        <p:spPr>
          <a:xfrm>
            <a:off x="2134304" y="2229443"/>
            <a:ext cx="1287431" cy="1287049"/>
          </a:xfrm>
          <a:custGeom>
            <a:avLst/>
            <a:gdLst/>
            <a:ahLst/>
            <a:cxnLst/>
            <a:rect l="l" t="t" r="r" b="b"/>
            <a:pathLst>
              <a:path w="577" h="577" extrusionOk="0">
                <a:moveTo>
                  <a:pt x="288" y="486"/>
                </a:moveTo>
                <a:cubicBezTo>
                  <a:pt x="179" y="486"/>
                  <a:pt x="90" y="397"/>
                  <a:pt x="90" y="289"/>
                </a:cubicBezTo>
                <a:cubicBezTo>
                  <a:pt x="90" y="179"/>
                  <a:pt x="179" y="91"/>
                  <a:pt x="288" y="91"/>
                </a:cubicBezTo>
                <a:cubicBezTo>
                  <a:pt x="398" y="91"/>
                  <a:pt x="487" y="179"/>
                  <a:pt x="487" y="289"/>
                </a:cubicBezTo>
                <a:cubicBezTo>
                  <a:pt x="487" y="397"/>
                  <a:pt x="398" y="486"/>
                  <a:pt x="288" y="486"/>
                </a:cubicBezTo>
                <a:close/>
                <a:moveTo>
                  <a:pt x="288" y="0"/>
                </a:moveTo>
                <a:cubicBezTo>
                  <a:pt x="128" y="0"/>
                  <a:pt x="0" y="129"/>
                  <a:pt x="0" y="289"/>
                </a:cubicBezTo>
                <a:cubicBezTo>
                  <a:pt x="0" y="447"/>
                  <a:pt x="128" y="577"/>
                  <a:pt x="288" y="577"/>
                </a:cubicBezTo>
                <a:cubicBezTo>
                  <a:pt x="448" y="577"/>
                  <a:pt x="577" y="447"/>
                  <a:pt x="577" y="289"/>
                </a:cubicBezTo>
                <a:cubicBezTo>
                  <a:pt x="577" y="129"/>
                  <a:pt x="448" y="0"/>
                  <a:pt x="288" y="0"/>
                </a:cubicBezTo>
                <a:close/>
              </a:path>
            </a:pathLst>
          </a:custGeom>
          <a:solidFill>
            <a:srgbClr val="0098DB"/>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093" name="Google Shape;4093;p268"/>
          <p:cNvSpPr/>
          <p:nvPr/>
        </p:nvSpPr>
        <p:spPr>
          <a:xfrm>
            <a:off x="368556" y="2229443"/>
            <a:ext cx="1289667" cy="1287049"/>
          </a:xfrm>
          <a:custGeom>
            <a:avLst/>
            <a:gdLst/>
            <a:ahLst/>
            <a:cxnLst/>
            <a:rect l="l" t="t" r="r" b="b"/>
            <a:pathLst>
              <a:path w="578" h="577" extrusionOk="0">
                <a:moveTo>
                  <a:pt x="289" y="486"/>
                </a:moveTo>
                <a:cubicBezTo>
                  <a:pt x="180" y="486"/>
                  <a:pt x="91" y="397"/>
                  <a:pt x="91" y="289"/>
                </a:cubicBezTo>
                <a:cubicBezTo>
                  <a:pt x="91" y="179"/>
                  <a:pt x="180" y="91"/>
                  <a:pt x="289" y="91"/>
                </a:cubicBezTo>
                <a:cubicBezTo>
                  <a:pt x="399" y="91"/>
                  <a:pt x="487" y="179"/>
                  <a:pt x="487" y="289"/>
                </a:cubicBezTo>
                <a:cubicBezTo>
                  <a:pt x="487" y="397"/>
                  <a:pt x="399" y="486"/>
                  <a:pt x="289" y="486"/>
                </a:cubicBezTo>
                <a:close/>
                <a:moveTo>
                  <a:pt x="289" y="0"/>
                </a:moveTo>
                <a:cubicBezTo>
                  <a:pt x="129" y="0"/>
                  <a:pt x="0" y="129"/>
                  <a:pt x="0" y="289"/>
                </a:cubicBezTo>
                <a:cubicBezTo>
                  <a:pt x="0" y="447"/>
                  <a:pt x="129" y="577"/>
                  <a:pt x="289" y="577"/>
                </a:cubicBezTo>
                <a:cubicBezTo>
                  <a:pt x="449" y="577"/>
                  <a:pt x="578" y="447"/>
                  <a:pt x="578" y="289"/>
                </a:cubicBezTo>
                <a:cubicBezTo>
                  <a:pt x="578" y="129"/>
                  <a:pt x="449" y="0"/>
                  <a:pt x="289" y="0"/>
                </a:cubicBez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094" name="Google Shape;4094;p268"/>
          <p:cNvSpPr/>
          <p:nvPr/>
        </p:nvSpPr>
        <p:spPr>
          <a:xfrm>
            <a:off x="3897816" y="2229443"/>
            <a:ext cx="1287431" cy="1287049"/>
          </a:xfrm>
          <a:custGeom>
            <a:avLst/>
            <a:gdLst/>
            <a:ahLst/>
            <a:cxnLst/>
            <a:rect l="l" t="t" r="r" b="b"/>
            <a:pathLst>
              <a:path w="577" h="577" extrusionOk="0">
                <a:moveTo>
                  <a:pt x="487" y="289"/>
                </a:moveTo>
                <a:cubicBezTo>
                  <a:pt x="487" y="397"/>
                  <a:pt x="398" y="486"/>
                  <a:pt x="289" y="486"/>
                </a:cubicBezTo>
                <a:cubicBezTo>
                  <a:pt x="179" y="486"/>
                  <a:pt x="90" y="397"/>
                  <a:pt x="90" y="289"/>
                </a:cubicBezTo>
                <a:cubicBezTo>
                  <a:pt x="90" y="179"/>
                  <a:pt x="179" y="91"/>
                  <a:pt x="289" y="91"/>
                </a:cubicBezTo>
                <a:cubicBezTo>
                  <a:pt x="398" y="91"/>
                  <a:pt x="487" y="179"/>
                  <a:pt x="487" y="289"/>
                </a:cubicBezTo>
                <a:close/>
                <a:moveTo>
                  <a:pt x="577" y="289"/>
                </a:moveTo>
                <a:cubicBezTo>
                  <a:pt x="577" y="129"/>
                  <a:pt x="447" y="0"/>
                  <a:pt x="289" y="0"/>
                </a:cubicBezTo>
                <a:cubicBezTo>
                  <a:pt x="129" y="0"/>
                  <a:pt x="0" y="129"/>
                  <a:pt x="0" y="289"/>
                </a:cubicBezTo>
                <a:cubicBezTo>
                  <a:pt x="0" y="447"/>
                  <a:pt x="129" y="577"/>
                  <a:pt x="289" y="577"/>
                </a:cubicBezTo>
                <a:cubicBezTo>
                  <a:pt x="447" y="577"/>
                  <a:pt x="577" y="447"/>
                  <a:pt x="577" y="289"/>
                </a:cubicBez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095" name="Google Shape;4095;p268"/>
          <p:cNvSpPr/>
          <p:nvPr/>
        </p:nvSpPr>
        <p:spPr>
          <a:xfrm>
            <a:off x="5661322" y="2229443"/>
            <a:ext cx="1287431" cy="1287049"/>
          </a:xfrm>
          <a:custGeom>
            <a:avLst/>
            <a:gdLst/>
            <a:ahLst/>
            <a:cxnLst/>
            <a:rect l="l" t="t" r="r" b="b"/>
            <a:pathLst>
              <a:path w="577" h="577" extrusionOk="0">
                <a:moveTo>
                  <a:pt x="289" y="486"/>
                </a:moveTo>
                <a:cubicBezTo>
                  <a:pt x="179" y="486"/>
                  <a:pt x="90" y="397"/>
                  <a:pt x="90" y="289"/>
                </a:cubicBezTo>
                <a:cubicBezTo>
                  <a:pt x="90" y="179"/>
                  <a:pt x="179" y="91"/>
                  <a:pt x="289" y="91"/>
                </a:cubicBezTo>
                <a:cubicBezTo>
                  <a:pt x="398" y="91"/>
                  <a:pt x="486" y="179"/>
                  <a:pt x="486" y="289"/>
                </a:cubicBezTo>
                <a:cubicBezTo>
                  <a:pt x="486" y="397"/>
                  <a:pt x="398" y="486"/>
                  <a:pt x="289" y="486"/>
                </a:cubicBezTo>
                <a:close/>
                <a:moveTo>
                  <a:pt x="289" y="0"/>
                </a:moveTo>
                <a:cubicBezTo>
                  <a:pt x="129" y="0"/>
                  <a:pt x="0" y="129"/>
                  <a:pt x="0" y="289"/>
                </a:cubicBezTo>
                <a:cubicBezTo>
                  <a:pt x="0" y="447"/>
                  <a:pt x="129" y="577"/>
                  <a:pt x="289" y="577"/>
                </a:cubicBezTo>
                <a:cubicBezTo>
                  <a:pt x="447" y="577"/>
                  <a:pt x="577" y="447"/>
                  <a:pt x="577" y="289"/>
                </a:cubicBezTo>
                <a:cubicBezTo>
                  <a:pt x="577" y="129"/>
                  <a:pt x="447" y="0"/>
                  <a:pt x="289" y="0"/>
                </a:cubicBez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096" name="Google Shape;4096;p268"/>
          <p:cNvSpPr/>
          <p:nvPr/>
        </p:nvSpPr>
        <p:spPr>
          <a:xfrm>
            <a:off x="7424835" y="2229443"/>
            <a:ext cx="1285196" cy="1287049"/>
          </a:xfrm>
          <a:custGeom>
            <a:avLst/>
            <a:gdLst/>
            <a:ahLst/>
            <a:cxnLst/>
            <a:rect l="l" t="t" r="r" b="b"/>
            <a:pathLst>
              <a:path w="576" h="577" extrusionOk="0">
                <a:moveTo>
                  <a:pt x="486" y="289"/>
                </a:moveTo>
                <a:cubicBezTo>
                  <a:pt x="486" y="397"/>
                  <a:pt x="397" y="486"/>
                  <a:pt x="289" y="486"/>
                </a:cubicBezTo>
                <a:cubicBezTo>
                  <a:pt x="179" y="486"/>
                  <a:pt x="91" y="397"/>
                  <a:pt x="91" y="289"/>
                </a:cubicBezTo>
                <a:cubicBezTo>
                  <a:pt x="91" y="179"/>
                  <a:pt x="179" y="91"/>
                  <a:pt x="289" y="91"/>
                </a:cubicBezTo>
                <a:cubicBezTo>
                  <a:pt x="397" y="91"/>
                  <a:pt x="486" y="179"/>
                  <a:pt x="486" y="289"/>
                </a:cubicBezTo>
                <a:close/>
                <a:moveTo>
                  <a:pt x="576" y="289"/>
                </a:moveTo>
                <a:cubicBezTo>
                  <a:pt x="576" y="129"/>
                  <a:pt x="447" y="0"/>
                  <a:pt x="289" y="0"/>
                </a:cubicBezTo>
                <a:cubicBezTo>
                  <a:pt x="129" y="0"/>
                  <a:pt x="0" y="129"/>
                  <a:pt x="0" y="289"/>
                </a:cubicBezTo>
                <a:cubicBezTo>
                  <a:pt x="0" y="447"/>
                  <a:pt x="129" y="577"/>
                  <a:pt x="289" y="577"/>
                </a:cubicBezTo>
                <a:cubicBezTo>
                  <a:pt x="447" y="577"/>
                  <a:pt x="576" y="447"/>
                  <a:pt x="576" y="289"/>
                </a:cubicBez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097" name="Google Shape;4097;p268"/>
          <p:cNvSpPr/>
          <p:nvPr/>
        </p:nvSpPr>
        <p:spPr>
          <a:xfrm>
            <a:off x="484011" y="2342956"/>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98" name="Google Shape;4098;p268"/>
          <p:cNvSpPr/>
          <p:nvPr/>
        </p:nvSpPr>
        <p:spPr>
          <a:xfrm>
            <a:off x="2252448" y="2348533"/>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99" name="Google Shape;4099;p268"/>
          <p:cNvSpPr/>
          <p:nvPr/>
        </p:nvSpPr>
        <p:spPr>
          <a:xfrm>
            <a:off x="4014916" y="2334998"/>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100" name="Google Shape;4100;p268"/>
          <p:cNvSpPr/>
          <p:nvPr/>
        </p:nvSpPr>
        <p:spPr>
          <a:xfrm>
            <a:off x="5778935" y="2351854"/>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101" name="Google Shape;4101;p268"/>
          <p:cNvSpPr/>
          <p:nvPr/>
        </p:nvSpPr>
        <p:spPr>
          <a:xfrm>
            <a:off x="7536970" y="2342956"/>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102" name="Google Shape;4102;p268"/>
          <p:cNvSpPr/>
          <p:nvPr/>
        </p:nvSpPr>
        <p:spPr>
          <a:xfrm>
            <a:off x="630059" y="2490875"/>
            <a:ext cx="766647" cy="766420"/>
          </a:xfrm>
          <a:custGeom>
            <a:avLst/>
            <a:gdLst/>
            <a:ahLst/>
            <a:cxnLst/>
            <a:rect l="l" t="t" r="r" b="b"/>
            <a:pathLst>
              <a:path w="344" h="344" extrusionOk="0">
                <a:moveTo>
                  <a:pt x="344" y="172"/>
                </a:moveTo>
                <a:cubicBezTo>
                  <a:pt x="344" y="267"/>
                  <a:pt x="267" y="344"/>
                  <a:pt x="172" y="344"/>
                </a:cubicBezTo>
                <a:cubicBezTo>
                  <a:pt x="77" y="344"/>
                  <a:pt x="0" y="267"/>
                  <a:pt x="0" y="172"/>
                </a:cubicBezTo>
                <a:cubicBezTo>
                  <a:pt x="0" y="78"/>
                  <a:pt x="77" y="0"/>
                  <a:pt x="172" y="0"/>
                </a:cubicBezTo>
                <a:cubicBezTo>
                  <a:pt x="267" y="0"/>
                  <a:pt x="344" y="78"/>
                  <a:pt x="344" y="172"/>
                </a:cubicBezTo>
                <a:close/>
              </a:path>
            </a:pathLst>
          </a:custGeom>
          <a:solidFill>
            <a:srgbClr val="59565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103" name="Google Shape;4103;p268"/>
          <p:cNvSpPr/>
          <p:nvPr/>
        </p:nvSpPr>
        <p:spPr>
          <a:xfrm>
            <a:off x="2395813" y="2490875"/>
            <a:ext cx="764412" cy="766420"/>
          </a:xfrm>
          <a:custGeom>
            <a:avLst/>
            <a:gdLst/>
            <a:ahLst/>
            <a:cxnLst/>
            <a:rect l="l" t="t" r="r" b="b"/>
            <a:pathLst>
              <a:path w="343" h="344" extrusionOk="0">
                <a:moveTo>
                  <a:pt x="343" y="172"/>
                </a:moveTo>
                <a:cubicBezTo>
                  <a:pt x="343" y="267"/>
                  <a:pt x="266" y="344"/>
                  <a:pt x="171" y="344"/>
                </a:cubicBezTo>
                <a:cubicBezTo>
                  <a:pt x="77" y="344"/>
                  <a:pt x="0" y="267"/>
                  <a:pt x="0" y="172"/>
                </a:cubicBezTo>
                <a:cubicBezTo>
                  <a:pt x="0" y="78"/>
                  <a:pt x="77" y="0"/>
                  <a:pt x="171" y="0"/>
                </a:cubicBezTo>
                <a:cubicBezTo>
                  <a:pt x="266" y="0"/>
                  <a:pt x="343" y="78"/>
                  <a:pt x="343" y="172"/>
                </a:cubicBezTo>
                <a:close/>
              </a:path>
            </a:pathLst>
          </a:custGeom>
          <a:solidFill>
            <a:srgbClr val="FADA63"/>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104" name="Google Shape;4104;p268"/>
          <p:cNvSpPr/>
          <p:nvPr/>
        </p:nvSpPr>
        <p:spPr>
          <a:xfrm>
            <a:off x="4159320" y="2490875"/>
            <a:ext cx="764412" cy="766420"/>
          </a:xfrm>
          <a:custGeom>
            <a:avLst/>
            <a:gdLst/>
            <a:ahLst/>
            <a:cxnLst/>
            <a:rect l="l" t="t" r="r" b="b"/>
            <a:pathLst>
              <a:path w="343" h="344" extrusionOk="0">
                <a:moveTo>
                  <a:pt x="343" y="172"/>
                </a:moveTo>
                <a:cubicBezTo>
                  <a:pt x="343" y="78"/>
                  <a:pt x="266" y="0"/>
                  <a:pt x="172" y="0"/>
                </a:cubicBezTo>
                <a:cubicBezTo>
                  <a:pt x="77" y="0"/>
                  <a:pt x="0" y="78"/>
                  <a:pt x="0" y="172"/>
                </a:cubicBezTo>
                <a:cubicBezTo>
                  <a:pt x="0" y="267"/>
                  <a:pt x="77" y="344"/>
                  <a:pt x="172" y="344"/>
                </a:cubicBezTo>
                <a:cubicBezTo>
                  <a:pt x="266" y="344"/>
                  <a:pt x="343" y="267"/>
                  <a:pt x="343" y="172"/>
                </a:cubicBezTo>
                <a:close/>
              </a:path>
            </a:pathLst>
          </a:custGeom>
          <a:solidFill>
            <a:srgbClr val="1899D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105" name="Google Shape;4105;p268"/>
          <p:cNvSpPr/>
          <p:nvPr/>
        </p:nvSpPr>
        <p:spPr>
          <a:xfrm>
            <a:off x="5922832" y="2490875"/>
            <a:ext cx="764412" cy="766420"/>
          </a:xfrm>
          <a:custGeom>
            <a:avLst/>
            <a:gdLst/>
            <a:ahLst/>
            <a:cxnLst/>
            <a:rect l="l" t="t" r="r" b="b"/>
            <a:pathLst>
              <a:path w="343" h="344" extrusionOk="0">
                <a:moveTo>
                  <a:pt x="343" y="172"/>
                </a:moveTo>
                <a:cubicBezTo>
                  <a:pt x="343" y="267"/>
                  <a:pt x="267" y="344"/>
                  <a:pt x="172" y="344"/>
                </a:cubicBezTo>
                <a:cubicBezTo>
                  <a:pt x="77" y="344"/>
                  <a:pt x="0" y="267"/>
                  <a:pt x="0" y="172"/>
                </a:cubicBezTo>
                <a:cubicBezTo>
                  <a:pt x="0" y="78"/>
                  <a:pt x="77" y="0"/>
                  <a:pt x="172" y="0"/>
                </a:cubicBezTo>
                <a:cubicBezTo>
                  <a:pt x="267" y="0"/>
                  <a:pt x="343" y="78"/>
                  <a:pt x="343" y="172"/>
                </a:cubicBezTo>
                <a:close/>
              </a:path>
            </a:pathLst>
          </a:custGeom>
          <a:solidFill>
            <a:srgbClr val="72CE9B"/>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106" name="Google Shape;4106;p268"/>
          <p:cNvSpPr/>
          <p:nvPr/>
        </p:nvSpPr>
        <p:spPr>
          <a:xfrm>
            <a:off x="7686351" y="2490875"/>
            <a:ext cx="766647" cy="766420"/>
          </a:xfrm>
          <a:custGeom>
            <a:avLst/>
            <a:gdLst/>
            <a:ahLst/>
            <a:cxnLst/>
            <a:rect l="l" t="t" r="r" b="b"/>
            <a:pathLst>
              <a:path w="344" h="344" extrusionOk="0">
                <a:moveTo>
                  <a:pt x="344" y="172"/>
                </a:moveTo>
                <a:cubicBezTo>
                  <a:pt x="344" y="78"/>
                  <a:pt x="267" y="0"/>
                  <a:pt x="172" y="0"/>
                </a:cubicBezTo>
                <a:cubicBezTo>
                  <a:pt x="77" y="0"/>
                  <a:pt x="0" y="78"/>
                  <a:pt x="0" y="172"/>
                </a:cubicBezTo>
                <a:cubicBezTo>
                  <a:pt x="0" y="267"/>
                  <a:pt x="77" y="344"/>
                  <a:pt x="172" y="344"/>
                </a:cubicBezTo>
                <a:cubicBezTo>
                  <a:pt x="267" y="344"/>
                  <a:pt x="344" y="267"/>
                  <a:pt x="344" y="172"/>
                </a:cubicBezTo>
                <a:close/>
              </a:path>
            </a:pathLst>
          </a:custGeom>
          <a:solidFill>
            <a:srgbClr val="FFB549"/>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pic>
        <p:nvPicPr>
          <p:cNvPr id="4107" name="Google Shape;4107;p268"/>
          <p:cNvPicPr preferRelativeResize="0"/>
          <p:nvPr/>
        </p:nvPicPr>
        <p:blipFill rotWithShape="1">
          <a:blip r:embed="rId3">
            <a:alphaModFix/>
          </a:blip>
          <a:srcRect/>
          <a:stretch/>
        </p:blipFill>
        <p:spPr>
          <a:xfrm>
            <a:off x="2532072" y="2619177"/>
            <a:ext cx="507443" cy="507011"/>
          </a:xfrm>
          <a:prstGeom prst="rect">
            <a:avLst/>
          </a:prstGeom>
          <a:noFill/>
          <a:ln>
            <a:noFill/>
          </a:ln>
        </p:spPr>
      </p:pic>
      <p:pic>
        <p:nvPicPr>
          <p:cNvPr id="4108" name="Google Shape;4108;p268"/>
          <p:cNvPicPr preferRelativeResize="0"/>
          <p:nvPr/>
        </p:nvPicPr>
        <p:blipFill rotWithShape="1">
          <a:blip r:embed="rId4">
            <a:alphaModFix/>
          </a:blip>
          <a:srcRect/>
          <a:stretch/>
        </p:blipFill>
        <p:spPr>
          <a:xfrm>
            <a:off x="4268488" y="2601732"/>
            <a:ext cx="542378" cy="541909"/>
          </a:xfrm>
          <a:prstGeom prst="rect">
            <a:avLst/>
          </a:prstGeom>
          <a:noFill/>
          <a:ln>
            <a:noFill/>
          </a:ln>
        </p:spPr>
      </p:pic>
      <p:pic>
        <p:nvPicPr>
          <p:cNvPr id="4109" name="Google Shape;4109;p268"/>
          <p:cNvPicPr preferRelativeResize="0"/>
          <p:nvPr/>
        </p:nvPicPr>
        <p:blipFill rotWithShape="1">
          <a:blip r:embed="rId5">
            <a:alphaModFix/>
          </a:blip>
          <a:srcRect/>
          <a:stretch/>
        </p:blipFill>
        <p:spPr>
          <a:xfrm>
            <a:off x="6039823" y="2601494"/>
            <a:ext cx="542378" cy="542382"/>
          </a:xfrm>
          <a:prstGeom prst="rect">
            <a:avLst/>
          </a:prstGeom>
          <a:noFill/>
          <a:ln>
            <a:noFill/>
          </a:ln>
        </p:spPr>
      </p:pic>
      <p:pic>
        <p:nvPicPr>
          <p:cNvPr id="4110" name="Google Shape;4110;p268"/>
          <p:cNvPicPr preferRelativeResize="0"/>
          <p:nvPr/>
        </p:nvPicPr>
        <p:blipFill>
          <a:blip r:embed="rId6">
            <a:alphaModFix/>
          </a:blip>
          <a:stretch>
            <a:fillRect/>
          </a:stretch>
        </p:blipFill>
        <p:spPr>
          <a:xfrm>
            <a:off x="819712" y="2669297"/>
            <a:ext cx="406756" cy="406758"/>
          </a:xfrm>
          <a:prstGeom prst="rect">
            <a:avLst/>
          </a:prstGeom>
          <a:noFill/>
          <a:ln>
            <a:noFill/>
          </a:ln>
        </p:spPr>
      </p:pic>
      <p:pic>
        <p:nvPicPr>
          <p:cNvPr id="4111" name="Google Shape;4111;p268"/>
          <p:cNvPicPr preferRelativeResize="0"/>
          <p:nvPr/>
        </p:nvPicPr>
        <p:blipFill>
          <a:blip r:embed="rId7">
            <a:alphaModFix/>
          </a:blip>
          <a:stretch>
            <a:fillRect/>
          </a:stretch>
        </p:blipFill>
        <p:spPr>
          <a:xfrm>
            <a:off x="7893309" y="2697752"/>
            <a:ext cx="349854" cy="349856"/>
          </a:xfrm>
          <a:prstGeom prst="rect">
            <a:avLst/>
          </a:prstGeom>
          <a:noFill/>
          <a:ln>
            <a:noFill/>
          </a:ln>
        </p:spPr>
      </p:pic>
      <p:cxnSp>
        <p:nvCxnSpPr>
          <p:cNvPr id="4112" name="Google Shape;4112;p268"/>
          <p:cNvCxnSpPr/>
          <p:nvPr/>
        </p:nvCxnSpPr>
        <p:spPr>
          <a:xfrm rot="10800000">
            <a:off x="3591562" y="2353604"/>
            <a:ext cx="812700" cy="0"/>
          </a:xfrm>
          <a:prstGeom prst="straightConnector1">
            <a:avLst/>
          </a:prstGeom>
          <a:noFill/>
          <a:ln w="9525" cap="flat" cmpd="sng">
            <a:solidFill>
              <a:schemeClr val="lt1"/>
            </a:solidFill>
            <a:prstDash val="dash"/>
            <a:round/>
            <a:headEnd type="none" w="med" len="med"/>
            <a:tailEnd type="triangle" w="med" len="med"/>
          </a:ln>
        </p:spPr>
      </p:cxnSp>
      <p:cxnSp>
        <p:nvCxnSpPr>
          <p:cNvPr id="4113" name="Google Shape;4113;p268"/>
          <p:cNvCxnSpPr/>
          <p:nvPr/>
        </p:nvCxnSpPr>
        <p:spPr>
          <a:xfrm rot="10800000" flipH="1">
            <a:off x="1001072" y="3389003"/>
            <a:ext cx="1049100" cy="11700"/>
          </a:xfrm>
          <a:prstGeom prst="straightConnector1">
            <a:avLst/>
          </a:prstGeom>
          <a:noFill/>
          <a:ln w="9525" cap="flat" cmpd="sng">
            <a:solidFill>
              <a:schemeClr val="lt1"/>
            </a:solidFill>
            <a:prstDash val="solid"/>
            <a:round/>
            <a:headEnd type="none" w="med" len="med"/>
            <a:tailEnd type="triangle" w="med" len="med"/>
          </a:ln>
        </p:spPr>
      </p:cxnSp>
      <p:cxnSp>
        <p:nvCxnSpPr>
          <p:cNvPr id="4114" name="Google Shape;4114;p268"/>
          <p:cNvCxnSpPr/>
          <p:nvPr/>
        </p:nvCxnSpPr>
        <p:spPr>
          <a:xfrm rot="10800000" flipH="1">
            <a:off x="2779628" y="3389238"/>
            <a:ext cx="1049100" cy="11700"/>
          </a:xfrm>
          <a:prstGeom prst="straightConnector1">
            <a:avLst/>
          </a:prstGeom>
          <a:noFill/>
          <a:ln w="9525" cap="flat" cmpd="sng">
            <a:solidFill>
              <a:schemeClr val="lt1"/>
            </a:solidFill>
            <a:prstDash val="solid"/>
            <a:round/>
            <a:headEnd type="none" w="med" len="med"/>
            <a:tailEnd type="triangle" w="med" len="med"/>
          </a:ln>
        </p:spPr>
      </p:cxnSp>
      <p:cxnSp>
        <p:nvCxnSpPr>
          <p:cNvPr id="4115" name="Google Shape;4115;p268"/>
          <p:cNvCxnSpPr/>
          <p:nvPr/>
        </p:nvCxnSpPr>
        <p:spPr>
          <a:xfrm rot="10800000" flipH="1">
            <a:off x="4546936" y="3389003"/>
            <a:ext cx="1049100" cy="11700"/>
          </a:xfrm>
          <a:prstGeom prst="straightConnector1">
            <a:avLst/>
          </a:prstGeom>
          <a:noFill/>
          <a:ln w="9525" cap="flat" cmpd="sng">
            <a:solidFill>
              <a:schemeClr val="lt1"/>
            </a:solidFill>
            <a:prstDash val="solid"/>
            <a:round/>
            <a:headEnd type="none" w="med" len="med"/>
            <a:tailEnd type="triangle" w="med" len="med"/>
          </a:ln>
        </p:spPr>
      </p:cxnSp>
      <p:cxnSp>
        <p:nvCxnSpPr>
          <p:cNvPr id="4116" name="Google Shape;4116;p268"/>
          <p:cNvCxnSpPr/>
          <p:nvPr/>
        </p:nvCxnSpPr>
        <p:spPr>
          <a:xfrm rot="10800000" flipH="1">
            <a:off x="6315576" y="3389238"/>
            <a:ext cx="1049100" cy="11700"/>
          </a:xfrm>
          <a:prstGeom prst="straightConnector1">
            <a:avLst/>
          </a:prstGeom>
          <a:noFill/>
          <a:ln w="9525" cap="flat" cmpd="sng">
            <a:solidFill>
              <a:schemeClr val="lt1"/>
            </a:solidFill>
            <a:prstDash val="solid"/>
            <a:round/>
            <a:headEnd type="none" w="med" len="med"/>
            <a:tailEnd type="triangle" w="med" len="med"/>
          </a:ln>
        </p:spPr>
      </p:cxnSp>
      <p:cxnSp>
        <p:nvCxnSpPr>
          <p:cNvPr id="4117" name="Google Shape;4117;p268"/>
          <p:cNvCxnSpPr/>
          <p:nvPr/>
        </p:nvCxnSpPr>
        <p:spPr>
          <a:xfrm rot="10800000">
            <a:off x="1810704" y="2346163"/>
            <a:ext cx="812700" cy="0"/>
          </a:xfrm>
          <a:prstGeom prst="straightConnector1">
            <a:avLst/>
          </a:prstGeom>
          <a:noFill/>
          <a:ln w="9525" cap="flat" cmpd="sng">
            <a:solidFill>
              <a:schemeClr val="lt1"/>
            </a:solidFill>
            <a:prstDash val="dash"/>
            <a:round/>
            <a:headEnd type="none" w="med" len="med"/>
            <a:tailEnd type="triangle" w="med" len="med"/>
          </a:ln>
        </p:spPr>
      </p:cxnSp>
      <p:cxnSp>
        <p:nvCxnSpPr>
          <p:cNvPr id="4118" name="Google Shape;4118;p268"/>
          <p:cNvCxnSpPr/>
          <p:nvPr/>
        </p:nvCxnSpPr>
        <p:spPr>
          <a:xfrm rot="10800000">
            <a:off x="5383746" y="2353619"/>
            <a:ext cx="812700" cy="0"/>
          </a:xfrm>
          <a:prstGeom prst="straightConnector1">
            <a:avLst/>
          </a:prstGeom>
          <a:noFill/>
          <a:ln w="9525" cap="flat" cmpd="sng">
            <a:solidFill>
              <a:schemeClr val="lt1"/>
            </a:solidFill>
            <a:prstDash val="dash"/>
            <a:round/>
            <a:headEnd type="none" w="med" len="med"/>
            <a:tailEnd type="triangle" w="med" len="med"/>
          </a:ln>
        </p:spPr>
      </p:cxnSp>
      <p:cxnSp>
        <p:nvCxnSpPr>
          <p:cNvPr id="4119" name="Google Shape;4119;p268"/>
          <p:cNvCxnSpPr/>
          <p:nvPr/>
        </p:nvCxnSpPr>
        <p:spPr>
          <a:xfrm rot="10800000">
            <a:off x="7157070" y="2346038"/>
            <a:ext cx="812700" cy="0"/>
          </a:xfrm>
          <a:prstGeom prst="straightConnector1">
            <a:avLst/>
          </a:prstGeom>
          <a:noFill/>
          <a:ln w="9525" cap="flat" cmpd="sng">
            <a:solidFill>
              <a:schemeClr val="lt1"/>
            </a:solidFill>
            <a:prstDash val="dash"/>
            <a:round/>
            <a:headEnd type="none" w="med" len="med"/>
            <a:tailEnd type="triangle" w="med" len="med"/>
          </a:ln>
        </p:spPr>
      </p:cxnSp>
      <p:sp>
        <p:nvSpPr>
          <p:cNvPr id="4120" name="Google Shape;4120;p268"/>
          <p:cNvSpPr txBox="1">
            <a:spLocks noGrp="1"/>
          </p:cNvSpPr>
          <p:nvPr>
            <p:ph type="title"/>
          </p:nvPr>
        </p:nvSpPr>
        <p:spPr>
          <a:xfrm>
            <a:off x="319100" y="0"/>
            <a:ext cx="8179200" cy="994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GB" sz="2400" b="1">
                <a:latin typeface="Arial"/>
                <a:ea typeface="Arial"/>
                <a:cs typeface="Arial"/>
                <a:sym typeface="Arial"/>
              </a:rPr>
              <a:t>The TESTS methodology:</a:t>
            </a:r>
            <a:r>
              <a:rPr lang="en-GB" sz="2400" b="1">
                <a:solidFill>
                  <a:srgbClr val="0098DB"/>
                </a:solidFill>
                <a:latin typeface="Arial"/>
                <a:ea typeface="Arial"/>
                <a:cs typeface="Arial"/>
                <a:sym typeface="Arial"/>
              </a:rPr>
              <a:t> Explore</a:t>
            </a:r>
            <a:endParaRPr sz="2400" b="1">
              <a:solidFill>
                <a:srgbClr val="0098DB"/>
              </a:solidFill>
              <a:latin typeface="Arial"/>
              <a:ea typeface="Arial"/>
              <a:cs typeface="Arial"/>
              <a:sym typeface="Arial"/>
            </a:endParaRPr>
          </a:p>
        </p:txBody>
      </p:sp>
      <p:sp>
        <p:nvSpPr>
          <p:cNvPr id="4121" name="Google Shape;4121;p268"/>
          <p:cNvSpPr txBox="1"/>
          <p:nvPr/>
        </p:nvSpPr>
        <p:spPr>
          <a:xfrm>
            <a:off x="373500" y="1026925"/>
            <a:ext cx="8397000" cy="8547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a:solidFill>
                  <a:schemeClr val="dk1"/>
                </a:solidFill>
              </a:rPr>
              <a:t>Identificare le barriere comportamentali che impediscono o diminuiscono </a:t>
            </a:r>
            <a:endParaRPr>
              <a:solidFill>
                <a:schemeClr val="dk1"/>
              </a:solidFill>
            </a:endParaRPr>
          </a:p>
          <a:p>
            <a:pPr marL="0" marR="0" lvl="0" indent="0" algn="ctr" rtl="0">
              <a:lnSpc>
                <a:spcPct val="100000"/>
              </a:lnSpc>
              <a:spcBef>
                <a:spcPts val="0"/>
              </a:spcBef>
              <a:spcAft>
                <a:spcPts val="0"/>
              </a:spcAft>
              <a:buClr>
                <a:srgbClr val="000000"/>
              </a:buClr>
              <a:buSzPts val="1600"/>
              <a:buFont typeface="Arial"/>
              <a:buNone/>
            </a:pPr>
            <a:r>
              <a:rPr lang="en-GB">
                <a:solidFill>
                  <a:schemeClr val="dk1"/>
                </a:solidFill>
              </a:rPr>
              <a:t>l'esecuzione del comportamento desiderato</a:t>
            </a:r>
            <a:endParaRPr>
              <a:solidFill>
                <a:schemeClr val="dk1"/>
              </a:solidFill>
            </a:endParaRPr>
          </a:p>
          <a:p>
            <a:pPr marL="0" marR="0" lvl="0" indent="0" algn="ctr" rtl="0">
              <a:lnSpc>
                <a:spcPct val="100000"/>
              </a:lnSpc>
              <a:spcBef>
                <a:spcPts val="0"/>
              </a:spcBef>
              <a:spcAft>
                <a:spcPts val="0"/>
              </a:spcAft>
              <a:buClr>
                <a:srgbClr val="000000"/>
              </a:buClr>
              <a:buSzPts val="1600"/>
              <a:buFont typeface="Arial"/>
              <a:buNone/>
            </a:pPr>
            <a:endParaRPr>
              <a:solidFill>
                <a:schemeClr val="dk1"/>
              </a:solidFill>
            </a:endParaRPr>
          </a:p>
          <a:p>
            <a:pPr marL="0" marR="0" lvl="0" indent="0" algn="ctr" rtl="0">
              <a:lnSpc>
                <a:spcPct val="100000"/>
              </a:lnSpc>
              <a:spcBef>
                <a:spcPts val="0"/>
              </a:spcBef>
              <a:spcAft>
                <a:spcPts val="0"/>
              </a:spcAft>
              <a:buClr>
                <a:srgbClr val="000000"/>
              </a:buClr>
              <a:buSzPts val="1600"/>
              <a:buFont typeface="Arial"/>
              <a:buNone/>
            </a:pPr>
            <a:endParaRPr>
              <a:solidFill>
                <a:schemeClr val="dk1"/>
              </a:solidFill>
            </a:endParaRPr>
          </a:p>
        </p:txBody>
      </p:sp>
      <p:sp>
        <p:nvSpPr>
          <p:cNvPr id="4122" name="Google Shape;4122;p268"/>
          <p:cNvSpPr/>
          <p:nvPr/>
        </p:nvSpPr>
        <p:spPr>
          <a:xfrm>
            <a:off x="-125" y="925425"/>
            <a:ext cx="9144000" cy="4218000"/>
          </a:xfrm>
          <a:prstGeom prst="rect">
            <a:avLst/>
          </a:prstGeom>
          <a:solidFill>
            <a:srgbClr val="FFFFFF">
              <a:alpha val="81560"/>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123" name="Google Shape;4123;p268"/>
          <p:cNvSpPr txBox="1"/>
          <p:nvPr/>
        </p:nvSpPr>
        <p:spPr>
          <a:xfrm>
            <a:off x="4618158" y="1020524"/>
            <a:ext cx="3456000" cy="1873200"/>
          </a:xfrm>
          <a:prstGeom prst="rect">
            <a:avLst/>
          </a:prstGeom>
          <a:solidFill>
            <a:schemeClr val="lt1"/>
          </a:solidFill>
          <a:ln w="38100" cap="flat" cmpd="sng">
            <a:solidFill>
              <a:srgbClr val="FFFFFF"/>
            </a:solidFill>
            <a:prstDash val="solid"/>
            <a:miter lim="800000"/>
            <a:headEnd type="none" w="sm" len="sm"/>
            <a:tailEnd type="none" w="sm" len="sm"/>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None/>
            </a:pPr>
            <a:endParaRPr b="1" i="0" u="none">
              <a:solidFill>
                <a:srgbClr val="FFFFFF"/>
              </a:solidFill>
              <a:latin typeface="Calibri"/>
              <a:ea typeface="Calibri"/>
              <a:cs typeface="Calibri"/>
              <a:sym typeface="Calibri"/>
            </a:endParaRPr>
          </a:p>
        </p:txBody>
      </p:sp>
      <p:sp>
        <p:nvSpPr>
          <p:cNvPr id="4124" name="Google Shape;4124;p268"/>
          <p:cNvSpPr txBox="1"/>
          <p:nvPr/>
        </p:nvSpPr>
        <p:spPr>
          <a:xfrm>
            <a:off x="4631132" y="2993107"/>
            <a:ext cx="3456000" cy="1873200"/>
          </a:xfrm>
          <a:prstGeom prst="rect">
            <a:avLst/>
          </a:prstGeom>
          <a:solidFill>
            <a:schemeClr val="lt1"/>
          </a:solidFill>
          <a:ln w="38100" cap="flat" cmpd="sng">
            <a:solidFill>
              <a:srgbClr val="FFFFFF"/>
            </a:solidFill>
            <a:prstDash val="solid"/>
            <a:miter lim="800000"/>
            <a:headEnd type="none" w="sm" len="sm"/>
            <a:tailEnd type="none" w="sm" len="sm"/>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None/>
            </a:pPr>
            <a:endParaRPr b="1" i="0" u="none">
              <a:solidFill>
                <a:srgbClr val="FFFFFF"/>
              </a:solidFill>
              <a:latin typeface="Calibri"/>
              <a:ea typeface="Calibri"/>
              <a:cs typeface="Calibri"/>
              <a:sym typeface="Calibri"/>
            </a:endParaRPr>
          </a:p>
        </p:txBody>
      </p:sp>
      <p:sp>
        <p:nvSpPr>
          <p:cNvPr id="4125" name="Google Shape;4125;p268"/>
          <p:cNvSpPr txBox="1"/>
          <p:nvPr/>
        </p:nvSpPr>
        <p:spPr>
          <a:xfrm>
            <a:off x="1054749" y="1023914"/>
            <a:ext cx="3456000" cy="1874400"/>
          </a:xfrm>
          <a:prstGeom prst="rect">
            <a:avLst/>
          </a:prstGeom>
          <a:solidFill>
            <a:schemeClr val="lt1"/>
          </a:solidFill>
          <a:ln w="38100" cap="flat" cmpd="sng">
            <a:solidFill>
              <a:srgbClr val="FFFFFF"/>
            </a:solidFill>
            <a:prstDash val="solid"/>
            <a:miter lim="800000"/>
            <a:headEnd type="none" w="sm" len="sm"/>
            <a:tailEnd type="none" w="sm" len="sm"/>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None/>
            </a:pPr>
            <a:r>
              <a:rPr lang="en-GB" b="1">
                <a:solidFill>
                  <a:srgbClr val="FFFFFF"/>
                </a:solidFill>
                <a:latin typeface="Calibri"/>
                <a:ea typeface="Calibri"/>
                <a:cs typeface="Calibri"/>
                <a:sym typeface="Calibri"/>
              </a:rPr>
              <a:t>Literature reviews</a:t>
            </a:r>
            <a:endParaRPr b="1" i="0" u="none">
              <a:solidFill>
                <a:srgbClr val="FFFFFF"/>
              </a:solidFill>
              <a:latin typeface="Calibri"/>
              <a:ea typeface="Calibri"/>
              <a:cs typeface="Calibri"/>
              <a:sym typeface="Calibri"/>
            </a:endParaRPr>
          </a:p>
        </p:txBody>
      </p:sp>
      <p:sp>
        <p:nvSpPr>
          <p:cNvPr id="4126" name="Google Shape;4126;p268"/>
          <p:cNvSpPr txBox="1"/>
          <p:nvPr/>
        </p:nvSpPr>
        <p:spPr>
          <a:xfrm>
            <a:off x="1073659" y="2986417"/>
            <a:ext cx="3456000" cy="1874400"/>
          </a:xfrm>
          <a:prstGeom prst="rect">
            <a:avLst/>
          </a:prstGeom>
          <a:solidFill>
            <a:schemeClr val="lt1"/>
          </a:solidFill>
          <a:ln w="38100" cap="flat" cmpd="sng">
            <a:solidFill>
              <a:srgbClr val="FFFFFF"/>
            </a:solidFill>
            <a:prstDash val="solid"/>
            <a:miter lim="800000"/>
            <a:headEnd type="none" w="sm" len="sm"/>
            <a:tailEnd type="none" w="sm" len="sm"/>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None/>
            </a:pPr>
            <a:r>
              <a:rPr lang="en-GB" b="1">
                <a:solidFill>
                  <a:srgbClr val="FFFFFF"/>
                </a:solidFill>
                <a:latin typeface="Calibri"/>
                <a:ea typeface="Calibri"/>
                <a:cs typeface="Calibri"/>
                <a:sym typeface="Calibri"/>
              </a:rPr>
              <a:t>Data analysis</a:t>
            </a:r>
            <a:endParaRPr b="1" i="0" u="none">
              <a:solidFill>
                <a:srgbClr val="FFFFFF"/>
              </a:solidFill>
              <a:latin typeface="Calibri"/>
              <a:ea typeface="Calibri"/>
              <a:cs typeface="Calibri"/>
              <a:sym typeface="Calibri"/>
            </a:endParaRPr>
          </a:p>
        </p:txBody>
      </p:sp>
      <p:sp>
        <p:nvSpPr>
          <p:cNvPr id="4127" name="Google Shape;4127;p268"/>
          <p:cNvSpPr txBox="1"/>
          <p:nvPr/>
        </p:nvSpPr>
        <p:spPr>
          <a:xfrm>
            <a:off x="1054749" y="1023914"/>
            <a:ext cx="3456000" cy="1874400"/>
          </a:xfrm>
          <a:prstGeom prst="rect">
            <a:avLst/>
          </a:prstGeom>
          <a:solidFill>
            <a:schemeClr val="lt1"/>
          </a:solidFill>
          <a:ln w="38100" cap="flat" cmpd="sng">
            <a:solidFill>
              <a:srgbClr val="FFFFFF"/>
            </a:solidFill>
            <a:prstDash val="solid"/>
            <a:miter lim="800000"/>
            <a:headEnd type="none" w="sm" len="sm"/>
            <a:tailEnd type="none" w="sm" len="sm"/>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None/>
            </a:pPr>
            <a:r>
              <a:rPr lang="en-GB" b="1">
                <a:solidFill>
                  <a:srgbClr val="0098DB"/>
                </a:solidFill>
                <a:latin typeface="Calibri"/>
                <a:ea typeface="Calibri"/>
                <a:cs typeface="Calibri"/>
                <a:sym typeface="Calibri"/>
              </a:rPr>
              <a:t>Literature reviews</a:t>
            </a:r>
            <a:endParaRPr b="1" i="0" u="none">
              <a:solidFill>
                <a:srgbClr val="0098DB"/>
              </a:solidFill>
              <a:latin typeface="Calibri"/>
              <a:ea typeface="Calibri"/>
              <a:cs typeface="Calibri"/>
              <a:sym typeface="Calibri"/>
            </a:endParaRPr>
          </a:p>
        </p:txBody>
      </p:sp>
      <p:pic>
        <p:nvPicPr>
          <p:cNvPr id="4128" name="Google Shape;4128;p268"/>
          <p:cNvPicPr preferRelativeResize="0"/>
          <p:nvPr/>
        </p:nvPicPr>
        <p:blipFill>
          <a:blip r:embed="rId8">
            <a:alphaModFix/>
          </a:blip>
          <a:stretch>
            <a:fillRect/>
          </a:stretch>
        </p:blipFill>
        <p:spPr>
          <a:xfrm>
            <a:off x="2080702" y="1177112"/>
            <a:ext cx="1394638" cy="1394638"/>
          </a:xfrm>
          <a:prstGeom prst="rect">
            <a:avLst/>
          </a:prstGeom>
          <a:noFill/>
          <a:ln>
            <a:noFill/>
          </a:ln>
        </p:spPr>
      </p:pic>
      <p:sp>
        <p:nvSpPr>
          <p:cNvPr id="4129" name="Google Shape;4129;p268"/>
          <p:cNvSpPr txBox="1"/>
          <p:nvPr/>
        </p:nvSpPr>
        <p:spPr>
          <a:xfrm>
            <a:off x="1088559" y="2992492"/>
            <a:ext cx="3456000" cy="1874400"/>
          </a:xfrm>
          <a:prstGeom prst="rect">
            <a:avLst/>
          </a:prstGeom>
          <a:solidFill>
            <a:schemeClr val="lt1"/>
          </a:solidFill>
          <a:ln w="38100" cap="flat" cmpd="sng">
            <a:solidFill>
              <a:srgbClr val="FFFFFF"/>
            </a:solidFill>
            <a:prstDash val="solid"/>
            <a:miter lim="800000"/>
            <a:headEnd type="none" w="sm" len="sm"/>
            <a:tailEnd type="none" w="sm" len="sm"/>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None/>
            </a:pPr>
            <a:r>
              <a:rPr lang="en-GB" b="1">
                <a:solidFill>
                  <a:srgbClr val="0098DB"/>
                </a:solidFill>
                <a:latin typeface="Calibri"/>
                <a:ea typeface="Calibri"/>
                <a:cs typeface="Calibri"/>
                <a:sym typeface="Calibri"/>
              </a:rPr>
              <a:t>Data analysis</a:t>
            </a:r>
            <a:endParaRPr b="1" i="0" u="none">
              <a:solidFill>
                <a:srgbClr val="0098DB"/>
              </a:solidFill>
              <a:latin typeface="Calibri"/>
              <a:ea typeface="Calibri"/>
              <a:cs typeface="Calibri"/>
              <a:sym typeface="Calibri"/>
            </a:endParaRPr>
          </a:p>
        </p:txBody>
      </p:sp>
      <p:pic>
        <p:nvPicPr>
          <p:cNvPr id="4130" name="Google Shape;4130;p268"/>
          <p:cNvPicPr preferRelativeResize="0"/>
          <p:nvPr/>
        </p:nvPicPr>
        <p:blipFill>
          <a:blip r:embed="rId9">
            <a:alphaModFix/>
          </a:blip>
          <a:stretch>
            <a:fillRect/>
          </a:stretch>
        </p:blipFill>
        <p:spPr>
          <a:xfrm>
            <a:off x="2013760" y="3076050"/>
            <a:ext cx="1554075" cy="1554075"/>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4134"/>
        <p:cNvGrpSpPr/>
        <p:nvPr/>
      </p:nvGrpSpPr>
      <p:grpSpPr>
        <a:xfrm>
          <a:off x="0" y="0"/>
          <a:ext cx="0" cy="0"/>
          <a:chOff x="0" y="0"/>
          <a:chExt cx="0" cy="0"/>
        </a:xfrm>
      </p:grpSpPr>
      <p:sp>
        <p:nvSpPr>
          <p:cNvPr id="4135" name="Google Shape;4135;p269"/>
          <p:cNvSpPr txBox="1"/>
          <p:nvPr/>
        </p:nvSpPr>
        <p:spPr>
          <a:xfrm>
            <a:off x="52388" y="4895850"/>
            <a:ext cx="3086100" cy="253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A6A6A6"/>
              </a:buClr>
              <a:buSzPts val="800"/>
              <a:buFont typeface="Arial"/>
              <a:buNone/>
            </a:pPr>
            <a:r>
              <a:rPr lang="en-GB" sz="800" b="0" i="0" u="none">
                <a:solidFill>
                  <a:srgbClr val="A6A6A6"/>
                </a:solidFill>
                <a:latin typeface="Arial"/>
                <a:ea typeface="Arial"/>
                <a:cs typeface="Arial"/>
                <a:sym typeface="Arial"/>
              </a:rPr>
              <a:t>© The Behavioural Insights Team</a:t>
            </a:r>
            <a:endParaRPr sz="1100"/>
          </a:p>
        </p:txBody>
      </p:sp>
      <p:sp>
        <p:nvSpPr>
          <p:cNvPr id="4136" name="Google Shape;4136;p269"/>
          <p:cNvSpPr/>
          <p:nvPr/>
        </p:nvSpPr>
        <p:spPr>
          <a:xfrm>
            <a:off x="5487190" y="2224833"/>
            <a:ext cx="850311" cy="201104"/>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137" name="Google Shape;4137;p269"/>
          <p:cNvSpPr/>
          <p:nvPr/>
        </p:nvSpPr>
        <p:spPr>
          <a:xfrm rot="-5397052">
            <a:off x="5189653" y="2181049"/>
            <a:ext cx="349800" cy="2889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38" name="Google Shape;4138;p269"/>
          <p:cNvGrpSpPr/>
          <p:nvPr/>
        </p:nvGrpSpPr>
        <p:grpSpPr>
          <a:xfrm>
            <a:off x="6311586" y="3239170"/>
            <a:ext cx="1207370" cy="349991"/>
            <a:chOff x="1711050" y="2677195"/>
            <a:chExt cx="963507" cy="279300"/>
          </a:xfrm>
        </p:grpSpPr>
        <p:sp>
          <p:nvSpPr>
            <p:cNvPr id="4139" name="Google Shape;4139;p269"/>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140" name="Google Shape;4140;p269"/>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41" name="Google Shape;4141;p269"/>
          <p:cNvGrpSpPr/>
          <p:nvPr/>
        </p:nvGrpSpPr>
        <p:grpSpPr>
          <a:xfrm>
            <a:off x="7004427" y="2158655"/>
            <a:ext cx="1117480" cy="349991"/>
            <a:chOff x="2235454" y="1814393"/>
            <a:chExt cx="891772" cy="279300"/>
          </a:xfrm>
        </p:grpSpPr>
        <p:sp>
          <p:nvSpPr>
            <p:cNvPr id="4142" name="Google Shape;4142;p269"/>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143" name="Google Shape;4143;p269"/>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44" name="Google Shape;4144;p269"/>
          <p:cNvGrpSpPr/>
          <p:nvPr/>
        </p:nvGrpSpPr>
        <p:grpSpPr>
          <a:xfrm>
            <a:off x="1000940" y="3236034"/>
            <a:ext cx="1207370" cy="349991"/>
            <a:chOff x="1711050" y="2677195"/>
            <a:chExt cx="963507" cy="279300"/>
          </a:xfrm>
        </p:grpSpPr>
        <p:sp>
          <p:nvSpPr>
            <p:cNvPr id="4145" name="Google Shape;4145;p269"/>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146" name="Google Shape;4146;p269"/>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47" name="Google Shape;4147;p269"/>
          <p:cNvGrpSpPr/>
          <p:nvPr/>
        </p:nvGrpSpPr>
        <p:grpSpPr>
          <a:xfrm>
            <a:off x="1658071" y="2154857"/>
            <a:ext cx="1117480" cy="349991"/>
            <a:chOff x="2235454" y="1814393"/>
            <a:chExt cx="891772" cy="279300"/>
          </a:xfrm>
        </p:grpSpPr>
        <p:sp>
          <p:nvSpPr>
            <p:cNvPr id="4148" name="Google Shape;4148;p269"/>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0098DB"/>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149" name="Google Shape;4149;p269"/>
            <p:cNvSpPr/>
            <p:nvPr/>
          </p:nvSpPr>
          <p:spPr>
            <a:xfrm rot="-5396307">
              <a:off x="2211304" y="1838693"/>
              <a:ext cx="279300" cy="230700"/>
            </a:xfrm>
            <a:prstGeom prst="triangle">
              <a:avLst>
                <a:gd name="adj" fmla="val 50000"/>
              </a:avLst>
            </a:prstGeom>
            <a:solidFill>
              <a:srgbClr val="0098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0" name="Google Shape;4150;p269"/>
          <p:cNvGrpSpPr/>
          <p:nvPr/>
        </p:nvGrpSpPr>
        <p:grpSpPr>
          <a:xfrm>
            <a:off x="2800666" y="3239843"/>
            <a:ext cx="1207370" cy="349991"/>
            <a:chOff x="1711050" y="2677195"/>
            <a:chExt cx="963507" cy="279300"/>
          </a:xfrm>
        </p:grpSpPr>
        <p:sp>
          <p:nvSpPr>
            <p:cNvPr id="4151" name="Google Shape;4151;p269"/>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0098DB"/>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152" name="Google Shape;4152;p269"/>
            <p:cNvSpPr/>
            <p:nvPr/>
          </p:nvSpPr>
          <p:spPr>
            <a:xfrm rot="5403693">
              <a:off x="2419407" y="2701495"/>
              <a:ext cx="279300" cy="230700"/>
            </a:xfrm>
            <a:prstGeom prst="triangle">
              <a:avLst>
                <a:gd name="adj" fmla="val 50000"/>
              </a:avLst>
            </a:prstGeom>
            <a:solidFill>
              <a:srgbClr val="0098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3" name="Google Shape;4153;p269"/>
          <p:cNvGrpSpPr/>
          <p:nvPr/>
        </p:nvGrpSpPr>
        <p:grpSpPr>
          <a:xfrm>
            <a:off x="3457796" y="2158666"/>
            <a:ext cx="1117480" cy="349991"/>
            <a:chOff x="2235454" y="1814393"/>
            <a:chExt cx="891772" cy="279300"/>
          </a:xfrm>
        </p:grpSpPr>
        <p:sp>
          <p:nvSpPr>
            <p:cNvPr id="4154" name="Google Shape;4154;p269"/>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155" name="Google Shape;4155;p269"/>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6" name="Google Shape;4156;p269"/>
          <p:cNvGrpSpPr/>
          <p:nvPr/>
        </p:nvGrpSpPr>
        <p:grpSpPr>
          <a:xfrm>
            <a:off x="4558046" y="3236355"/>
            <a:ext cx="1207370" cy="349991"/>
            <a:chOff x="1711050" y="2677195"/>
            <a:chExt cx="963507" cy="279300"/>
          </a:xfrm>
        </p:grpSpPr>
        <p:sp>
          <p:nvSpPr>
            <p:cNvPr id="4157" name="Google Shape;4157;p269"/>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158" name="Google Shape;4158;p269"/>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59" name="Google Shape;4159;p269"/>
          <p:cNvSpPr txBox="1"/>
          <p:nvPr/>
        </p:nvSpPr>
        <p:spPr>
          <a:xfrm>
            <a:off x="428523"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chemeClr val="dk2"/>
                </a:solidFill>
                <a:latin typeface="Arial Black"/>
                <a:ea typeface="Arial Black"/>
                <a:cs typeface="Arial Black"/>
                <a:sym typeface="Arial Black"/>
              </a:rPr>
              <a:t>TARGET</a:t>
            </a:r>
            <a:endParaRPr sz="900">
              <a:solidFill>
                <a:schemeClr val="dk2"/>
              </a:solidFill>
              <a:latin typeface="Arial Black"/>
              <a:ea typeface="Arial Black"/>
              <a:cs typeface="Arial Black"/>
              <a:sym typeface="Arial Black"/>
            </a:endParaRPr>
          </a:p>
        </p:txBody>
      </p:sp>
      <p:sp>
        <p:nvSpPr>
          <p:cNvPr id="4160" name="Google Shape;4160;p269"/>
          <p:cNvSpPr txBox="1"/>
          <p:nvPr/>
        </p:nvSpPr>
        <p:spPr>
          <a:xfrm>
            <a:off x="2171555"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rgbClr val="0098DB"/>
                </a:solidFill>
                <a:latin typeface="Arial Black"/>
                <a:ea typeface="Arial Black"/>
                <a:cs typeface="Arial Black"/>
                <a:sym typeface="Arial Black"/>
              </a:rPr>
              <a:t>EXPLORE</a:t>
            </a:r>
            <a:endParaRPr sz="900">
              <a:solidFill>
                <a:srgbClr val="0098DB"/>
              </a:solidFill>
              <a:latin typeface="Arial Black"/>
              <a:ea typeface="Arial Black"/>
              <a:cs typeface="Arial Black"/>
              <a:sym typeface="Arial Black"/>
            </a:endParaRPr>
          </a:p>
        </p:txBody>
      </p:sp>
      <p:sp>
        <p:nvSpPr>
          <p:cNvPr id="4161" name="Google Shape;4161;p269"/>
          <p:cNvSpPr txBox="1"/>
          <p:nvPr/>
        </p:nvSpPr>
        <p:spPr>
          <a:xfrm>
            <a:off x="3989124"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chemeClr val="dk2"/>
                </a:solidFill>
                <a:latin typeface="Arial Black"/>
                <a:ea typeface="Arial Black"/>
                <a:cs typeface="Arial Black"/>
                <a:sym typeface="Arial Black"/>
              </a:rPr>
              <a:t>SOLUTION</a:t>
            </a:r>
            <a:endParaRPr sz="900">
              <a:solidFill>
                <a:schemeClr val="dk2"/>
              </a:solidFill>
              <a:latin typeface="Arial Black"/>
              <a:ea typeface="Arial Black"/>
              <a:cs typeface="Arial Black"/>
              <a:sym typeface="Arial Black"/>
            </a:endParaRPr>
          </a:p>
        </p:txBody>
      </p:sp>
      <p:sp>
        <p:nvSpPr>
          <p:cNvPr id="4162" name="Google Shape;4162;p269"/>
          <p:cNvSpPr txBox="1"/>
          <p:nvPr/>
        </p:nvSpPr>
        <p:spPr>
          <a:xfrm>
            <a:off x="5754200"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chemeClr val="dk2"/>
                </a:solidFill>
                <a:latin typeface="Arial Black"/>
                <a:ea typeface="Arial Black"/>
                <a:cs typeface="Arial Black"/>
                <a:sym typeface="Arial Black"/>
              </a:rPr>
              <a:t>TRIAL</a:t>
            </a:r>
            <a:endParaRPr sz="900">
              <a:solidFill>
                <a:schemeClr val="dk2"/>
              </a:solidFill>
              <a:latin typeface="Arial Black"/>
              <a:ea typeface="Arial Black"/>
              <a:cs typeface="Arial Black"/>
              <a:sym typeface="Arial Black"/>
            </a:endParaRPr>
          </a:p>
        </p:txBody>
      </p:sp>
      <p:sp>
        <p:nvSpPr>
          <p:cNvPr id="4163" name="Google Shape;4163;p269"/>
          <p:cNvSpPr txBox="1"/>
          <p:nvPr/>
        </p:nvSpPr>
        <p:spPr>
          <a:xfrm>
            <a:off x="7503827"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chemeClr val="dk2"/>
                </a:solidFill>
                <a:latin typeface="Arial Black"/>
                <a:ea typeface="Arial Black"/>
                <a:cs typeface="Arial Black"/>
                <a:sym typeface="Arial Black"/>
              </a:rPr>
              <a:t>SCALE</a:t>
            </a:r>
            <a:endParaRPr sz="900">
              <a:solidFill>
                <a:schemeClr val="dk2"/>
              </a:solidFill>
              <a:latin typeface="Arial Black"/>
              <a:ea typeface="Arial Black"/>
              <a:cs typeface="Arial Black"/>
              <a:sym typeface="Arial Black"/>
            </a:endParaRPr>
          </a:p>
        </p:txBody>
      </p:sp>
      <p:sp>
        <p:nvSpPr>
          <p:cNvPr id="4164" name="Google Shape;4164;p269"/>
          <p:cNvSpPr/>
          <p:nvPr/>
        </p:nvSpPr>
        <p:spPr>
          <a:xfrm>
            <a:off x="2134304" y="2229443"/>
            <a:ext cx="1287431" cy="1287049"/>
          </a:xfrm>
          <a:custGeom>
            <a:avLst/>
            <a:gdLst/>
            <a:ahLst/>
            <a:cxnLst/>
            <a:rect l="l" t="t" r="r" b="b"/>
            <a:pathLst>
              <a:path w="577" h="577" extrusionOk="0">
                <a:moveTo>
                  <a:pt x="288" y="486"/>
                </a:moveTo>
                <a:cubicBezTo>
                  <a:pt x="179" y="486"/>
                  <a:pt x="90" y="397"/>
                  <a:pt x="90" y="289"/>
                </a:cubicBezTo>
                <a:cubicBezTo>
                  <a:pt x="90" y="179"/>
                  <a:pt x="179" y="91"/>
                  <a:pt x="288" y="91"/>
                </a:cubicBezTo>
                <a:cubicBezTo>
                  <a:pt x="398" y="91"/>
                  <a:pt x="487" y="179"/>
                  <a:pt x="487" y="289"/>
                </a:cubicBezTo>
                <a:cubicBezTo>
                  <a:pt x="487" y="397"/>
                  <a:pt x="398" y="486"/>
                  <a:pt x="288" y="486"/>
                </a:cubicBezTo>
                <a:close/>
                <a:moveTo>
                  <a:pt x="288" y="0"/>
                </a:moveTo>
                <a:cubicBezTo>
                  <a:pt x="128" y="0"/>
                  <a:pt x="0" y="129"/>
                  <a:pt x="0" y="289"/>
                </a:cubicBezTo>
                <a:cubicBezTo>
                  <a:pt x="0" y="447"/>
                  <a:pt x="128" y="577"/>
                  <a:pt x="288" y="577"/>
                </a:cubicBezTo>
                <a:cubicBezTo>
                  <a:pt x="448" y="577"/>
                  <a:pt x="577" y="447"/>
                  <a:pt x="577" y="289"/>
                </a:cubicBezTo>
                <a:cubicBezTo>
                  <a:pt x="577" y="129"/>
                  <a:pt x="448" y="0"/>
                  <a:pt x="288" y="0"/>
                </a:cubicBezTo>
                <a:close/>
              </a:path>
            </a:pathLst>
          </a:custGeom>
          <a:solidFill>
            <a:srgbClr val="0098DB"/>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165" name="Google Shape;4165;p269"/>
          <p:cNvSpPr/>
          <p:nvPr/>
        </p:nvSpPr>
        <p:spPr>
          <a:xfrm>
            <a:off x="368556" y="2229443"/>
            <a:ext cx="1289667" cy="1287049"/>
          </a:xfrm>
          <a:custGeom>
            <a:avLst/>
            <a:gdLst/>
            <a:ahLst/>
            <a:cxnLst/>
            <a:rect l="l" t="t" r="r" b="b"/>
            <a:pathLst>
              <a:path w="578" h="577" extrusionOk="0">
                <a:moveTo>
                  <a:pt x="289" y="486"/>
                </a:moveTo>
                <a:cubicBezTo>
                  <a:pt x="180" y="486"/>
                  <a:pt x="91" y="397"/>
                  <a:pt x="91" y="289"/>
                </a:cubicBezTo>
                <a:cubicBezTo>
                  <a:pt x="91" y="179"/>
                  <a:pt x="180" y="91"/>
                  <a:pt x="289" y="91"/>
                </a:cubicBezTo>
                <a:cubicBezTo>
                  <a:pt x="399" y="91"/>
                  <a:pt x="487" y="179"/>
                  <a:pt x="487" y="289"/>
                </a:cubicBezTo>
                <a:cubicBezTo>
                  <a:pt x="487" y="397"/>
                  <a:pt x="399" y="486"/>
                  <a:pt x="289" y="486"/>
                </a:cubicBezTo>
                <a:close/>
                <a:moveTo>
                  <a:pt x="289" y="0"/>
                </a:moveTo>
                <a:cubicBezTo>
                  <a:pt x="129" y="0"/>
                  <a:pt x="0" y="129"/>
                  <a:pt x="0" y="289"/>
                </a:cubicBezTo>
                <a:cubicBezTo>
                  <a:pt x="0" y="447"/>
                  <a:pt x="129" y="577"/>
                  <a:pt x="289" y="577"/>
                </a:cubicBezTo>
                <a:cubicBezTo>
                  <a:pt x="449" y="577"/>
                  <a:pt x="578" y="447"/>
                  <a:pt x="578" y="289"/>
                </a:cubicBezTo>
                <a:cubicBezTo>
                  <a:pt x="578" y="129"/>
                  <a:pt x="449" y="0"/>
                  <a:pt x="289" y="0"/>
                </a:cubicBez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166" name="Google Shape;4166;p269"/>
          <p:cNvSpPr/>
          <p:nvPr/>
        </p:nvSpPr>
        <p:spPr>
          <a:xfrm>
            <a:off x="3897816" y="2229443"/>
            <a:ext cx="1287431" cy="1287049"/>
          </a:xfrm>
          <a:custGeom>
            <a:avLst/>
            <a:gdLst/>
            <a:ahLst/>
            <a:cxnLst/>
            <a:rect l="l" t="t" r="r" b="b"/>
            <a:pathLst>
              <a:path w="577" h="577" extrusionOk="0">
                <a:moveTo>
                  <a:pt x="487" y="289"/>
                </a:moveTo>
                <a:cubicBezTo>
                  <a:pt x="487" y="397"/>
                  <a:pt x="398" y="486"/>
                  <a:pt x="289" y="486"/>
                </a:cubicBezTo>
                <a:cubicBezTo>
                  <a:pt x="179" y="486"/>
                  <a:pt x="90" y="397"/>
                  <a:pt x="90" y="289"/>
                </a:cubicBezTo>
                <a:cubicBezTo>
                  <a:pt x="90" y="179"/>
                  <a:pt x="179" y="91"/>
                  <a:pt x="289" y="91"/>
                </a:cubicBezTo>
                <a:cubicBezTo>
                  <a:pt x="398" y="91"/>
                  <a:pt x="487" y="179"/>
                  <a:pt x="487" y="289"/>
                </a:cubicBezTo>
                <a:close/>
                <a:moveTo>
                  <a:pt x="577" y="289"/>
                </a:moveTo>
                <a:cubicBezTo>
                  <a:pt x="577" y="129"/>
                  <a:pt x="447" y="0"/>
                  <a:pt x="289" y="0"/>
                </a:cubicBezTo>
                <a:cubicBezTo>
                  <a:pt x="129" y="0"/>
                  <a:pt x="0" y="129"/>
                  <a:pt x="0" y="289"/>
                </a:cubicBezTo>
                <a:cubicBezTo>
                  <a:pt x="0" y="447"/>
                  <a:pt x="129" y="577"/>
                  <a:pt x="289" y="577"/>
                </a:cubicBezTo>
                <a:cubicBezTo>
                  <a:pt x="447" y="577"/>
                  <a:pt x="577" y="447"/>
                  <a:pt x="577" y="289"/>
                </a:cubicBez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167" name="Google Shape;4167;p269"/>
          <p:cNvSpPr/>
          <p:nvPr/>
        </p:nvSpPr>
        <p:spPr>
          <a:xfrm>
            <a:off x="5661322" y="2229443"/>
            <a:ext cx="1287431" cy="1287049"/>
          </a:xfrm>
          <a:custGeom>
            <a:avLst/>
            <a:gdLst/>
            <a:ahLst/>
            <a:cxnLst/>
            <a:rect l="l" t="t" r="r" b="b"/>
            <a:pathLst>
              <a:path w="577" h="577" extrusionOk="0">
                <a:moveTo>
                  <a:pt x="289" y="486"/>
                </a:moveTo>
                <a:cubicBezTo>
                  <a:pt x="179" y="486"/>
                  <a:pt x="90" y="397"/>
                  <a:pt x="90" y="289"/>
                </a:cubicBezTo>
                <a:cubicBezTo>
                  <a:pt x="90" y="179"/>
                  <a:pt x="179" y="91"/>
                  <a:pt x="289" y="91"/>
                </a:cubicBezTo>
                <a:cubicBezTo>
                  <a:pt x="398" y="91"/>
                  <a:pt x="486" y="179"/>
                  <a:pt x="486" y="289"/>
                </a:cubicBezTo>
                <a:cubicBezTo>
                  <a:pt x="486" y="397"/>
                  <a:pt x="398" y="486"/>
                  <a:pt x="289" y="486"/>
                </a:cubicBezTo>
                <a:close/>
                <a:moveTo>
                  <a:pt x="289" y="0"/>
                </a:moveTo>
                <a:cubicBezTo>
                  <a:pt x="129" y="0"/>
                  <a:pt x="0" y="129"/>
                  <a:pt x="0" y="289"/>
                </a:cubicBezTo>
                <a:cubicBezTo>
                  <a:pt x="0" y="447"/>
                  <a:pt x="129" y="577"/>
                  <a:pt x="289" y="577"/>
                </a:cubicBezTo>
                <a:cubicBezTo>
                  <a:pt x="447" y="577"/>
                  <a:pt x="577" y="447"/>
                  <a:pt x="577" y="289"/>
                </a:cubicBezTo>
                <a:cubicBezTo>
                  <a:pt x="577" y="129"/>
                  <a:pt x="447" y="0"/>
                  <a:pt x="289" y="0"/>
                </a:cubicBez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168" name="Google Shape;4168;p269"/>
          <p:cNvSpPr/>
          <p:nvPr/>
        </p:nvSpPr>
        <p:spPr>
          <a:xfrm>
            <a:off x="7424835" y="2229443"/>
            <a:ext cx="1285196" cy="1287049"/>
          </a:xfrm>
          <a:custGeom>
            <a:avLst/>
            <a:gdLst/>
            <a:ahLst/>
            <a:cxnLst/>
            <a:rect l="l" t="t" r="r" b="b"/>
            <a:pathLst>
              <a:path w="576" h="577" extrusionOk="0">
                <a:moveTo>
                  <a:pt x="486" y="289"/>
                </a:moveTo>
                <a:cubicBezTo>
                  <a:pt x="486" y="397"/>
                  <a:pt x="397" y="486"/>
                  <a:pt x="289" y="486"/>
                </a:cubicBezTo>
                <a:cubicBezTo>
                  <a:pt x="179" y="486"/>
                  <a:pt x="91" y="397"/>
                  <a:pt x="91" y="289"/>
                </a:cubicBezTo>
                <a:cubicBezTo>
                  <a:pt x="91" y="179"/>
                  <a:pt x="179" y="91"/>
                  <a:pt x="289" y="91"/>
                </a:cubicBezTo>
                <a:cubicBezTo>
                  <a:pt x="397" y="91"/>
                  <a:pt x="486" y="179"/>
                  <a:pt x="486" y="289"/>
                </a:cubicBezTo>
                <a:close/>
                <a:moveTo>
                  <a:pt x="576" y="289"/>
                </a:moveTo>
                <a:cubicBezTo>
                  <a:pt x="576" y="129"/>
                  <a:pt x="447" y="0"/>
                  <a:pt x="289" y="0"/>
                </a:cubicBezTo>
                <a:cubicBezTo>
                  <a:pt x="129" y="0"/>
                  <a:pt x="0" y="129"/>
                  <a:pt x="0" y="289"/>
                </a:cubicBezTo>
                <a:cubicBezTo>
                  <a:pt x="0" y="447"/>
                  <a:pt x="129" y="577"/>
                  <a:pt x="289" y="577"/>
                </a:cubicBezTo>
                <a:cubicBezTo>
                  <a:pt x="447" y="577"/>
                  <a:pt x="576" y="447"/>
                  <a:pt x="576" y="289"/>
                </a:cubicBez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169" name="Google Shape;4169;p269"/>
          <p:cNvSpPr/>
          <p:nvPr/>
        </p:nvSpPr>
        <p:spPr>
          <a:xfrm>
            <a:off x="484011" y="2342956"/>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170" name="Google Shape;4170;p269"/>
          <p:cNvSpPr/>
          <p:nvPr/>
        </p:nvSpPr>
        <p:spPr>
          <a:xfrm>
            <a:off x="2252448" y="2348533"/>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171" name="Google Shape;4171;p269"/>
          <p:cNvSpPr/>
          <p:nvPr/>
        </p:nvSpPr>
        <p:spPr>
          <a:xfrm>
            <a:off x="4014916" y="2334998"/>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172" name="Google Shape;4172;p269"/>
          <p:cNvSpPr/>
          <p:nvPr/>
        </p:nvSpPr>
        <p:spPr>
          <a:xfrm>
            <a:off x="5778935" y="2351854"/>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173" name="Google Shape;4173;p269"/>
          <p:cNvSpPr/>
          <p:nvPr/>
        </p:nvSpPr>
        <p:spPr>
          <a:xfrm>
            <a:off x="7536970" y="2342956"/>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174" name="Google Shape;4174;p269"/>
          <p:cNvSpPr/>
          <p:nvPr/>
        </p:nvSpPr>
        <p:spPr>
          <a:xfrm>
            <a:off x="630059" y="2490875"/>
            <a:ext cx="766647" cy="766420"/>
          </a:xfrm>
          <a:custGeom>
            <a:avLst/>
            <a:gdLst/>
            <a:ahLst/>
            <a:cxnLst/>
            <a:rect l="l" t="t" r="r" b="b"/>
            <a:pathLst>
              <a:path w="344" h="344" extrusionOk="0">
                <a:moveTo>
                  <a:pt x="344" y="172"/>
                </a:moveTo>
                <a:cubicBezTo>
                  <a:pt x="344" y="267"/>
                  <a:pt x="267" y="344"/>
                  <a:pt x="172" y="344"/>
                </a:cubicBezTo>
                <a:cubicBezTo>
                  <a:pt x="77" y="344"/>
                  <a:pt x="0" y="267"/>
                  <a:pt x="0" y="172"/>
                </a:cubicBezTo>
                <a:cubicBezTo>
                  <a:pt x="0" y="78"/>
                  <a:pt x="77" y="0"/>
                  <a:pt x="172" y="0"/>
                </a:cubicBezTo>
                <a:cubicBezTo>
                  <a:pt x="267" y="0"/>
                  <a:pt x="344" y="78"/>
                  <a:pt x="344" y="172"/>
                </a:cubicBezTo>
                <a:close/>
              </a:path>
            </a:pathLst>
          </a:custGeom>
          <a:solidFill>
            <a:srgbClr val="59565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175" name="Google Shape;4175;p269"/>
          <p:cNvSpPr/>
          <p:nvPr/>
        </p:nvSpPr>
        <p:spPr>
          <a:xfrm>
            <a:off x="2395813" y="2490875"/>
            <a:ext cx="764412" cy="766420"/>
          </a:xfrm>
          <a:custGeom>
            <a:avLst/>
            <a:gdLst/>
            <a:ahLst/>
            <a:cxnLst/>
            <a:rect l="l" t="t" r="r" b="b"/>
            <a:pathLst>
              <a:path w="343" h="344" extrusionOk="0">
                <a:moveTo>
                  <a:pt x="343" y="172"/>
                </a:moveTo>
                <a:cubicBezTo>
                  <a:pt x="343" y="267"/>
                  <a:pt x="266" y="344"/>
                  <a:pt x="171" y="344"/>
                </a:cubicBezTo>
                <a:cubicBezTo>
                  <a:pt x="77" y="344"/>
                  <a:pt x="0" y="267"/>
                  <a:pt x="0" y="172"/>
                </a:cubicBezTo>
                <a:cubicBezTo>
                  <a:pt x="0" y="78"/>
                  <a:pt x="77" y="0"/>
                  <a:pt x="171" y="0"/>
                </a:cubicBezTo>
                <a:cubicBezTo>
                  <a:pt x="266" y="0"/>
                  <a:pt x="343" y="78"/>
                  <a:pt x="343" y="172"/>
                </a:cubicBezTo>
                <a:close/>
              </a:path>
            </a:pathLst>
          </a:custGeom>
          <a:solidFill>
            <a:srgbClr val="FADA63"/>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176" name="Google Shape;4176;p269"/>
          <p:cNvSpPr/>
          <p:nvPr/>
        </p:nvSpPr>
        <p:spPr>
          <a:xfrm>
            <a:off x="4159320" y="2490875"/>
            <a:ext cx="764412" cy="766420"/>
          </a:xfrm>
          <a:custGeom>
            <a:avLst/>
            <a:gdLst/>
            <a:ahLst/>
            <a:cxnLst/>
            <a:rect l="l" t="t" r="r" b="b"/>
            <a:pathLst>
              <a:path w="343" h="344" extrusionOk="0">
                <a:moveTo>
                  <a:pt x="343" y="172"/>
                </a:moveTo>
                <a:cubicBezTo>
                  <a:pt x="343" y="78"/>
                  <a:pt x="266" y="0"/>
                  <a:pt x="172" y="0"/>
                </a:cubicBezTo>
                <a:cubicBezTo>
                  <a:pt x="77" y="0"/>
                  <a:pt x="0" y="78"/>
                  <a:pt x="0" y="172"/>
                </a:cubicBezTo>
                <a:cubicBezTo>
                  <a:pt x="0" y="267"/>
                  <a:pt x="77" y="344"/>
                  <a:pt x="172" y="344"/>
                </a:cubicBezTo>
                <a:cubicBezTo>
                  <a:pt x="266" y="344"/>
                  <a:pt x="343" y="267"/>
                  <a:pt x="343" y="172"/>
                </a:cubicBezTo>
                <a:close/>
              </a:path>
            </a:pathLst>
          </a:custGeom>
          <a:solidFill>
            <a:srgbClr val="1899D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177" name="Google Shape;4177;p269"/>
          <p:cNvSpPr/>
          <p:nvPr/>
        </p:nvSpPr>
        <p:spPr>
          <a:xfrm>
            <a:off x="5922832" y="2490875"/>
            <a:ext cx="764412" cy="766420"/>
          </a:xfrm>
          <a:custGeom>
            <a:avLst/>
            <a:gdLst/>
            <a:ahLst/>
            <a:cxnLst/>
            <a:rect l="l" t="t" r="r" b="b"/>
            <a:pathLst>
              <a:path w="343" h="344" extrusionOk="0">
                <a:moveTo>
                  <a:pt x="343" y="172"/>
                </a:moveTo>
                <a:cubicBezTo>
                  <a:pt x="343" y="267"/>
                  <a:pt x="267" y="344"/>
                  <a:pt x="172" y="344"/>
                </a:cubicBezTo>
                <a:cubicBezTo>
                  <a:pt x="77" y="344"/>
                  <a:pt x="0" y="267"/>
                  <a:pt x="0" y="172"/>
                </a:cubicBezTo>
                <a:cubicBezTo>
                  <a:pt x="0" y="78"/>
                  <a:pt x="77" y="0"/>
                  <a:pt x="172" y="0"/>
                </a:cubicBezTo>
                <a:cubicBezTo>
                  <a:pt x="267" y="0"/>
                  <a:pt x="343" y="78"/>
                  <a:pt x="343" y="172"/>
                </a:cubicBezTo>
                <a:close/>
              </a:path>
            </a:pathLst>
          </a:custGeom>
          <a:solidFill>
            <a:srgbClr val="72CE9B"/>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178" name="Google Shape;4178;p269"/>
          <p:cNvSpPr/>
          <p:nvPr/>
        </p:nvSpPr>
        <p:spPr>
          <a:xfrm>
            <a:off x="7686351" y="2490875"/>
            <a:ext cx="766647" cy="766420"/>
          </a:xfrm>
          <a:custGeom>
            <a:avLst/>
            <a:gdLst/>
            <a:ahLst/>
            <a:cxnLst/>
            <a:rect l="l" t="t" r="r" b="b"/>
            <a:pathLst>
              <a:path w="344" h="344" extrusionOk="0">
                <a:moveTo>
                  <a:pt x="344" y="172"/>
                </a:moveTo>
                <a:cubicBezTo>
                  <a:pt x="344" y="78"/>
                  <a:pt x="267" y="0"/>
                  <a:pt x="172" y="0"/>
                </a:cubicBezTo>
                <a:cubicBezTo>
                  <a:pt x="77" y="0"/>
                  <a:pt x="0" y="78"/>
                  <a:pt x="0" y="172"/>
                </a:cubicBezTo>
                <a:cubicBezTo>
                  <a:pt x="0" y="267"/>
                  <a:pt x="77" y="344"/>
                  <a:pt x="172" y="344"/>
                </a:cubicBezTo>
                <a:cubicBezTo>
                  <a:pt x="267" y="344"/>
                  <a:pt x="344" y="267"/>
                  <a:pt x="344" y="172"/>
                </a:cubicBezTo>
                <a:close/>
              </a:path>
            </a:pathLst>
          </a:custGeom>
          <a:solidFill>
            <a:srgbClr val="FFB549"/>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pic>
        <p:nvPicPr>
          <p:cNvPr id="4179" name="Google Shape;4179;p269"/>
          <p:cNvPicPr preferRelativeResize="0"/>
          <p:nvPr/>
        </p:nvPicPr>
        <p:blipFill rotWithShape="1">
          <a:blip r:embed="rId3">
            <a:alphaModFix/>
          </a:blip>
          <a:srcRect/>
          <a:stretch/>
        </p:blipFill>
        <p:spPr>
          <a:xfrm>
            <a:off x="2532072" y="2619177"/>
            <a:ext cx="507443" cy="507011"/>
          </a:xfrm>
          <a:prstGeom prst="rect">
            <a:avLst/>
          </a:prstGeom>
          <a:noFill/>
          <a:ln>
            <a:noFill/>
          </a:ln>
        </p:spPr>
      </p:pic>
      <p:pic>
        <p:nvPicPr>
          <p:cNvPr id="4180" name="Google Shape;4180;p269"/>
          <p:cNvPicPr preferRelativeResize="0"/>
          <p:nvPr/>
        </p:nvPicPr>
        <p:blipFill rotWithShape="1">
          <a:blip r:embed="rId4">
            <a:alphaModFix/>
          </a:blip>
          <a:srcRect/>
          <a:stretch/>
        </p:blipFill>
        <p:spPr>
          <a:xfrm>
            <a:off x="4268488" y="2601732"/>
            <a:ext cx="542378" cy="541909"/>
          </a:xfrm>
          <a:prstGeom prst="rect">
            <a:avLst/>
          </a:prstGeom>
          <a:noFill/>
          <a:ln>
            <a:noFill/>
          </a:ln>
        </p:spPr>
      </p:pic>
      <p:pic>
        <p:nvPicPr>
          <p:cNvPr id="4181" name="Google Shape;4181;p269"/>
          <p:cNvPicPr preferRelativeResize="0"/>
          <p:nvPr/>
        </p:nvPicPr>
        <p:blipFill rotWithShape="1">
          <a:blip r:embed="rId5">
            <a:alphaModFix/>
          </a:blip>
          <a:srcRect/>
          <a:stretch/>
        </p:blipFill>
        <p:spPr>
          <a:xfrm>
            <a:off x="6039823" y="2601494"/>
            <a:ext cx="542378" cy="542382"/>
          </a:xfrm>
          <a:prstGeom prst="rect">
            <a:avLst/>
          </a:prstGeom>
          <a:noFill/>
          <a:ln>
            <a:noFill/>
          </a:ln>
        </p:spPr>
      </p:pic>
      <p:pic>
        <p:nvPicPr>
          <p:cNvPr id="4182" name="Google Shape;4182;p269"/>
          <p:cNvPicPr preferRelativeResize="0"/>
          <p:nvPr/>
        </p:nvPicPr>
        <p:blipFill>
          <a:blip r:embed="rId6">
            <a:alphaModFix/>
          </a:blip>
          <a:stretch>
            <a:fillRect/>
          </a:stretch>
        </p:blipFill>
        <p:spPr>
          <a:xfrm>
            <a:off x="819712" y="2669297"/>
            <a:ext cx="406756" cy="406758"/>
          </a:xfrm>
          <a:prstGeom prst="rect">
            <a:avLst/>
          </a:prstGeom>
          <a:noFill/>
          <a:ln>
            <a:noFill/>
          </a:ln>
        </p:spPr>
      </p:pic>
      <p:pic>
        <p:nvPicPr>
          <p:cNvPr id="4183" name="Google Shape;4183;p269"/>
          <p:cNvPicPr preferRelativeResize="0"/>
          <p:nvPr/>
        </p:nvPicPr>
        <p:blipFill>
          <a:blip r:embed="rId7">
            <a:alphaModFix/>
          </a:blip>
          <a:stretch>
            <a:fillRect/>
          </a:stretch>
        </p:blipFill>
        <p:spPr>
          <a:xfrm>
            <a:off x="7893309" y="2697752"/>
            <a:ext cx="349854" cy="349856"/>
          </a:xfrm>
          <a:prstGeom prst="rect">
            <a:avLst/>
          </a:prstGeom>
          <a:noFill/>
          <a:ln>
            <a:noFill/>
          </a:ln>
        </p:spPr>
      </p:pic>
      <p:cxnSp>
        <p:nvCxnSpPr>
          <p:cNvPr id="4184" name="Google Shape;4184;p269"/>
          <p:cNvCxnSpPr/>
          <p:nvPr/>
        </p:nvCxnSpPr>
        <p:spPr>
          <a:xfrm rot="10800000">
            <a:off x="3591562" y="2353604"/>
            <a:ext cx="812700" cy="0"/>
          </a:xfrm>
          <a:prstGeom prst="straightConnector1">
            <a:avLst/>
          </a:prstGeom>
          <a:noFill/>
          <a:ln w="9525" cap="flat" cmpd="sng">
            <a:solidFill>
              <a:schemeClr val="lt1"/>
            </a:solidFill>
            <a:prstDash val="dash"/>
            <a:round/>
            <a:headEnd type="none" w="med" len="med"/>
            <a:tailEnd type="triangle" w="med" len="med"/>
          </a:ln>
        </p:spPr>
      </p:cxnSp>
      <p:cxnSp>
        <p:nvCxnSpPr>
          <p:cNvPr id="4185" name="Google Shape;4185;p269"/>
          <p:cNvCxnSpPr/>
          <p:nvPr/>
        </p:nvCxnSpPr>
        <p:spPr>
          <a:xfrm rot="10800000" flipH="1">
            <a:off x="1001072" y="3389003"/>
            <a:ext cx="1049100" cy="11700"/>
          </a:xfrm>
          <a:prstGeom prst="straightConnector1">
            <a:avLst/>
          </a:prstGeom>
          <a:noFill/>
          <a:ln w="9525" cap="flat" cmpd="sng">
            <a:solidFill>
              <a:schemeClr val="lt1"/>
            </a:solidFill>
            <a:prstDash val="solid"/>
            <a:round/>
            <a:headEnd type="none" w="med" len="med"/>
            <a:tailEnd type="triangle" w="med" len="med"/>
          </a:ln>
        </p:spPr>
      </p:cxnSp>
      <p:cxnSp>
        <p:nvCxnSpPr>
          <p:cNvPr id="4186" name="Google Shape;4186;p269"/>
          <p:cNvCxnSpPr/>
          <p:nvPr/>
        </p:nvCxnSpPr>
        <p:spPr>
          <a:xfrm rot="10800000" flipH="1">
            <a:off x="2779628" y="3389238"/>
            <a:ext cx="1049100" cy="11700"/>
          </a:xfrm>
          <a:prstGeom prst="straightConnector1">
            <a:avLst/>
          </a:prstGeom>
          <a:noFill/>
          <a:ln w="9525" cap="flat" cmpd="sng">
            <a:solidFill>
              <a:schemeClr val="lt1"/>
            </a:solidFill>
            <a:prstDash val="solid"/>
            <a:round/>
            <a:headEnd type="none" w="med" len="med"/>
            <a:tailEnd type="triangle" w="med" len="med"/>
          </a:ln>
        </p:spPr>
      </p:cxnSp>
      <p:cxnSp>
        <p:nvCxnSpPr>
          <p:cNvPr id="4187" name="Google Shape;4187;p269"/>
          <p:cNvCxnSpPr/>
          <p:nvPr/>
        </p:nvCxnSpPr>
        <p:spPr>
          <a:xfrm rot="10800000" flipH="1">
            <a:off x="4546936" y="3389003"/>
            <a:ext cx="1049100" cy="11700"/>
          </a:xfrm>
          <a:prstGeom prst="straightConnector1">
            <a:avLst/>
          </a:prstGeom>
          <a:noFill/>
          <a:ln w="9525" cap="flat" cmpd="sng">
            <a:solidFill>
              <a:schemeClr val="lt1"/>
            </a:solidFill>
            <a:prstDash val="solid"/>
            <a:round/>
            <a:headEnd type="none" w="med" len="med"/>
            <a:tailEnd type="triangle" w="med" len="med"/>
          </a:ln>
        </p:spPr>
      </p:cxnSp>
      <p:cxnSp>
        <p:nvCxnSpPr>
          <p:cNvPr id="4188" name="Google Shape;4188;p269"/>
          <p:cNvCxnSpPr/>
          <p:nvPr/>
        </p:nvCxnSpPr>
        <p:spPr>
          <a:xfrm rot="10800000" flipH="1">
            <a:off x="6315576" y="3389238"/>
            <a:ext cx="1049100" cy="11700"/>
          </a:xfrm>
          <a:prstGeom prst="straightConnector1">
            <a:avLst/>
          </a:prstGeom>
          <a:noFill/>
          <a:ln w="9525" cap="flat" cmpd="sng">
            <a:solidFill>
              <a:schemeClr val="lt1"/>
            </a:solidFill>
            <a:prstDash val="solid"/>
            <a:round/>
            <a:headEnd type="none" w="med" len="med"/>
            <a:tailEnd type="triangle" w="med" len="med"/>
          </a:ln>
        </p:spPr>
      </p:cxnSp>
      <p:cxnSp>
        <p:nvCxnSpPr>
          <p:cNvPr id="4189" name="Google Shape;4189;p269"/>
          <p:cNvCxnSpPr/>
          <p:nvPr/>
        </p:nvCxnSpPr>
        <p:spPr>
          <a:xfrm rot="10800000">
            <a:off x="1810704" y="2346163"/>
            <a:ext cx="812700" cy="0"/>
          </a:xfrm>
          <a:prstGeom prst="straightConnector1">
            <a:avLst/>
          </a:prstGeom>
          <a:noFill/>
          <a:ln w="9525" cap="flat" cmpd="sng">
            <a:solidFill>
              <a:schemeClr val="lt1"/>
            </a:solidFill>
            <a:prstDash val="dash"/>
            <a:round/>
            <a:headEnd type="none" w="med" len="med"/>
            <a:tailEnd type="triangle" w="med" len="med"/>
          </a:ln>
        </p:spPr>
      </p:cxnSp>
      <p:cxnSp>
        <p:nvCxnSpPr>
          <p:cNvPr id="4190" name="Google Shape;4190;p269"/>
          <p:cNvCxnSpPr/>
          <p:nvPr/>
        </p:nvCxnSpPr>
        <p:spPr>
          <a:xfrm rot="10800000">
            <a:off x="5383746" y="2353619"/>
            <a:ext cx="812700" cy="0"/>
          </a:xfrm>
          <a:prstGeom prst="straightConnector1">
            <a:avLst/>
          </a:prstGeom>
          <a:noFill/>
          <a:ln w="9525" cap="flat" cmpd="sng">
            <a:solidFill>
              <a:schemeClr val="lt1"/>
            </a:solidFill>
            <a:prstDash val="dash"/>
            <a:round/>
            <a:headEnd type="none" w="med" len="med"/>
            <a:tailEnd type="triangle" w="med" len="med"/>
          </a:ln>
        </p:spPr>
      </p:cxnSp>
      <p:cxnSp>
        <p:nvCxnSpPr>
          <p:cNvPr id="4191" name="Google Shape;4191;p269"/>
          <p:cNvCxnSpPr/>
          <p:nvPr/>
        </p:nvCxnSpPr>
        <p:spPr>
          <a:xfrm rot="10800000">
            <a:off x="7157070" y="2346038"/>
            <a:ext cx="812700" cy="0"/>
          </a:xfrm>
          <a:prstGeom prst="straightConnector1">
            <a:avLst/>
          </a:prstGeom>
          <a:noFill/>
          <a:ln w="9525" cap="flat" cmpd="sng">
            <a:solidFill>
              <a:schemeClr val="lt1"/>
            </a:solidFill>
            <a:prstDash val="dash"/>
            <a:round/>
            <a:headEnd type="none" w="med" len="med"/>
            <a:tailEnd type="triangle" w="med" len="med"/>
          </a:ln>
        </p:spPr>
      </p:cxnSp>
      <p:sp>
        <p:nvSpPr>
          <p:cNvPr id="4192" name="Google Shape;4192;p269"/>
          <p:cNvSpPr txBox="1">
            <a:spLocks noGrp="1"/>
          </p:cNvSpPr>
          <p:nvPr>
            <p:ph type="title"/>
          </p:nvPr>
        </p:nvSpPr>
        <p:spPr>
          <a:xfrm>
            <a:off x="319100" y="0"/>
            <a:ext cx="8179200" cy="994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GB" sz="2400" b="1">
                <a:latin typeface="Arial"/>
                <a:ea typeface="Arial"/>
                <a:cs typeface="Arial"/>
                <a:sym typeface="Arial"/>
              </a:rPr>
              <a:t>The TESTS methodology:</a:t>
            </a:r>
            <a:r>
              <a:rPr lang="en-GB" sz="2400" b="1">
                <a:solidFill>
                  <a:srgbClr val="0098DB"/>
                </a:solidFill>
                <a:latin typeface="Arial"/>
                <a:ea typeface="Arial"/>
                <a:cs typeface="Arial"/>
                <a:sym typeface="Arial"/>
              </a:rPr>
              <a:t> Explore</a:t>
            </a:r>
            <a:endParaRPr sz="2400" b="1">
              <a:solidFill>
                <a:srgbClr val="0098DB"/>
              </a:solidFill>
              <a:latin typeface="Arial"/>
              <a:ea typeface="Arial"/>
              <a:cs typeface="Arial"/>
              <a:sym typeface="Arial"/>
            </a:endParaRPr>
          </a:p>
        </p:txBody>
      </p:sp>
      <p:sp>
        <p:nvSpPr>
          <p:cNvPr id="4193" name="Google Shape;4193;p269"/>
          <p:cNvSpPr txBox="1"/>
          <p:nvPr/>
        </p:nvSpPr>
        <p:spPr>
          <a:xfrm>
            <a:off x="373500" y="1026925"/>
            <a:ext cx="8397000" cy="8547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a:solidFill>
                  <a:schemeClr val="dk1"/>
                </a:solidFill>
              </a:rPr>
              <a:t>Identificare le barriere comportamentali che impediscono o diminuiscono </a:t>
            </a:r>
            <a:endParaRPr>
              <a:solidFill>
                <a:schemeClr val="dk1"/>
              </a:solidFill>
            </a:endParaRPr>
          </a:p>
          <a:p>
            <a:pPr marL="0" marR="0" lvl="0" indent="0" algn="ctr" rtl="0">
              <a:lnSpc>
                <a:spcPct val="100000"/>
              </a:lnSpc>
              <a:spcBef>
                <a:spcPts val="0"/>
              </a:spcBef>
              <a:spcAft>
                <a:spcPts val="0"/>
              </a:spcAft>
              <a:buClr>
                <a:srgbClr val="000000"/>
              </a:buClr>
              <a:buSzPts val="1600"/>
              <a:buFont typeface="Arial"/>
              <a:buNone/>
            </a:pPr>
            <a:r>
              <a:rPr lang="en-GB">
                <a:solidFill>
                  <a:schemeClr val="dk1"/>
                </a:solidFill>
              </a:rPr>
              <a:t>l'esecuzione del comportamento desiderato</a:t>
            </a:r>
            <a:endParaRPr>
              <a:solidFill>
                <a:schemeClr val="dk1"/>
              </a:solidFill>
            </a:endParaRPr>
          </a:p>
          <a:p>
            <a:pPr marL="0" marR="0" lvl="0" indent="0" algn="ctr" rtl="0">
              <a:lnSpc>
                <a:spcPct val="100000"/>
              </a:lnSpc>
              <a:spcBef>
                <a:spcPts val="0"/>
              </a:spcBef>
              <a:spcAft>
                <a:spcPts val="0"/>
              </a:spcAft>
              <a:buClr>
                <a:srgbClr val="000000"/>
              </a:buClr>
              <a:buSzPts val="1600"/>
              <a:buFont typeface="Arial"/>
              <a:buNone/>
            </a:pPr>
            <a:endParaRPr>
              <a:solidFill>
                <a:schemeClr val="dk1"/>
              </a:solidFill>
            </a:endParaRPr>
          </a:p>
          <a:p>
            <a:pPr marL="0" marR="0" lvl="0" indent="0" algn="ctr" rtl="0">
              <a:lnSpc>
                <a:spcPct val="100000"/>
              </a:lnSpc>
              <a:spcBef>
                <a:spcPts val="0"/>
              </a:spcBef>
              <a:spcAft>
                <a:spcPts val="0"/>
              </a:spcAft>
              <a:buClr>
                <a:srgbClr val="000000"/>
              </a:buClr>
              <a:buSzPts val="1600"/>
              <a:buFont typeface="Arial"/>
              <a:buNone/>
            </a:pPr>
            <a:endParaRPr>
              <a:solidFill>
                <a:schemeClr val="dk1"/>
              </a:solidFill>
            </a:endParaRPr>
          </a:p>
        </p:txBody>
      </p:sp>
      <p:sp>
        <p:nvSpPr>
          <p:cNvPr id="4194" name="Google Shape;4194;p269"/>
          <p:cNvSpPr/>
          <p:nvPr/>
        </p:nvSpPr>
        <p:spPr>
          <a:xfrm>
            <a:off x="-125" y="925425"/>
            <a:ext cx="9144000" cy="4218000"/>
          </a:xfrm>
          <a:prstGeom prst="rect">
            <a:avLst/>
          </a:prstGeom>
          <a:solidFill>
            <a:srgbClr val="FFFFFF">
              <a:alpha val="81560"/>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195" name="Google Shape;4195;p269"/>
          <p:cNvSpPr txBox="1"/>
          <p:nvPr/>
        </p:nvSpPr>
        <p:spPr>
          <a:xfrm>
            <a:off x="4618158" y="1020524"/>
            <a:ext cx="3456000" cy="1873200"/>
          </a:xfrm>
          <a:prstGeom prst="rect">
            <a:avLst/>
          </a:prstGeom>
          <a:solidFill>
            <a:schemeClr val="lt1"/>
          </a:solidFill>
          <a:ln w="38100" cap="flat" cmpd="sng">
            <a:solidFill>
              <a:srgbClr val="FFFFFF"/>
            </a:solidFill>
            <a:prstDash val="solid"/>
            <a:miter lim="800000"/>
            <a:headEnd type="none" w="sm" len="sm"/>
            <a:tailEnd type="none" w="sm" len="sm"/>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None/>
            </a:pPr>
            <a:r>
              <a:rPr lang="en-GB" b="1">
                <a:solidFill>
                  <a:srgbClr val="FFFFFF"/>
                </a:solidFill>
                <a:latin typeface="Calibri"/>
                <a:ea typeface="Calibri"/>
                <a:cs typeface="Calibri"/>
                <a:sym typeface="Calibri"/>
              </a:rPr>
              <a:t>Fieldwork and observations</a:t>
            </a:r>
            <a:endParaRPr b="1" i="0" u="none">
              <a:solidFill>
                <a:srgbClr val="FFFFFF"/>
              </a:solidFill>
              <a:latin typeface="Calibri"/>
              <a:ea typeface="Calibri"/>
              <a:cs typeface="Calibri"/>
              <a:sym typeface="Calibri"/>
            </a:endParaRPr>
          </a:p>
        </p:txBody>
      </p:sp>
      <p:sp>
        <p:nvSpPr>
          <p:cNvPr id="4196" name="Google Shape;4196;p269"/>
          <p:cNvSpPr txBox="1"/>
          <p:nvPr/>
        </p:nvSpPr>
        <p:spPr>
          <a:xfrm>
            <a:off x="4631132" y="2993107"/>
            <a:ext cx="3456000" cy="1873200"/>
          </a:xfrm>
          <a:prstGeom prst="rect">
            <a:avLst/>
          </a:prstGeom>
          <a:solidFill>
            <a:schemeClr val="lt1"/>
          </a:solidFill>
          <a:ln w="38100" cap="flat" cmpd="sng">
            <a:solidFill>
              <a:srgbClr val="FFFFFF"/>
            </a:solidFill>
            <a:prstDash val="solid"/>
            <a:miter lim="800000"/>
            <a:headEnd type="none" w="sm" len="sm"/>
            <a:tailEnd type="none" w="sm" len="sm"/>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None/>
            </a:pPr>
            <a:endParaRPr b="1" i="0" u="none">
              <a:solidFill>
                <a:srgbClr val="FFFFFF"/>
              </a:solidFill>
              <a:latin typeface="Calibri"/>
              <a:ea typeface="Calibri"/>
              <a:cs typeface="Calibri"/>
              <a:sym typeface="Calibri"/>
            </a:endParaRPr>
          </a:p>
        </p:txBody>
      </p:sp>
      <p:sp>
        <p:nvSpPr>
          <p:cNvPr id="4197" name="Google Shape;4197;p269"/>
          <p:cNvSpPr txBox="1"/>
          <p:nvPr/>
        </p:nvSpPr>
        <p:spPr>
          <a:xfrm>
            <a:off x="1054749" y="1023914"/>
            <a:ext cx="3456000" cy="1874400"/>
          </a:xfrm>
          <a:prstGeom prst="rect">
            <a:avLst/>
          </a:prstGeom>
          <a:solidFill>
            <a:schemeClr val="lt1"/>
          </a:solidFill>
          <a:ln w="38100" cap="flat" cmpd="sng">
            <a:solidFill>
              <a:srgbClr val="FFFFFF"/>
            </a:solidFill>
            <a:prstDash val="solid"/>
            <a:miter lim="800000"/>
            <a:headEnd type="none" w="sm" len="sm"/>
            <a:tailEnd type="none" w="sm" len="sm"/>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None/>
            </a:pPr>
            <a:r>
              <a:rPr lang="en-GB" b="1">
                <a:solidFill>
                  <a:srgbClr val="FFFFFF"/>
                </a:solidFill>
                <a:latin typeface="Calibri"/>
                <a:ea typeface="Calibri"/>
                <a:cs typeface="Calibri"/>
                <a:sym typeface="Calibri"/>
              </a:rPr>
              <a:t>Literature reviews</a:t>
            </a:r>
            <a:endParaRPr b="1" i="0" u="none">
              <a:solidFill>
                <a:srgbClr val="FFFFFF"/>
              </a:solidFill>
              <a:latin typeface="Calibri"/>
              <a:ea typeface="Calibri"/>
              <a:cs typeface="Calibri"/>
              <a:sym typeface="Calibri"/>
            </a:endParaRPr>
          </a:p>
        </p:txBody>
      </p:sp>
      <p:sp>
        <p:nvSpPr>
          <p:cNvPr id="4198" name="Google Shape;4198;p269"/>
          <p:cNvSpPr txBox="1"/>
          <p:nvPr/>
        </p:nvSpPr>
        <p:spPr>
          <a:xfrm>
            <a:off x="1073659" y="2986417"/>
            <a:ext cx="3456000" cy="1874400"/>
          </a:xfrm>
          <a:prstGeom prst="rect">
            <a:avLst/>
          </a:prstGeom>
          <a:solidFill>
            <a:schemeClr val="lt1"/>
          </a:solidFill>
          <a:ln w="38100" cap="flat" cmpd="sng">
            <a:solidFill>
              <a:srgbClr val="FFFFFF"/>
            </a:solidFill>
            <a:prstDash val="solid"/>
            <a:miter lim="800000"/>
            <a:headEnd type="none" w="sm" len="sm"/>
            <a:tailEnd type="none" w="sm" len="sm"/>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None/>
            </a:pPr>
            <a:r>
              <a:rPr lang="en-GB" b="1">
                <a:solidFill>
                  <a:srgbClr val="FFFFFF"/>
                </a:solidFill>
                <a:latin typeface="Calibri"/>
                <a:ea typeface="Calibri"/>
                <a:cs typeface="Calibri"/>
                <a:sym typeface="Calibri"/>
              </a:rPr>
              <a:t>Data analysis</a:t>
            </a:r>
            <a:endParaRPr b="1" i="0" u="none">
              <a:solidFill>
                <a:srgbClr val="FFFFFF"/>
              </a:solidFill>
              <a:latin typeface="Calibri"/>
              <a:ea typeface="Calibri"/>
              <a:cs typeface="Calibri"/>
              <a:sym typeface="Calibri"/>
            </a:endParaRPr>
          </a:p>
        </p:txBody>
      </p:sp>
      <p:sp>
        <p:nvSpPr>
          <p:cNvPr id="4199" name="Google Shape;4199;p269"/>
          <p:cNvSpPr txBox="1"/>
          <p:nvPr/>
        </p:nvSpPr>
        <p:spPr>
          <a:xfrm>
            <a:off x="1054749" y="1023914"/>
            <a:ext cx="3456000" cy="1874400"/>
          </a:xfrm>
          <a:prstGeom prst="rect">
            <a:avLst/>
          </a:prstGeom>
          <a:solidFill>
            <a:schemeClr val="lt1"/>
          </a:solidFill>
          <a:ln w="38100" cap="flat" cmpd="sng">
            <a:solidFill>
              <a:srgbClr val="FFFFFF"/>
            </a:solidFill>
            <a:prstDash val="solid"/>
            <a:miter lim="800000"/>
            <a:headEnd type="none" w="sm" len="sm"/>
            <a:tailEnd type="none" w="sm" len="sm"/>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None/>
            </a:pPr>
            <a:r>
              <a:rPr lang="en-GB" b="1">
                <a:solidFill>
                  <a:srgbClr val="0098DB"/>
                </a:solidFill>
                <a:latin typeface="Calibri"/>
                <a:ea typeface="Calibri"/>
                <a:cs typeface="Calibri"/>
                <a:sym typeface="Calibri"/>
              </a:rPr>
              <a:t>Literature reviews</a:t>
            </a:r>
            <a:endParaRPr b="1" i="0" u="none">
              <a:solidFill>
                <a:srgbClr val="0098DB"/>
              </a:solidFill>
              <a:latin typeface="Calibri"/>
              <a:ea typeface="Calibri"/>
              <a:cs typeface="Calibri"/>
              <a:sym typeface="Calibri"/>
            </a:endParaRPr>
          </a:p>
        </p:txBody>
      </p:sp>
      <p:sp>
        <p:nvSpPr>
          <p:cNvPr id="4200" name="Google Shape;4200;p269"/>
          <p:cNvSpPr txBox="1"/>
          <p:nvPr/>
        </p:nvSpPr>
        <p:spPr>
          <a:xfrm>
            <a:off x="1088559" y="2992492"/>
            <a:ext cx="3456000" cy="1874400"/>
          </a:xfrm>
          <a:prstGeom prst="rect">
            <a:avLst/>
          </a:prstGeom>
          <a:solidFill>
            <a:schemeClr val="lt1"/>
          </a:solidFill>
          <a:ln w="38100" cap="flat" cmpd="sng">
            <a:solidFill>
              <a:srgbClr val="FFFFFF"/>
            </a:solidFill>
            <a:prstDash val="solid"/>
            <a:miter lim="800000"/>
            <a:headEnd type="none" w="sm" len="sm"/>
            <a:tailEnd type="none" w="sm" len="sm"/>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None/>
            </a:pPr>
            <a:r>
              <a:rPr lang="en-GB" b="1">
                <a:solidFill>
                  <a:srgbClr val="0098DB"/>
                </a:solidFill>
                <a:latin typeface="Calibri"/>
                <a:ea typeface="Calibri"/>
                <a:cs typeface="Calibri"/>
                <a:sym typeface="Calibri"/>
              </a:rPr>
              <a:t>Data analysis</a:t>
            </a:r>
            <a:endParaRPr b="1" i="0" u="none">
              <a:solidFill>
                <a:srgbClr val="0098DB"/>
              </a:solidFill>
              <a:latin typeface="Calibri"/>
              <a:ea typeface="Calibri"/>
              <a:cs typeface="Calibri"/>
              <a:sym typeface="Calibri"/>
            </a:endParaRPr>
          </a:p>
        </p:txBody>
      </p:sp>
      <p:pic>
        <p:nvPicPr>
          <p:cNvPr id="4201" name="Google Shape;4201;p269"/>
          <p:cNvPicPr preferRelativeResize="0"/>
          <p:nvPr/>
        </p:nvPicPr>
        <p:blipFill>
          <a:blip r:embed="rId8">
            <a:alphaModFix/>
          </a:blip>
          <a:stretch>
            <a:fillRect/>
          </a:stretch>
        </p:blipFill>
        <p:spPr>
          <a:xfrm>
            <a:off x="2080702" y="1177112"/>
            <a:ext cx="1394638" cy="1394638"/>
          </a:xfrm>
          <a:prstGeom prst="rect">
            <a:avLst/>
          </a:prstGeom>
          <a:noFill/>
          <a:ln>
            <a:noFill/>
          </a:ln>
        </p:spPr>
      </p:pic>
      <p:pic>
        <p:nvPicPr>
          <p:cNvPr id="4202" name="Google Shape;4202;p269"/>
          <p:cNvPicPr preferRelativeResize="0"/>
          <p:nvPr/>
        </p:nvPicPr>
        <p:blipFill>
          <a:blip r:embed="rId9">
            <a:alphaModFix/>
          </a:blip>
          <a:stretch>
            <a:fillRect/>
          </a:stretch>
        </p:blipFill>
        <p:spPr>
          <a:xfrm>
            <a:off x="2013760" y="3076050"/>
            <a:ext cx="1554075" cy="1554075"/>
          </a:xfrm>
          <a:prstGeom prst="rect">
            <a:avLst/>
          </a:prstGeom>
          <a:noFill/>
          <a:ln>
            <a:noFill/>
          </a:ln>
        </p:spPr>
      </p:pic>
      <p:sp>
        <p:nvSpPr>
          <p:cNvPr id="4203" name="Google Shape;4203;p269"/>
          <p:cNvSpPr txBox="1"/>
          <p:nvPr/>
        </p:nvSpPr>
        <p:spPr>
          <a:xfrm>
            <a:off x="4618158" y="1030415"/>
            <a:ext cx="3456000" cy="1873200"/>
          </a:xfrm>
          <a:prstGeom prst="rect">
            <a:avLst/>
          </a:prstGeom>
          <a:solidFill>
            <a:schemeClr val="lt1"/>
          </a:solidFill>
          <a:ln w="38100" cap="flat" cmpd="sng">
            <a:solidFill>
              <a:srgbClr val="FFFFFF"/>
            </a:solidFill>
            <a:prstDash val="solid"/>
            <a:miter lim="800000"/>
            <a:headEnd type="none" w="sm" len="sm"/>
            <a:tailEnd type="none" w="sm" len="sm"/>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None/>
            </a:pPr>
            <a:r>
              <a:rPr lang="en-GB" b="1">
                <a:solidFill>
                  <a:srgbClr val="0098DB"/>
                </a:solidFill>
                <a:latin typeface="Calibri"/>
                <a:ea typeface="Calibri"/>
                <a:cs typeface="Calibri"/>
                <a:sym typeface="Calibri"/>
              </a:rPr>
              <a:t>Fieldwork and observations</a:t>
            </a:r>
            <a:endParaRPr b="1" i="0" u="none">
              <a:solidFill>
                <a:srgbClr val="0098DB"/>
              </a:solidFill>
              <a:latin typeface="Calibri"/>
              <a:ea typeface="Calibri"/>
              <a:cs typeface="Calibri"/>
              <a:sym typeface="Calibri"/>
            </a:endParaRPr>
          </a:p>
        </p:txBody>
      </p:sp>
      <p:pic>
        <p:nvPicPr>
          <p:cNvPr id="4204" name="Google Shape;4204;p269"/>
          <p:cNvPicPr preferRelativeResize="0"/>
          <p:nvPr/>
        </p:nvPicPr>
        <p:blipFill>
          <a:blip r:embed="rId10">
            <a:alphaModFix/>
          </a:blip>
          <a:stretch>
            <a:fillRect/>
          </a:stretch>
        </p:blipFill>
        <p:spPr>
          <a:xfrm>
            <a:off x="5586145" y="1203788"/>
            <a:ext cx="1341275" cy="1341275"/>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4208"/>
        <p:cNvGrpSpPr/>
        <p:nvPr/>
      </p:nvGrpSpPr>
      <p:grpSpPr>
        <a:xfrm>
          <a:off x="0" y="0"/>
          <a:ext cx="0" cy="0"/>
          <a:chOff x="0" y="0"/>
          <a:chExt cx="0" cy="0"/>
        </a:xfrm>
      </p:grpSpPr>
      <p:sp>
        <p:nvSpPr>
          <p:cNvPr id="4209" name="Google Shape;4209;p270"/>
          <p:cNvSpPr txBox="1"/>
          <p:nvPr/>
        </p:nvSpPr>
        <p:spPr>
          <a:xfrm>
            <a:off x="52388" y="4895850"/>
            <a:ext cx="3086100" cy="253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A6A6A6"/>
              </a:buClr>
              <a:buSzPts val="800"/>
              <a:buFont typeface="Arial"/>
              <a:buNone/>
            </a:pPr>
            <a:r>
              <a:rPr lang="en-GB" sz="800" b="0" i="0" u="none">
                <a:solidFill>
                  <a:srgbClr val="A6A6A6"/>
                </a:solidFill>
                <a:latin typeface="Arial"/>
                <a:ea typeface="Arial"/>
                <a:cs typeface="Arial"/>
                <a:sym typeface="Arial"/>
              </a:rPr>
              <a:t>© The Behavioural Insights Team</a:t>
            </a:r>
            <a:endParaRPr sz="1100"/>
          </a:p>
        </p:txBody>
      </p:sp>
      <p:sp>
        <p:nvSpPr>
          <p:cNvPr id="4210" name="Google Shape;4210;p270"/>
          <p:cNvSpPr/>
          <p:nvPr/>
        </p:nvSpPr>
        <p:spPr>
          <a:xfrm>
            <a:off x="5487190" y="2224833"/>
            <a:ext cx="850311" cy="201104"/>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211" name="Google Shape;4211;p270"/>
          <p:cNvSpPr/>
          <p:nvPr/>
        </p:nvSpPr>
        <p:spPr>
          <a:xfrm rot="-5397052">
            <a:off x="5189653" y="2181049"/>
            <a:ext cx="349800" cy="2889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12" name="Google Shape;4212;p270"/>
          <p:cNvGrpSpPr/>
          <p:nvPr/>
        </p:nvGrpSpPr>
        <p:grpSpPr>
          <a:xfrm>
            <a:off x="6311586" y="3239170"/>
            <a:ext cx="1207370" cy="349991"/>
            <a:chOff x="1711050" y="2677195"/>
            <a:chExt cx="963507" cy="279300"/>
          </a:xfrm>
        </p:grpSpPr>
        <p:sp>
          <p:nvSpPr>
            <p:cNvPr id="4213" name="Google Shape;4213;p270"/>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214" name="Google Shape;4214;p270"/>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5" name="Google Shape;4215;p270"/>
          <p:cNvGrpSpPr/>
          <p:nvPr/>
        </p:nvGrpSpPr>
        <p:grpSpPr>
          <a:xfrm>
            <a:off x="7004427" y="2158655"/>
            <a:ext cx="1117480" cy="349991"/>
            <a:chOff x="2235454" y="1814393"/>
            <a:chExt cx="891772" cy="279300"/>
          </a:xfrm>
        </p:grpSpPr>
        <p:sp>
          <p:nvSpPr>
            <p:cNvPr id="4216" name="Google Shape;4216;p270"/>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217" name="Google Shape;4217;p270"/>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8" name="Google Shape;4218;p270"/>
          <p:cNvGrpSpPr/>
          <p:nvPr/>
        </p:nvGrpSpPr>
        <p:grpSpPr>
          <a:xfrm>
            <a:off x="1000940" y="3236034"/>
            <a:ext cx="1207370" cy="349991"/>
            <a:chOff x="1711050" y="2677195"/>
            <a:chExt cx="963507" cy="279300"/>
          </a:xfrm>
        </p:grpSpPr>
        <p:sp>
          <p:nvSpPr>
            <p:cNvPr id="4219" name="Google Shape;4219;p270"/>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220" name="Google Shape;4220;p270"/>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1" name="Google Shape;4221;p270"/>
          <p:cNvGrpSpPr/>
          <p:nvPr/>
        </p:nvGrpSpPr>
        <p:grpSpPr>
          <a:xfrm>
            <a:off x="1658071" y="2154857"/>
            <a:ext cx="1117480" cy="349991"/>
            <a:chOff x="2235454" y="1814393"/>
            <a:chExt cx="891772" cy="279300"/>
          </a:xfrm>
        </p:grpSpPr>
        <p:sp>
          <p:nvSpPr>
            <p:cNvPr id="4222" name="Google Shape;4222;p270"/>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0098DB"/>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223" name="Google Shape;4223;p270"/>
            <p:cNvSpPr/>
            <p:nvPr/>
          </p:nvSpPr>
          <p:spPr>
            <a:xfrm rot="-5396307">
              <a:off x="2211304" y="1838693"/>
              <a:ext cx="279300" cy="230700"/>
            </a:xfrm>
            <a:prstGeom prst="triangle">
              <a:avLst>
                <a:gd name="adj" fmla="val 50000"/>
              </a:avLst>
            </a:prstGeom>
            <a:solidFill>
              <a:srgbClr val="0098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4" name="Google Shape;4224;p270"/>
          <p:cNvGrpSpPr/>
          <p:nvPr/>
        </p:nvGrpSpPr>
        <p:grpSpPr>
          <a:xfrm>
            <a:off x="2800666" y="3239843"/>
            <a:ext cx="1207370" cy="349991"/>
            <a:chOff x="1711050" y="2677195"/>
            <a:chExt cx="963507" cy="279300"/>
          </a:xfrm>
        </p:grpSpPr>
        <p:sp>
          <p:nvSpPr>
            <p:cNvPr id="4225" name="Google Shape;4225;p270"/>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0098DB"/>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226" name="Google Shape;4226;p270"/>
            <p:cNvSpPr/>
            <p:nvPr/>
          </p:nvSpPr>
          <p:spPr>
            <a:xfrm rot="5403693">
              <a:off x="2419407" y="2701495"/>
              <a:ext cx="279300" cy="230700"/>
            </a:xfrm>
            <a:prstGeom prst="triangle">
              <a:avLst>
                <a:gd name="adj" fmla="val 50000"/>
              </a:avLst>
            </a:prstGeom>
            <a:solidFill>
              <a:srgbClr val="0098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7" name="Google Shape;4227;p270"/>
          <p:cNvGrpSpPr/>
          <p:nvPr/>
        </p:nvGrpSpPr>
        <p:grpSpPr>
          <a:xfrm>
            <a:off x="3457796" y="2158666"/>
            <a:ext cx="1117480" cy="349991"/>
            <a:chOff x="2235454" y="1814393"/>
            <a:chExt cx="891772" cy="279300"/>
          </a:xfrm>
        </p:grpSpPr>
        <p:sp>
          <p:nvSpPr>
            <p:cNvPr id="4228" name="Google Shape;4228;p270"/>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229" name="Google Shape;4229;p270"/>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30" name="Google Shape;4230;p270"/>
          <p:cNvGrpSpPr/>
          <p:nvPr/>
        </p:nvGrpSpPr>
        <p:grpSpPr>
          <a:xfrm>
            <a:off x="4558046" y="3236355"/>
            <a:ext cx="1207370" cy="349991"/>
            <a:chOff x="1711050" y="2677195"/>
            <a:chExt cx="963507" cy="279300"/>
          </a:xfrm>
        </p:grpSpPr>
        <p:sp>
          <p:nvSpPr>
            <p:cNvPr id="4231" name="Google Shape;4231;p270"/>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232" name="Google Shape;4232;p270"/>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33" name="Google Shape;4233;p270"/>
          <p:cNvSpPr txBox="1"/>
          <p:nvPr/>
        </p:nvSpPr>
        <p:spPr>
          <a:xfrm>
            <a:off x="428523"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chemeClr val="dk2"/>
                </a:solidFill>
                <a:latin typeface="Arial Black"/>
                <a:ea typeface="Arial Black"/>
                <a:cs typeface="Arial Black"/>
                <a:sym typeface="Arial Black"/>
              </a:rPr>
              <a:t>TARGET</a:t>
            </a:r>
            <a:endParaRPr sz="900">
              <a:solidFill>
                <a:schemeClr val="dk2"/>
              </a:solidFill>
              <a:latin typeface="Arial Black"/>
              <a:ea typeface="Arial Black"/>
              <a:cs typeface="Arial Black"/>
              <a:sym typeface="Arial Black"/>
            </a:endParaRPr>
          </a:p>
        </p:txBody>
      </p:sp>
      <p:sp>
        <p:nvSpPr>
          <p:cNvPr id="4234" name="Google Shape;4234;p270"/>
          <p:cNvSpPr txBox="1"/>
          <p:nvPr/>
        </p:nvSpPr>
        <p:spPr>
          <a:xfrm>
            <a:off x="2171555"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rgbClr val="0098DB"/>
                </a:solidFill>
                <a:latin typeface="Arial Black"/>
                <a:ea typeface="Arial Black"/>
                <a:cs typeface="Arial Black"/>
                <a:sym typeface="Arial Black"/>
              </a:rPr>
              <a:t>EXPLORE</a:t>
            </a:r>
            <a:endParaRPr sz="900">
              <a:solidFill>
                <a:srgbClr val="0098DB"/>
              </a:solidFill>
              <a:latin typeface="Arial Black"/>
              <a:ea typeface="Arial Black"/>
              <a:cs typeface="Arial Black"/>
              <a:sym typeface="Arial Black"/>
            </a:endParaRPr>
          </a:p>
        </p:txBody>
      </p:sp>
      <p:sp>
        <p:nvSpPr>
          <p:cNvPr id="4235" name="Google Shape;4235;p270"/>
          <p:cNvSpPr txBox="1"/>
          <p:nvPr/>
        </p:nvSpPr>
        <p:spPr>
          <a:xfrm>
            <a:off x="3989124"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chemeClr val="dk2"/>
                </a:solidFill>
                <a:latin typeface="Arial Black"/>
                <a:ea typeface="Arial Black"/>
                <a:cs typeface="Arial Black"/>
                <a:sym typeface="Arial Black"/>
              </a:rPr>
              <a:t>SOLUTION</a:t>
            </a:r>
            <a:endParaRPr sz="900">
              <a:solidFill>
                <a:schemeClr val="dk2"/>
              </a:solidFill>
              <a:latin typeface="Arial Black"/>
              <a:ea typeface="Arial Black"/>
              <a:cs typeface="Arial Black"/>
              <a:sym typeface="Arial Black"/>
            </a:endParaRPr>
          </a:p>
        </p:txBody>
      </p:sp>
      <p:sp>
        <p:nvSpPr>
          <p:cNvPr id="4236" name="Google Shape;4236;p270"/>
          <p:cNvSpPr txBox="1"/>
          <p:nvPr/>
        </p:nvSpPr>
        <p:spPr>
          <a:xfrm>
            <a:off x="5754200"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chemeClr val="dk2"/>
                </a:solidFill>
                <a:latin typeface="Arial Black"/>
                <a:ea typeface="Arial Black"/>
                <a:cs typeface="Arial Black"/>
                <a:sym typeface="Arial Black"/>
              </a:rPr>
              <a:t>TRIAL</a:t>
            </a:r>
            <a:endParaRPr sz="900">
              <a:solidFill>
                <a:schemeClr val="dk2"/>
              </a:solidFill>
              <a:latin typeface="Arial Black"/>
              <a:ea typeface="Arial Black"/>
              <a:cs typeface="Arial Black"/>
              <a:sym typeface="Arial Black"/>
            </a:endParaRPr>
          </a:p>
        </p:txBody>
      </p:sp>
      <p:sp>
        <p:nvSpPr>
          <p:cNvPr id="4237" name="Google Shape;4237;p270"/>
          <p:cNvSpPr txBox="1"/>
          <p:nvPr/>
        </p:nvSpPr>
        <p:spPr>
          <a:xfrm>
            <a:off x="7503827"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chemeClr val="dk2"/>
                </a:solidFill>
                <a:latin typeface="Arial Black"/>
                <a:ea typeface="Arial Black"/>
                <a:cs typeface="Arial Black"/>
                <a:sym typeface="Arial Black"/>
              </a:rPr>
              <a:t>SCALE</a:t>
            </a:r>
            <a:endParaRPr sz="900">
              <a:solidFill>
                <a:schemeClr val="dk2"/>
              </a:solidFill>
              <a:latin typeface="Arial Black"/>
              <a:ea typeface="Arial Black"/>
              <a:cs typeface="Arial Black"/>
              <a:sym typeface="Arial Black"/>
            </a:endParaRPr>
          </a:p>
        </p:txBody>
      </p:sp>
      <p:sp>
        <p:nvSpPr>
          <p:cNvPr id="4238" name="Google Shape;4238;p270"/>
          <p:cNvSpPr/>
          <p:nvPr/>
        </p:nvSpPr>
        <p:spPr>
          <a:xfrm>
            <a:off x="2134304" y="2229443"/>
            <a:ext cx="1287431" cy="1287049"/>
          </a:xfrm>
          <a:custGeom>
            <a:avLst/>
            <a:gdLst/>
            <a:ahLst/>
            <a:cxnLst/>
            <a:rect l="l" t="t" r="r" b="b"/>
            <a:pathLst>
              <a:path w="577" h="577" extrusionOk="0">
                <a:moveTo>
                  <a:pt x="288" y="486"/>
                </a:moveTo>
                <a:cubicBezTo>
                  <a:pt x="179" y="486"/>
                  <a:pt x="90" y="397"/>
                  <a:pt x="90" y="289"/>
                </a:cubicBezTo>
                <a:cubicBezTo>
                  <a:pt x="90" y="179"/>
                  <a:pt x="179" y="91"/>
                  <a:pt x="288" y="91"/>
                </a:cubicBezTo>
                <a:cubicBezTo>
                  <a:pt x="398" y="91"/>
                  <a:pt x="487" y="179"/>
                  <a:pt x="487" y="289"/>
                </a:cubicBezTo>
                <a:cubicBezTo>
                  <a:pt x="487" y="397"/>
                  <a:pt x="398" y="486"/>
                  <a:pt x="288" y="486"/>
                </a:cubicBezTo>
                <a:close/>
                <a:moveTo>
                  <a:pt x="288" y="0"/>
                </a:moveTo>
                <a:cubicBezTo>
                  <a:pt x="128" y="0"/>
                  <a:pt x="0" y="129"/>
                  <a:pt x="0" y="289"/>
                </a:cubicBezTo>
                <a:cubicBezTo>
                  <a:pt x="0" y="447"/>
                  <a:pt x="128" y="577"/>
                  <a:pt x="288" y="577"/>
                </a:cubicBezTo>
                <a:cubicBezTo>
                  <a:pt x="448" y="577"/>
                  <a:pt x="577" y="447"/>
                  <a:pt x="577" y="289"/>
                </a:cubicBezTo>
                <a:cubicBezTo>
                  <a:pt x="577" y="129"/>
                  <a:pt x="448" y="0"/>
                  <a:pt x="288" y="0"/>
                </a:cubicBezTo>
                <a:close/>
              </a:path>
            </a:pathLst>
          </a:custGeom>
          <a:solidFill>
            <a:srgbClr val="0098DB"/>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239" name="Google Shape;4239;p270"/>
          <p:cNvSpPr/>
          <p:nvPr/>
        </p:nvSpPr>
        <p:spPr>
          <a:xfrm>
            <a:off x="368556" y="2229443"/>
            <a:ext cx="1289667" cy="1287049"/>
          </a:xfrm>
          <a:custGeom>
            <a:avLst/>
            <a:gdLst/>
            <a:ahLst/>
            <a:cxnLst/>
            <a:rect l="l" t="t" r="r" b="b"/>
            <a:pathLst>
              <a:path w="578" h="577" extrusionOk="0">
                <a:moveTo>
                  <a:pt x="289" y="486"/>
                </a:moveTo>
                <a:cubicBezTo>
                  <a:pt x="180" y="486"/>
                  <a:pt x="91" y="397"/>
                  <a:pt x="91" y="289"/>
                </a:cubicBezTo>
                <a:cubicBezTo>
                  <a:pt x="91" y="179"/>
                  <a:pt x="180" y="91"/>
                  <a:pt x="289" y="91"/>
                </a:cubicBezTo>
                <a:cubicBezTo>
                  <a:pt x="399" y="91"/>
                  <a:pt x="487" y="179"/>
                  <a:pt x="487" y="289"/>
                </a:cubicBezTo>
                <a:cubicBezTo>
                  <a:pt x="487" y="397"/>
                  <a:pt x="399" y="486"/>
                  <a:pt x="289" y="486"/>
                </a:cubicBezTo>
                <a:close/>
                <a:moveTo>
                  <a:pt x="289" y="0"/>
                </a:moveTo>
                <a:cubicBezTo>
                  <a:pt x="129" y="0"/>
                  <a:pt x="0" y="129"/>
                  <a:pt x="0" y="289"/>
                </a:cubicBezTo>
                <a:cubicBezTo>
                  <a:pt x="0" y="447"/>
                  <a:pt x="129" y="577"/>
                  <a:pt x="289" y="577"/>
                </a:cubicBezTo>
                <a:cubicBezTo>
                  <a:pt x="449" y="577"/>
                  <a:pt x="578" y="447"/>
                  <a:pt x="578" y="289"/>
                </a:cubicBezTo>
                <a:cubicBezTo>
                  <a:pt x="578" y="129"/>
                  <a:pt x="449" y="0"/>
                  <a:pt x="289" y="0"/>
                </a:cubicBez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240" name="Google Shape;4240;p270"/>
          <p:cNvSpPr/>
          <p:nvPr/>
        </p:nvSpPr>
        <p:spPr>
          <a:xfrm>
            <a:off x="3897816" y="2229443"/>
            <a:ext cx="1287431" cy="1287049"/>
          </a:xfrm>
          <a:custGeom>
            <a:avLst/>
            <a:gdLst/>
            <a:ahLst/>
            <a:cxnLst/>
            <a:rect l="l" t="t" r="r" b="b"/>
            <a:pathLst>
              <a:path w="577" h="577" extrusionOk="0">
                <a:moveTo>
                  <a:pt x="487" y="289"/>
                </a:moveTo>
                <a:cubicBezTo>
                  <a:pt x="487" y="397"/>
                  <a:pt x="398" y="486"/>
                  <a:pt x="289" y="486"/>
                </a:cubicBezTo>
                <a:cubicBezTo>
                  <a:pt x="179" y="486"/>
                  <a:pt x="90" y="397"/>
                  <a:pt x="90" y="289"/>
                </a:cubicBezTo>
                <a:cubicBezTo>
                  <a:pt x="90" y="179"/>
                  <a:pt x="179" y="91"/>
                  <a:pt x="289" y="91"/>
                </a:cubicBezTo>
                <a:cubicBezTo>
                  <a:pt x="398" y="91"/>
                  <a:pt x="487" y="179"/>
                  <a:pt x="487" y="289"/>
                </a:cubicBezTo>
                <a:close/>
                <a:moveTo>
                  <a:pt x="577" y="289"/>
                </a:moveTo>
                <a:cubicBezTo>
                  <a:pt x="577" y="129"/>
                  <a:pt x="447" y="0"/>
                  <a:pt x="289" y="0"/>
                </a:cubicBezTo>
                <a:cubicBezTo>
                  <a:pt x="129" y="0"/>
                  <a:pt x="0" y="129"/>
                  <a:pt x="0" y="289"/>
                </a:cubicBezTo>
                <a:cubicBezTo>
                  <a:pt x="0" y="447"/>
                  <a:pt x="129" y="577"/>
                  <a:pt x="289" y="577"/>
                </a:cubicBezTo>
                <a:cubicBezTo>
                  <a:pt x="447" y="577"/>
                  <a:pt x="577" y="447"/>
                  <a:pt x="577" y="289"/>
                </a:cubicBez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241" name="Google Shape;4241;p270"/>
          <p:cNvSpPr/>
          <p:nvPr/>
        </p:nvSpPr>
        <p:spPr>
          <a:xfrm>
            <a:off x="5661322" y="2229443"/>
            <a:ext cx="1287431" cy="1287049"/>
          </a:xfrm>
          <a:custGeom>
            <a:avLst/>
            <a:gdLst/>
            <a:ahLst/>
            <a:cxnLst/>
            <a:rect l="l" t="t" r="r" b="b"/>
            <a:pathLst>
              <a:path w="577" h="577" extrusionOk="0">
                <a:moveTo>
                  <a:pt x="289" y="486"/>
                </a:moveTo>
                <a:cubicBezTo>
                  <a:pt x="179" y="486"/>
                  <a:pt x="90" y="397"/>
                  <a:pt x="90" y="289"/>
                </a:cubicBezTo>
                <a:cubicBezTo>
                  <a:pt x="90" y="179"/>
                  <a:pt x="179" y="91"/>
                  <a:pt x="289" y="91"/>
                </a:cubicBezTo>
                <a:cubicBezTo>
                  <a:pt x="398" y="91"/>
                  <a:pt x="486" y="179"/>
                  <a:pt x="486" y="289"/>
                </a:cubicBezTo>
                <a:cubicBezTo>
                  <a:pt x="486" y="397"/>
                  <a:pt x="398" y="486"/>
                  <a:pt x="289" y="486"/>
                </a:cubicBezTo>
                <a:close/>
                <a:moveTo>
                  <a:pt x="289" y="0"/>
                </a:moveTo>
                <a:cubicBezTo>
                  <a:pt x="129" y="0"/>
                  <a:pt x="0" y="129"/>
                  <a:pt x="0" y="289"/>
                </a:cubicBezTo>
                <a:cubicBezTo>
                  <a:pt x="0" y="447"/>
                  <a:pt x="129" y="577"/>
                  <a:pt x="289" y="577"/>
                </a:cubicBezTo>
                <a:cubicBezTo>
                  <a:pt x="447" y="577"/>
                  <a:pt x="577" y="447"/>
                  <a:pt x="577" y="289"/>
                </a:cubicBezTo>
                <a:cubicBezTo>
                  <a:pt x="577" y="129"/>
                  <a:pt x="447" y="0"/>
                  <a:pt x="289" y="0"/>
                </a:cubicBez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242" name="Google Shape;4242;p270"/>
          <p:cNvSpPr/>
          <p:nvPr/>
        </p:nvSpPr>
        <p:spPr>
          <a:xfrm>
            <a:off x="7424835" y="2229443"/>
            <a:ext cx="1285196" cy="1287049"/>
          </a:xfrm>
          <a:custGeom>
            <a:avLst/>
            <a:gdLst/>
            <a:ahLst/>
            <a:cxnLst/>
            <a:rect l="l" t="t" r="r" b="b"/>
            <a:pathLst>
              <a:path w="576" h="577" extrusionOk="0">
                <a:moveTo>
                  <a:pt x="486" y="289"/>
                </a:moveTo>
                <a:cubicBezTo>
                  <a:pt x="486" y="397"/>
                  <a:pt x="397" y="486"/>
                  <a:pt x="289" y="486"/>
                </a:cubicBezTo>
                <a:cubicBezTo>
                  <a:pt x="179" y="486"/>
                  <a:pt x="91" y="397"/>
                  <a:pt x="91" y="289"/>
                </a:cubicBezTo>
                <a:cubicBezTo>
                  <a:pt x="91" y="179"/>
                  <a:pt x="179" y="91"/>
                  <a:pt x="289" y="91"/>
                </a:cubicBezTo>
                <a:cubicBezTo>
                  <a:pt x="397" y="91"/>
                  <a:pt x="486" y="179"/>
                  <a:pt x="486" y="289"/>
                </a:cubicBezTo>
                <a:close/>
                <a:moveTo>
                  <a:pt x="576" y="289"/>
                </a:moveTo>
                <a:cubicBezTo>
                  <a:pt x="576" y="129"/>
                  <a:pt x="447" y="0"/>
                  <a:pt x="289" y="0"/>
                </a:cubicBezTo>
                <a:cubicBezTo>
                  <a:pt x="129" y="0"/>
                  <a:pt x="0" y="129"/>
                  <a:pt x="0" y="289"/>
                </a:cubicBezTo>
                <a:cubicBezTo>
                  <a:pt x="0" y="447"/>
                  <a:pt x="129" y="577"/>
                  <a:pt x="289" y="577"/>
                </a:cubicBezTo>
                <a:cubicBezTo>
                  <a:pt x="447" y="577"/>
                  <a:pt x="576" y="447"/>
                  <a:pt x="576" y="289"/>
                </a:cubicBez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243" name="Google Shape;4243;p270"/>
          <p:cNvSpPr/>
          <p:nvPr/>
        </p:nvSpPr>
        <p:spPr>
          <a:xfrm>
            <a:off x="484011" y="2342956"/>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244" name="Google Shape;4244;p270"/>
          <p:cNvSpPr/>
          <p:nvPr/>
        </p:nvSpPr>
        <p:spPr>
          <a:xfrm>
            <a:off x="2252448" y="2348533"/>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245" name="Google Shape;4245;p270"/>
          <p:cNvSpPr/>
          <p:nvPr/>
        </p:nvSpPr>
        <p:spPr>
          <a:xfrm>
            <a:off x="4014916" y="2334998"/>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246" name="Google Shape;4246;p270"/>
          <p:cNvSpPr/>
          <p:nvPr/>
        </p:nvSpPr>
        <p:spPr>
          <a:xfrm>
            <a:off x="5778935" y="2351854"/>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247" name="Google Shape;4247;p270"/>
          <p:cNvSpPr/>
          <p:nvPr/>
        </p:nvSpPr>
        <p:spPr>
          <a:xfrm>
            <a:off x="7536970" y="2342956"/>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248" name="Google Shape;4248;p270"/>
          <p:cNvSpPr/>
          <p:nvPr/>
        </p:nvSpPr>
        <p:spPr>
          <a:xfrm>
            <a:off x="630059" y="2490875"/>
            <a:ext cx="766647" cy="766420"/>
          </a:xfrm>
          <a:custGeom>
            <a:avLst/>
            <a:gdLst/>
            <a:ahLst/>
            <a:cxnLst/>
            <a:rect l="l" t="t" r="r" b="b"/>
            <a:pathLst>
              <a:path w="344" h="344" extrusionOk="0">
                <a:moveTo>
                  <a:pt x="344" y="172"/>
                </a:moveTo>
                <a:cubicBezTo>
                  <a:pt x="344" y="267"/>
                  <a:pt x="267" y="344"/>
                  <a:pt x="172" y="344"/>
                </a:cubicBezTo>
                <a:cubicBezTo>
                  <a:pt x="77" y="344"/>
                  <a:pt x="0" y="267"/>
                  <a:pt x="0" y="172"/>
                </a:cubicBezTo>
                <a:cubicBezTo>
                  <a:pt x="0" y="78"/>
                  <a:pt x="77" y="0"/>
                  <a:pt x="172" y="0"/>
                </a:cubicBezTo>
                <a:cubicBezTo>
                  <a:pt x="267" y="0"/>
                  <a:pt x="344" y="78"/>
                  <a:pt x="344" y="172"/>
                </a:cubicBezTo>
                <a:close/>
              </a:path>
            </a:pathLst>
          </a:custGeom>
          <a:solidFill>
            <a:srgbClr val="59565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249" name="Google Shape;4249;p270"/>
          <p:cNvSpPr/>
          <p:nvPr/>
        </p:nvSpPr>
        <p:spPr>
          <a:xfrm>
            <a:off x="2395813" y="2490875"/>
            <a:ext cx="764412" cy="766420"/>
          </a:xfrm>
          <a:custGeom>
            <a:avLst/>
            <a:gdLst/>
            <a:ahLst/>
            <a:cxnLst/>
            <a:rect l="l" t="t" r="r" b="b"/>
            <a:pathLst>
              <a:path w="343" h="344" extrusionOk="0">
                <a:moveTo>
                  <a:pt x="343" y="172"/>
                </a:moveTo>
                <a:cubicBezTo>
                  <a:pt x="343" y="267"/>
                  <a:pt x="266" y="344"/>
                  <a:pt x="171" y="344"/>
                </a:cubicBezTo>
                <a:cubicBezTo>
                  <a:pt x="77" y="344"/>
                  <a:pt x="0" y="267"/>
                  <a:pt x="0" y="172"/>
                </a:cubicBezTo>
                <a:cubicBezTo>
                  <a:pt x="0" y="78"/>
                  <a:pt x="77" y="0"/>
                  <a:pt x="171" y="0"/>
                </a:cubicBezTo>
                <a:cubicBezTo>
                  <a:pt x="266" y="0"/>
                  <a:pt x="343" y="78"/>
                  <a:pt x="343" y="172"/>
                </a:cubicBezTo>
                <a:close/>
              </a:path>
            </a:pathLst>
          </a:custGeom>
          <a:solidFill>
            <a:srgbClr val="FADA63"/>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250" name="Google Shape;4250;p270"/>
          <p:cNvSpPr/>
          <p:nvPr/>
        </p:nvSpPr>
        <p:spPr>
          <a:xfrm>
            <a:off x="4159320" y="2490875"/>
            <a:ext cx="764412" cy="766420"/>
          </a:xfrm>
          <a:custGeom>
            <a:avLst/>
            <a:gdLst/>
            <a:ahLst/>
            <a:cxnLst/>
            <a:rect l="l" t="t" r="r" b="b"/>
            <a:pathLst>
              <a:path w="343" h="344" extrusionOk="0">
                <a:moveTo>
                  <a:pt x="343" y="172"/>
                </a:moveTo>
                <a:cubicBezTo>
                  <a:pt x="343" y="78"/>
                  <a:pt x="266" y="0"/>
                  <a:pt x="172" y="0"/>
                </a:cubicBezTo>
                <a:cubicBezTo>
                  <a:pt x="77" y="0"/>
                  <a:pt x="0" y="78"/>
                  <a:pt x="0" y="172"/>
                </a:cubicBezTo>
                <a:cubicBezTo>
                  <a:pt x="0" y="267"/>
                  <a:pt x="77" y="344"/>
                  <a:pt x="172" y="344"/>
                </a:cubicBezTo>
                <a:cubicBezTo>
                  <a:pt x="266" y="344"/>
                  <a:pt x="343" y="267"/>
                  <a:pt x="343" y="172"/>
                </a:cubicBezTo>
                <a:close/>
              </a:path>
            </a:pathLst>
          </a:custGeom>
          <a:solidFill>
            <a:srgbClr val="1899D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251" name="Google Shape;4251;p270"/>
          <p:cNvSpPr/>
          <p:nvPr/>
        </p:nvSpPr>
        <p:spPr>
          <a:xfrm>
            <a:off x="5922832" y="2490875"/>
            <a:ext cx="764412" cy="766420"/>
          </a:xfrm>
          <a:custGeom>
            <a:avLst/>
            <a:gdLst/>
            <a:ahLst/>
            <a:cxnLst/>
            <a:rect l="l" t="t" r="r" b="b"/>
            <a:pathLst>
              <a:path w="343" h="344" extrusionOk="0">
                <a:moveTo>
                  <a:pt x="343" y="172"/>
                </a:moveTo>
                <a:cubicBezTo>
                  <a:pt x="343" y="267"/>
                  <a:pt x="267" y="344"/>
                  <a:pt x="172" y="344"/>
                </a:cubicBezTo>
                <a:cubicBezTo>
                  <a:pt x="77" y="344"/>
                  <a:pt x="0" y="267"/>
                  <a:pt x="0" y="172"/>
                </a:cubicBezTo>
                <a:cubicBezTo>
                  <a:pt x="0" y="78"/>
                  <a:pt x="77" y="0"/>
                  <a:pt x="172" y="0"/>
                </a:cubicBezTo>
                <a:cubicBezTo>
                  <a:pt x="267" y="0"/>
                  <a:pt x="343" y="78"/>
                  <a:pt x="343" y="172"/>
                </a:cubicBezTo>
                <a:close/>
              </a:path>
            </a:pathLst>
          </a:custGeom>
          <a:solidFill>
            <a:srgbClr val="72CE9B"/>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252" name="Google Shape;4252;p270"/>
          <p:cNvSpPr/>
          <p:nvPr/>
        </p:nvSpPr>
        <p:spPr>
          <a:xfrm>
            <a:off x="7686351" y="2490875"/>
            <a:ext cx="766647" cy="766420"/>
          </a:xfrm>
          <a:custGeom>
            <a:avLst/>
            <a:gdLst/>
            <a:ahLst/>
            <a:cxnLst/>
            <a:rect l="l" t="t" r="r" b="b"/>
            <a:pathLst>
              <a:path w="344" h="344" extrusionOk="0">
                <a:moveTo>
                  <a:pt x="344" y="172"/>
                </a:moveTo>
                <a:cubicBezTo>
                  <a:pt x="344" y="78"/>
                  <a:pt x="267" y="0"/>
                  <a:pt x="172" y="0"/>
                </a:cubicBezTo>
                <a:cubicBezTo>
                  <a:pt x="77" y="0"/>
                  <a:pt x="0" y="78"/>
                  <a:pt x="0" y="172"/>
                </a:cubicBezTo>
                <a:cubicBezTo>
                  <a:pt x="0" y="267"/>
                  <a:pt x="77" y="344"/>
                  <a:pt x="172" y="344"/>
                </a:cubicBezTo>
                <a:cubicBezTo>
                  <a:pt x="267" y="344"/>
                  <a:pt x="344" y="267"/>
                  <a:pt x="344" y="172"/>
                </a:cubicBezTo>
                <a:close/>
              </a:path>
            </a:pathLst>
          </a:custGeom>
          <a:solidFill>
            <a:srgbClr val="FFB549"/>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pic>
        <p:nvPicPr>
          <p:cNvPr id="4253" name="Google Shape;4253;p270"/>
          <p:cNvPicPr preferRelativeResize="0"/>
          <p:nvPr/>
        </p:nvPicPr>
        <p:blipFill rotWithShape="1">
          <a:blip r:embed="rId3">
            <a:alphaModFix/>
          </a:blip>
          <a:srcRect/>
          <a:stretch/>
        </p:blipFill>
        <p:spPr>
          <a:xfrm>
            <a:off x="2532072" y="2619177"/>
            <a:ext cx="507443" cy="507011"/>
          </a:xfrm>
          <a:prstGeom prst="rect">
            <a:avLst/>
          </a:prstGeom>
          <a:noFill/>
          <a:ln>
            <a:noFill/>
          </a:ln>
        </p:spPr>
      </p:pic>
      <p:pic>
        <p:nvPicPr>
          <p:cNvPr id="4254" name="Google Shape;4254;p270"/>
          <p:cNvPicPr preferRelativeResize="0"/>
          <p:nvPr/>
        </p:nvPicPr>
        <p:blipFill rotWithShape="1">
          <a:blip r:embed="rId4">
            <a:alphaModFix/>
          </a:blip>
          <a:srcRect/>
          <a:stretch/>
        </p:blipFill>
        <p:spPr>
          <a:xfrm>
            <a:off x="4268488" y="2601732"/>
            <a:ext cx="542378" cy="541909"/>
          </a:xfrm>
          <a:prstGeom prst="rect">
            <a:avLst/>
          </a:prstGeom>
          <a:noFill/>
          <a:ln>
            <a:noFill/>
          </a:ln>
        </p:spPr>
      </p:pic>
      <p:pic>
        <p:nvPicPr>
          <p:cNvPr id="4255" name="Google Shape;4255;p270"/>
          <p:cNvPicPr preferRelativeResize="0"/>
          <p:nvPr/>
        </p:nvPicPr>
        <p:blipFill rotWithShape="1">
          <a:blip r:embed="rId5">
            <a:alphaModFix/>
          </a:blip>
          <a:srcRect/>
          <a:stretch/>
        </p:blipFill>
        <p:spPr>
          <a:xfrm>
            <a:off x="6039823" y="2601494"/>
            <a:ext cx="542378" cy="542382"/>
          </a:xfrm>
          <a:prstGeom prst="rect">
            <a:avLst/>
          </a:prstGeom>
          <a:noFill/>
          <a:ln>
            <a:noFill/>
          </a:ln>
        </p:spPr>
      </p:pic>
      <p:pic>
        <p:nvPicPr>
          <p:cNvPr id="4256" name="Google Shape;4256;p270"/>
          <p:cNvPicPr preferRelativeResize="0"/>
          <p:nvPr/>
        </p:nvPicPr>
        <p:blipFill>
          <a:blip r:embed="rId6">
            <a:alphaModFix/>
          </a:blip>
          <a:stretch>
            <a:fillRect/>
          </a:stretch>
        </p:blipFill>
        <p:spPr>
          <a:xfrm>
            <a:off x="819712" y="2669297"/>
            <a:ext cx="406756" cy="406758"/>
          </a:xfrm>
          <a:prstGeom prst="rect">
            <a:avLst/>
          </a:prstGeom>
          <a:noFill/>
          <a:ln>
            <a:noFill/>
          </a:ln>
        </p:spPr>
      </p:pic>
      <p:pic>
        <p:nvPicPr>
          <p:cNvPr id="4257" name="Google Shape;4257;p270"/>
          <p:cNvPicPr preferRelativeResize="0"/>
          <p:nvPr/>
        </p:nvPicPr>
        <p:blipFill>
          <a:blip r:embed="rId7">
            <a:alphaModFix/>
          </a:blip>
          <a:stretch>
            <a:fillRect/>
          </a:stretch>
        </p:blipFill>
        <p:spPr>
          <a:xfrm>
            <a:off x="7893309" y="2697752"/>
            <a:ext cx="349854" cy="349856"/>
          </a:xfrm>
          <a:prstGeom prst="rect">
            <a:avLst/>
          </a:prstGeom>
          <a:noFill/>
          <a:ln>
            <a:noFill/>
          </a:ln>
        </p:spPr>
      </p:pic>
      <p:cxnSp>
        <p:nvCxnSpPr>
          <p:cNvPr id="4258" name="Google Shape;4258;p270"/>
          <p:cNvCxnSpPr/>
          <p:nvPr/>
        </p:nvCxnSpPr>
        <p:spPr>
          <a:xfrm rot="10800000">
            <a:off x="3591562" y="2353604"/>
            <a:ext cx="812700" cy="0"/>
          </a:xfrm>
          <a:prstGeom prst="straightConnector1">
            <a:avLst/>
          </a:prstGeom>
          <a:noFill/>
          <a:ln w="9525" cap="flat" cmpd="sng">
            <a:solidFill>
              <a:schemeClr val="lt1"/>
            </a:solidFill>
            <a:prstDash val="dash"/>
            <a:round/>
            <a:headEnd type="none" w="med" len="med"/>
            <a:tailEnd type="triangle" w="med" len="med"/>
          </a:ln>
        </p:spPr>
      </p:cxnSp>
      <p:cxnSp>
        <p:nvCxnSpPr>
          <p:cNvPr id="4259" name="Google Shape;4259;p270"/>
          <p:cNvCxnSpPr/>
          <p:nvPr/>
        </p:nvCxnSpPr>
        <p:spPr>
          <a:xfrm rot="10800000" flipH="1">
            <a:off x="1001072" y="3389003"/>
            <a:ext cx="1049100" cy="11700"/>
          </a:xfrm>
          <a:prstGeom prst="straightConnector1">
            <a:avLst/>
          </a:prstGeom>
          <a:noFill/>
          <a:ln w="9525" cap="flat" cmpd="sng">
            <a:solidFill>
              <a:schemeClr val="lt1"/>
            </a:solidFill>
            <a:prstDash val="solid"/>
            <a:round/>
            <a:headEnd type="none" w="med" len="med"/>
            <a:tailEnd type="triangle" w="med" len="med"/>
          </a:ln>
        </p:spPr>
      </p:cxnSp>
      <p:cxnSp>
        <p:nvCxnSpPr>
          <p:cNvPr id="4260" name="Google Shape;4260;p270"/>
          <p:cNvCxnSpPr/>
          <p:nvPr/>
        </p:nvCxnSpPr>
        <p:spPr>
          <a:xfrm rot="10800000" flipH="1">
            <a:off x="2779628" y="3389238"/>
            <a:ext cx="1049100" cy="11700"/>
          </a:xfrm>
          <a:prstGeom prst="straightConnector1">
            <a:avLst/>
          </a:prstGeom>
          <a:noFill/>
          <a:ln w="9525" cap="flat" cmpd="sng">
            <a:solidFill>
              <a:schemeClr val="lt1"/>
            </a:solidFill>
            <a:prstDash val="solid"/>
            <a:round/>
            <a:headEnd type="none" w="med" len="med"/>
            <a:tailEnd type="triangle" w="med" len="med"/>
          </a:ln>
        </p:spPr>
      </p:cxnSp>
      <p:cxnSp>
        <p:nvCxnSpPr>
          <p:cNvPr id="4261" name="Google Shape;4261;p270"/>
          <p:cNvCxnSpPr/>
          <p:nvPr/>
        </p:nvCxnSpPr>
        <p:spPr>
          <a:xfrm rot="10800000" flipH="1">
            <a:off x="4546936" y="3389003"/>
            <a:ext cx="1049100" cy="11700"/>
          </a:xfrm>
          <a:prstGeom prst="straightConnector1">
            <a:avLst/>
          </a:prstGeom>
          <a:noFill/>
          <a:ln w="9525" cap="flat" cmpd="sng">
            <a:solidFill>
              <a:schemeClr val="lt1"/>
            </a:solidFill>
            <a:prstDash val="solid"/>
            <a:round/>
            <a:headEnd type="none" w="med" len="med"/>
            <a:tailEnd type="triangle" w="med" len="med"/>
          </a:ln>
        </p:spPr>
      </p:cxnSp>
      <p:cxnSp>
        <p:nvCxnSpPr>
          <p:cNvPr id="4262" name="Google Shape;4262;p270"/>
          <p:cNvCxnSpPr/>
          <p:nvPr/>
        </p:nvCxnSpPr>
        <p:spPr>
          <a:xfrm rot="10800000" flipH="1">
            <a:off x="6315576" y="3389238"/>
            <a:ext cx="1049100" cy="11700"/>
          </a:xfrm>
          <a:prstGeom prst="straightConnector1">
            <a:avLst/>
          </a:prstGeom>
          <a:noFill/>
          <a:ln w="9525" cap="flat" cmpd="sng">
            <a:solidFill>
              <a:schemeClr val="lt1"/>
            </a:solidFill>
            <a:prstDash val="solid"/>
            <a:round/>
            <a:headEnd type="none" w="med" len="med"/>
            <a:tailEnd type="triangle" w="med" len="med"/>
          </a:ln>
        </p:spPr>
      </p:cxnSp>
      <p:cxnSp>
        <p:nvCxnSpPr>
          <p:cNvPr id="4263" name="Google Shape;4263;p270"/>
          <p:cNvCxnSpPr/>
          <p:nvPr/>
        </p:nvCxnSpPr>
        <p:spPr>
          <a:xfrm rot="10800000">
            <a:off x="1810704" y="2346163"/>
            <a:ext cx="812700" cy="0"/>
          </a:xfrm>
          <a:prstGeom prst="straightConnector1">
            <a:avLst/>
          </a:prstGeom>
          <a:noFill/>
          <a:ln w="9525" cap="flat" cmpd="sng">
            <a:solidFill>
              <a:schemeClr val="lt1"/>
            </a:solidFill>
            <a:prstDash val="dash"/>
            <a:round/>
            <a:headEnd type="none" w="med" len="med"/>
            <a:tailEnd type="triangle" w="med" len="med"/>
          </a:ln>
        </p:spPr>
      </p:cxnSp>
      <p:cxnSp>
        <p:nvCxnSpPr>
          <p:cNvPr id="4264" name="Google Shape;4264;p270"/>
          <p:cNvCxnSpPr/>
          <p:nvPr/>
        </p:nvCxnSpPr>
        <p:spPr>
          <a:xfrm rot="10800000">
            <a:off x="5383746" y="2353619"/>
            <a:ext cx="812700" cy="0"/>
          </a:xfrm>
          <a:prstGeom prst="straightConnector1">
            <a:avLst/>
          </a:prstGeom>
          <a:noFill/>
          <a:ln w="9525" cap="flat" cmpd="sng">
            <a:solidFill>
              <a:schemeClr val="lt1"/>
            </a:solidFill>
            <a:prstDash val="dash"/>
            <a:round/>
            <a:headEnd type="none" w="med" len="med"/>
            <a:tailEnd type="triangle" w="med" len="med"/>
          </a:ln>
        </p:spPr>
      </p:cxnSp>
      <p:cxnSp>
        <p:nvCxnSpPr>
          <p:cNvPr id="4265" name="Google Shape;4265;p270"/>
          <p:cNvCxnSpPr/>
          <p:nvPr/>
        </p:nvCxnSpPr>
        <p:spPr>
          <a:xfrm rot="10800000">
            <a:off x="7157070" y="2346038"/>
            <a:ext cx="812700" cy="0"/>
          </a:xfrm>
          <a:prstGeom prst="straightConnector1">
            <a:avLst/>
          </a:prstGeom>
          <a:noFill/>
          <a:ln w="9525" cap="flat" cmpd="sng">
            <a:solidFill>
              <a:schemeClr val="lt1"/>
            </a:solidFill>
            <a:prstDash val="dash"/>
            <a:round/>
            <a:headEnd type="none" w="med" len="med"/>
            <a:tailEnd type="triangle" w="med" len="med"/>
          </a:ln>
        </p:spPr>
      </p:cxnSp>
      <p:sp>
        <p:nvSpPr>
          <p:cNvPr id="4266" name="Google Shape;4266;p270"/>
          <p:cNvSpPr txBox="1">
            <a:spLocks noGrp="1"/>
          </p:cNvSpPr>
          <p:nvPr>
            <p:ph type="title"/>
          </p:nvPr>
        </p:nvSpPr>
        <p:spPr>
          <a:xfrm>
            <a:off x="319100" y="0"/>
            <a:ext cx="8179200" cy="994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GB" sz="2400" b="1">
                <a:latin typeface="Arial"/>
                <a:ea typeface="Arial"/>
                <a:cs typeface="Arial"/>
                <a:sym typeface="Arial"/>
              </a:rPr>
              <a:t>The TESTS methodology:</a:t>
            </a:r>
            <a:r>
              <a:rPr lang="en-GB" sz="2400" b="1">
                <a:solidFill>
                  <a:srgbClr val="0098DB"/>
                </a:solidFill>
                <a:latin typeface="Arial"/>
                <a:ea typeface="Arial"/>
                <a:cs typeface="Arial"/>
                <a:sym typeface="Arial"/>
              </a:rPr>
              <a:t> Explore</a:t>
            </a:r>
            <a:endParaRPr sz="2400" b="1">
              <a:solidFill>
                <a:srgbClr val="0098DB"/>
              </a:solidFill>
              <a:latin typeface="Arial"/>
              <a:ea typeface="Arial"/>
              <a:cs typeface="Arial"/>
              <a:sym typeface="Arial"/>
            </a:endParaRPr>
          </a:p>
        </p:txBody>
      </p:sp>
      <p:sp>
        <p:nvSpPr>
          <p:cNvPr id="4267" name="Google Shape;4267;p270"/>
          <p:cNvSpPr txBox="1"/>
          <p:nvPr/>
        </p:nvSpPr>
        <p:spPr>
          <a:xfrm>
            <a:off x="373500" y="1026925"/>
            <a:ext cx="8397000" cy="8547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a:solidFill>
                  <a:schemeClr val="dk1"/>
                </a:solidFill>
              </a:rPr>
              <a:t>Identificare le barriere comportamentali che impediscono o diminuiscono </a:t>
            </a:r>
            <a:endParaRPr>
              <a:solidFill>
                <a:schemeClr val="dk1"/>
              </a:solidFill>
            </a:endParaRPr>
          </a:p>
          <a:p>
            <a:pPr marL="0" marR="0" lvl="0" indent="0" algn="ctr" rtl="0">
              <a:lnSpc>
                <a:spcPct val="100000"/>
              </a:lnSpc>
              <a:spcBef>
                <a:spcPts val="0"/>
              </a:spcBef>
              <a:spcAft>
                <a:spcPts val="0"/>
              </a:spcAft>
              <a:buClr>
                <a:srgbClr val="000000"/>
              </a:buClr>
              <a:buSzPts val="1600"/>
              <a:buFont typeface="Arial"/>
              <a:buNone/>
            </a:pPr>
            <a:r>
              <a:rPr lang="en-GB">
                <a:solidFill>
                  <a:schemeClr val="dk1"/>
                </a:solidFill>
              </a:rPr>
              <a:t>l'esecuzione del comportamento desiderato</a:t>
            </a:r>
            <a:endParaRPr>
              <a:solidFill>
                <a:schemeClr val="dk1"/>
              </a:solidFill>
            </a:endParaRPr>
          </a:p>
          <a:p>
            <a:pPr marL="0" marR="0" lvl="0" indent="0" algn="ctr" rtl="0">
              <a:lnSpc>
                <a:spcPct val="100000"/>
              </a:lnSpc>
              <a:spcBef>
                <a:spcPts val="0"/>
              </a:spcBef>
              <a:spcAft>
                <a:spcPts val="0"/>
              </a:spcAft>
              <a:buClr>
                <a:srgbClr val="000000"/>
              </a:buClr>
              <a:buSzPts val="1600"/>
              <a:buFont typeface="Arial"/>
              <a:buNone/>
            </a:pPr>
            <a:endParaRPr>
              <a:solidFill>
                <a:schemeClr val="dk1"/>
              </a:solidFill>
            </a:endParaRPr>
          </a:p>
          <a:p>
            <a:pPr marL="0" marR="0" lvl="0" indent="0" algn="ctr" rtl="0">
              <a:lnSpc>
                <a:spcPct val="100000"/>
              </a:lnSpc>
              <a:spcBef>
                <a:spcPts val="0"/>
              </a:spcBef>
              <a:spcAft>
                <a:spcPts val="0"/>
              </a:spcAft>
              <a:buClr>
                <a:srgbClr val="000000"/>
              </a:buClr>
              <a:buSzPts val="1600"/>
              <a:buFont typeface="Arial"/>
              <a:buNone/>
            </a:pPr>
            <a:endParaRPr>
              <a:solidFill>
                <a:schemeClr val="dk1"/>
              </a:solidFill>
            </a:endParaRPr>
          </a:p>
        </p:txBody>
      </p:sp>
      <p:sp>
        <p:nvSpPr>
          <p:cNvPr id="4268" name="Google Shape;4268;p270"/>
          <p:cNvSpPr/>
          <p:nvPr/>
        </p:nvSpPr>
        <p:spPr>
          <a:xfrm>
            <a:off x="-125" y="925425"/>
            <a:ext cx="9144000" cy="4218000"/>
          </a:xfrm>
          <a:prstGeom prst="rect">
            <a:avLst/>
          </a:prstGeom>
          <a:solidFill>
            <a:srgbClr val="FFFFFF">
              <a:alpha val="81560"/>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269" name="Google Shape;4269;p270"/>
          <p:cNvSpPr txBox="1"/>
          <p:nvPr/>
        </p:nvSpPr>
        <p:spPr>
          <a:xfrm>
            <a:off x="4618158" y="1030415"/>
            <a:ext cx="3456000" cy="1873200"/>
          </a:xfrm>
          <a:prstGeom prst="rect">
            <a:avLst/>
          </a:prstGeom>
          <a:solidFill>
            <a:schemeClr val="lt1"/>
          </a:solidFill>
          <a:ln w="38100" cap="flat" cmpd="sng">
            <a:solidFill>
              <a:srgbClr val="FFFFFF"/>
            </a:solidFill>
            <a:prstDash val="solid"/>
            <a:miter lim="800000"/>
            <a:headEnd type="none" w="sm" len="sm"/>
            <a:tailEnd type="none" w="sm" len="sm"/>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None/>
            </a:pPr>
            <a:r>
              <a:rPr lang="en-GB" b="1">
                <a:solidFill>
                  <a:srgbClr val="0098DB"/>
                </a:solidFill>
                <a:latin typeface="Calibri"/>
                <a:ea typeface="Calibri"/>
                <a:cs typeface="Calibri"/>
                <a:sym typeface="Calibri"/>
              </a:rPr>
              <a:t>Fieldwork and observations</a:t>
            </a:r>
            <a:endParaRPr b="1" i="0" u="none">
              <a:solidFill>
                <a:srgbClr val="0098DB"/>
              </a:solidFill>
              <a:latin typeface="Calibri"/>
              <a:ea typeface="Calibri"/>
              <a:cs typeface="Calibri"/>
              <a:sym typeface="Calibri"/>
            </a:endParaRPr>
          </a:p>
        </p:txBody>
      </p:sp>
      <p:sp>
        <p:nvSpPr>
          <p:cNvPr id="4270" name="Google Shape;4270;p270"/>
          <p:cNvSpPr txBox="1"/>
          <p:nvPr/>
        </p:nvSpPr>
        <p:spPr>
          <a:xfrm>
            <a:off x="4631132" y="2993107"/>
            <a:ext cx="3456000" cy="1873200"/>
          </a:xfrm>
          <a:prstGeom prst="rect">
            <a:avLst/>
          </a:prstGeom>
          <a:solidFill>
            <a:schemeClr val="lt1"/>
          </a:solidFill>
          <a:ln w="38100" cap="flat" cmpd="sng">
            <a:solidFill>
              <a:srgbClr val="FFFFFF"/>
            </a:solidFill>
            <a:prstDash val="solid"/>
            <a:miter lim="800000"/>
            <a:headEnd type="none" w="sm" len="sm"/>
            <a:tailEnd type="none" w="sm" len="sm"/>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None/>
            </a:pPr>
            <a:r>
              <a:rPr lang="en-GB" b="1">
                <a:solidFill>
                  <a:srgbClr val="0098DB"/>
                </a:solidFill>
                <a:latin typeface="Calibri"/>
                <a:ea typeface="Calibri"/>
                <a:cs typeface="Calibri"/>
                <a:sym typeface="Calibri"/>
              </a:rPr>
              <a:t>Qualitative research</a:t>
            </a:r>
            <a:endParaRPr b="1" i="0" u="none">
              <a:solidFill>
                <a:srgbClr val="0098DB"/>
              </a:solidFill>
              <a:latin typeface="Calibri"/>
              <a:ea typeface="Calibri"/>
              <a:cs typeface="Calibri"/>
              <a:sym typeface="Calibri"/>
            </a:endParaRPr>
          </a:p>
        </p:txBody>
      </p:sp>
      <p:sp>
        <p:nvSpPr>
          <p:cNvPr id="4271" name="Google Shape;4271;p270"/>
          <p:cNvSpPr txBox="1"/>
          <p:nvPr/>
        </p:nvSpPr>
        <p:spPr>
          <a:xfrm>
            <a:off x="1054749" y="1023914"/>
            <a:ext cx="3456000" cy="1874400"/>
          </a:xfrm>
          <a:prstGeom prst="rect">
            <a:avLst/>
          </a:prstGeom>
          <a:solidFill>
            <a:schemeClr val="lt1"/>
          </a:solidFill>
          <a:ln w="38100" cap="flat" cmpd="sng">
            <a:solidFill>
              <a:srgbClr val="FFFFFF"/>
            </a:solidFill>
            <a:prstDash val="solid"/>
            <a:miter lim="800000"/>
            <a:headEnd type="none" w="sm" len="sm"/>
            <a:tailEnd type="none" w="sm" len="sm"/>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None/>
            </a:pPr>
            <a:r>
              <a:rPr lang="en-GB" b="1">
                <a:solidFill>
                  <a:srgbClr val="0098DB"/>
                </a:solidFill>
                <a:latin typeface="Calibri"/>
                <a:ea typeface="Calibri"/>
                <a:cs typeface="Calibri"/>
                <a:sym typeface="Calibri"/>
              </a:rPr>
              <a:t>Literature reviews</a:t>
            </a:r>
            <a:endParaRPr b="1" i="0" u="none">
              <a:solidFill>
                <a:srgbClr val="0098DB"/>
              </a:solidFill>
              <a:latin typeface="Calibri"/>
              <a:ea typeface="Calibri"/>
              <a:cs typeface="Calibri"/>
              <a:sym typeface="Calibri"/>
            </a:endParaRPr>
          </a:p>
        </p:txBody>
      </p:sp>
      <p:sp>
        <p:nvSpPr>
          <p:cNvPr id="4272" name="Google Shape;4272;p270"/>
          <p:cNvSpPr txBox="1"/>
          <p:nvPr/>
        </p:nvSpPr>
        <p:spPr>
          <a:xfrm>
            <a:off x="1063768" y="2986417"/>
            <a:ext cx="3456000" cy="1874400"/>
          </a:xfrm>
          <a:prstGeom prst="rect">
            <a:avLst/>
          </a:prstGeom>
          <a:solidFill>
            <a:schemeClr val="lt1"/>
          </a:solidFill>
          <a:ln w="38100" cap="flat" cmpd="sng">
            <a:solidFill>
              <a:srgbClr val="FFFFFF"/>
            </a:solidFill>
            <a:prstDash val="solid"/>
            <a:miter lim="800000"/>
            <a:headEnd type="none" w="sm" len="sm"/>
            <a:tailEnd type="none" w="sm" len="sm"/>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None/>
            </a:pPr>
            <a:r>
              <a:rPr lang="en-GB" b="1">
                <a:solidFill>
                  <a:srgbClr val="0098DB"/>
                </a:solidFill>
                <a:latin typeface="Calibri"/>
                <a:ea typeface="Calibri"/>
                <a:cs typeface="Calibri"/>
                <a:sym typeface="Calibri"/>
              </a:rPr>
              <a:t>Data analysis</a:t>
            </a:r>
            <a:endParaRPr b="1" i="0" u="none">
              <a:solidFill>
                <a:srgbClr val="0098DB"/>
              </a:solidFill>
              <a:latin typeface="Calibri"/>
              <a:ea typeface="Calibri"/>
              <a:cs typeface="Calibri"/>
              <a:sym typeface="Calibri"/>
            </a:endParaRPr>
          </a:p>
        </p:txBody>
      </p:sp>
      <p:pic>
        <p:nvPicPr>
          <p:cNvPr id="4273" name="Google Shape;4273;p270"/>
          <p:cNvPicPr preferRelativeResize="0"/>
          <p:nvPr/>
        </p:nvPicPr>
        <p:blipFill>
          <a:blip r:embed="rId8">
            <a:alphaModFix/>
          </a:blip>
          <a:stretch>
            <a:fillRect/>
          </a:stretch>
        </p:blipFill>
        <p:spPr>
          <a:xfrm>
            <a:off x="2080702" y="1177112"/>
            <a:ext cx="1394638" cy="1394638"/>
          </a:xfrm>
          <a:prstGeom prst="rect">
            <a:avLst/>
          </a:prstGeom>
          <a:noFill/>
          <a:ln>
            <a:noFill/>
          </a:ln>
        </p:spPr>
      </p:pic>
      <p:pic>
        <p:nvPicPr>
          <p:cNvPr id="4274" name="Google Shape;4274;p270"/>
          <p:cNvPicPr preferRelativeResize="0"/>
          <p:nvPr/>
        </p:nvPicPr>
        <p:blipFill>
          <a:blip r:embed="rId9">
            <a:alphaModFix/>
          </a:blip>
          <a:stretch>
            <a:fillRect/>
          </a:stretch>
        </p:blipFill>
        <p:spPr>
          <a:xfrm>
            <a:off x="2013760" y="3076050"/>
            <a:ext cx="1554075" cy="1554075"/>
          </a:xfrm>
          <a:prstGeom prst="rect">
            <a:avLst/>
          </a:prstGeom>
          <a:noFill/>
          <a:ln>
            <a:noFill/>
          </a:ln>
        </p:spPr>
      </p:pic>
      <p:pic>
        <p:nvPicPr>
          <p:cNvPr id="4275" name="Google Shape;4275;p270"/>
          <p:cNvPicPr preferRelativeResize="0"/>
          <p:nvPr/>
        </p:nvPicPr>
        <p:blipFill>
          <a:blip r:embed="rId10">
            <a:alphaModFix/>
          </a:blip>
          <a:stretch>
            <a:fillRect/>
          </a:stretch>
        </p:blipFill>
        <p:spPr>
          <a:xfrm>
            <a:off x="5586145" y="1203788"/>
            <a:ext cx="1341275" cy="1341275"/>
          </a:xfrm>
          <a:prstGeom prst="rect">
            <a:avLst/>
          </a:prstGeom>
          <a:noFill/>
          <a:ln>
            <a:noFill/>
          </a:ln>
        </p:spPr>
      </p:pic>
      <p:pic>
        <p:nvPicPr>
          <p:cNvPr id="4276" name="Google Shape;4276;p270"/>
          <p:cNvPicPr preferRelativeResize="0"/>
          <p:nvPr/>
        </p:nvPicPr>
        <p:blipFill>
          <a:blip r:embed="rId11">
            <a:alphaModFix/>
          </a:blip>
          <a:stretch>
            <a:fillRect/>
          </a:stretch>
        </p:blipFill>
        <p:spPr>
          <a:xfrm>
            <a:off x="5690475" y="3200325"/>
            <a:ext cx="1341275" cy="1341275"/>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4280"/>
        <p:cNvGrpSpPr/>
        <p:nvPr/>
      </p:nvGrpSpPr>
      <p:grpSpPr>
        <a:xfrm>
          <a:off x="0" y="0"/>
          <a:ext cx="0" cy="0"/>
          <a:chOff x="0" y="0"/>
          <a:chExt cx="0" cy="0"/>
        </a:xfrm>
      </p:grpSpPr>
      <p:sp>
        <p:nvSpPr>
          <p:cNvPr id="4281" name="Google Shape;4281;p271"/>
          <p:cNvSpPr txBox="1"/>
          <p:nvPr/>
        </p:nvSpPr>
        <p:spPr>
          <a:xfrm>
            <a:off x="52388" y="4895850"/>
            <a:ext cx="3086100" cy="253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A6A6A6"/>
              </a:buClr>
              <a:buSzPts val="800"/>
              <a:buFont typeface="Arial"/>
              <a:buNone/>
            </a:pPr>
            <a:r>
              <a:rPr lang="en-GB" sz="800" b="0" i="0" u="none">
                <a:solidFill>
                  <a:srgbClr val="A6A6A6"/>
                </a:solidFill>
                <a:latin typeface="Arial"/>
                <a:ea typeface="Arial"/>
                <a:cs typeface="Arial"/>
                <a:sym typeface="Arial"/>
              </a:rPr>
              <a:t>© The Behavioural Insights Team</a:t>
            </a:r>
            <a:endParaRPr sz="1100"/>
          </a:p>
        </p:txBody>
      </p:sp>
      <p:sp>
        <p:nvSpPr>
          <p:cNvPr id="4282" name="Google Shape;4282;p271"/>
          <p:cNvSpPr/>
          <p:nvPr/>
        </p:nvSpPr>
        <p:spPr>
          <a:xfrm>
            <a:off x="5487190" y="2224833"/>
            <a:ext cx="850311" cy="201104"/>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283" name="Google Shape;4283;p271"/>
          <p:cNvSpPr/>
          <p:nvPr/>
        </p:nvSpPr>
        <p:spPr>
          <a:xfrm rot="-5397052">
            <a:off x="5189653" y="2181049"/>
            <a:ext cx="349800" cy="2889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84" name="Google Shape;4284;p271"/>
          <p:cNvGrpSpPr/>
          <p:nvPr/>
        </p:nvGrpSpPr>
        <p:grpSpPr>
          <a:xfrm>
            <a:off x="6311586" y="3239170"/>
            <a:ext cx="1207370" cy="349991"/>
            <a:chOff x="1711050" y="2677195"/>
            <a:chExt cx="963507" cy="279300"/>
          </a:xfrm>
        </p:grpSpPr>
        <p:sp>
          <p:nvSpPr>
            <p:cNvPr id="4285" name="Google Shape;4285;p271"/>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286" name="Google Shape;4286;p271"/>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87" name="Google Shape;4287;p271"/>
          <p:cNvGrpSpPr/>
          <p:nvPr/>
        </p:nvGrpSpPr>
        <p:grpSpPr>
          <a:xfrm>
            <a:off x="7004427" y="2158655"/>
            <a:ext cx="1117480" cy="349991"/>
            <a:chOff x="2235454" y="1814393"/>
            <a:chExt cx="891772" cy="279300"/>
          </a:xfrm>
        </p:grpSpPr>
        <p:sp>
          <p:nvSpPr>
            <p:cNvPr id="4288" name="Google Shape;4288;p271"/>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289" name="Google Shape;4289;p271"/>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90" name="Google Shape;4290;p271"/>
          <p:cNvGrpSpPr/>
          <p:nvPr/>
        </p:nvGrpSpPr>
        <p:grpSpPr>
          <a:xfrm>
            <a:off x="1000940" y="3236034"/>
            <a:ext cx="1207370" cy="349991"/>
            <a:chOff x="1711050" y="2677195"/>
            <a:chExt cx="963507" cy="279300"/>
          </a:xfrm>
        </p:grpSpPr>
        <p:sp>
          <p:nvSpPr>
            <p:cNvPr id="4291" name="Google Shape;4291;p271"/>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292" name="Google Shape;4292;p271"/>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93" name="Google Shape;4293;p271"/>
          <p:cNvGrpSpPr/>
          <p:nvPr/>
        </p:nvGrpSpPr>
        <p:grpSpPr>
          <a:xfrm>
            <a:off x="1658071" y="2154857"/>
            <a:ext cx="1117480" cy="349991"/>
            <a:chOff x="2235454" y="1814393"/>
            <a:chExt cx="891772" cy="279300"/>
          </a:xfrm>
        </p:grpSpPr>
        <p:sp>
          <p:nvSpPr>
            <p:cNvPr id="4294" name="Google Shape;4294;p271"/>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0098DB"/>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295" name="Google Shape;4295;p271"/>
            <p:cNvSpPr/>
            <p:nvPr/>
          </p:nvSpPr>
          <p:spPr>
            <a:xfrm rot="-5396307">
              <a:off x="2211304" y="1838693"/>
              <a:ext cx="279300" cy="230700"/>
            </a:xfrm>
            <a:prstGeom prst="triangle">
              <a:avLst>
                <a:gd name="adj" fmla="val 50000"/>
              </a:avLst>
            </a:prstGeom>
            <a:solidFill>
              <a:srgbClr val="0098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96" name="Google Shape;4296;p271"/>
          <p:cNvGrpSpPr/>
          <p:nvPr/>
        </p:nvGrpSpPr>
        <p:grpSpPr>
          <a:xfrm>
            <a:off x="2800666" y="3239843"/>
            <a:ext cx="1207370" cy="349991"/>
            <a:chOff x="1711050" y="2677195"/>
            <a:chExt cx="963507" cy="279300"/>
          </a:xfrm>
        </p:grpSpPr>
        <p:sp>
          <p:nvSpPr>
            <p:cNvPr id="4297" name="Google Shape;4297;p271"/>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0098DB"/>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298" name="Google Shape;4298;p271"/>
            <p:cNvSpPr/>
            <p:nvPr/>
          </p:nvSpPr>
          <p:spPr>
            <a:xfrm rot="5403693">
              <a:off x="2419407" y="2701495"/>
              <a:ext cx="279300" cy="230700"/>
            </a:xfrm>
            <a:prstGeom prst="triangle">
              <a:avLst>
                <a:gd name="adj" fmla="val 50000"/>
              </a:avLst>
            </a:prstGeom>
            <a:solidFill>
              <a:srgbClr val="0098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99" name="Google Shape;4299;p271"/>
          <p:cNvGrpSpPr/>
          <p:nvPr/>
        </p:nvGrpSpPr>
        <p:grpSpPr>
          <a:xfrm>
            <a:off x="3457796" y="2158666"/>
            <a:ext cx="1117480" cy="349991"/>
            <a:chOff x="2235454" y="1814393"/>
            <a:chExt cx="891772" cy="279300"/>
          </a:xfrm>
        </p:grpSpPr>
        <p:sp>
          <p:nvSpPr>
            <p:cNvPr id="4300" name="Google Shape;4300;p271"/>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301" name="Google Shape;4301;p271"/>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02" name="Google Shape;4302;p271"/>
          <p:cNvGrpSpPr/>
          <p:nvPr/>
        </p:nvGrpSpPr>
        <p:grpSpPr>
          <a:xfrm>
            <a:off x="4558046" y="3236355"/>
            <a:ext cx="1207370" cy="349991"/>
            <a:chOff x="1711050" y="2677195"/>
            <a:chExt cx="963507" cy="279300"/>
          </a:xfrm>
        </p:grpSpPr>
        <p:sp>
          <p:nvSpPr>
            <p:cNvPr id="4303" name="Google Shape;4303;p271"/>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304" name="Google Shape;4304;p271"/>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05" name="Google Shape;4305;p271"/>
          <p:cNvSpPr txBox="1"/>
          <p:nvPr/>
        </p:nvSpPr>
        <p:spPr>
          <a:xfrm>
            <a:off x="428523"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chemeClr val="dk2"/>
                </a:solidFill>
                <a:latin typeface="Arial Black"/>
                <a:ea typeface="Arial Black"/>
                <a:cs typeface="Arial Black"/>
                <a:sym typeface="Arial Black"/>
              </a:rPr>
              <a:t>TARGET</a:t>
            </a:r>
            <a:endParaRPr sz="900">
              <a:solidFill>
                <a:schemeClr val="dk2"/>
              </a:solidFill>
              <a:latin typeface="Arial Black"/>
              <a:ea typeface="Arial Black"/>
              <a:cs typeface="Arial Black"/>
              <a:sym typeface="Arial Black"/>
            </a:endParaRPr>
          </a:p>
        </p:txBody>
      </p:sp>
      <p:sp>
        <p:nvSpPr>
          <p:cNvPr id="4306" name="Google Shape;4306;p271"/>
          <p:cNvSpPr txBox="1"/>
          <p:nvPr/>
        </p:nvSpPr>
        <p:spPr>
          <a:xfrm>
            <a:off x="2171555"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rgbClr val="0098DB"/>
                </a:solidFill>
                <a:latin typeface="Arial Black"/>
                <a:ea typeface="Arial Black"/>
                <a:cs typeface="Arial Black"/>
                <a:sym typeface="Arial Black"/>
              </a:rPr>
              <a:t>EXPLORE</a:t>
            </a:r>
            <a:endParaRPr sz="900">
              <a:solidFill>
                <a:srgbClr val="0098DB"/>
              </a:solidFill>
              <a:latin typeface="Arial Black"/>
              <a:ea typeface="Arial Black"/>
              <a:cs typeface="Arial Black"/>
              <a:sym typeface="Arial Black"/>
            </a:endParaRPr>
          </a:p>
        </p:txBody>
      </p:sp>
      <p:sp>
        <p:nvSpPr>
          <p:cNvPr id="4307" name="Google Shape;4307;p271"/>
          <p:cNvSpPr txBox="1"/>
          <p:nvPr/>
        </p:nvSpPr>
        <p:spPr>
          <a:xfrm>
            <a:off x="3989124"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chemeClr val="dk2"/>
                </a:solidFill>
                <a:latin typeface="Arial Black"/>
                <a:ea typeface="Arial Black"/>
                <a:cs typeface="Arial Black"/>
                <a:sym typeface="Arial Black"/>
              </a:rPr>
              <a:t>SOLUTION</a:t>
            </a:r>
            <a:endParaRPr sz="900">
              <a:solidFill>
                <a:schemeClr val="dk2"/>
              </a:solidFill>
              <a:latin typeface="Arial Black"/>
              <a:ea typeface="Arial Black"/>
              <a:cs typeface="Arial Black"/>
              <a:sym typeface="Arial Black"/>
            </a:endParaRPr>
          </a:p>
        </p:txBody>
      </p:sp>
      <p:sp>
        <p:nvSpPr>
          <p:cNvPr id="4308" name="Google Shape;4308;p271"/>
          <p:cNvSpPr txBox="1"/>
          <p:nvPr/>
        </p:nvSpPr>
        <p:spPr>
          <a:xfrm>
            <a:off x="5754200"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chemeClr val="dk2"/>
                </a:solidFill>
                <a:latin typeface="Arial Black"/>
                <a:ea typeface="Arial Black"/>
                <a:cs typeface="Arial Black"/>
                <a:sym typeface="Arial Black"/>
              </a:rPr>
              <a:t>TRIAL</a:t>
            </a:r>
            <a:endParaRPr sz="900">
              <a:solidFill>
                <a:schemeClr val="dk2"/>
              </a:solidFill>
              <a:latin typeface="Arial Black"/>
              <a:ea typeface="Arial Black"/>
              <a:cs typeface="Arial Black"/>
              <a:sym typeface="Arial Black"/>
            </a:endParaRPr>
          </a:p>
        </p:txBody>
      </p:sp>
      <p:sp>
        <p:nvSpPr>
          <p:cNvPr id="4309" name="Google Shape;4309;p271"/>
          <p:cNvSpPr txBox="1"/>
          <p:nvPr/>
        </p:nvSpPr>
        <p:spPr>
          <a:xfrm>
            <a:off x="7503827"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chemeClr val="dk2"/>
                </a:solidFill>
                <a:latin typeface="Arial Black"/>
                <a:ea typeface="Arial Black"/>
                <a:cs typeface="Arial Black"/>
                <a:sym typeface="Arial Black"/>
              </a:rPr>
              <a:t>SCALE</a:t>
            </a:r>
            <a:endParaRPr sz="900">
              <a:solidFill>
                <a:schemeClr val="dk2"/>
              </a:solidFill>
              <a:latin typeface="Arial Black"/>
              <a:ea typeface="Arial Black"/>
              <a:cs typeface="Arial Black"/>
              <a:sym typeface="Arial Black"/>
            </a:endParaRPr>
          </a:p>
        </p:txBody>
      </p:sp>
      <p:sp>
        <p:nvSpPr>
          <p:cNvPr id="4310" name="Google Shape;4310;p271"/>
          <p:cNvSpPr/>
          <p:nvPr/>
        </p:nvSpPr>
        <p:spPr>
          <a:xfrm>
            <a:off x="2134304" y="2229443"/>
            <a:ext cx="1287431" cy="1287049"/>
          </a:xfrm>
          <a:custGeom>
            <a:avLst/>
            <a:gdLst/>
            <a:ahLst/>
            <a:cxnLst/>
            <a:rect l="l" t="t" r="r" b="b"/>
            <a:pathLst>
              <a:path w="577" h="577" extrusionOk="0">
                <a:moveTo>
                  <a:pt x="288" y="486"/>
                </a:moveTo>
                <a:cubicBezTo>
                  <a:pt x="179" y="486"/>
                  <a:pt x="90" y="397"/>
                  <a:pt x="90" y="289"/>
                </a:cubicBezTo>
                <a:cubicBezTo>
                  <a:pt x="90" y="179"/>
                  <a:pt x="179" y="91"/>
                  <a:pt x="288" y="91"/>
                </a:cubicBezTo>
                <a:cubicBezTo>
                  <a:pt x="398" y="91"/>
                  <a:pt x="487" y="179"/>
                  <a:pt x="487" y="289"/>
                </a:cubicBezTo>
                <a:cubicBezTo>
                  <a:pt x="487" y="397"/>
                  <a:pt x="398" y="486"/>
                  <a:pt x="288" y="486"/>
                </a:cubicBezTo>
                <a:close/>
                <a:moveTo>
                  <a:pt x="288" y="0"/>
                </a:moveTo>
                <a:cubicBezTo>
                  <a:pt x="128" y="0"/>
                  <a:pt x="0" y="129"/>
                  <a:pt x="0" y="289"/>
                </a:cubicBezTo>
                <a:cubicBezTo>
                  <a:pt x="0" y="447"/>
                  <a:pt x="128" y="577"/>
                  <a:pt x="288" y="577"/>
                </a:cubicBezTo>
                <a:cubicBezTo>
                  <a:pt x="448" y="577"/>
                  <a:pt x="577" y="447"/>
                  <a:pt x="577" y="289"/>
                </a:cubicBezTo>
                <a:cubicBezTo>
                  <a:pt x="577" y="129"/>
                  <a:pt x="448" y="0"/>
                  <a:pt x="288" y="0"/>
                </a:cubicBezTo>
                <a:close/>
              </a:path>
            </a:pathLst>
          </a:custGeom>
          <a:solidFill>
            <a:srgbClr val="0098DB"/>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311" name="Google Shape;4311;p271"/>
          <p:cNvSpPr/>
          <p:nvPr/>
        </p:nvSpPr>
        <p:spPr>
          <a:xfrm>
            <a:off x="368556" y="2229443"/>
            <a:ext cx="1289667" cy="1287049"/>
          </a:xfrm>
          <a:custGeom>
            <a:avLst/>
            <a:gdLst/>
            <a:ahLst/>
            <a:cxnLst/>
            <a:rect l="l" t="t" r="r" b="b"/>
            <a:pathLst>
              <a:path w="578" h="577" extrusionOk="0">
                <a:moveTo>
                  <a:pt x="289" y="486"/>
                </a:moveTo>
                <a:cubicBezTo>
                  <a:pt x="180" y="486"/>
                  <a:pt x="91" y="397"/>
                  <a:pt x="91" y="289"/>
                </a:cubicBezTo>
                <a:cubicBezTo>
                  <a:pt x="91" y="179"/>
                  <a:pt x="180" y="91"/>
                  <a:pt x="289" y="91"/>
                </a:cubicBezTo>
                <a:cubicBezTo>
                  <a:pt x="399" y="91"/>
                  <a:pt x="487" y="179"/>
                  <a:pt x="487" y="289"/>
                </a:cubicBezTo>
                <a:cubicBezTo>
                  <a:pt x="487" y="397"/>
                  <a:pt x="399" y="486"/>
                  <a:pt x="289" y="486"/>
                </a:cubicBezTo>
                <a:close/>
                <a:moveTo>
                  <a:pt x="289" y="0"/>
                </a:moveTo>
                <a:cubicBezTo>
                  <a:pt x="129" y="0"/>
                  <a:pt x="0" y="129"/>
                  <a:pt x="0" y="289"/>
                </a:cubicBezTo>
                <a:cubicBezTo>
                  <a:pt x="0" y="447"/>
                  <a:pt x="129" y="577"/>
                  <a:pt x="289" y="577"/>
                </a:cubicBezTo>
                <a:cubicBezTo>
                  <a:pt x="449" y="577"/>
                  <a:pt x="578" y="447"/>
                  <a:pt x="578" y="289"/>
                </a:cubicBezTo>
                <a:cubicBezTo>
                  <a:pt x="578" y="129"/>
                  <a:pt x="449" y="0"/>
                  <a:pt x="289" y="0"/>
                </a:cubicBez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312" name="Google Shape;4312;p271"/>
          <p:cNvSpPr/>
          <p:nvPr/>
        </p:nvSpPr>
        <p:spPr>
          <a:xfrm>
            <a:off x="3897816" y="2229443"/>
            <a:ext cx="1287431" cy="1287049"/>
          </a:xfrm>
          <a:custGeom>
            <a:avLst/>
            <a:gdLst/>
            <a:ahLst/>
            <a:cxnLst/>
            <a:rect l="l" t="t" r="r" b="b"/>
            <a:pathLst>
              <a:path w="577" h="577" extrusionOk="0">
                <a:moveTo>
                  <a:pt x="487" y="289"/>
                </a:moveTo>
                <a:cubicBezTo>
                  <a:pt x="487" y="397"/>
                  <a:pt x="398" y="486"/>
                  <a:pt x="289" y="486"/>
                </a:cubicBezTo>
                <a:cubicBezTo>
                  <a:pt x="179" y="486"/>
                  <a:pt x="90" y="397"/>
                  <a:pt x="90" y="289"/>
                </a:cubicBezTo>
                <a:cubicBezTo>
                  <a:pt x="90" y="179"/>
                  <a:pt x="179" y="91"/>
                  <a:pt x="289" y="91"/>
                </a:cubicBezTo>
                <a:cubicBezTo>
                  <a:pt x="398" y="91"/>
                  <a:pt x="487" y="179"/>
                  <a:pt x="487" y="289"/>
                </a:cubicBezTo>
                <a:close/>
                <a:moveTo>
                  <a:pt x="577" y="289"/>
                </a:moveTo>
                <a:cubicBezTo>
                  <a:pt x="577" y="129"/>
                  <a:pt x="447" y="0"/>
                  <a:pt x="289" y="0"/>
                </a:cubicBezTo>
                <a:cubicBezTo>
                  <a:pt x="129" y="0"/>
                  <a:pt x="0" y="129"/>
                  <a:pt x="0" y="289"/>
                </a:cubicBezTo>
                <a:cubicBezTo>
                  <a:pt x="0" y="447"/>
                  <a:pt x="129" y="577"/>
                  <a:pt x="289" y="577"/>
                </a:cubicBezTo>
                <a:cubicBezTo>
                  <a:pt x="447" y="577"/>
                  <a:pt x="577" y="447"/>
                  <a:pt x="577" y="289"/>
                </a:cubicBez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313" name="Google Shape;4313;p271"/>
          <p:cNvSpPr/>
          <p:nvPr/>
        </p:nvSpPr>
        <p:spPr>
          <a:xfrm>
            <a:off x="5661322" y="2229443"/>
            <a:ext cx="1287431" cy="1287049"/>
          </a:xfrm>
          <a:custGeom>
            <a:avLst/>
            <a:gdLst/>
            <a:ahLst/>
            <a:cxnLst/>
            <a:rect l="l" t="t" r="r" b="b"/>
            <a:pathLst>
              <a:path w="577" h="577" extrusionOk="0">
                <a:moveTo>
                  <a:pt x="289" y="486"/>
                </a:moveTo>
                <a:cubicBezTo>
                  <a:pt x="179" y="486"/>
                  <a:pt x="90" y="397"/>
                  <a:pt x="90" y="289"/>
                </a:cubicBezTo>
                <a:cubicBezTo>
                  <a:pt x="90" y="179"/>
                  <a:pt x="179" y="91"/>
                  <a:pt x="289" y="91"/>
                </a:cubicBezTo>
                <a:cubicBezTo>
                  <a:pt x="398" y="91"/>
                  <a:pt x="486" y="179"/>
                  <a:pt x="486" y="289"/>
                </a:cubicBezTo>
                <a:cubicBezTo>
                  <a:pt x="486" y="397"/>
                  <a:pt x="398" y="486"/>
                  <a:pt x="289" y="486"/>
                </a:cubicBezTo>
                <a:close/>
                <a:moveTo>
                  <a:pt x="289" y="0"/>
                </a:moveTo>
                <a:cubicBezTo>
                  <a:pt x="129" y="0"/>
                  <a:pt x="0" y="129"/>
                  <a:pt x="0" y="289"/>
                </a:cubicBezTo>
                <a:cubicBezTo>
                  <a:pt x="0" y="447"/>
                  <a:pt x="129" y="577"/>
                  <a:pt x="289" y="577"/>
                </a:cubicBezTo>
                <a:cubicBezTo>
                  <a:pt x="447" y="577"/>
                  <a:pt x="577" y="447"/>
                  <a:pt x="577" y="289"/>
                </a:cubicBezTo>
                <a:cubicBezTo>
                  <a:pt x="577" y="129"/>
                  <a:pt x="447" y="0"/>
                  <a:pt x="289" y="0"/>
                </a:cubicBez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314" name="Google Shape;4314;p271"/>
          <p:cNvSpPr/>
          <p:nvPr/>
        </p:nvSpPr>
        <p:spPr>
          <a:xfrm>
            <a:off x="7424835" y="2229443"/>
            <a:ext cx="1285196" cy="1287049"/>
          </a:xfrm>
          <a:custGeom>
            <a:avLst/>
            <a:gdLst/>
            <a:ahLst/>
            <a:cxnLst/>
            <a:rect l="l" t="t" r="r" b="b"/>
            <a:pathLst>
              <a:path w="576" h="577" extrusionOk="0">
                <a:moveTo>
                  <a:pt x="486" y="289"/>
                </a:moveTo>
                <a:cubicBezTo>
                  <a:pt x="486" y="397"/>
                  <a:pt x="397" y="486"/>
                  <a:pt x="289" y="486"/>
                </a:cubicBezTo>
                <a:cubicBezTo>
                  <a:pt x="179" y="486"/>
                  <a:pt x="91" y="397"/>
                  <a:pt x="91" y="289"/>
                </a:cubicBezTo>
                <a:cubicBezTo>
                  <a:pt x="91" y="179"/>
                  <a:pt x="179" y="91"/>
                  <a:pt x="289" y="91"/>
                </a:cubicBezTo>
                <a:cubicBezTo>
                  <a:pt x="397" y="91"/>
                  <a:pt x="486" y="179"/>
                  <a:pt x="486" y="289"/>
                </a:cubicBezTo>
                <a:close/>
                <a:moveTo>
                  <a:pt x="576" y="289"/>
                </a:moveTo>
                <a:cubicBezTo>
                  <a:pt x="576" y="129"/>
                  <a:pt x="447" y="0"/>
                  <a:pt x="289" y="0"/>
                </a:cubicBezTo>
                <a:cubicBezTo>
                  <a:pt x="129" y="0"/>
                  <a:pt x="0" y="129"/>
                  <a:pt x="0" y="289"/>
                </a:cubicBezTo>
                <a:cubicBezTo>
                  <a:pt x="0" y="447"/>
                  <a:pt x="129" y="577"/>
                  <a:pt x="289" y="577"/>
                </a:cubicBezTo>
                <a:cubicBezTo>
                  <a:pt x="447" y="577"/>
                  <a:pt x="576" y="447"/>
                  <a:pt x="576" y="289"/>
                </a:cubicBez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315" name="Google Shape;4315;p271"/>
          <p:cNvSpPr/>
          <p:nvPr/>
        </p:nvSpPr>
        <p:spPr>
          <a:xfrm>
            <a:off x="484011" y="2342956"/>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316" name="Google Shape;4316;p271"/>
          <p:cNvSpPr/>
          <p:nvPr/>
        </p:nvSpPr>
        <p:spPr>
          <a:xfrm>
            <a:off x="2252448" y="2348533"/>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317" name="Google Shape;4317;p271"/>
          <p:cNvSpPr/>
          <p:nvPr/>
        </p:nvSpPr>
        <p:spPr>
          <a:xfrm>
            <a:off x="4014916" y="2334998"/>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318" name="Google Shape;4318;p271"/>
          <p:cNvSpPr/>
          <p:nvPr/>
        </p:nvSpPr>
        <p:spPr>
          <a:xfrm>
            <a:off x="5778935" y="2351854"/>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319" name="Google Shape;4319;p271"/>
          <p:cNvSpPr/>
          <p:nvPr/>
        </p:nvSpPr>
        <p:spPr>
          <a:xfrm>
            <a:off x="7536970" y="2342956"/>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320" name="Google Shape;4320;p271"/>
          <p:cNvSpPr/>
          <p:nvPr/>
        </p:nvSpPr>
        <p:spPr>
          <a:xfrm>
            <a:off x="630059" y="2490875"/>
            <a:ext cx="766647" cy="766420"/>
          </a:xfrm>
          <a:custGeom>
            <a:avLst/>
            <a:gdLst/>
            <a:ahLst/>
            <a:cxnLst/>
            <a:rect l="l" t="t" r="r" b="b"/>
            <a:pathLst>
              <a:path w="344" h="344" extrusionOk="0">
                <a:moveTo>
                  <a:pt x="344" y="172"/>
                </a:moveTo>
                <a:cubicBezTo>
                  <a:pt x="344" y="267"/>
                  <a:pt x="267" y="344"/>
                  <a:pt x="172" y="344"/>
                </a:cubicBezTo>
                <a:cubicBezTo>
                  <a:pt x="77" y="344"/>
                  <a:pt x="0" y="267"/>
                  <a:pt x="0" y="172"/>
                </a:cubicBezTo>
                <a:cubicBezTo>
                  <a:pt x="0" y="78"/>
                  <a:pt x="77" y="0"/>
                  <a:pt x="172" y="0"/>
                </a:cubicBezTo>
                <a:cubicBezTo>
                  <a:pt x="267" y="0"/>
                  <a:pt x="344" y="78"/>
                  <a:pt x="344" y="172"/>
                </a:cubicBezTo>
                <a:close/>
              </a:path>
            </a:pathLst>
          </a:custGeom>
          <a:solidFill>
            <a:srgbClr val="59565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321" name="Google Shape;4321;p271"/>
          <p:cNvSpPr/>
          <p:nvPr/>
        </p:nvSpPr>
        <p:spPr>
          <a:xfrm>
            <a:off x="2395813" y="2490875"/>
            <a:ext cx="764412" cy="766420"/>
          </a:xfrm>
          <a:custGeom>
            <a:avLst/>
            <a:gdLst/>
            <a:ahLst/>
            <a:cxnLst/>
            <a:rect l="l" t="t" r="r" b="b"/>
            <a:pathLst>
              <a:path w="343" h="344" extrusionOk="0">
                <a:moveTo>
                  <a:pt x="343" y="172"/>
                </a:moveTo>
                <a:cubicBezTo>
                  <a:pt x="343" y="267"/>
                  <a:pt x="266" y="344"/>
                  <a:pt x="171" y="344"/>
                </a:cubicBezTo>
                <a:cubicBezTo>
                  <a:pt x="77" y="344"/>
                  <a:pt x="0" y="267"/>
                  <a:pt x="0" y="172"/>
                </a:cubicBezTo>
                <a:cubicBezTo>
                  <a:pt x="0" y="78"/>
                  <a:pt x="77" y="0"/>
                  <a:pt x="171" y="0"/>
                </a:cubicBezTo>
                <a:cubicBezTo>
                  <a:pt x="266" y="0"/>
                  <a:pt x="343" y="78"/>
                  <a:pt x="343" y="172"/>
                </a:cubicBezTo>
                <a:close/>
              </a:path>
            </a:pathLst>
          </a:custGeom>
          <a:solidFill>
            <a:srgbClr val="FADA63"/>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322" name="Google Shape;4322;p271"/>
          <p:cNvSpPr/>
          <p:nvPr/>
        </p:nvSpPr>
        <p:spPr>
          <a:xfrm>
            <a:off x="4159320" y="2490875"/>
            <a:ext cx="764412" cy="766420"/>
          </a:xfrm>
          <a:custGeom>
            <a:avLst/>
            <a:gdLst/>
            <a:ahLst/>
            <a:cxnLst/>
            <a:rect l="l" t="t" r="r" b="b"/>
            <a:pathLst>
              <a:path w="343" h="344" extrusionOk="0">
                <a:moveTo>
                  <a:pt x="343" y="172"/>
                </a:moveTo>
                <a:cubicBezTo>
                  <a:pt x="343" y="78"/>
                  <a:pt x="266" y="0"/>
                  <a:pt x="172" y="0"/>
                </a:cubicBezTo>
                <a:cubicBezTo>
                  <a:pt x="77" y="0"/>
                  <a:pt x="0" y="78"/>
                  <a:pt x="0" y="172"/>
                </a:cubicBezTo>
                <a:cubicBezTo>
                  <a:pt x="0" y="267"/>
                  <a:pt x="77" y="344"/>
                  <a:pt x="172" y="344"/>
                </a:cubicBezTo>
                <a:cubicBezTo>
                  <a:pt x="266" y="344"/>
                  <a:pt x="343" y="267"/>
                  <a:pt x="343" y="172"/>
                </a:cubicBezTo>
                <a:close/>
              </a:path>
            </a:pathLst>
          </a:custGeom>
          <a:solidFill>
            <a:srgbClr val="1899D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323" name="Google Shape;4323;p271"/>
          <p:cNvSpPr/>
          <p:nvPr/>
        </p:nvSpPr>
        <p:spPr>
          <a:xfrm>
            <a:off x="5922832" y="2490875"/>
            <a:ext cx="764412" cy="766420"/>
          </a:xfrm>
          <a:custGeom>
            <a:avLst/>
            <a:gdLst/>
            <a:ahLst/>
            <a:cxnLst/>
            <a:rect l="l" t="t" r="r" b="b"/>
            <a:pathLst>
              <a:path w="343" h="344" extrusionOk="0">
                <a:moveTo>
                  <a:pt x="343" y="172"/>
                </a:moveTo>
                <a:cubicBezTo>
                  <a:pt x="343" y="267"/>
                  <a:pt x="267" y="344"/>
                  <a:pt x="172" y="344"/>
                </a:cubicBezTo>
                <a:cubicBezTo>
                  <a:pt x="77" y="344"/>
                  <a:pt x="0" y="267"/>
                  <a:pt x="0" y="172"/>
                </a:cubicBezTo>
                <a:cubicBezTo>
                  <a:pt x="0" y="78"/>
                  <a:pt x="77" y="0"/>
                  <a:pt x="172" y="0"/>
                </a:cubicBezTo>
                <a:cubicBezTo>
                  <a:pt x="267" y="0"/>
                  <a:pt x="343" y="78"/>
                  <a:pt x="343" y="172"/>
                </a:cubicBezTo>
                <a:close/>
              </a:path>
            </a:pathLst>
          </a:custGeom>
          <a:solidFill>
            <a:srgbClr val="72CE9B"/>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324" name="Google Shape;4324;p271"/>
          <p:cNvSpPr/>
          <p:nvPr/>
        </p:nvSpPr>
        <p:spPr>
          <a:xfrm>
            <a:off x="7686351" y="2490875"/>
            <a:ext cx="766647" cy="766420"/>
          </a:xfrm>
          <a:custGeom>
            <a:avLst/>
            <a:gdLst/>
            <a:ahLst/>
            <a:cxnLst/>
            <a:rect l="l" t="t" r="r" b="b"/>
            <a:pathLst>
              <a:path w="344" h="344" extrusionOk="0">
                <a:moveTo>
                  <a:pt x="344" y="172"/>
                </a:moveTo>
                <a:cubicBezTo>
                  <a:pt x="344" y="78"/>
                  <a:pt x="267" y="0"/>
                  <a:pt x="172" y="0"/>
                </a:cubicBezTo>
                <a:cubicBezTo>
                  <a:pt x="77" y="0"/>
                  <a:pt x="0" y="78"/>
                  <a:pt x="0" y="172"/>
                </a:cubicBezTo>
                <a:cubicBezTo>
                  <a:pt x="0" y="267"/>
                  <a:pt x="77" y="344"/>
                  <a:pt x="172" y="344"/>
                </a:cubicBezTo>
                <a:cubicBezTo>
                  <a:pt x="267" y="344"/>
                  <a:pt x="344" y="267"/>
                  <a:pt x="344" y="172"/>
                </a:cubicBezTo>
                <a:close/>
              </a:path>
            </a:pathLst>
          </a:custGeom>
          <a:solidFill>
            <a:srgbClr val="FFB549"/>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pic>
        <p:nvPicPr>
          <p:cNvPr id="4325" name="Google Shape;4325;p271"/>
          <p:cNvPicPr preferRelativeResize="0"/>
          <p:nvPr/>
        </p:nvPicPr>
        <p:blipFill rotWithShape="1">
          <a:blip r:embed="rId3">
            <a:alphaModFix/>
          </a:blip>
          <a:srcRect/>
          <a:stretch/>
        </p:blipFill>
        <p:spPr>
          <a:xfrm>
            <a:off x="2532072" y="2619177"/>
            <a:ext cx="507443" cy="507011"/>
          </a:xfrm>
          <a:prstGeom prst="rect">
            <a:avLst/>
          </a:prstGeom>
          <a:noFill/>
          <a:ln>
            <a:noFill/>
          </a:ln>
        </p:spPr>
      </p:pic>
      <p:pic>
        <p:nvPicPr>
          <p:cNvPr id="4326" name="Google Shape;4326;p271"/>
          <p:cNvPicPr preferRelativeResize="0"/>
          <p:nvPr/>
        </p:nvPicPr>
        <p:blipFill rotWithShape="1">
          <a:blip r:embed="rId4">
            <a:alphaModFix/>
          </a:blip>
          <a:srcRect/>
          <a:stretch/>
        </p:blipFill>
        <p:spPr>
          <a:xfrm>
            <a:off x="4268488" y="2601732"/>
            <a:ext cx="542378" cy="541909"/>
          </a:xfrm>
          <a:prstGeom prst="rect">
            <a:avLst/>
          </a:prstGeom>
          <a:noFill/>
          <a:ln>
            <a:noFill/>
          </a:ln>
        </p:spPr>
      </p:pic>
      <p:pic>
        <p:nvPicPr>
          <p:cNvPr id="4327" name="Google Shape;4327;p271"/>
          <p:cNvPicPr preferRelativeResize="0"/>
          <p:nvPr/>
        </p:nvPicPr>
        <p:blipFill rotWithShape="1">
          <a:blip r:embed="rId5">
            <a:alphaModFix/>
          </a:blip>
          <a:srcRect/>
          <a:stretch/>
        </p:blipFill>
        <p:spPr>
          <a:xfrm>
            <a:off x="6039823" y="2601494"/>
            <a:ext cx="542378" cy="542382"/>
          </a:xfrm>
          <a:prstGeom prst="rect">
            <a:avLst/>
          </a:prstGeom>
          <a:noFill/>
          <a:ln>
            <a:noFill/>
          </a:ln>
        </p:spPr>
      </p:pic>
      <p:pic>
        <p:nvPicPr>
          <p:cNvPr id="4328" name="Google Shape;4328;p271"/>
          <p:cNvPicPr preferRelativeResize="0"/>
          <p:nvPr/>
        </p:nvPicPr>
        <p:blipFill>
          <a:blip r:embed="rId6">
            <a:alphaModFix/>
          </a:blip>
          <a:stretch>
            <a:fillRect/>
          </a:stretch>
        </p:blipFill>
        <p:spPr>
          <a:xfrm>
            <a:off x="819712" y="2669297"/>
            <a:ext cx="406756" cy="406758"/>
          </a:xfrm>
          <a:prstGeom prst="rect">
            <a:avLst/>
          </a:prstGeom>
          <a:noFill/>
          <a:ln>
            <a:noFill/>
          </a:ln>
        </p:spPr>
      </p:pic>
      <p:pic>
        <p:nvPicPr>
          <p:cNvPr id="4329" name="Google Shape;4329;p271"/>
          <p:cNvPicPr preferRelativeResize="0"/>
          <p:nvPr/>
        </p:nvPicPr>
        <p:blipFill>
          <a:blip r:embed="rId7">
            <a:alphaModFix/>
          </a:blip>
          <a:stretch>
            <a:fillRect/>
          </a:stretch>
        </p:blipFill>
        <p:spPr>
          <a:xfrm>
            <a:off x="7893309" y="2697752"/>
            <a:ext cx="349854" cy="349856"/>
          </a:xfrm>
          <a:prstGeom prst="rect">
            <a:avLst/>
          </a:prstGeom>
          <a:noFill/>
          <a:ln>
            <a:noFill/>
          </a:ln>
        </p:spPr>
      </p:pic>
      <p:cxnSp>
        <p:nvCxnSpPr>
          <p:cNvPr id="4330" name="Google Shape;4330;p271"/>
          <p:cNvCxnSpPr/>
          <p:nvPr/>
        </p:nvCxnSpPr>
        <p:spPr>
          <a:xfrm rot="10800000">
            <a:off x="3591562" y="2353604"/>
            <a:ext cx="812700" cy="0"/>
          </a:xfrm>
          <a:prstGeom prst="straightConnector1">
            <a:avLst/>
          </a:prstGeom>
          <a:noFill/>
          <a:ln w="9525" cap="flat" cmpd="sng">
            <a:solidFill>
              <a:schemeClr val="lt1"/>
            </a:solidFill>
            <a:prstDash val="dash"/>
            <a:round/>
            <a:headEnd type="none" w="med" len="med"/>
            <a:tailEnd type="triangle" w="med" len="med"/>
          </a:ln>
        </p:spPr>
      </p:cxnSp>
      <p:cxnSp>
        <p:nvCxnSpPr>
          <p:cNvPr id="4331" name="Google Shape;4331;p271"/>
          <p:cNvCxnSpPr/>
          <p:nvPr/>
        </p:nvCxnSpPr>
        <p:spPr>
          <a:xfrm rot="10800000" flipH="1">
            <a:off x="1001072" y="3389003"/>
            <a:ext cx="1049100" cy="11700"/>
          </a:xfrm>
          <a:prstGeom prst="straightConnector1">
            <a:avLst/>
          </a:prstGeom>
          <a:noFill/>
          <a:ln w="9525" cap="flat" cmpd="sng">
            <a:solidFill>
              <a:schemeClr val="lt1"/>
            </a:solidFill>
            <a:prstDash val="solid"/>
            <a:round/>
            <a:headEnd type="none" w="med" len="med"/>
            <a:tailEnd type="triangle" w="med" len="med"/>
          </a:ln>
        </p:spPr>
      </p:cxnSp>
      <p:cxnSp>
        <p:nvCxnSpPr>
          <p:cNvPr id="4332" name="Google Shape;4332;p271"/>
          <p:cNvCxnSpPr/>
          <p:nvPr/>
        </p:nvCxnSpPr>
        <p:spPr>
          <a:xfrm rot="10800000" flipH="1">
            <a:off x="2779628" y="3389238"/>
            <a:ext cx="1049100" cy="11700"/>
          </a:xfrm>
          <a:prstGeom prst="straightConnector1">
            <a:avLst/>
          </a:prstGeom>
          <a:noFill/>
          <a:ln w="9525" cap="flat" cmpd="sng">
            <a:solidFill>
              <a:schemeClr val="lt1"/>
            </a:solidFill>
            <a:prstDash val="solid"/>
            <a:round/>
            <a:headEnd type="none" w="med" len="med"/>
            <a:tailEnd type="triangle" w="med" len="med"/>
          </a:ln>
        </p:spPr>
      </p:cxnSp>
      <p:cxnSp>
        <p:nvCxnSpPr>
          <p:cNvPr id="4333" name="Google Shape;4333;p271"/>
          <p:cNvCxnSpPr/>
          <p:nvPr/>
        </p:nvCxnSpPr>
        <p:spPr>
          <a:xfrm rot="10800000" flipH="1">
            <a:off x="4546936" y="3389003"/>
            <a:ext cx="1049100" cy="11700"/>
          </a:xfrm>
          <a:prstGeom prst="straightConnector1">
            <a:avLst/>
          </a:prstGeom>
          <a:noFill/>
          <a:ln w="9525" cap="flat" cmpd="sng">
            <a:solidFill>
              <a:schemeClr val="lt1"/>
            </a:solidFill>
            <a:prstDash val="solid"/>
            <a:round/>
            <a:headEnd type="none" w="med" len="med"/>
            <a:tailEnd type="triangle" w="med" len="med"/>
          </a:ln>
        </p:spPr>
      </p:cxnSp>
      <p:cxnSp>
        <p:nvCxnSpPr>
          <p:cNvPr id="4334" name="Google Shape;4334;p271"/>
          <p:cNvCxnSpPr/>
          <p:nvPr/>
        </p:nvCxnSpPr>
        <p:spPr>
          <a:xfrm rot="10800000" flipH="1">
            <a:off x="6315576" y="3389238"/>
            <a:ext cx="1049100" cy="11700"/>
          </a:xfrm>
          <a:prstGeom prst="straightConnector1">
            <a:avLst/>
          </a:prstGeom>
          <a:noFill/>
          <a:ln w="9525" cap="flat" cmpd="sng">
            <a:solidFill>
              <a:schemeClr val="lt1"/>
            </a:solidFill>
            <a:prstDash val="solid"/>
            <a:round/>
            <a:headEnd type="none" w="med" len="med"/>
            <a:tailEnd type="triangle" w="med" len="med"/>
          </a:ln>
        </p:spPr>
      </p:cxnSp>
      <p:cxnSp>
        <p:nvCxnSpPr>
          <p:cNvPr id="4335" name="Google Shape;4335;p271"/>
          <p:cNvCxnSpPr/>
          <p:nvPr/>
        </p:nvCxnSpPr>
        <p:spPr>
          <a:xfrm rot="10800000">
            <a:off x="1810704" y="2346163"/>
            <a:ext cx="812700" cy="0"/>
          </a:xfrm>
          <a:prstGeom prst="straightConnector1">
            <a:avLst/>
          </a:prstGeom>
          <a:noFill/>
          <a:ln w="9525" cap="flat" cmpd="sng">
            <a:solidFill>
              <a:schemeClr val="lt1"/>
            </a:solidFill>
            <a:prstDash val="dash"/>
            <a:round/>
            <a:headEnd type="none" w="med" len="med"/>
            <a:tailEnd type="triangle" w="med" len="med"/>
          </a:ln>
        </p:spPr>
      </p:cxnSp>
      <p:cxnSp>
        <p:nvCxnSpPr>
          <p:cNvPr id="4336" name="Google Shape;4336;p271"/>
          <p:cNvCxnSpPr/>
          <p:nvPr/>
        </p:nvCxnSpPr>
        <p:spPr>
          <a:xfrm rot="10800000">
            <a:off x="5383746" y="2353619"/>
            <a:ext cx="812700" cy="0"/>
          </a:xfrm>
          <a:prstGeom prst="straightConnector1">
            <a:avLst/>
          </a:prstGeom>
          <a:noFill/>
          <a:ln w="9525" cap="flat" cmpd="sng">
            <a:solidFill>
              <a:schemeClr val="lt1"/>
            </a:solidFill>
            <a:prstDash val="dash"/>
            <a:round/>
            <a:headEnd type="none" w="med" len="med"/>
            <a:tailEnd type="triangle" w="med" len="med"/>
          </a:ln>
        </p:spPr>
      </p:cxnSp>
      <p:cxnSp>
        <p:nvCxnSpPr>
          <p:cNvPr id="4337" name="Google Shape;4337;p271"/>
          <p:cNvCxnSpPr/>
          <p:nvPr/>
        </p:nvCxnSpPr>
        <p:spPr>
          <a:xfrm rot="10800000">
            <a:off x="7157070" y="2346038"/>
            <a:ext cx="812700" cy="0"/>
          </a:xfrm>
          <a:prstGeom prst="straightConnector1">
            <a:avLst/>
          </a:prstGeom>
          <a:noFill/>
          <a:ln w="9525" cap="flat" cmpd="sng">
            <a:solidFill>
              <a:schemeClr val="lt1"/>
            </a:solidFill>
            <a:prstDash val="dash"/>
            <a:round/>
            <a:headEnd type="none" w="med" len="med"/>
            <a:tailEnd type="triangle" w="med" len="med"/>
          </a:ln>
        </p:spPr>
      </p:cxnSp>
      <p:sp>
        <p:nvSpPr>
          <p:cNvPr id="4338" name="Google Shape;4338;p271"/>
          <p:cNvSpPr txBox="1">
            <a:spLocks noGrp="1"/>
          </p:cNvSpPr>
          <p:nvPr>
            <p:ph type="title"/>
          </p:nvPr>
        </p:nvSpPr>
        <p:spPr>
          <a:xfrm>
            <a:off x="319100" y="0"/>
            <a:ext cx="8179200" cy="994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GB" sz="2400" b="1">
                <a:latin typeface="Arial"/>
                <a:ea typeface="Arial"/>
                <a:cs typeface="Arial"/>
                <a:sym typeface="Arial"/>
              </a:rPr>
              <a:t>The TESTS methodology:</a:t>
            </a:r>
            <a:r>
              <a:rPr lang="en-GB" sz="2400" b="1">
                <a:solidFill>
                  <a:srgbClr val="0098DB"/>
                </a:solidFill>
                <a:latin typeface="Arial"/>
                <a:ea typeface="Arial"/>
                <a:cs typeface="Arial"/>
                <a:sym typeface="Arial"/>
              </a:rPr>
              <a:t> Explore (COM-B)</a:t>
            </a:r>
            <a:endParaRPr sz="2400" b="1">
              <a:solidFill>
                <a:srgbClr val="0098DB"/>
              </a:solidFill>
              <a:latin typeface="Arial"/>
              <a:ea typeface="Arial"/>
              <a:cs typeface="Arial"/>
              <a:sym typeface="Arial"/>
            </a:endParaRPr>
          </a:p>
        </p:txBody>
      </p:sp>
      <p:sp>
        <p:nvSpPr>
          <p:cNvPr id="4339" name="Google Shape;4339;p271"/>
          <p:cNvSpPr txBox="1"/>
          <p:nvPr/>
        </p:nvSpPr>
        <p:spPr>
          <a:xfrm>
            <a:off x="373500" y="1026925"/>
            <a:ext cx="8397000" cy="8547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a:solidFill>
                  <a:schemeClr val="dk1"/>
                </a:solidFill>
              </a:rPr>
              <a:t>Identificare le barriere comportamentali che impediscono o diminuiscono </a:t>
            </a:r>
            <a:endParaRPr>
              <a:solidFill>
                <a:schemeClr val="dk1"/>
              </a:solidFill>
            </a:endParaRPr>
          </a:p>
          <a:p>
            <a:pPr marL="0" marR="0" lvl="0" indent="0" algn="ctr" rtl="0">
              <a:lnSpc>
                <a:spcPct val="100000"/>
              </a:lnSpc>
              <a:spcBef>
                <a:spcPts val="0"/>
              </a:spcBef>
              <a:spcAft>
                <a:spcPts val="0"/>
              </a:spcAft>
              <a:buClr>
                <a:srgbClr val="000000"/>
              </a:buClr>
              <a:buSzPts val="1600"/>
              <a:buFont typeface="Arial"/>
              <a:buNone/>
            </a:pPr>
            <a:r>
              <a:rPr lang="en-GB">
                <a:solidFill>
                  <a:schemeClr val="dk1"/>
                </a:solidFill>
              </a:rPr>
              <a:t>l'esecuzione del comportamento desiderato</a:t>
            </a:r>
            <a:endParaRPr>
              <a:solidFill>
                <a:schemeClr val="dk1"/>
              </a:solidFill>
            </a:endParaRPr>
          </a:p>
          <a:p>
            <a:pPr marL="0" marR="0" lvl="0" indent="0" algn="ctr" rtl="0">
              <a:lnSpc>
                <a:spcPct val="100000"/>
              </a:lnSpc>
              <a:spcBef>
                <a:spcPts val="0"/>
              </a:spcBef>
              <a:spcAft>
                <a:spcPts val="0"/>
              </a:spcAft>
              <a:buClr>
                <a:srgbClr val="000000"/>
              </a:buClr>
              <a:buSzPts val="1600"/>
              <a:buFont typeface="Arial"/>
              <a:buNone/>
            </a:pPr>
            <a:endParaRPr>
              <a:solidFill>
                <a:schemeClr val="dk1"/>
              </a:solidFill>
            </a:endParaRPr>
          </a:p>
          <a:p>
            <a:pPr marL="0" marR="0" lvl="0" indent="0" algn="ctr" rtl="0">
              <a:lnSpc>
                <a:spcPct val="100000"/>
              </a:lnSpc>
              <a:spcBef>
                <a:spcPts val="0"/>
              </a:spcBef>
              <a:spcAft>
                <a:spcPts val="0"/>
              </a:spcAft>
              <a:buClr>
                <a:srgbClr val="000000"/>
              </a:buClr>
              <a:buSzPts val="1600"/>
              <a:buFont typeface="Arial"/>
              <a:buNone/>
            </a:pPr>
            <a:endParaRPr>
              <a:solidFill>
                <a:schemeClr val="dk1"/>
              </a:solidFill>
            </a:endParaRPr>
          </a:p>
        </p:txBody>
      </p:sp>
      <p:sp>
        <p:nvSpPr>
          <p:cNvPr id="4340" name="Google Shape;4340;p271"/>
          <p:cNvSpPr/>
          <p:nvPr/>
        </p:nvSpPr>
        <p:spPr>
          <a:xfrm>
            <a:off x="-125" y="925425"/>
            <a:ext cx="9144000" cy="4218000"/>
          </a:xfrm>
          <a:prstGeom prst="rect">
            <a:avLst/>
          </a:prstGeom>
          <a:solidFill>
            <a:srgbClr val="FFFFFF">
              <a:alpha val="81560"/>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4341" name="Google Shape;4341;p271"/>
          <p:cNvPicPr preferRelativeResize="0"/>
          <p:nvPr/>
        </p:nvPicPr>
        <p:blipFill>
          <a:blip r:embed="rId8">
            <a:alphaModFix/>
          </a:blip>
          <a:stretch>
            <a:fillRect/>
          </a:stretch>
        </p:blipFill>
        <p:spPr>
          <a:xfrm>
            <a:off x="1876315" y="925425"/>
            <a:ext cx="5434934" cy="4218000"/>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4345"/>
        <p:cNvGrpSpPr/>
        <p:nvPr/>
      </p:nvGrpSpPr>
      <p:grpSpPr>
        <a:xfrm>
          <a:off x="0" y="0"/>
          <a:ext cx="0" cy="0"/>
          <a:chOff x="0" y="0"/>
          <a:chExt cx="0" cy="0"/>
        </a:xfrm>
      </p:grpSpPr>
      <p:sp>
        <p:nvSpPr>
          <p:cNvPr id="4346" name="Google Shape;4346;p272"/>
          <p:cNvSpPr txBox="1"/>
          <p:nvPr/>
        </p:nvSpPr>
        <p:spPr>
          <a:xfrm>
            <a:off x="52388" y="4895850"/>
            <a:ext cx="3086100" cy="253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A6A6A6"/>
              </a:buClr>
              <a:buSzPts val="800"/>
              <a:buFont typeface="Arial"/>
              <a:buNone/>
            </a:pPr>
            <a:r>
              <a:rPr lang="en-GB" sz="800" b="0" i="0" u="none">
                <a:solidFill>
                  <a:srgbClr val="A6A6A6"/>
                </a:solidFill>
                <a:latin typeface="Arial"/>
                <a:ea typeface="Arial"/>
                <a:cs typeface="Arial"/>
                <a:sym typeface="Arial"/>
              </a:rPr>
              <a:t>© The Behavioural Insights Team</a:t>
            </a:r>
            <a:endParaRPr sz="1100"/>
          </a:p>
        </p:txBody>
      </p:sp>
      <p:sp>
        <p:nvSpPr>
          <p:cNvPr id="4347" name="Google Shape;4347;p272"/>
          <p:cNvSpPr txBox="1">
            <a:spLocks noGrp="1"/>
          </p:cNvSpPr>
          <p:nvPr>
            <p:ph type="title"/>
          </p:nvPr>
        </p:nvSpPr>
        <p:spPr>
          <a:xfrm>
            <a:off x="319100" y="0"/>
            <a:ext cx="8179200" cy="994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GB" sz="2400" b="1">
                <a:latin typeface="Arial"/>
                <a:ea typeface="Arial"/>
                <a:cs typeface="Arial"/>
                <a:sym typeface="Arial"/>
              </a:rPr>
              <a:t>The </a:t>
            </a:r>
            <a:r>
              <a:rPr lang="en-GB" sz="2400" b="1">
                <a:solidFill>
                  <a:srgbClr val="000000"/>
                </a:solidFill>
                <a:latin typeface="Arial"/>
                <a:ea typeface="Arial"/>
                <a:cs typeface="Arial"/>
                <a:sym typeface="Arial"/>
              </a:rPr>
              <a:t>TESTS methodology: </a:t>
            </a:r>
            <a:r>
              <a:rPr lang="en-GB" sz="2400" b="1">
                <a:solidFill>
                  <a:srgbClr val="0098DB"/>
                </a:solidFill>
                <a:latin typeface="Arial"/>
                <a:ea typeface="Arial"/>
                <a:cs typeface="Arial"/>
                <a:sym typeface="Arial"/>
              </a:rPr>
              <a:t>Solution</a:t>
            </a:r>
            <a:endParaRPr sz="2400" b="1">
              <a:solidFill>
                <a:srgbClr val="0098DB"/>
              </a:solidFill>
              <a:latin typeface="Arial"/>
              <a:ea typeface="Arial"/>
              <a:cs typeface="Arial"/>
              <a:sym typeface="Arial"/>
            </a:endParaRPr>
          </a:p>
        </p:txBody>
      </p:sp>
      <p:sp>
        <p:nvSpPr>
          <p:cNvPr id="4348" name="Google Shape;4348;p272"/>
          <p:cNvSpPr/>
          <p:nvPr/>
        </p:nvSpPr>
        <p:spPr>
          <a:xfrm>
            <a:off x="5487190" y="2224833"/>
            <a:ext cx="850311" cy="201104"/>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349" name="Google Shape;4349;p272"/>
          <p:cNvSpPr/>
          <p:nvPr/>
        </p:nvSpPr>
        <p:spPr>
          <a:xfrm rot="-5397052">
            <a:off x="5189653" y="2181049"/>
            <a:ext cx="349800" cy="2889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50" name="Google Shape;4350;p272"/>
          <p:cNvGrpSpPr/>
          <p:nvPr/>
        </p:nvGrpSpPr>
        <p:grpSpPr>
          <a:xfrm>
            <a:off x="6311586" y="3239170"/>
            <a:ext cx="1207370" cy="349991"/>
            <a:chOff x="1711050" y="2677195"/>
            <a:chExt cx="963507" cy="279300"/>
          </a:xfrm>
        </p:grpSpPr>
        <p:sp>
          <p:nvSpPr>
            <p:cNvPr id="4351" name="Google Shape;4351;p272"/>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352" name="Google Shape;4352;p272"/>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53" name="Google Shape;4353;p272"/>
          <p:cNvGrpSpPr/>
          <p:nvPr/>
        </p:nvGrpSpPr>
        <p:grpSpPr>
          <a:xfrm>
            <a:off x="7004427" y="2158655"/>
            <a:ext cx="1117480" cy="349991"/>
            <a:chOff x="2235454" y="1814393"/>
            <a:chExt cx="891772" cy="279300"/>
          </a:xfrm>
        </p:grpSpPr>
        <p:sp>
          <p:nvSpPr>
            <p:cNvPr id="4354" name="Google Shape;4354;p272"/>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355" name="Google Shape;4355;p272"/>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56" name="Google Shape;4356;p272"/>
          <p:cNvGrpSpPr/>
          <p:nvPr/>
        </p:nvGrpSpPr>
        <p:grpSpPr>
          <a:xfrm>
            <a:off x="1000940" y="3236034"/>
            <a:ext cx="1207370" cy="349991"/>
            <a:chOff x="1711050" y="2677195"/>
            <a:chExt cx="963507" cy="279300"/>
          </a:xfrm>
        </p:grpSpPr>
        <p:sp>
          <p:nvSpPr>
            <p:cNvPr id="4357" name="Google Shape;4357;p272"/>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358" name="Google Shape;4358;p272"/>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59" name="Google Shape;4359;p272"/>
          <p:cNvGrpSpPr/>
          <p:nvPr/>
        </p:nvGrpSpPr>
        <p:grpSpPr>
          <a:xfrm>
            <a:off x="1658071" y="2154857"/>
            <a:ext cx="1117480" cy="349991"/>
            <a:chOff x="2235454" y="1814393"/>
            <a:chExt cx="891772" cy="279300"/>
          </a:xfrm>
        </p:grpSpPr>
        <p:sp>
          <p:nvSpPr>
            <p:cNvPr id="4360" name="Google Shape;4360;p272"/>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361" name="Google Shape;4361;p272"/>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62" name="Google Shape;4362;p272"/>
          <p:cNvGrpSpPr/>
          <p:nvPr/>
        </p:nvGrpSpPr>
        <p:grpSpPr>
          <a:xfrm>
            <a:off x="2800666" y="3239843"/>
            <a:ext cx="1207370" cy="349991"/>
            <a:chOff x="1711050" y="2677195"/>
            <a:chExt cx="963507" cy="279300"/>
          </a:xfrm>
        </p:grpSpPr>
        <p:sp>
          <p:nvSpPr>
            <p:cNvPr id="4363" name="Google Shape;4363;p272"/>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364" name="Google Shape;4364;p272"/>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65" name="Google Shape;4365;p272"/>
          <p:cNvGrpSpPr/>
          <p:nvPr/>
        </p:nvGrpSpPr>
        <p:grpSpPr>
          <a:xfrm>
            <a:off x="3457796" y="2158666"/>
            <a:ext cx="1117480" cy="349991"/>
            <a:chOff x="2235454" y="1814393"/>
            <a:chExt cx="891772" cy="279300"/>
          </a:xfrm>
        </p:grpSpPr>
        <p:sp>
          <p:nvSpPr>
            <p:cNvPr id="4366" name="Google Shape;4366;p272"/>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0098DB"/>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367" name="Google Shape;4367;p272"/>
            <p:cNvSpPr/>
            <p:nvPr/>
          </p:nvSpPr>
          <p:spPr>
            <a:xfrm rot="-5396307">
              <a:off x="2211304" y="1838693"/>
              <a:ext cx="279300" cy="230700"/>
            </a:xfrm>
            <a:prstGeom prst="triangle">
              <a:avLst>
                <a:gd name="adj" fmla="val 50000"/>
              </a:avLst>
            </a:prstGeom>
            <a:solidFill>
              <a:srgbClr val="0098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68" name="Google Shape;4368;p272"/>
          <p:cNvGrpSpPr/>
          <p:nvPr/>
        </p:nvGrpSpPr>
        <p:grpSpPr>
          <a:xfrm>
            <a:off x="4558046" y="3236355"/>
            <a:ext cx="1207370" cy="349991"/>
            <a:chOff x="1711050" y="2677195"/>
            <a:chExt cx="963507" cy="279300"/>
          </a:xfrm>
        </p:grpSpPr>
        <p:sp>
          <p:nvSpPr>
            <p:cNvPr id="4369" name="Google Shape;4369;p272"/>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0098DB"/>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370" name="Google Shape;4370;p272"/>
            <p:cNvSpPr/>
            <p:nvPr/>
          </p:nvSpPr>
          <p:spPr>
            <a:xfrm rot="5403693">
              <a:off x="2419407" y="2701495"/>
              <a:ext cx="279300" cy="230700"/>
            </a:xfrm>
            <a:prstGeom prst="triangle">
              <a:avLst>
                <a:gd name="adj" fmla="val 50000"/>
              </a:avLst>
            </a:prstGeom>
            <a:solidFill>
              <a:srgbClr val="0098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71" name="Google Shape;4371;p272"/>
          <p:cNvSpPr txBox="1"/>
          <p:nvPr/>
        </p:nvSpPr>
        <p:spPr>
          <a:xfrm>
            <a:off x="428523"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chemeClr val="dk2"/>
                </a:solidFill>
                <a:latin typeface="Arial Black"/>
                <a:ea typeface="Arial Black"/>
                <a:cs typeface="Arial Black"/>
                <a:sym typeface="Arial Black"/>
              </a:rPr>
              <a:t>TARGET</a:t>
            </a:r>
            <a:endParaRPr sz="900">
              <a:solidFill>
                <a:schemeClr val="dk2"/>
              </a:solidFill>
              <a:latin typeface="Arial Black"/>
              <a:ea typeface="Arial Black"/>
              <a:cs typeface="Arial Black"/>
              <a:sym typeface="Arial Black"/>
            </a:endParaRPr>
          </a:p>
        </p:txBody>
      </p:sp>
      <p:sp>
        <p:nvSpPr>
          <p:cNvPr id="4372" name="Google Shape;4372;p272"/>
          <p:cNvSpPr txBox="1"/>
          <p:nvPr/>
        </p:nvSpPr>
        <p:spPr>
          <a:xfrm>
            <a:off x="2171555"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chemeClr val="dk2"/>
                </a:solidFill>
                <a:latin typeface="Arial Black"/>
                <a:ea typeface="Arial Black"/>
                <a:cs typeface="Arial Black"/>
                <a:sym typeface="Arial Black"/>
              </a:rPr>
              <a:t>EXPLORE</a:t>
            </a:r>
            <a:endParaRPr sz="900">
              <a:solidFill>
                <a:schemeClr val="dk2"/>
              </a:solidFill>
              <a:latin typeface="Arial Black"/>
              <a:ea typeface="Arial Black"/>
              <a:cs typeface="Arial Black"/>
              <a:sym typeface="Arial Black"/>
            </a:endParaRPr>
          </a:p>
        </p:txBody>
      </p:sp>
      <p:sp>
        <p:nvSpPr>
          <p:cNvPr id="4373" name="Google Shape;4373;p272"/>
          <p:cNvSpPr txBox="1"/>
          <p:nvPr/>
        </p:nvSpPr>
        <p:spPr>
          <a:xfrm>
            <a:off x="3989124"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rgbClr val="0098DB"/>
                </a:solidFill>
                <a:latin typeface="Arial Black"/>
                <a:ea typeface="Arial Black"/>
                <a:cs typeface="Arial Black"/>
                <a:sym typeface="Arial Black"/>
              </a:rPr>
              <a:t>SOLUTION</a:t>
            </a:r>
            <a:endParaRPr sz="900">
              <a:solidFill>
                <a:srgbClr val="0098DB"/>
              </a:solidFill>
              <a:latin typeface="Arial Black"/>
              <a:ea typeface="Arial Black"/>
              <a:cs typeface="Arial Black"/>
              <a:sym typeface="Arial Black"/>
            </a:endParaRPr>
          </a:p>
        </p:txBody>
      </p:sp>
      <p:sp>
        <p:nvSpPr>
          <p:cNvPr id="4374" name="Google Shape;4374;p272"/>
          <p:cNvSpPr txBox="1"/>
          <p:nvPr/>
        </p:nvSpPr>
        <p:spPr>
          <a:xfrm>
            <a:off x="5754200"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chemeClr val="dk2"/>
                </a:solidFill>
                <a:latin typeface="Arial Black"/>
                <a:ea typeface="Arial Black"/>
                <a:cs typeface="Arial Black"/>
                <a:sym typeface="Arial Black"/>
              </a:rPr>
              <a:t>TRIAL</a:t>
            </a:r>
            <a:endParaRPr sz="900">
              <a:solidFill>
                <a:schemeClr val="dk2"/>
              </a:solidFill>
              <a:latin typeface="Arial Black"/>
              <a:ea typeface="Arial Black"/>
              <a:cs typeface="Arial Black"/>
              <a:sym typeface="Arial Black"/>
            </a:endParaRPr>
          </a:p>
        </p:txBody>
      </p:sp>
      <p:sp>
        <p:nvSpPr>
          <p:cNvPr id="4375" name="Google Shape;4375;p272"/>
          <p:cNvSpPr txBox="1"/>
          <p:nvPr/>
        </p:nvSpPr>
        <p:spPr>
          <a:xfrm>
            <a:off x="7503827"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chemeClr val="dk2"/>
                </a:solidFill>
                <a:latin typeface="Arial Black"/>
                <a:ea typeface="Arial Black"/>
                <a:cs typeface="Arial Black"/>
                <a:sym typeface="Arial Black"/>
              </a:rPr>
              <a:t>SCALE</a:t>
            </a:r>
            <a:endParaRPr sz="900">
              <a:solidFill>
                <a:schemeClr val="dk2"/>
              </a:solidFill>
              <a:latin typeface="Arial Black"/>
              <a:ea typeface="Arial Black"/>
              <a:cs typeface="Arial Black"/>
              <a:sym typeface="Arial Black"/>
            </a:endParaRPr>
          </a:p>
        </p:txBody>
      </p:sp>
      <p:sp>
        <p:nvSpPr>
          <p:cNvPr id="4376" name="Google Shape;4376;p272"/>
          <p:cNvSpPr/>
          <p:nvPr/>
        </p:nvSpPr>
        <p:spPr>
          <a:xfrm>
            <a:off x="2134304" y="2229443"/>
            <a:ext cx="1287431" cy="1287049"/>
          </a:xfrm>
          <a:custGeom>
            <a:avLst/>
            <a:gdLst/>
            <a:ahLst/>
            <a:cxnLst/>
            <a:rect l="l" t="t" r="r" b="b"/>
            <a:pathLst>
              <a:path w="577" h="577" extrusionOk="0">
                <a:moveTo>
                  <a:pt x="288" y="486"/>
                </a:moveTo>
                <a:cubicBezTo>
                  <a:pt x="179" y="486"/>
                  <a:pt x="90" y="397"/>
                  <a:pt x="90" y="289"/>
                </a:cubicBezTo>
                <a:cubicBezTo>
                  <a:pt x="90" y="179"/>
                  <a:pt x="179" y="91"/>
                  <a:pt x="288" y="91"/>
                </a:cubicBezTo>
                <a:cubicBezTo>
                  <a:pt x="398" y="91"/>
                  <a:pt x="487" y="179"/>
                  <a:pt x="487" y="289"/>
                </a:cubicBezTo>
                <a:cubicBezTo>
                  <a:pt x="487" y="397"/>
                  <a:pt x="398" y="486"/>
                  <a:pt x="288" y="486"/>
                </a:cubicBezTo>
                <a:close/>
                <a:moveTo>
                  <a:pt x="288" y="0"/>
                </a:moveTo>
                <a:cubicBezTo>
                  <a:pt x="128" y="0"/>
                  <a:pt x="0" y="129"/>
                  <a:pt x="0" y="289"/>
                </a:cubicBezTo>
                <a:cubicBezTo>
                  <a:pt x="0" y="447"/>
                  <a:pt x="128" y="577"/>
                  <a:pt x="288" y="577"/>
                </a:cubicBezTo>
                <a:cubicBezTo>
                  <a:pt x="448" y="577"/>
                  <a:pt x="577" y="447"/>
                  <a:pt x="577" y="289"/>
                </a:cubicBezTo>
                <a:cubicBezTo>
                  <a:pt x="577" y="129"/>
                  <a:pt x="448" y="0"/>
                  <a:pt x="288" y="0"/>
                </a:cubicBez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377" name="Google Shape;4377;p272"/>
          <p:cNvSpPr/>
          <p:nvPr/>
        </p:nvSpPr>
        <p:spPr>
          <a:xfrm>
            <a:off x="368556" y="2229443"/>
            <a:ext cx="1289667" cy="1287049"/>
          </a:xfrm>
          <a:custGeom>
            <a:avLst/>
            <a:gdLst/>
            <a:ahLst/>
            <a:cxnLst/>
            <a:rect l="l" t="t" r="r" b="b"/>
            <a:pathLst>
              <a:path w="578" h="577" extrusionOk="0">
                <a:moveTo>
                  <a:pt x="289" y="486"/>
                </a:moveTo>
                <a:cubicBezTo>
                  <a:pt x="180" y="486"/>
                  <a:pt x="91" y="397"/>
                  <a:pt x="91" y="289"/>
                </a:cubicBezTo>
                <a:cubicBezTo>
                  <a:pt x="91" y="179"/>
                  <a:pt x="180" y="91"/>
                  <a:pt x="289" y="91"/>
                </a:cubicBezTo>
                <a:cubicBezTo>
                  <a:pt x="399" y="91"/>
                  <a:pt x="487" y="179"/>
                  <a:pt x="487" y="289"/>
                </a:cubicBezTo>
                <a:cubicBezTo>
                  <a:pt x="487" y="397"/>
                  <a:pt x="399" y="486"/>
                  <a:pt x="289" y="486"/>
                </a:cubicBezTo>
                <a:close/>
                <a:moveTo>
                  <a:pt x="289" y="0"/>
                </a:moveTo>
                <a:cubicBezTo>
                  <a:pt x="129" y="0"/>
                  <a:pt x="0" y="129"/>
                  <a:pt x="0" y="289"/>
                </a:cubicBezTo>
                <a:cubicBezTo>
                  <a:pt x="0" y="447"/>
                  <a:pt x="129" y="577"/>
                  <a:pt x="289" y="577"/>
                </a:cubicBezTo>
                <a:cubicBezTo>
                  <a:pt x="449" y="577"/>
                  <a:pt x="578" y="447"/>
                  <a:pt x="578" y="289"/>
                </a:cubicBezTo>
                <a:cubicBezTo>
                  <a:pt x="578" y="129"/>
                  <a:pt x="449" y="0"/>
                  <a:pt x="289" y="0"/>
                </a:cubicBez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378" name="Google Shape;4378;p272"/>
          <p:cNvSpPr/>
          <p:nvPr/>
        </p:nvSpPr>
        <p:spPr>
          <a:xfrm>
            <a:off x="3897816" y="2229443"/>
            <a:ext cx="1287431" cy="1287049"/>
          </a:xfrm>
          <a:custGeom>
            <a:avLst/>
            <a:gdLst/>
            <a:ahLst/>
            <a:cxnLst/>
            <a:rect l="l" t="t" r="r" b="b"/>
            <a:pathLst>
              <a:path w="577" h="577" extrusionOk="0">
                <a:moveTo>
                  <a:pt x="487" y="289"/>
                </a:moveTo>
                <a:cubicBezTo>
                  <a:pt x="487" y="397"/>
                  <a:pt x="398" y="486"/>
                  <a:pt x="289" y="486"/>
                </a:cubicBezTo>
                <a:cubicBezTo>
                  <a:pt x="179" y="486"/>
                  <a:pt x="90" y="397"/>
                  <a:pt x="90" y="289"/>
                </a:cubicBezTo>
                <a:cubicBezTo>
                  <a:pt x="90" y="179"/>
                  <a:pt x="179" y="91"/>
                  <a:pt x="289" y="91"/>
                </a:cubicBezTo>
                <a:cubicBezTo>
                  <a:pt x="398" y="91"/>
                  <a:pt x="487" y="179"/>
                  <a:pt x="487" y="289"/>
                </a:cubicBezTo>
                <a:close/>
                <a:moveTo>
                  <a:pt x="577" y="289"/>
                </a:moveTo>
                <a:cubicBezTo>
                  <a:pt x="577" y="129"/>
                  <a:pt x="447" y="0"/>
                  <a:pt x="289" y="0"/>
                </a:cubicBezTo>
                <a:cubicBezTo>
                  <a:pt x="129" y="0"/>
                  <a:pt x="0" y="129"/>
                  <a:pt x="0" y="289"/>
                </a:cubicBezTo>
                <a:cubicBezTo>
                  <a:pt x="0" y="447"/>
                  <a:pt x="129" y="577"/>
                  <a:pt x="289" y="577"/>
                </a:cubicBezTo>
                <a:cubicBezTo>
                  <a:pt x="447" y="577"/>
                  <a:pt x="577" y="447"/>
                  <a:pt x="577" y="289"/>
                </a:cubicBezTo>
                <a:close/>
              </a:path>
            </a:pathLst>
          </a:custGeom>
          <a:solidFill>
            <a:srgbClr val="0098DB"/>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379" name="Google Shape;4379;p272"/>
          <p:cNvSpPr/>
          <p:nvPr/>
        </p:nvSpPr>
        <p:spPr>
          <a:xfrm>
            <a:off x="5661322" y="2229443"/>
            <a:ext cx="1287431" cy="1287049"/>
          </a:xfrm>
          <a:custGeom>
            <a:avLst/>
            <a:gdLst/>
            <a:ahLst/>
            <a:cxnLst/>
            <a:rect l="l" t="t" r="r" b="b"/>
            <a:pathLst>
              <a:path w="577" h="577" extrusionOk="0">
                <a:moveTo>
                  <a:pt x="289" y="486"/>
                </a:moveTo>
                <a:cubicBezTo>
                  <a:pt x="179" y="486"/>
                  <a:pt x="90" y="397"/>
                  <a:pt x="90" y="289"/>
                </a:cubicBezTo>
                <a:cubicBezTo>
                  <a:pt x="90" y="179"/>
                  <a:pt x="179" y="91"/>
                  <a:pt x="289" y="91"/>
                </a:cubicBezTo>
                <a:cubicBezTo>
                  <a:pt x="398" y="91"/>
                  <a:pt x="486" y="179"/>
                  <a:pt x="486" y="289"/>
                </a:cubicBezTo>
                <a:cubicBezTo>
                  <a:pt x="486" y="397"/>
                  <a:pt x="398" y="486"/>
                  <a:pt x="289" y="486"/>
                </a:cubicBezTo>
                <a:close/>
                <a:moveTo>
                  <a:pt x="289" y="0"/>
                </a:moveTo>
                <a:cubicBezTo>
                  <a:pt x="129" y="0"/>
                  <a:pt x="0" y="129"/>
                  <a:pt x="0" y="289"/>
                </a:cubicBezTo>
                <a:cubicBezTo>
                  <a:pt x="0" y="447"/>
                  <a:pt x="129" y="577"/>
                  <a:pt x="289" y="577"/>
                </a:cubicBezTo>
                <a:cubicBezTo>
                  <a:pt x="447" y="577"/>
                  <a:pt x="577" y="447"/>
                  <a:pt x="577" y="289"/>
                </a:cubicBezTo>
                <a:cubicBezTo>
                  <a:pt x="577" y="129"/>
                  <a:pt x="447" y="0"/>
                  <a:pt x="289" y="0"/>
                </a:cubicBez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380" name="Google Shape;4380;p272"/>
          <p:cNvSpPr/>
          <p:nvPr/>
        </p:nvSpPr>
        <p:spPr>
          <a:xfrm>
            <a:off x="7424835" y="2229443"/>
            <a:ext cx="1285196" cy="1287049"/>
          </a:xfrm>
          <a:custGeom>
            <a:avLst/>
            <a:gdLst/>
            <a:ahLst/>
            <a:cxnLst/>
            <a:rect l="l" t="t" r="r" b="b"/>
            <a:pathLst>
              <a:path w="576" h="577" extrusionOk="0">
                <a:moveTo>
                  <a:pt x="486" y="289"/>
                </a:moveTo>
                <a:cubicBezTo>
                  <a:pt x="486" y="397"/>
                  <a:pt x="397" y="486"/>
                  <a:pt x="289" y="486"/>
                </a:cubicBezTo>
                <a:cubicBezTo>
                  <a:pt x="179" y="486"/>
                  <a:pt x="91" y="397"/>
                  <a:pt x="91" y="289"/>
                </a:cubicBezTo>
                <a:cubicBezTo>
                  <a:pt x="91" y="179"/>
                  <a:pt x="179" y="91"/>
                  <a:pt x="289" y="91"/>
                </a:cubicBezTo>
                <a:cubicBezTo>
                  <a:pt x="397" y="91"/>
                  <a:pt x="486" y="179"/>
                  <a:pt x="486" y="289"/>
                </a:cubicBezTo>
                <a:close/>
                <a:moveTo>
                  <a:pt x="576" y="289"/>
                </a:moveTo>
                <a:cubicBezTo>
                  <a:pt x="576" y="129"/>
                  <a:pt x="447" y="0"/>
                  <a:pt x="289" y="0"/>
                </a:cubicBezTo>
                <a:cubicBezTo>
                  <a:pt x="129" y="0"/>
                  <a:pt x="0" y="129"/>
                  <a:pt x="0" y="289"/>
                </a:cubicBezTo>
                <a:cubicBezTo>
                  <a:pt x="0" y="447"/>
                  <a:pt x="129" y="577"/>
                  <a:pt x="289" y="577"/>
                </a:cubicBezTo>
                <a:cubicBezTo>
                  <a:pt x="447" y="577"/>
                  <a:pt x="576" y="447"/>
                  <a:pt x="576" y="289"/>
                </a:cubicBez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381" name="Google Shape;4381;p272"/>
          <p:cNvSpPr/>
          <p:nvPr/>
        </p:nvSpPr>
        <p:spPr>
          <a:xfrm>
            <a:off x="484011" y="2342956"/>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382" name="Google Shape;4382;p272"/>
          <p:cNvSpPr/>
          <p:nvPr/>
        </p:nvSpPr>
        <p:spPr>
          <a:xfrm>
            <a:off x="2252448" y="2348533"/>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383" name="Google Shape;4383;p272"/>
          <p:cNvSpPr/>
          <p:nvPr/>
        </p:nvSpPr>
        <p:spPr>
          <a:xfrm>
            <a:off x="4014916" y="2334998"/>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384" name="Google Shape;4384;p272"/>
          <p:cNvSpPr/>
          <p:nvPr/>
        </p:nvSpPr>
        <p:spPr>
          <a:xfrm>
            <a:off x="5778935" y="2351854"/>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385" name="Google Shape;4385;p272"/>
          <p:cNvSpPr/>
          <p:nvPr/>
        </p:nvSpPr>
        <p:spPr>
          <a:xfrm>
            <a:off x="7536970" y="2342956"/>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386" name="Google Shape;4386;p272"/>
          <p:cNvSpPr/>
          <p:nvPr/>
        </p:nvSpPr>
        <p:spPr>
          <a:xfrm>
            <a:off x="630059" y="2490875"/>
            <a:ext cx="766647" cy="766420"/>
          </a:xfrm>
          <a:custGeom>
            <a:avLst/>
            <a:gdLst/>
            <a:ahLst/>
            <a:cxnLst/>
            <a:rect l="l" t="t" r="r" b="b"/>
            <a:pathLst>
              <a:path w="344" h="344" extrusionOk="0">
                <a:moveTo>
                  <a:pt x="344" y="172"/>
                </a:moveTo>
                <a:cubicBezTo>
                  <a:pt x="344" y="267"/>
                  <a:pt x="267" y="344"/>
                  <a:pt x="172" y="344"/>
                </a:cubicBezTo>
                <a:cubicBezTo>
                  <a:pt x="77" y="344"/>
                  <a:pt x="0" y="267"/>
                  <a:pt x="0" y="172"/>
                </a:cubicBezTo>
                <a:cubicBezTo>
                  <a:pt x="0" y="78"/>
                  <a:pt x="77" y="0"/>
                  <a:pt x="172" y="0"/>
                </a:cubicBezTo>
                <a:cubicBezTo>
                  <a:pt x="267" y="0"/>
                  <a:pt x="344" y="78"/>
                  <a:pt x="344" y="172"/>
                </a:cubicBezTo>
                <a:close/>
              </a:path>
            </a:pathLst>
          </a:custGeom>
          <a:solidFill>
            <a:srgbClr val="59565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387" name="Google Shape;4387;p272"/>
          <p:cNvSpPr/>
          <p:nvPr/>
        </p:nvSpPr>
        <p:spPr>
          <a:xfrm>
            <a:off x="2395813" y="2490875"/>
            <a:ext cx="764412" cy="766420"/>
          </a:xfrm>
          <a:custGeom>
            <a:avLst/>
            <a:gdLst/>
            <a:ahLst/>
            <a:cxnLst/>
            <a:rect l="l" t="t" r="r" b="b"/>
            <a:pathLst>
              <a:path w="343" h="344" extrusionOk="0">
                <a:moveTo>
                  <a:pt x="343" y="172"/>
                </a:moveTo>
                <a:cubicBezTo>
                  <a:pt x="343" y="267"/>
                  <a:pt x="266" y="344"/>
                  <a:pt x="171" y="344"/>
                </a:cubicBezTo>
                <a:cubicBezTo>
                  <a:pt x="77" y="344"/>
                  <a:pt x="0" y="267"/>
                  <a:pt x="0" y="172"/>
                </a:cubicBezTo>
                <a:cubicBezTo>
                  <a:pt x="0" y="78"/>
                  <a:pt x="77" y="0"/>
                  <a:pt x="171" y="0"/>
                </a:cubicBezTo>
                <a:cubicBezTo>
                  <a:pt x="266" y="0"/>
                  <a:pt x="343" y="78"/>
                  <a:pt x="343" y="172"/>
                </a:cubicBezTo>
                <a:close/>
              </a:path>
            </a:pathLst>
          </a:custGeom>
          <a:solidFill>
            <a:srgbClr val="FADA63"/>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388" name="Google Shape;4388;p272"/>
          <p:cNvSpPr/>
          <p:nvPr/>
        </p:nvSpPr>
        <p:spPr>
          <a:xfrm>
            <a:off x="4159320" y="2490875"/>
            <a:ext cx="764412" cy="766420"/>
          </a:xfrm>
          <a:custGeom>
            <a:avLst/>
            <a:gdLst/>
            <a:ahLst/>
            <a:cxnLst/>
            <a:rect l="l" t="t" r="r" b="b"/>
            <a:pathLst>
              <a:path w="343" h="344" extrusionOk="0">
                <a:moveTo>
                  <a:pt x="343" y="172"/>
                </a:moveTo>
                <a:cubicBezTo>
                  <a:pt x="343" y="78"/>
                  <a:pt x="266" y="0"/>
                  <a:pt x="172" y="0"/>
                </a:cubicBezTo>
                <a:cubicBezTo>
                  <a:pt x="77" y="0"/>
                  <a:pt x="0" y="78"/>
                  <a:pt x="0" y="172"/>
                </a:cubicBezTo>
                <a:cubicBezTo>
                  <a:pt x="0" y="267"/>
                  <a:pt x="77" y="344"/>
                  <a:pt x="172" y="344"/>
                </a:cubicBezTo>
                <a:cubicBezTo>
                  <a:pt x="266" y="344"/>
                  <a:pt x="343" y="267"/>
                  <a:pt x="343" y="172"/>
                </a:cubicBezTo>
                <a:close/>
              </a:path>
            </a:pathLst>
          </a:custGeom>
          <a:solidFill>
            <a:srgbClr val="1899D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389" name="Google Shape;4389;p272"/>
          <p:cNvSpPr/>
          <p:nvPr/>
        </p:nvSpPr>
        <p:spPr>
          <a:xfrm>
            <a:off x="5922832" y="2490875"/>
            <a:ext cx="764412" cy="766420"/>
          </a:xfrm>
          <a:custGeom>
            <a:avLst/>
            <a:gdLst/>
            <a:ahLst/>
            <a:cxnLst/>
            <a:rect l="l" t="t" r="r" b="b"/>
            <a:pathLst>
              <a:path w="343" h="344" extrusionOk="0">
                <a:moveTo>
                  <a:pt x="343" y="172"/>
                </a:moveTo>
                <a:cubicBezTo>
                  <a:pt x="343" y="267"/>
                  <a:pt x="267" y="344"/>
                  <a:pt x="172" y="344"/>
                </a:cubicBezTo>
                <a:cubicBezTo>
                  <a:pt x="77" y="344"/>
                  <a:pt x="0" y="267"/>
                  <a:pt x="0" y="172"/>
                </a:cubicBezTo>
                <a:cubicBezTo>
                  <a:pt x="0" y="78"/>
                  <a:pt x="77" y="0"/>
                  <a:pt x="172" y="0"/>
                </a:cubicBezTo>
                <a:cubicBezTo>
                  <a:pt x="267" y="0"/>
                  <a:pt x="343" y="78"/>
                  <a:pt x="343" y="172"/>
                </a:cubicBezTo>
                <a:close/>
              </a:path>
            </a:pathLst>
          </a:custGeom>
          <a:solidFill>
            <a:srgbClr val="72CE9B"/>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390" name="Google Shape;4390;p272"/>
          <p:cNvSpPr/>
          <p:nvPr/>
        </p:nvSpPr>
        <p:spPr>
          <a:xfrm>
            <a:off x="7686351" y="2490875"/>
            <a:ext cx="766647" cy="766420"/>
          </a:xfrm>
          <a:custGeom>
            <a:avLst/>
            <a:gdLst/>
            <a:ahLst/>
            <a:cxnLst/>
            <a:rect l="l" t="t" r="r" b="b"/>
            <a:pathLst>
              <a:path w="344" h="344" extrusionOk="0">
                <a:moveTo>
                  <a:pt x="344" y="172"/>
                </a:moveTo>
                <a:cubicBezTo>
                  <a:pt x="344" y="78"/>
                  <a:pt x="267" y="0"/>
                  <a:pt x="172" y="0"/>
                </a:cubicBezTo>
                <a:cubicBezTo>
                  <a:pt x="77" y="0"/>
                  <a:pt x="0" y="78"/>
                  <a:pt x="0" y="172"/>
                </a:cubicBezTo>
                <a:cubicBezTo>
                  <a:pt x="0" y="267"/>
                  <a:pt x="77" y="344"/>
                  <a:pt x="172" y="344"/>
                </a:cubicBezTo>
                <a:cubicBezTo>
                  <a:pt x="267" y="344"/>
                  <a:pt x="344" y="267"/>
                  <a:pt x="344" y="172"/>
                </a:cubicBezTo>
                <a:close/>
              </a:path>
            </a:pathLst>
          </a:custGeom>
          <a:solidFill>
            <a:srgbClr val="FFB549"/>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pic>
        <p:nvPicPr>
          <p:cNvPr id="4391" name="Google Shape;4391;p272"/>
          <p:cNvPicPr preferRelativeResize="0"/>
          <p:nvPr/>
        </p:nvPicPr>
        <p:blipFill rotWithShape="1">
          <a:blip r:embed="rId3">
            <a:alphaModFix/>
          </a:blip>
          <a:srcRect/>
          <a:stretch/>
        </p:blipFill>
        <p:spPr>
          <a:xfrm>
            <a:off x="2532072" y="2619177"/>
            <a:ext cx="507443" cy="507011"/>
          </a:xfrm>
          <a:prstGeom prst="rect">
            <a:avLst/>
          </a:prstGeom>
          <a:noFill/>
          <a:ln>
            <a:noFill/>
          </a:ln>
        </p:spPr>
      </p:pic>
      <p:pic>
        <p:nvPicPr>
          <p:cNvPr id="4392" name="Google Shape;4392;p272"/>
          <p:cNvPicPr preferRelativeResize="0"/>
          <p:nvPr/>
        </p:nvPicPr>
        <p:blipFill rotWithShape="1">
          <a:blip r:embed="rId4">
            <a:alphaModFix/>
          </a:blip>
          <a:srcRect/>
          <a:stretch/>
        </p:blipFill>
        <p:spPr>
          <a:xfrm>
            <a:off x="4268488" y="2601732"/>
            <a:ext cx="542378" cy="541909"/>
          </a:xfrm>
          <a:prstGeom prst="rect">
            <a:avLst/>
          </a:prstGeom>
          <a:noFill/>
          <a:ln>
            <a:noFill/>
          </a:ln>
        </p:spPr>
      </p:pic>
      <p:pic>
        <p:nvPicPr>
          <p:cNvPr id="4393" name="Google Shape;4393;p272"/>
          <p:cNvPicPr preferRelativeResize="0"/>
          <p:nvPr/>
        </p:nvPicPr>
        <p:blipFill rotWithShape="1">
          <a:blip r:embed="rId5">
            <a:alphaModFix/>
          </a:blip>
          <a:srcRect/>
          <a:stretch/>
        </p:blipFill>
        <p:spPr>
          <a:xfrm>
            <a:off x="6039823" y="2601494"/>
            <a:ext cx="542378" cy="542382"/>
          </a:xfrm>
          <a:prstGeom prst="rect">
            <a:avLst/>
          </a:prstGeom>
          <a:noFill/>
          <a:ln>
            <a:noFill/>
          </a:ln>
        </p:spPr>
      </p:pic>
      <p:pic>
        <p:nvPicPr>
          <p:cNvPr id="4394" name="Google Shape;4394;p272"/>
          <p:cNvPicPr preferRelativeResize="0"/>
          <p:nvPr/>
        </p:nvPicPr>
        <p:blipFill>
          <a:blip r:embed="rId6">
            <a:alphaModFix/>
          </a:blip>
          <a:stretch>
            <a:fillRect/>
          </a:stretch>
        </p:blipFill>
        <p:spPr>
          <a:xfrm>
            <a:off x="819712" y="2669297"/>
            <a:ext cx="406756" cy="406758"/>
          </a:xfrm>
          <a:prstGeom prst="rect">
            <a:avLst/>
          </a:prstGeom>
          <a:noFill/>
          <a:ln>
            <a:noFill/>
          </a:ln>
        </p:spPr>
      </p:pic>
      <p:pic>
        <p:nvPicPr>
          <p:cNvPr id="4395" name="Google Shape;4395;p272"/>
          <p:cNvPicPr preferRelativeResize="0"/>
          <p:nvPr/>
        </p:nvPicPr>
        <p:blipFill>
          <a:blip r:embed="rId7">
            <a:alphaModFix/>
          </a:blip>
          <a:stretch>
            <a:fillRect/>
          </a:stretch>
        </p:blipFill>
        <p:spPr>
          <a:xfrm>
            <a:off x="7893309" y="2697752"/>
            <a:ext cx="349854" cy="349856"/>
          </a:xfrm>
          <a:prstGeom prst="rect">
            <a:avLst/>
          </a:prstGeom>
          <a:noFill/>
          <a:ln>
            <a:noFill/>
          </a:ln>
        </p:spPr>
      </p:pic>
      <p:cxnSp>
        <p:nvCxnSpPr>
          <p:cNvPr id="4396" name="Google Shape;4396;p272"/>
          <p:cNvCxnSpPr/>
          <p:nvPr/>
        </p:nvCxnSpPr>
        <p:spPr>
          <a:xfrm rot="10800000">
            <a:off x="3591562" y="2353604"/>
            <a:ext cx="812700" cy="0"/>
          </a:xfrm>
          <a:prstGeom prst="straightConnector1">
            <a:avLst/>
          </a:prstGeom>
          <a:noFill/>
          <a:ln w="9525" cap="flat" cmpd="sng">
            <a:solidFill>
              <a:schemeClr val="lt1"/>
            </a:solidFill>
            <a:prstDash val="dash"/>
            <a:round/>
            <a:headEnd type="none" w="med" len="med"/>
            <a:tailEnd type="triangle" w="med" len="med"/>
          </a:ln>
        </p:spPr>
      </p:cxnSp>
      <p:cxnSp>
        <p:nvCxnSpPr>
          <p:cNvPr id="4397" name="Google Shape;4397;p272"/>
          <p:cNvCxnSpPr/>
          <p:nvPr/>
        </p:nvCxnSpPr>
        <p:spPr>
          <a:xfrm rot="10800000" flipH="1">
            <a:off x="1001072" y="3389003"/>
            <a:ext cx="1049100" cy="11700"/>
          </a:xfrm>
          <a:prstGeom prst="straightConnector1">
            <a:avLst/>
          </a:prstGeom>
          <a:noFill/>
          <a:ln w="9525" cap="flat" cmpd="sng">
            <a:solidFill>
              <a:schemeClr val="lt1"/>
            </a:solidFill>
            <a:prstDash val="solid"/>
            <a:round/>
            <a:headEnd type="none" w="med" len="med"/>
            <a:tailEnd type="triangle" w="med" len="med"/>
          </a:ln>
        </p:spPr>
      </p:cxnSp>
      <p:cxnSp>
        <p:nvCxnSpPr>
          <p:cNvPr id="4398" name="Google Shape;4398;p272"/>
          <p:cNvCxnSpPr/>
          <p:nvPr/>
        </p:nvCxnSpPr>
        <p:spPr>
          <a:xfrm rot="10800000" flipH="1">
            <a:off x="2779628" y="3389238"/>
            <a:ext cx="1049100" cy="11700"/>
          </a:xfrm>
          <a:prstGeom prst="straightConnector1">
            <a:avLst/>
          </a:prstGeom>
          <a:noFill/>
          <a:ln w="9525" cap="flat" cmpd="sng">
            <a:solidFill>
              <a:schemeClr val="lt1"/>
            </a:solidFill>
            <a:prstDash val="solid"/>
            <a:round/>
            <a:headEnd type="none" w="med" len="med"/>
            <a:tailEnd type="triangle" w="med" len="med"/>
          </a:ln>
        </p:spPr>
      </p:cxnSp>
      <p:cxnSp>
        <p:nvCxnSpPr>
          <p:cNvPr id="4399" name="Google Shape;4399;p272"/>
          <p:cNvCxnSpPr/>
          <p:nvPr/>
        </p:nvCxnSpPr>
        <p:spPr>
          <a:xfrm rot="10800000" flipH="1">
            <a:off x="4546936" y="3389003"/>
            <a:ext cx="1049100" cy="11700"/>
          </a:xfrm>
          <a:prstGeom prst="straightConnector1">
            <a:avLst/>
          </a:prstGeom>
          <a:noFill/>
          <a:ln w="9525" cap="flat" cmpd="sng">
            <a:solidFill>
              <a:schemeClr val="lt1"/>
            </a:solidFill>
            <a:prstDash val="solid"/>
            <a:round/>
            <a:headEnd type="none" w="med" len="med"/>
            <a:tailEnd type="triangle" w="med" len="med"/>
          </a:ln>
        </p:spPr>
      </p:cxnSp>
      <p:cxnSp>
        <p:nvCxnSpPr>
          <p:cNvPr id="4400" name="Google Shape;4400;p272"/>
          <p:cNvCxnSpPr/>
          <p:nvPr/>
        </p:nvCxnSpPr>
        <p:spPr>
          <a:xfrm rot="10800000" flipH="1">
            <a:off x="6315576" y="3389238"/>
            <a:ext cx="1049100" cy="11700"/>
          </a:xfrm>
          <a:prstGeom prst="straightConnector1">
            <a:avLst/>
          </a:prstGeom>
          <a:noFill/>
          <a:ln w="9525" cap="flat" cmpd="sng">
            <a:solidFill>
              <a:schemeClr val="lt1"/>
            </a:solidFill>
            <a:prstDash val="solid"/>
            <a:round/>
            <a:headEnd type="none" w="med" len="med"/>
            <a:tailEnd type="triangle" w="med" len="med"/>
          </a:ln>
        </p:spPr>
      </p:cxnSp>
      <p:cxnSp>
        <p:nvCxnSpPr>
          <p:cNvPr id="4401" name="Google Shape;4401;p272"/>
          <p:cNvCxnSpPr/>
          <p:nvPr/>
        </p:nvCxnSpPr>
        <p:spPr>
          <a:xfrm rot="10800000">
            <a:off x="1810704" y="2346163"/>
            <a:ext cx="812700" cy="0"/>
          </a:xfrm>
          <a:prstGeom prst="straightConnector1">
            <a:avLst/>
          </a:prstGeom>
          <a:noFill/>
          <a:ln w="9525" cap="flat" cmpd="sng">
            <a:solidFill>
              <a:schemeClr val="lt1"/>
            </a:solidFill>
            <a:prstDash val="dash"/>
            <a:round/>
            <a:headEnd type="none" w="med" len="med"/>
            <a:tailEnd type="triangle" w="med" len="med"/>
          </a:ln>
        </p:spPr>
      </p:cxnSp>
      <p:cxnSp>
        <p:nvCxnSpPr>
          <p:cNvPr id="4402" name="Google Shape;4402;p272"/>
          <p:cNvCxnSpPr/>
          <p:nvPr/>
        </p:nvCxnSpPr>
        <p:spPr>
          <a:xfrm rot="10800000">
            <a:off x="5383746" y="2353619"/>
            <a:ext cx="812700" cy="0"/>
          </a:xfrm>
          <a:prstGeom prst="straightConnector1">
            <a:avLst/>
          </a:prstGeom>
          <a:noFill/>
          <a:ln w="9525" cap="flat" cmpd="sng">
            <a:solidFill>
              <a:schemeClr val="lt1"/>
            </a:solidFill>
            <a:prstDash val="dash"/>
            <a:round/>
            <a:headEnd type="none" w="med" len="med"/>
            <a:tailEnd type="triangle" w="med" len="med"/>
          </a:ln>
        </p:spPr>
      </p:cxnSp>
      <p:cxnSp>
        <p:nvCxnSpPr>
          <p:cNvPr id="4403" name="Google Shape;4403;p272"/>
          <p:cNvCxnSpPr/>
          <p:nvPr/>
        </p:nvCxnSpPr>
        <p:spPr>
          <a:xfrm rot="10800000">
            <a:off x="7157070" y="2346038"/>
            <a:ext cx="812700" cy="0"/>
          </a:xfrm>
          <a:prstGeom prst="straightConnector1">
            <a:avLst/>
          </a:prstGeom>
          <a:noFill/>
          <a:ln w="9525" cap="flat" cmpd="sng">
            <a:solidFill>
              <a:schemeClr val="lt1"/>
            </a:solidFill>
            <a:prstDash val="dash"/>
            <a:round/>
            <a:headEnd type="none" w="med" len="med"/>
            <a:tailEnd type="triangle" w="med" len="med"/>
          </a:ln>
        </p:spPr>
      </p:cxnSp>
      <p:sp>
        <p:nvSpPr>
          <p:cNvPr id="4404" name="Google Shape;4404;p272"/>
          <p:cNvSpPr txBox="1"/>
          <p:nvPr/>
        </p:nvSpPr>
        <p:spPr>
          <a:xfrm>
            <a:off x="373500" y="1026925"/>
            <a:ext cx="8397000" cy="8547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a:solidFill>
                  <a:schemeClr val="dk1"/>
                </a:solidFill>
              </a:rPr>
              <a:t>Develop behavioural intervention(s) to promote </a:t>
            </a:r>
            <a:endParaRPr>
              <a:solidFill>
                <a:schemeClr val="dk1"/>
              </a:solidFill>
            </a:endParaRPr>
          </a:p>
          <a:p>
            <a:pPr marL="0" marR="0" lvl="0" indent="0" algn="ctr" rtl="0">
              <a:lnSpc>
                <a:spcPct val="100000"/>
              </a:lnSpc>
              <a:spcBef>
                <a:spcPts val="0"/>
              </a:spcBef>
              <a:spcAft>
                <a:spcPts val="0"/>
              </a:spcAft>
              <a:buClr>
                <a:srgbClr val="000000"/>
              </a:buClr>
              <a:buSzPts val="1600"/>
              <a:buFont typeface="Arial"/>
              <a:buNone/>
            </a:pPr>
            <a:r>
              <a:rPr lang="en-GB">
                <a:solidFill>
                  <a:schemeClr val="dk1"/>
                </a:solidFill>
              </a:rPr>
              <a:t>your target behaviour</a:t>
            </a:r>
            <a:endParaRPr>
              <a:solidFill>
                <a:schemeClr val="dk1"/>
              </a:solidFill>
            </a:endParaRPr>
          </a:p>
          <a:p>
            <a:pPr marL="0" marR="0" lvl="0" indent="0" algn="ctr" rtl="0">
              <a:lnSpc>
                <a:spcPct val="100000"/>
              </a:lnSpc>
              <a:spcBef>
                <a:spcPts val="0"/>
              </a:spcBef>
              <a:spcAft>
                <a:spcPts val="0"/>
              </a:spcAft>
              <a:buClr>
                <a:srgbClr val="000000"/>
              </a:buClr>
              <a:buSzPts val="1600"/>
              <a:buFont typeface="Arial"/>
              <a:buNone/>
            </a:pPr>
            <a:endParaRPr>
              <a:solidFill>
                <a:schemeClr val="dk1"/>
              </a:solidFill>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4408"/>
        <p:cNvGrpSpPr/>
        <p:nvPr/>
      </p:nvGrpSpPr>
      <p:grpSpPr>
        <a:xfrm>
          <a:off x="0" y="0"/>
          <a:ext cx="0" cy="0"/>
          <a:chOff x="0" y="0"/>
          <a:chExt cx="0" cy="0"/>
        </a:xfrm>
      </p:grpSpPr>
      <p:sp>
        <p:nvSpPr>
          <p:cNvPr id="4409" name="Google Shape;4409;p273"/>
          <p:cNvSpPr txBox="1"/>
          <p:nvPr/>
        </p:nvSpPr>
        <p:spPr>
          <a:xfrm>
            <a:off x="52388" y="4895850"/>
            <a:ext cx="3086100" cy="253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A6A6A6"/>
              </a:buClr>
              <a:buSzPts val="800"/>
              <a:buFont typeface="Arial"/>
              <a:buNone/>
            </a:pPr>
            <a:r>
              <a:rPr lang="en-GB" sz="800" b="0" i="0" u="none">
                <a:solidFill>
                  <a:srgbClr val="A6A6A6"/>
                </a:solidFill>
                <a:latin typeface="Arial"/>
                <a:ea typeface="Arial"/>
                <a:cs typeface="Arial"/>
                <a:sym typeface="Arial"/>
              </a:rPr>
              <a:t>© The Behavioural Insights Team</a:t>
            </a:r>
            <a:endParaRPr sz="1100"/>
          </a:p>
        </p:txBody>
      </p:sp>
      <p:sp>
        <p:nvSpPr>
          <p:cNvPr id="4410" name="Google Shape;4410;p273"/>
          <p:cNvSpPr txBox="1">
            <a:spLocks noGrp="1"/>
          </p:cNvSpPr>
          <p:nvPr>
            <p:ph type="title"/>
          </p:nvPr>
        </p:nvSpPr>
        <p:spPr>
          <a:xfrm>
            <a:off x="319100" y="0"/>
            <a:ext cx="8179200" cy="994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GB" sz="2400" b="1">
                <a:latin typeface="Arial"/>
                <a:ea typeface="Arial"/>
                <a:cs typeface="Arial"/>
                <a:sym typeface="Arial"/>
              </a:rPr>
              <a:t>The TESTS methodology</a:t>
            </a:r>
            <a:r>
              <a:rPr lang="en-GB" sz="2400" b="1">
                <a:solidFill>
                  <a:srgbClr val="000000"/>
                </a:solidFill>
                <a:latin typeface="Arial"/>
                <a:ea typeface="Arial"/>
                <a:cs typeface="Arial"/>
                <a:sym typeface="Arial"/>
              </a:rPr>
              <a:t>: </a:t>
            </a:r>
            <a:r>
              <a:rPr lang="en-GB" sz="2400" b="1">
                <a:solidFill>
                  <a:srgbClr val="0098DB"/>
                </a:solidFill>
                <a:latin typeface="Arial"/>
                <a:ea typeface="Arial"/>
                <a:cs typeface="Arial"/>
                <a:sym typeface="Arial"/>
              </a:rPr>
              <a:t>Solution</a:t>
            </a:r>
            <a:endParaRPr sz="2400" b="1">
              <a:solidFill>
                <a:srgbClr val="0098DB"/>
              </a:solidFill>
              <a:latin typeface="Arial"/>
              <a:ea typeface="Arial"/>
              <a:cs typeface="Arial"/>
              <a:sym typeface="Arial"/>
            </a:endParaRPr>
          </a:p>
        </p:txBody>
      </p:sp>
      <p:sp>
        <p:nvSpPr>
          <p:cNvPr id="4411" name="Google Shape;4411;p273"/>
          <p:cNvSpPr/>
          <p:nvPr/>
        </p:nvSpPr>
        <p:spPr>
          <a:xfrm>
            <a:off x="5487190" y="2224833"/>
            <a:ext cx="850311" cy="201104"/>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412" name="Google Shape;4412;p273"/>
          <p:cNvSpPr/>
          <p:nvPr/>
        </p:nvSpPr>
        <p:spPr>
          <a:xfrm rot="-5397052">
            <a:off x="5189653" y="2181049"/>
            <a:ext cx="349800" cy="2889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13" name="Google Shape;4413;p273"/>
          <p:cNvGrpSpPr/>
          <p:nvPr/>
        </p:nvGrpSpPr>
        <p:grpSpPr>
          <a:xfrm>
            <a:off x="6311586" y="3239170"/>
            <a:ext cx="1207370" cy="349991"/>
            <a:chOff x="1711050" y="2677195"/>
            <a:chExt cx="963507" cy="279300"/>
          </a:xfrm>
        </p:grpSpPr>
        <p:sp>
          <p:nvSpPr>
            <p:cNvPr id="4414" name="Google Shape;4414;p273"/>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415" name="Google Shape;4415;p273"/>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16" name="Google Shape;4416;p273"/>
          <p:cNvGrpSpPr/>
          <p:nvPr/>
        </p:nvGrpSpPr>
        <p:grpSpPr>
          <a:xfrm>
            <a:off x="7004427" y="2158655"/>
            <a:ext cx="1117480" cy="349991"/>
            <a:chOff x="2235454" y="1814393"/>
            <a:chExt cx="891772" cy="279300"/>
          </a:xfrm>
        </p:grpSpPr>
        <p:sp>
          <p:nvSpPr>
            <p:cNvPr id="4417" name="Google Shape;4417;p273"/>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418" name="Google Shape;4418;p273"/>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19" name="Google Shape;4419;p273"/>
          <p:cNvGrpSpPr/>
          <p:nvPr/>
        </p:nvGrpSpPr>
        <p:grpSpPr>
          <a:xfrm>
            <a:off x="1000940" y="3236034"/>
            <a:ext cx="1207370" cy="349991"/>
            <a:chOff x="1711050" y="2677195"/>
            <a:chExt cx="963507" cy="279300"/>
          </a:xfrm>
        </p:grpSpPr>
        <p:sp>
          <p:nvSpPr>
            <p:cNvPr id="4420" name="Google Shape;4420;p273"/>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421" name="Google Shape;4421;p273"/>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2" name="Google Shape;4422;p273"/>
          <p:cNvGrpSpPr/>
          <p:nvPr/>
        </p:nvGrpSpPr>
        <p:grpSpPr>
          <a:xfrm>
            <a:off x="1658071" y="2154857"/>
            <a:ext cx="1117480" cy="349991"/>
            <a:chOff x="2235454" y="1814393"/>
            <a:chExt cx="891772" cy="279300"/>
          </a:xfrm>
        </p:grpSpPr>
        <p:sp>
          <p:nvSpPr>
            <p:cNvPr id="4423" name="Google Shape;4423;p273"/>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424" name="Google Shape;4424;p273"/>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5" name="Google Shape;4425;p273"/>
          <p:cNvGrpSpPr/>
          <p:nvPr/>
        </p:nvGrpSpPr>
        <p:grpSpPr>
          <a:xfrm>
            <a:off x="2800666" y="3239843"/>
            <a:ext cx="1207370" cy="349991"/>
            <a:chOff x="1711050" y="2677195"/>
            <a:chExt cx="963507" cy="279300"/>
          </a:xfrm>
        </p:grpSpPr>
        <p:sp>
          <p:nvSpPr>
            <p:cNvPr id="4426" name="Google Shape;4426;p273"/>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427" name="Google Shape;4427;p273"/>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8" name="Google Shape;4428;p273"/>
          <p:cNvGrpSpPr/>
          <p:nvPr/>
        </p:nvGrpSpPr>
        <p:grpSpPr>
          <a:xfrm>
            <a:off x="3457796" y="2158666"/>
            <a:ext cx="1117480" cy="349991"/>
            <a:chOff x="2235454" y="1814393"/>
            <a:chExt cx="891772" cy="279300"/>
          </a:xfrm>
        </p:grpSpPr>
        <p:sp>
          <p:nvSpPr>
            <p:cNvPr id="4429" name="Google Shape;4429;p273"/>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0098DB"/>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430" name="Google Shape;4430;p273"/>
            <p:cNvSpPr/>
            <p:nvPr/>
          </p:nvSpPr>
          <p:spPr>
            <a:xfrm rot="-5396307">
              <a:off x="2211304" y="1838693"/>
              <a:ext cx="279300" cy="230700"/>
            </a:xfrm>
            <a:prstGeom prst="triangle">
              <a:avLst>
                <a:gd name="adj" fmla="val 50000"/>
              </a:avLst>
            </a:prstGeom>
            <a:solidFill>
              <a:srgbClr val="0098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31" name="Google Shape;4431;p273"/>
          <p:cNvGrpSpPr/>
          <p:nvPr/>
        </p:nvGrpSpPr>
        <p:grpSpPr>
          <a:xfrm>
            <a:off x="4558046" y="3236355"/>
            <a:ext cx="1207370" cy="349991"/>
            <a:chOff x="1711050" y="2677195"/>
            <a:chExt cx="963507" cy="279300"/>
          </a:xfrm>
        </p:grpSpPr>
        <p:sp>
          <p:nvSpPr>
            <p:cNvPr id="4432" name="Google Shape;4432;p273"/>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0098DB"/>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433" name="Google Shape;4433;p273"/>
            <p:cNvSpPr/>
            <p:nvPr/>
          </p:nvSpPr>
          <p:spPr>
            <a:xfrm rot="5403693">
              <a:off x="2419407" y="2701495"/>
              <a:ext cx="279300" cy="230700"/>
            </a:xfrm>
            <a:prstGeom prst="triangle">
              <a:avLst>
                <a:gd name="adj" fmla="val 50000"/>
              </a:avLst>
            </a:prstGeom>
            <a:solidFill>
              <a:srgbClr val="0098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34" name="Google Shape;4434;p273"/>
          <p:cNvSpPr txBox="1"/>
          <p:nvPr/>
        </p:nvSpPr>
        <p:spPr>
          <a:xfrm>
            <a:off x="428523"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chemeClr val="dk2"/>
                </a:solidFill>
                <a:latin typeface="Arial Black"/>
                <a:ea typeface="Arial Black"/>
                <a:cs typeface="Arial Black"/>
                <a:sym typeface="Arial Black"/>
              </a:rPr>
              <a:t>TARGET</a:t>
            </a:r>
            <a:endParaRPr sz="900">
              <a:solidFill>
                <a:schemeClr val="dk2"/>
              </a:solidFill>
              <a:latin typeface="Arial Black"/>
              <a:ea typeface="Arial Black"/>
              <a:cs typeface="Arial Black"/>
              <a:sym typeface="Arial Black"/>
            </a:endParaRPr>
          </a:p>
        </p:txBody>
      </p:sp>
      <p:sp>
        <p:nvSpPr>
          <p:cNvPr id="4435" name="Google Shape;4435;p273"/>
          <p:cNvSpPr txBox="1"/>
          <p:nvPr/>
        </p:nvSpPr>
        <p:spPr>
          <a:xfrm>
            <a:off x="2171555"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chemeClr val="dk2"/>
                </a:solidFill>
                <a:latin typeface="Arial Black"/>
                <a:ea typeface="Arial Black"/>
                <a:cs typeface="Arial Black"/>
                <a:sym typeface="Arial Black"/>
              </a:rPr>
              <a:t>EXPLORE</a:t>
            </a:r>
            <a:endParaRPr sz="900">
              <a:solidFill>
                <a:schemeClr val="dk2"/>
              </a:solidFill>
              <a:latin typeface="Arial Black"/>
              <a:ea typeface="Arial Black"/>
              <a:cs typeface="Arial Black"/>
              <a:sym typeface="Arial Black"/>
            </a:endParaRPr>
          </a:p>
        </p:txBody>
      </p:sp>
      <p:sp>
        <p:nvSpPr>
          <p:cNvPr id="4436" name="Google Shape;4436;p273"/>
          <p:cNvSpPr txBox="1"/>
          <p:nvPr/>
        </p:nvSpPr>
        <p:spPr>
          <a:xfrm>
            <a:off x="3989124"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rgbClr val="0098DB"/>
                </a:solidFill>
                <a:latin typeface="Arial Black"/>
                <a:ea typeface="Arial Black"/>
                <a:cs typeface="Arial Black"/>
                <a:sym typeface="Arial Black"/>
              </a:rPr>
              <a:t>SOLUTION</a:t>
            </a:r>
            <a:endParaRPr sz="900">
              <a:solidFill>
                <a:srgbClr val="0098DB"/>
              </a:solidFill>
              <a:latin typeface="Arial Black"/>
              <a:ea typeface="Arial Black"/>
              <a:cs typeface="Arial Black"/>
              <a:sym typeface="Arial Black"/>
            </a:endParaRPr>
          </a:p>
        </p:txBody>
      </p:sp>
      <p:sp>
        <p:nvSpPr>
          <p:cNvPr id="4437" name="Google Shape;4437;p273"/>
          <p:cNvSpPr txBox="1"/>
          <p:nvPr/>
        </p:nvSpPr>
        <p:spPr>
          <a:xfrm>
            <a:off x="5754200"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chemeClr val="dk2"/>
                </a:solidFill>
                <a:latin typeface="Arial Black"/>
                <a:ea typeface="Arial Black"/>
                <a:cs typeface="Arial Black"/>
                <a:sym typeface="Arial Black"/>
              </a:rPr>
              <a:t>TRIAL</a:t>
            </a:r>
            <a:endParaRPr sz="900">
              <a:solidFill>
                <a:schemeClr val="dk2"/>
              </a:solidFill>
              <a:latin typeface="Arial Black"/>
              <a:ea typeface="Arial Black"/>
              <a:cs typeface="Arial Black"/>
              <a:sym typeface="Arial Black"/>
            </a:endParaRPr>
          </a:p>
        </p:txBody>
      </p:sp>
      <p:sp>
        <p:nvSpPr>
          <p:cNvPr id="4438" name="Google Shape;4438;p273"/>
          <p:cNvSpPr txBox="1"/>
          <p:nvPr/>
        </p:nvSpPr>
        <p:spPr>
          <a:xfrm>
            <a:off x="7503827"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chemeClr val="dk2"/>
                </a:solidFill>
                <a:latin typeface="Arial Black"/>
                <a:ea typeface="Arial Black"/>
                <a:cs typeface="Arial Black"/>
                <a:sym typeface="Arial Black"/>
              </a:rPr>
              <a:t>SCALE</a:t>
            </a:r>
            <a:endParaRPr sz="900">
              <a:solidFill>
                <a:schemeClr val="dk2"/>
              </a:solidFill>
              <a:latin typeface="Arial Black"/>
              <a:ea typeface="Arial Black"/>
              <a:cs typeface="Arial Black"/>
              <a:sym typeface="Arial Black"/>
            </a:endParaRPr>
          </a:p>
        </p:txBody>
      </p:sp>
      <p:sp>
        <p:nvSpPr>
          <p:cNvPr id="4439" name="Google Shape;4439;p273"/>
          <p:cNvSpPr/>
          <p:nvPr/>
        </p:nvSpPr>
        <p:spPr>
          <a:xfrm>
            <a:off x="2134304" y="2229443"/>
            <a:ext cx="1287431" cy="1287049"/>
          </a:xfrm>
          <a:custGeom>
            <a:avLst/>
            <a:gdLst/>
            <a:ahLst/>
            <a:cxnLst/>
            <a:rect l="l" t="t" r="r" b="b"/>
            <a:pathLst>
              <a:path w="577" h="577" extrusionOk="0">
                <a:moveTo>
                  <a:pt x="288" y="486"/>
                </a:moveTo>
                <a:cubicBezTo>
                  <a:pt x="179" y="486"/>
                  <a:pt x="90" y="397"/>
                  <a:pt x="90" y="289"/>
                </a:cubicBezTo>
                <a:cubicBezTo>
                  <a:pt x="90" y="179"/>
                  <a:pt x="179" y="91"/>
                  <a:pt x="288" y="91"/>
                </a:cubicBezTo>
                <a:cubicBezTo>
                  <a:pt x="398" y="91"/>
                  <a:pt x="487" y="179"/>
                  <a:pt x="487" y="289"/>
                </a:cubicBezTo>
                <a:cubicBezTo>
                  <a:pt x="487" y="397"/>
                  <a:pt x="398" y="486"/>
                  <a:pt x="288" y="486"/>
                </a:cubicBezTo>
                <a:close/>
                <a:moveTo>
                  <a:pt x="288" y="0"/>
                </a:moveTo>
                <a:cubicBezTo>
                  <a:pt x="128" y="0"/>
                  <a:pt x="0" y="129"/>
                  <a:pt x="0" y="289"/>
                </a:cubicBezTo>
                <a:cubicBezTo>
                  <a:pt x="0" y="447"/>
                  <a:pt x="128" y="577"/>
                  <a:pt x="288" y="577"/>
                </a:cubicBezTo>
                <a:cubicBezTo>
                  <a:pt x="448" y="577"/>
                  <a:pt x="577" y="447"/>
                  <a:pt x="577" y="289"/>
                </a:cubicBezTo>
                <a:cubicBezTo>
                  <a:pt x="577" y="129"/>
                  <a:pt x="448" y="0"/>
                  <a:pt x="288" y="0"/>
                </a:cubicBez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440" name="Google Shape;4440;p273"/>
          <p:cNvSpPr/>
          <p:nvPr/>
        </p:nvSpPr>
        <p:spPr>
          <a:xfrm>
            <a:off x="368556" y="2229443"/>
            <a:ext cx="1289667" cy="1287049"/>
          </a:xfrm>
          <a:custGeom>
            <a:avLst/>
            <a:gdLst/>
            <a:ahLst/>
            <a:cxnLst/>
            <a:rect l="l" t="t" r="r" b="b"/>
            <a:pathLst>
              <a:path w="578" h="577" extrusionOk="0">
                <a:moveTo>
                  <a:pt x="289" y="486"/>
                </a:moveTo>
                <a:cubicBezTo>
                  <a:pt x="180" y="486"/>
                  <a:pt x="91" y="397"/>
                  <a:pt x="91" y="289"/>
                </a:cubicBezTo>
                <a:cubicBezTo>
                  <a:pt x="91" y="179"/>
                  <a:pt x="180" y="91"/>
                  <a:pt x="289" y="91"/>
                </a:cubicBezTo>
                <a:cubicBezTo>
                  <a:pt x="399" y="91"/>
                  <a:pt x="487" y="179"/>
                  <a:pt x="487" y="289"/>
                </a:cubicBezTo>
                <a:cubicBezTo>
                  <a:pt x="487" y="397"/>
                  <a:pt x="399" y="486"/>
                  <a:pt x="289" y="486"/>
                </a:cubicBezTo>
                <a:close/>
                <a:moveTo>
                  <a:pt x="289" y="0"/>
                </a:moveTo>
                <a:cubicBezTo>
                  <a:pt x="129" y="0"/>
                  <a:pt x="0" y="129"/>
                  <a:pt x="0" y="289"/>
                </a:cubicBezTo>
                <a:cubicBezTo>
                  <a:pt x="0" y="447"/>
                  <a:pt x="129" y="577"/>
                  <a:pt x="289" y="577"/>
                </a:cubicBezTo>
                <a:cubicBezTo>
                  <a:pt x="449" y="577"/>
                  <a:pt x="578" y="447"/>
                  <a:pt x="578" y="289"/>
                </a:cubicBezTo>
                <a:cubicBezTo>
                  <a:pt x="578" y="129"/>
                  <a:pt x="449" y="0"/>
                  <a:pt x="289" y="0"/>
                </a:cubicBez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441" name="Google Shape;4441;p273"/>
          <p:cNvSpPr/>
          <p:nvPr/>
        </p:nvSpPr>
        <p:spPr>
          <a:xfrm>
            <a:off x="3897816" y="2229443"/>
            <a:ext cx="1287431" cy="1287049"/>
          </a:xfrm>
          <a:custGeom>
            <a:avLst/>
            <a:gdLst/>
            <a:ahLst/>
            <a:cxnLst/>
            <a:rect l="l" t="t" r="r" b="b"/>
            <a:pathLst>
              <a:path w="577" h="577" extrusionOk="0">
                <a:moveTo>
                  <a:pt x="487" y="289"/>
                </a:moveTo>
                <a:cubicBezTo>
                  <a:pt x="487" y="397"/>
                  <a:pt x="398" y="486"/>
                  <a:pt x="289" y="486"/>
                </a:cubicBezTo>
                <a:cubicBezTo>
                  <a:pt x="179" y="486"/>
                  <a:pt x="90" y="397"/>
                  <a:pt x="90" y="289"/>
                </a:cubicBezTo>
                <a:cubicBezTo>
                  <a:pt x="90" y="179"/>
                  <a:pt x="179" y="91"/>
                  <a:pt x="289" y="91"/>
                </a:cubicBezTo>
                <a:cubicBezTo>
                  <a:pt x="398" y="91"/>
                  <a:pt x="487" y="179"/>
                  <a:pt x="487" y="289"/>
                </a:cubicBezTo>
                <a:close/>
                <a:moveTo>
                  <a:pt x="577" y="289"/>
                </a:moveTo>
                <a:cubicBezTo>
                  <a:pt x="577" y="129"/>
                  <a:pt x="447" y="0"/>
                  <a:pt x="289" y="0"/>
                </a:cubicBezTo>
                <a:cubicBezTo>
                  <a:pt x="129" y="0"/>
                  <a:pt x="0" y="129"/>
                  <a:pt x="0" y="289"/>
                </a:cubicBezTo>
                <a:cubicBezTo>
                  <a:pt x="0" y="447"/>
                  <a:pt x="129" y="577"/>
                  <a:pt x="289" y="577"/>
                </a:cubicBezTo>
                <a:cubicBezTo>
                  <a:pt x="447" y="577"/>
                  <a:pt x="577" y="447"/>
                  <a:pt x="577" y="289"/>
                </a:cubicBezTo>
                <a:close/>
              </a:path>
            </a:pathLst>
          </a:custGeom>
          <a:solidFill>
            <a:srgbClr val="0098DB"/>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442" name="Google Shape;4442;p273"/>
          <p:cNvSpPr/>
          <p:nvPr/>
        </p:nvSpPr>
        <p:spPr>
          <a:xfrm>
            <a:off x="5661322" y="2229443"/>
            <a:ext cx="1287431" cy="1287049"/>
          </a:xfrm>
          <a:custGeom>
            <a:avLst/>
            <a:gdLst/>
            <a:ahLst/>
            <a:cxnLst/>
            <a:rect l="l" t="t" r="r" b="b"/>
            <a:pathLst>
              <a:path w="577" h="577" extrusionOk="0">
                <a:moveTo>
                  <a:pt x="289" y="486"/>
                </a:moveTo>
                <a:cubicBezTo>
                  <a:pt x="179" y="486"/>
                  <a:pt x="90" y="397"/>
                  <a:pt x="90" y="289"/>
                </a:cubicBezTo>
                <a:cubicBezTo>
                  <a:pt x="90" y="179"/>
                  <a:pt x="179" y="91"/>
                  <a:pt x="289" y="91"/>
                </a:cubicBezTo>
                <a:cubicBezTo>
                  <a:pt x="398" y="91"/>
                  <a:pt x="486" y="179"/>
                  <a:pt x="486" y="289"/>
                </a:cubicBezTo>
                <a:cubicBezTo>
                  <a:pt x="486" y="397"/>
                  <a:pt x="398" y="486"/>
                  <a:pt x="289" y="486"/>
                </a:cubicBezTo>
                <a:close/>
                <a:moveTo>
                  <a:pt x="289" y="0"/>
                </a:moveTo>
                <a:cubicBezTo>
                  <a:pt x="129" y="0"/>
                  <a:pt x="0" y="129"/>
                  <a:pt x="0" y="289"/>
                </a:cubicBezTo>
                <a:cubicBezTo>
                  <a:pt x="0" y="447"/>
                  <a:pt x="129" y="577"/>
                  <a:pt x="289" y="577"/>
                </a:cubicBezTo>
                <a:cubicBezTo>
                  <a:pt x="447" y="577"/>
                  <a:pt x="577" y="447"/>
                  <a:pt x="577" y="289"/>
                </a:cubicBezTo>
                <a:cubicBezTo>
                  <a:pt x="577" y="129"/>
                  <a:pt x="447" y="0"/>
                  <a:pt x="289" y="0"/>
                </a:cubicBez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443" name="Google Shape;4443;p273"/>
          <p:cNvSpPr/>
          <p:nvPr/>
        </p:nvSpPr>
        <p:spPr>
          <a:xfrm>
            <a:off x="7424835" y="2229443"/>
            <a:ext cx="1285196" cy="1287049"/>
          </a:xfrm>
          <a:custGeom>
            <a:avLst/>
            <a:gdLst/>
            <a:ahLst/>
            <a:cxnLst/>
            <a:rect l="l" t="t" r="r" b="b"/>
            <a:pathLst>
              <a:path w="576" h="577" extrusionOk="0">
                <a:moveTo>
                  <a:pt x="486" y="289"/>
                </a:moveTo>
                <a:cubicBezTo>
                  <a:pt x="486" y="397"/>
                  <a:pt x="397" y="486"/>
                  <a:pt x="289" y="486"/>
                </a:cubicBezTo>
                <a:cubicBezTo>
                  <a:pt x="179" y="486"/>
                  <a:pt x="91" y="397"/>
                  <a:pt x="91" y="289"/>
                </a:cubicBezTo>
                <a:cubicBezTo>
                  <a:pt x="91" y="179"/>
                  <a:pt x="179" y="91"/>
                  <a:pt x="289" y="91"/>
                </a:cubicBezTo>
                <a:cubicBezTo>
                  <a:pt x="397" y="91"/>
                  <a:pt x="486" y="179"/>
                  <a:pt x="486" y="289"/>
                </a:cubicBezTo>
                <a:close/>
                <a:moveTo>
                  <a:pt x="576" y="289"/>
                </a:moveTo>
                <a:cubicBezTo>
                  <a:pt x="576" y="129"/>
                  <a:pt x="447" y="0"/>
                  <a:pt x="289" y="0"/>
                </a:cubicBezTo>
                <a:cubicBezTo>
                  <a:pt x="129" y="0"/>
                  <a:pt x="0" y="129"/>
                  <a:pt x="0" y="289"/>
                </a:cubicBezTo>
                <a:cubicBezTo>
                  <a:pt x="0" y="447"/>
                  <a:pt x="129" y="577"/>
                  <a:pt x="289" y="577"/>
                </a:cubicBezTo>
                <a:cubicBezTo>
                  <a:pt x="447" y="577"/>
                  <a:pt x="576" y="447"/>
                  <a:pt x="576" y="289"/>
                </a:cubicBez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444" name="Google Shape;4444;p273"/>
          <p:cNvSpPr/>
          <p:nvPr/>
        </p:nvSpPr>
        <p:spPr>
          <a:xfrm>
            <a:off x="484011" y="2342956"/>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445" name="Google Shape;4445;p273"/>
          <p:cNvSpPr/>
          <p:nvPr/>
        </p:nvSpPr>
        <p:spPr>
          <a:xfrm>
            <a:off x="2252448" y="2348533"/>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446" name="Google Shape;4446;p273"/>
          <p:cNvSpPr/>
          <p:nvPr/>
        </p:nvSpPr>
        <p:spPr>
          <a:xfrm>
            <a:off x="4014916" y="2334998"/>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447" name="Google Shape;4447;p273"/>
          <p:cNvSpPr/>
          <p:nvPr/>
        </p:nvSpPr>
        <p:spPr>
          <a:xfrm>
            <a:off x="5778935" y="2351854"/>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448" name="Google Shape;4448;p273"/>
          <p:cNvSpPr/>
          <p:nvPr/>
        </p:nvSpPr>
        <p:spPr>
          <a:xfrm>
            <a:off x="7536970" y="2342956"/>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449" name="Google Shape;4449;p273"/>
          <p:cNvSpPr/>
          <p:nvPr/>
        </p:nvSpPr>
        <p:spPr>
          <a:xfrm>
            <a:off x="630059" y="2490875"/>
            <a:ext cx="766647" cy="766420"/>
          </a:xfrm>
          <a:custGeom>
            <a:avLst/>
            <a:gdLst/>
            <a:ahLst/>
            <a:cxnLst/>
            <a:rect l="l" t="t" r="r" b="b"/>
            <a:pathLst>
              <a:path w="344" h="344" extrusionOk="0">
                <a:moveTo>
                  <a:pt x="344" y="172"/>
                </a:moveTo>
                <a:cubicBezTo>
                  <a:pt x="344" y="267"/>
                  <a:pt x="267" y="344"/>
                  <a:pt x="172" y="344"/>
                </a:cubicBezTo>
                <a:cubicBezTo>
                  <a:pt x="77" y="344"/>
                  <a:pt x="0" y="267"/>
                  <a:pt x="0" y="172"/>
                </a:cubicBezTo>
                <a:cubicBezTo>
                  <a:pt x="0" y="78"/>
                  <a:pt x="77" y="0"/>
                  <a:pt x="172" y="0"/>
                </a:cubicBezTo>
                <a:cubicBezTo>
                  <a:pt x="267" y="0"/>
                  <a:pt x="344" y="78"/>
                  <a:pt x="344" y="172"/>
                </a:cubicBezTo>
                <a:close/>
              </a:path>
            </a:pathLst>
          </a:custGeom>
          <a:solidFill>
            <a:srgbClr val="59565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450" name="Google Shape;4450;p273"/>
          <p:cNvSpPr/>
          <p:nvPr/>
        </p:nvSpPr>
        <p:spPr>
          <a:xfrm>
            <a:off x="2395813" y="2490875"/>
            <a:ext cx="764412" cy="766420"/>
          </a:xfrm>
          <a:custGeom>
            <a:avLst/>
            <a:gdLst/>
            <a:ahLst/>
            <a:cxnLst/>
            <a:rect l="l" t="t" r="r" b="b"/>
            <a:pathLst>
              <a:path w="343" h="344" extrusionOk="0">
                <a:moveTo>
                  <a:pt x="343" y="172"/>
                </a:moveTo>
                <a:cubicBezTo>
                  <a:pt x="343" y="267"/>
                  <a:pt x="266" y="344"/>
                  <a:pt x="171" y="344"/>
                </a:cubicBezTo>
                <a:cubicBezTo>
                  <a:pt x="77" y="344"/>
                  <a:pt x="0" y="267"/>
                  <a:pt x="0" y="172"/>
                </a:cubicBezTo>
                <a:cubicBezTo>
                  <a:pt x="0" y="78"/>
                  <a:pt x="77" y="0"/>
                  <a:pt x="171" y="0"/>
                </a:cubicBezTo>
                <a:cubicBezTo>
                  <a:pt x="266" y="0"/>
                  <a:pt x="343" y="78"/>
                  <a:pt x="343" y="172"/>
                </a:cubicBezTo>
                <a:close/>
              </a:path>
            </a:pathLst>
          </a:custGeom>
          <a:solidFill>
            <a:srgbClr val="FADA63"/>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451" name="Google Shape;4451;p273"/>
          <p:cNvSpPr/>
          <p:nvPr/>
        </p:nvSpPr>
        <p:spPr>
          <a:xfrm>
            <a:off x="4159320" y="2490875"/>
            <a:ext cx="764412" cy="766420"/>
          </a:xfrm>
          <a:custGeom>
            <a:avLst/>
            <a:gdLst/>
            <a:ahLst/>
            <a:cxnLst/>
            <a:rect l="l" t="t" r="r" b="b"/>
            <a:pathLst>
              <a:path w="343" h="344" extrusionOk="0">
                <a:moveTo>
                  <a:pt x="343" y="172"/>
                </a:moveTo>
                <a:cubicBezTo>
                  <a:pt x="343" y="78"/>
                  <a:pt x="266" y="0"/>
                  <a:pt x="172" y="0"/>
                </a:cubicBezTo>
                <a:cubicBezTo>
                  <a:pt x="77" y="0"/>
                  <a:pt x="0" y="78"/>
                  <a:pt x="0" y="172"/>
                </a:cubicBezTo>
                <a:cubicBezTo>
                  <a:pt x="0" y="267"/>
                  <a:pt x="77" y="344"/>
                  <a:pt x="172" y="344"/>
                </a:cubicBezTo>
                <a:cubicBezTo>
                  <a:pt x="266" y="344"/>
                  <a:pt x="343" y="267"/>
                  <a:pt x="343" y="172"/>
                </a:cubicBezTo>
                <a:close/>
              </a:path>
            </a:pathLst>
          </a:custGeom>
          <a:solidFill>
            <a:srgbClr val="1899D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452" name="Google Shape;4452;p273"/>
          <p:cNvSpPr/>
          <p:nvPr/>
        </p:nvSpPr>
        <p:spPr>
          <a:xfrm>
            <a:off x="5922832" y="2490875"/>
            <a:ext cx="764412" cy="766420"/>
          </a:xfrm>
          <a:custGeom>
            <a:avLst/>
            <a:gdLst/>
            <a:ahLst/>
            <a:cxnLst/>
            <a:rect l="l" t="t" r="r" b="b"/>
            <a:pathLst>
              <a:path w="343" h="344" extrusionOk="0">
                <a:moveTo>
                  <a:pt x="343" y="172"/>
                </a:moveTo>
                <a:cubicBezTo>
                  <a:pt x="343" y="267"/>
                  <a:pt x="267" y="344"/>
                  <a:pt x="172" y="344"/>
                </a:cubicBezTo>
                <a:cubicBezTo>
                  <a:pt x="77" y="344"/>
                  <a:pt x="0" y="267"/>
                  <a:pt x="0" y="172"/>
                </a:cubicBezTo>
                <a:cubicBezTo>
                  <a:pt x="0" y="78"/>
                  <a:pt x="77" y="0"/>
                  <a:pt x="172" y="0"/>
                </a:cubicBezTo>
                <a:cubicBezTo>
                  <a:pt x="267" y="0"/>
                  <a:pt x="343" y="78"/>
                  <a:pt x="343" y="172"/>
                </a:cubicBezTo>
                <a:close/>
              </a:path>
            </a:pathLst>
          </a:custGeom>
          <a:solidFill>
            <a:srgbClr val="72CE9B"/>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453" name="Google Shape;4453;p273"/>
          <p:cNvSpPr/>
          <p:nvPr/>
        </p:nvSpPr>
        <p:spPr>
          <a:xfrm>
            <a:off x="7686351" y="2490875"/>
            <a:ext cx="766647" cy="766420"/>
          </a:xfrm>
          <a:custGeom>
            <a:avLst/>
            <a:gdLst/>
            <a:ahLst/>
            <a:cxnLst/>
            <a:rect l="l" t="t" r="r" b="b"/>
            <a:pathLst>
              <a:path w="344" h="344" extrusionOk="0">
                <a:moveTo>
                  <a:pt x="344" y="172"/>
                </a:moveTo>
                <a:cubicBezTo>
                  <a:pt x="344" y="78"/>
                  <a:pt x="267" y="0"/>
                  <a:pt x="172" y="0"/>
                </a:cubicBezTo>
                <a:cubicBezTo>
                  <a:pt x="77" y="0"/>
                  <a:pt x="0" y="78"/>
                  <a:pt x="0" y="172"/>
                </a:cubicBezTo>
                <a:cubicBezTo>
                  <a:pt x="0" y="267"/>
                  <a:pt x="77" y="344"/>
                  <a:pt x="172" y="344"/>
                </a:cubicBezTo>
                <a:cubicBezTo>
                  <a:pt x="267" y="344"/>
                  <a:pt x="344" y="267"/>
                  <a:pt x="344" y="172"/>
                </a:cubicBezTo>
                <a:close/>
              </a:path>
            </a:pathLst>
          </a:custGeom>
          <a:solidFill>
            <a:srgbClr val="FFB549"/>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pic>
        <p:nvPicPr>
          <p:cNvPr id="4454" name="Google Shape;4454;p273"/>
          <p:cNvPicPr preferRelativeResize="0"/>
          <p:nvPr/>
        </p:nvPicPr>
        <p:blipFill rotWithShape="1">
          <a:blip r:embed="rId3">
            <a:alphaModFix/>
          </a:blip>
          <a:srcRect/>
          <a:stretch/>
        </p:blipFill>
        <p:spPr>
          <a:xfrm>
            <a:off x="2532072" y="2619177"/>
            <a:ext cx="507443" cy="507011"/>
          </a:xfrm>
          <a:prstGeom prst="rect">
            <a:avLst/>
          </a:prstGeom>
          <a:noFill/>
          <a:ln>
            <a:noFill/>
          </a:ln>
        </p:spPr>
      </p:pic>
      <p:pic>
        <p:nvPicPr>
          <p:cNvPr id="4455" name="Google Shape;4455;p273"/>
          <p:cNvPicPr preferRelativeResize="0"/>
          <p:nvPr/>
        </p:nvPicPr>
        <p:blipFill rotWithShape="1">
          <a:blip r:embed="rId4">
            <a:alphaModFix/>
          </a:blip>
          <a:srcRect/>
          <a:stretch/>
        </p:blipFill>
        <p:spPr>
          <a:xfrm>
            <a:off x="4268488" y="2601732"/>
            <a:ext cx="542378" cy="541909"/>
          </a:xfrm>
          <a:prstGeom prst="rect">
            <a:avLst/>
          </a:prstGeom>
          <a:noFill/>
          <a:ln>
            <a:noFill/>
          </a:ln>
        </p:spPr>
      </p:pic>
      <p:pic>
        <p:nvPicPr>
          <p:cNvPr id="4456" name="Google Shape;4456;p273"/>
          <p:cNvPicPr preferRelativeResize="0"/>
          <p:nvPr/>
        </p:nvPicPr>
        <p:blipFill rotWithShape="1">
          <a:blip r:embed="rId5">
            <a:alphaModFix/>
          </a:blip>
          <a:srcRect/>
          <a:stretch/>
        </p:blipFill>
        <p:spPr>
          <a:xfrm>
            <a:off x="6039823" y="2601494"/>
            <a:ext cx="542378" cy="542382"/>
          </a:xfrm>
          <a:prstGeom prst="rect">
            <a:avLst/>
          </a:prstGeom>
          <a:noFill/>
          <a:ln>
            <a:noFill/>
          </a:ln>
        </p:spPr>
      </p:pic>
      <p:pic>
        <p:nvPicPr>
          <p:cNvPr id="4457" name="Google Shape;4457;p273"/>
          <p:cNvPicPr preferRelativeResize="0"/>
          <p:nvPr/>
        </p:nvPicPr>
        <p:blipFill>
          <a:blip r:embed="rId6">
            <a:alphaModFix/>
          </a:blip>
          <a:stretch>
            <a:fillRect/>
          </a:stretch>
        </p:blipFill>
        <p:spPr>
          <a:xfrm>
            <a:off x="819712" y="2669297"/>
            <a:ext cx="406756" cy="406758"/>
          </a:xfrm>
          <a:prstGeom prst="rect">
            <a:avLst/>
          </a:prstGeom>
          <a:noFill/>
          <a:ln>
            <a:noFill/>
          </a:ln>
        </p:spPr>
      </p:pic>
      <p:pic>
        <p:nvPicPr>
          <p:cNvPr id="4458" name="Google Shape;4458;p273"/>
          <p:cNvPicPr preferRelativeResize="0"/>
          <p:nvPr/>
        </p:nvPicPr>
        <p:blipFill>
          <a:blip r:embed="rId7">
            <a:alphaModFix/>
          </a:blip>
          <a:stretch>
            <a:fillRect/>
          </a:stretch>
        </p:blipFill>
        <p:spPr>
          <a:xfrm>
            <a:off x="7893309" y="2697752"/>
            <a:ext cx="349854" cy="349856"/>
          </a:xfrm>
          <a:prstGeom prst="rect">
            <a:avLst/>
          </a:prstGeom>
          <a:noFill/>
          <a:ln>
            <a:noFill/>
          </a:ln>
        </p:spPr>
      </p:pic>
      <p:cxnSp>
        <p:nvCxnSpPr>
          <p:cNvPr id="4459" name="Google Shape;4459;p273"/>
          <p:cNvCxnSpPr/>
          <p:nvPr/>
        </p:nvCxnSpPr>
        <p:spPr>
          <a:xfrm rot="10800000">
            <a:off x="3591562" y="2353604"/>
            <a:ext cx="812700" cy="0"/>
          </a:xfrm>
          <a:prstGeom prst="straightConnector1">
            <a:avLst/>
          </a:prstGeom>
          <a:noFill/>
          <a:ln w="9525" cap="flat" cmpd="sng">
            <a:solidFill>
              <a:schemeClr val="lt1"/>
            </a:solidFill>
            <a:prstDash val="dash"/>
            <a:round/>
            <a:headEnd type="none" w="med" len="med"/>
            <a:tailEnd type="triangle" w="med" len="med"/>
          </a:ln>
        </p:spPr>
      </p:cxnSp>
      <p:cxnSp>
        <p:nvCxnSpPr>
          <p:cNvPr id="4460" name="Google Shape;4460;p273"/>
          <p:cNvCxnSpPr/>
          <p:nvPr/>
        </p:nvCxnSpPr>
        <p:spPr>
          <a:xfrm rot="10800000" flipH="1">
            <a:off x="1001072" y="3389003"/>
            <a:ext cx="1049100" cy="11700"/>
          </a:xfrm>
          <a:prstGeom prst="straightConnector1">
            <a:avLst/>
          </a:prstGeom>
          <a:noFill/>
          <a:ln w="9525" cap="flat" cmpd="sng">
            <a:solidFill>
              <a:schemeClr val="lt1"/>
            </a:solidFill>
            <a:prstDash val="solid"/>
            <a:round/>
            <a:headEnd type="none" w="med" len="med"/>
            <a:tailEnd type="triangle" w="med" len="med"/>
          </a:ln>
        </p:spPr>
      </p:cxnSp>
      <p:cxnSp>
        <p:nvCxnSpPr>
          <p:cNvPr id="4461" name="Google Shape;4461;p273"/>
          <p:cNvCxnSpPr/>
          <p:nvPr/>
        </p:nvCxnSpPr>
        <p:spPr>
          <a:xfrm rot="10800000" flipH="1">
            <a:off x="2779628" y="3389238"/>
            <a:ext cx="1049100" cy="11700"/>
          </a:xfrm>
          <a:prstGeom prst="straightConnector1">
            <a:avLst/>
          </a:prstGeom>
          <a:noFill/>
          <a:ln w="9525" cap="flat" cmpd="sng">
            <a:solidFill>
              <a:schemeClr val="lt1"/>
            </a:solidFill>
            <a:prstDash val="solid"/>
            <a:round/>
            <a:headEnd type="none" w="med" len="med"/>
            <a:tailEnd type="triangle" w="med" len="med"/>
          </a:ln>
        </p:spPr>
      </p:cxnSp>
      <p:cxnSp>
        <p:nvCxnSpPr>
          <p:cNvPr id="4462" name="Google Shape;4462;p273"/>
          <p:cNvCxnSpPr/>
          <p:nvPr/>
        </p:nvCxnSpPr>
        <p:spPr>
          <a:xfrm rot="10800000" flipH="1">
            <a:off x="4546936" y="3389003"/>
            <a:ext cx="1049100" cy="11700"/>
          </a:xfrm>
          <a:prstGeom prst="straightConnector1">
            <a:avLst/>
          </a:prstGeom>
          <a:noFill/>
          <a:ln w="9525" cap="flat" cmpd="sng">
            <a:solidFill>
              <a:schemeClr val="lt1"/>
            </a:solidFill>
            <a:prstDash val="solid"/>
            <a:round/>
            <a:headEnd type="none" w="med" len="med"/>
            <a:tailEnd type="triangle" w="med" len="med"/>
          </a:ln>
        </p:spPr>
      </p:cxnSp>
      <p:cxnSp>
        <p:nvCxnSpPr>
          <p:cNvPr id="4463" name="Google Shape;4463;p273"/>
          <p:cNvCxnSpPr/>
          <p:nvPr/>
        </p:nvCxnSpPr>
        <p:spPr>
          <a:xfrm rot="10800000" flipH="1">
            <a:off x="6315576" y="3389238"/>
            <a:ext cx="1049100" cy="11700"/>
          </a:xfrm>
          <a:prstGeom prst="straightConnector1">
            <a:avLst/>
          </a:prstGeom>
          <a:noFill/>
          <a:ln w="9525" cap="flat" cmpd="sng">
            <a:solidFill>
              <a:schemeClr val="lt1"/>
            </a:solidFill>
            <a:prstDash val="solid"/>
            <a:round/>
            <a:headEnd type="none" w="med" len="med"/>
            <a:tailEnd type="triangle" w="med" len="med"/>
          </a:ln>
        </p:spPr>
      </p:cxnSp>
      <p:cxnSp>
        <p:nvCxnSpPr>
          <p:cNvPr id="4464" name="Google Shape;4464;p273"/>
          <p:cNvCxnSpPr/>
          <p:nvPr/>
        </p:nvCxnSpPr>
        <p:spPr>
          <a:xfrm rot="10800000">
            <a:off x="1810704" y="2346163"/>
            <a:ext cx="812700" cy="0"/>
          </a:xfrm>
          <a:prstGeom prst="straightConnector1">
            <a:avLst/>
          </a:prstGeom>
          <a:noFill/>
          <a:ln w="9525" cap="flat" cmpd="sng">
            <a:solidFill>
              <a:schemeClr val="lt1"/>
            </a:solidFill>
            <a:prstDash val="dash"/>
            <a:round/>
            <a:headEnd type="none" w="med" len="med"/>
            <a:tailEnd type="triangle" w="med" len="med"/>
          </a:ln>
        </p:spPr>
      </p:cxnSp>
      <p:cxnSp>
        <p:nvCxnSpPr>
          <p:cNvPr id="4465" name="Google Shape;4465;p273"/>
          <p:cNvCxnSpPr/>
          <p:nvPr/>
        </p:nvCxnSpPr>
        <p:spPr>
          <a:xfrm rot="10800000">
            <a:off x="5383746" y="2353619"/>
            <a:ext cx="812700" cy="0"/>
          </a:xfrm>
          <a:prstGeom prst="straightConnector1">
            <a:avLst/>
          </a:prstGeom>
          <a:noFill/>
          <a:ln w="9525" cap="flat" cmpd="sng">
            <a:solidFill>
              <a:schemeClr val="lt1"/>
            </a:solidFill>
            <a:prstDash val="dash"/>
            <a:round/>
            <a:headEnd type="none" w="med" len="med"/>
            <a:tailEnd type="triangle" w="med" len="med"/>
          </a:ln>
        </p:spPr>
      </p:cxnSp>
      <p:cxnSp>
        <p:nvCxnSpPr>
          <p:cNvPr id="4466" name="Google Shape;4466;p273"/>
          <p:cNvCxnSpPr/>
          <p:nvPr/>
        </p:nvCxnSpPr>
        <p:spPr>
          <a:xfrm rot="10800000">
            <a:off x="7157070" y="2346038"/>
            <a:ext cx="812700" cy="0"/>
          </a:xfrm>
          <a:prstGeom prst="straightConnector1">
            <a:avLst/>
          </a:prstGeom>
          <a:noFill/>
          <a:ln w="9525" cap="flat" cmpd="sng">
            <a:solidFill>
              <a:schemeClr val="lt1"/>
            </a:solidFill>
            <a:prstDash val="dash"/>
            <a:round/>
            <a:headEnd type="none" w="med" len="med"/>
            <a:tailEnd type="triangle" w="med" len="med"/>
          </a:ln>
        </p:spPr>
      </p:cxnSp>
      <p:sp>
        <p:nvSpPr>
          <p:cNvPr id="4467" name="Google Shape;4467;p273"/>
          <p:cNvSpPr txBox="1"/>
          <p:nvPr/>
        </p:nvSpPr>
        <p:spPr>
          <a:xfrm>
            <a:off x="373500" y="1026925"/>
            <a:ext cx="8397000" cy="8547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Clr>
                <a:schemeClr val="dk1"/>
              </a:buClr>
              <a:buSzPts val="1600"/>
              <a:buFont typeface="Arial"/>
              <a:buNone/>
            </a:pPr>
            <a:r>
              <a:rPr lang="en-GB">
                <a:solidFill>
                  <a:schemeClr val="dk1"/>
                </a:solidFill>
              </a:rPr>
              <a:t>Develop behavioural intervention(s) to promote </a:t>
            </a:r>
            <a:endParaRPr>
              <a:solidFill>
                <a:schemeClr val="dk1"/>
              </a:solidFill>
            </a:endParaRPr>
          </a:p>
          <a:p>
            <a:pPr marL="0" lvl="0" indent="0" algn="ctr" rtl="0">
              <a:spcBef>
                <a:spcPts val="0"/>
              </a:spcBef>
              <a:spcAft>
                <a:spcPts val="0"/>
              </a:spcAft>
              <a:buClr>
                <a:schemeClr val="dk1"/>
              </a:buClr>
              <a:buSzPts val="1600"/>
              <a:buFont typeface="Arial"/>
              <a:buNone/>
            </a:pPr>
            <a:r>
              <a:rPr lang="en-GB">
                <a:solidFill>
                  <a:schemeClr val="dk1"/>
                </a:solidFill>
              </a:rPr>
              <a:t>your target behaviour</a:t>
            </a:r>
            <a:endParaRPr>
              <a:solidFill>
                <a:schemeClr val="dk1"/>
              </a:solidFill>
            </a:endParaRPr>
          </a:p>
        </p:txBody>
      </p:sp>
      <p:sp>
        <p:nvSpPr>
          <p:cNvPr id="4468" name="Google Shape;4468;p273"/>
          <p:cNvSpPr/>
          <p:nvPr/>
        </p:nvSpPr>
        <p:spPr>
          <a:xfrm>
            <a:off x="0" y="919175"/>
            <a:ext cx="9246000" cy="4137900"/>
          </a:xfrm>
          <a:prstGeom prst="rect">
            <a:avLst/>
          </a:prstGeom>
          <a:solidFill>
            <a:srgbClr val="FFFFFF">
              <a:alpha val="81560"/>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469" name="Google Shape;4469;p273"/>
          <p:cNvSpPr/>
          <p:nvPr/>
        </p:nvSpPr>
        <p:spPr>
          <a:xfrm>
            <a:off x="3200400" y="919163"/>
            <a:ext cx="2743200" cy="1888331"/>
          </a:xfrm>
          <a:prstGeom prst="flowChartDecision">
            <a:avLst/>
          </a:prstGeom>
          <a:solidFill>
            <a:srgbClr val="00AEE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400" b="1" i="0" u="none" strike="noStrike" cap="none">
                <a:solidFill>
                  <a:srgbClr val="FFFFFF"/>
                </a:solidFill>
                <a:latin typeface="Arial"/>
                <a:ea typeface="Arial"/>
                <a:cs typeface="Arial"/>
                <a:sym typeface="Arial"/>
              </a:rPr>
              <a:t>EASY</a:t>
            </a:r>
            <a:endParaRPr sz="1400" b="1" i="0" u="none" strike="noStrike" cap="none">
              <a:solidFill>
                <a:srgbClr val="FFFFFF"/>
              </a:solidFill>
              <a:latin typeface="Arial"/>
              <a:ea typeface="Arial"/>
              <a:cs typeface="Arial"/>
              <a:sym typeface="Arial"/>
            </a:endParaRPr>
          </a:p>
        </p:txBody>
      </p:sp>
      <p:sp>
        <p:nvSpPr>
          <p:cNvPr id="4470" name="Google Shape;4470;p273"/>
          <p:cNvSpPr/>
          <p:nvPr/>
        </p:nvSpPr>
        <p:spPr>
          <a:xfrm>
            <a:off x="3200400" y="3112294"/>
            <a:ext cx="2743200" cy="1888331"/>
          </a:xfrm>
          <a:prstGeom prst="flowChartDecision">
            <a:avLst/>
          </a:prstGeom>
          <a:solidFill>
            <a:srgbClr val="7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400" b="1" i="0" u="none" strike="noStrike" cap="none">
                <a:solidFill>
                  <a:srgbClr val="FFFFFF"/>
                </a:solidFill>
                <a:latin typeface="Arial"/>
                <a:ea typeface="Arial"/>
                <a:cs typeface="Arial"/>
                <a:sym typeface="Arial"/>
              </a:rPr>
              <a:t>SOCIAL</a:t>
            </a:r>
            <a:endParaRPr sz="1400" b="1" i="0" u="none" strike="noStrike" cap="none">
              <a:solidFill>
                <a:srgbClr val="FFFFFF"/>
              </a:solidFill>
              <a:latin typeface="Arial"/>
              <a:ea typeface="Arial"/>
              <a:cs typeface="Arial"/>
              <a:sym typeface="Arial"/>
            </a:endParaRPr>
          </a:p>
        </p:txBody>
      </p:sp>
      <p:sp>
        <p:nvSpPr>
          <p:cNvPr id="4471" name="Google Shape;4471;p273"/>
          <p:cNvSpPr/>
          <p:nvPr/>
        </p:nvSpPr>
        <p:spPr>
          <a:xfrm>
            <a:off x="1696641" y="2015729"/>
            <a:ext cx="2743200" cy="1888331"/>
          </a:xfrm>
          <a:prstGeom prst="flowChartDecision">
            <a:avLst/>
          </a:prstGeom>
          <a:solidFill>
            <a:srgbClr val="7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400" b="1" i="0" u="none" strike="noStrike" cap="none">
                <a:solidFill>
                  <a:srgbClr val="FFFFFF"/>
                </a:solidFill>
                <a:latin typeface="Arial"/>
                <a:ea typeface="Arial"/>
                <a:cs typeface="Arial"/>
                <a:sym typeface="Arial"/>
              </a:rPr>
              <a:t>ATTRACTIVE</a:t>
            </a:r>
            <a:endParaRPr sz="1400" b="1" i="0" u="none" strike="noStrike" cap="none">
              <a:solidFill>
                <a:srgbClr val="FFFFFF"/>
              </a:solidFill>
              <a:latin typeface="Arial"/>
              <a:ea typeface="Arial"/>
              <a:cs typeface="Arial"/>
              <a:sym typeface="Arial"/>
            </a:endParaRPr>
          </a:p>
        </p:txBody>
      </p:sp>
      <p:sp>
        <p:nvSpPr>
          <p:cNvPr id="4472" name="Google Shape;4472;p273"/>
          <p:cNvSpPr/>
          <p:nvPr/>
        </p:nvSpPr>
        <p:spPr>
          <a:xfrm>
            <a:off x="4708922" y="2031207"/>
            <a:ext cx="2743200" cy="1888331"/>
          </a:xfrm>
          <a:prstGeom prst="flowChartDecision">
            <a:avLst/>
          </a:prstGeom>
          <a:solidFill>
            <a:srgbClr val="7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400" b="1" i="0" u="none" strike="noStrike" cap="none">
                <a:solidFill>
                  <a:srgbClr val="FFFFFF"/>
                </a:solidFill>
                <a:latin typeface="Arial"/>
                <a:ea typeface="Arial"/>
                <a:cs typeface="Arial"/>
                <a:sym typeface="Arial"/>
              </a:rPr>
              <a:t>TIMELY</a:t>
            </a:r>
            <a:endParaRPr sz="1400" b="1" i="0" u="none" strike="noStrike" cap="none">
              <a:solidFill>
                <a:srgbClr val="FFFFFF"/>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17"/>
        <p:cNvGrpSpPr/>
        <p:nvPr/>
      </p:nvGrpSpPr>
      <p:grpSpPr>
        <a:xfrm>
          <a:off x="0" y="0"/>
          <a:ext cx="0" cy="0"/>
          <a:chOff x="0" y="0"/>
          <a:chExt cx="0" cy="0"/>
        </a:xfrm>
      </p:grpSpPr>
      <p:pic>
        <p:nvPicPr>
          <p:cNvPr id="1118" name="Google Shape;1118;p175"/>
          <p:cNvPicPr preferRelativeResize="0"/>
          <p:nvPr/>
        </p:nvPicPr>
        <p:blipFill>
          <a:blip r:embed="rId3">
            <a:alphaModFix/>
          </a:blip>
          <a:stretch>
            <a:fillRect/>
          </a:stretch>
        </p:blipFill>
        <p:spPr>
          <a:xfrm>
            <a:off x="1015346" y="1146600"/>
            <a:ext cx="7128407" cy="3996901"/>
          </a:xfrm>
          <a:prstGeom prst="rect">
            <a:avLst/>
          </a:prstGeom>
          <a:noFill/>
          <a:ln>
            <a:noFill/>
          </a:ln>
        </p:spPr>
      </p:pic>
      <p:sp>
        <p:nvSpPr>
          <p:cNvPr id="1119" name="Google Shape;1119;p175"/>
          <p:cNvSpPr txBox="1"/>
          <p:nvPr/>
        </p:nvSpPr>
        <p:spPr>
          <a:xfrm>
            <a:off x="52388" y="4895850"/>
            <a:ext cx="3086100" cy="253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A6A6A6"/>
              </a:buClr>
              <a:buSzPts val="800"/>
              <a:buFont typeface="Arial"/>
              <a:buNone/>
            </a:pPr>
            <a:r>
              <a:rPr lang="en-GB" sz="800" b="0" i="0" u="none">
                <a:solidFill>
                  <a:srgbClr val="A6A6A6"/>
                </a:solidFill>
                <a:latin typeface="Arial"/>
                <a:ea typeface="Arial"/>
                <a:cs typeface="Arial"/>
                <a:sym typeface="Arial"/>
              </a:rPr>
              <a:t>© The Behavioural Insights Team</a:t>
            </a:r>
            <a:endParaRPr sz="1100"/>
          </a:p>
        </p:txBody>
      </p:sp>
      <p:sp>
        <p:nvSpPr>
          <p:cNvPr id="1120" name="Google Shape;1120;p175"/>
          <p:cNvSpPr/>
          <p:nvPr/>
        </p:nvSpPr>
        <p:spPr>
          <a:xfrm>
            <a:off x="687700" y="1222600"/>
            <a:ext cx="2891100" cy="3368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21" name="Google Shape;1121;p175"/>
          <p:cNvPicPr preferRelativeResize="0"/>
          <p:nvPr/>
        </p:nvPicPr>
        <p:blipFill>
          <a:blip r:embed="rId4">
            <a:alphaModFix/>
          </a:blip>
          <a:stretch>
            <a:fillRect/>
          </a:stretch>
        </p:blipFill>
        <p:spPr>
          <a:xfrm flipH="1">
            <a:off x="5872925" y="1129687"/>
            <a:ext cx="2557635" cy="3368276"/>
          </a:xfrm>
          <a:prstGeom prst="rect">
            <a:avLst/>
          </a:prstGeom>
          <a:noFill/>
          <a:ln>
            <a:noFill/>
          </a:ln>
        </p:spPr>
      </p:pic>
      <p:sp>
        <p:nvSpPr>
          <p:cNvPr id="1122" name="Google Shape;1122;p175"/>
          <p:cNvSpPr/>
          <p:nvPr/>
        </p:nvSpPr>
        <p:spPr>
          <a:xfrm>
            <a:off x="5539450" y="1146600"/>
            <a:ext cx="2891100" cy="3444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23" name="Google Shape;1123;p175"/>
          <p:cNvPicPr preferRelativeResize="0"/>
          <p:nvPr/>
        </p:nvPicPr>
        <p:blipFill>
          <a:blip r:embed="rId5">
            <a:alphaModFix/>
          </a:blip>
          <a:stretch>
            <a:fillRect/>
          </a:stretch>
        </p:blipFill>
        <p:spPr>
          <a:xfrm>
            <a:off x="931318" y="1036850"/>
            <a:ext cx="2557635" cy="3368276"/>
          </a:xfrm>
          <a:prstGeom prst="rect">
            <a:avLst/>
          </a:prstGeom>
          <a:noFill/>
          <a:ln>
            <a:noFill/>
          </a:ln>
        </p:spPr>
      </p:pic>
      <p:sp>
        <p:nvSpPr>
          <p:cNvPr id="1124" name="Google Shape;1124;p175"/>
          <p:cNvSpPr txBox="1"/>
          <p:nvPr/>
        </p:nvSpPr>
        <p:spPr>
          <a:xfrm>
            <a:off x="5248875" y="2116675"/>
            <a:ext cx="1826700" cy="72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100">
              <a:solidFill>
                <a:srgbClr val="434343"/>
              </a:solidFill>
            </a:endParaRPr>
          </a:p>
        </p:txBody>
      </p:sp>
      <p:sp>
        <p:nvSpPr>
          <p:cNvPr id="1125" name="Google Shape;1125;p175"/>
          <p:cNvSpPr txBox="1"/>
          <p:nvPr/>
        </p:nvSpPr>
        <p:spPr>
          <a:xfrm>
            <a:off x="4572000" y="2116675"/>
            <a:ext cx="1826700" cy="72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100">
              <a:solidFill>
                <a:srgbClr val="434343"/>
              </a:solidFill>
            </a:endParaRPr>
          </a:p>
        </p:txBody>
      </p:sp>
      <p:sp>
        <p:nvSpPr>
          <p:cNvPr id="1126" name="Google Shape;1126;p175"/>
          <p:cNvSpPr txBox="1"/>
          <p:nvPr/>
        </p:nvSpPr>
        <p:spPr>
          <a:xfrm>
            <a:off x="1297075" y="2156925"/>
            <a:ext cx="1826700" cy="72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GB" sz="1100" b="1">
                <a:solidFill>
                  <a:schemeClr val="dk2"/>
                </a:solidFill>
              </a:rPr>
              <a:t>Automatic system</a:t>
            </a:r>
            <a:r>
              <a:rPr lang="en-GB" sz="1100">
                <a:solidFill>
                  <a:schemeClr val="dk2"/>
                </a:solidFill>
              </a:rPr>
              <a:t> </a:t>
            </a:r>
            <a:endParaRPr sz="1100">
              <a:solidFill>
                <a:schemeClr val="dk2"/>
              </a:solidFill>
            </a:endParaRPr>
          </a:p>
          <a:p>
            <a:pPr marL="0" lvl="0" indent="0" algn="ctr" rtl="0">
              <a:spcBef>
                <a:spcPts val="0"/>
              </a:spcBef>
              <a:spcAft>
                <a:spcPts val="0"/>
              </a:spcAft>
              <a:buNone/>
            </a:pPr>
            <a:r>
              <a:rPr lang="en-GB" sz="1100">
                <a:solidFill>
                  <a:schemeClr val="dk2"/>
                </a:solidFill>
              </a:rPr>
              <a:t>Intuitive and automatic responses </a:t>
            </a:r>
            <a:endParaRPr sz="1100" b="1">
              <a:solidFill>
                <a:srgbClr val="434343"/>
              </a:solidFill>
            </a:endParaRPr>
          </a:p>
        </p:txBody>
      </p:sp>
      <p:sp>
        <p:nvSpPr>
          <p:cNvPr id="1127" name="Google Shape;1127;p175"/>
          <p:cNvSpPr txBox="1">
            <a:spLocks noGrp="1"/>
          </p:cNvSpPr>
          <p:nvPr>
            <p:ph type="sldNum" idx="12"/>
          </p:nvPr>
        </p:nvSpPr>
        <p:spPr>
          <a:xfrm>
            <a:off x="8501900" y="4708800"/>
            <a:ext cx="384300" cy="2592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11</a:t>
            </a:fld>
            <a:endParaRPr/>
          </a:p>
        </p:txBody>
      </p:sp>
      <p:sp>
        <p:nvSpPr>
          <p:cNvPr id="1128" name="Google Shape;1128;p175"/>
          <p:cNvSpPr txBox="1">
            <a:spLocks noGrp="1"/>
          </p:cNvSpPr>
          <p:nvPr>
            <p:ph type="title"/>
          </p:nvPr>
        </p:nvSpPr>
        <p:spPr>
          <a:xfrm>
            <a:off x="450000" y="306000"/>
            <a:ext cx="7628400" cy="6366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GB" sz="2400" b="1">
                <a:latin typeface="Arial"/>
                <a:ea typeface="Arial"/>
                <a:cs typeface="Arial"/>
                <a:sym typeface="Arial"/>
              </a:rPr>
              <a:t>Dual process </a:t>
            </a:r>
            <a:r>
              <a:rPr lang="en-GB" sz="2400">
                <a:solidFill>
                  <a:schemeClr val="dk1"/>
                </a:solidFill>
              </a:rPr>
              <a:t>theory</a:t>
            </a:r>
            <a:r>
              <a:rPr lang="en-GB" sz="2400" b="1">
                <a:latin typeface="Arial"/>
                <a:ea typeface="Arial"/>
                <a:cs typeface="Arial"/>
                <a:sym typeface="Arial"/>
              </a:rPr>
              <a:t>: </a:t>
            </a:r>
            <a:r>
              <a:rPr lang="en-GB" sz="2400"/>
              <a:t>How people process information</a:t>
            </a:r>
            <a:endParaRPr sz="2400"/>
          </a:p>
        </p:txBody>
      </p:sp>
      <p:pic>
        <p:nvPicPr>
          <p:cNvPr id="1129" name="Google Shape;1129;p175"/>
          <p:cNvPicPr preferRelativeResize="0"/>
          <p:nvPr/>
        </p:nvPicPr>
        <p:blipFill>
          <a:blip r:embed="rId4">
            <a:alphaModFix/>
          </a:blip>
          <a:stretch>
            <a:fillRect/>
          </a:stretch>
        </p:blipFill>
        <p:spPr>
          <a:xfrm flipH="1">
            <a:off x="5676342" y="1036850"/>
            <a:ext cx="2557635" cy="3368276"/>
          </a:xfrm>
          <a:prstGeom prst="rect">
            <a:avLst/>
          </a:prstGeom>
          <a:noFill/>
          <a:ln>
            <a:noFill/>
          </a:ln>
        </p:spPr>
      </p:pic>
      <p:sp>
        <p:nvSpPr>
          <p:cNvPr id="1130" name="Google Shape;1130;p175"/>
          <p:cNvSpPr txBox="1"/>
          <p:nvPr/>
        </p:nvSpPr>
        <p:spPr>
          <a:xfrm>
            <a:off x="6109836" y="2175375"/>
            <a:ext cx="1857600" cy="692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GB" sz="1100" b="1">
                <a:solidFill>
                  <a:srgbClr val="434343"/>
                </a:solidFill>
              </a:rPr>
              <a:t>Reflective system</a:t>
            </a:r>
            <a:r>
              <a:rPr lang="en-GB" sz="1100">
                <a:solidFill>
                  <a:srgbClr val="434343"/>
                </a:solidFill>
              </a:rPr>
              <a:t> </a:t>
            </a:r>
            <a:endParaRPr sz="1100">
              <a:solidFill>
                <a:srgbClr val="434343"/>
              </a:solidFill>
            </a:endParaRPr>
          </a:p>
          <a:p>
            <a:pPr marL="0" lvl="0" indent="0" algn="ctr" rtl="0">
              <a:spcBef>
                <a:spcPts val="0"/>
              </a:spcBef>
              <a:spcAft>
                <a:spcPts val="0"/>
              </a:spcAft>
              <a:buNone/>
            </a:pPr>
            <a:r>
              <a:rPr lang="en-GB" sz="1100">
                <a:solidFill>
                  <a:srgbClr val="434343"/>
                </a:solidFill>
              </a:rPr>
              <a:t>Slow, rational, and analytical processes</a:t>
            </a:r>
            <a:endParaRPr/>
          </a:p>
        </p:txBody>
      </p:sp>
      <p:sp>
        <p:nvSpPr>
          <p:cNvPr id="1131" name="Google Shape;1131;p175"/>
          <p:cNvSpPr/>
          <p:nvPr/>
        </p:nvSpPr>
        <p:spPr>
          <a:xfrm>
            <a:off x="3531875" y="1048425"/>
            <a:ext cx="5097000" cy="2254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75"/>
          <p:cNvSpPr/>
          <p:nvPr/>
        </p:nvSpPr>
        <p:spPr>
          <a:xfrm>
            <a:off x="5851475" y="2243775"/>
            <a:ext cx="2777400" cy="2254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3" name="Google Shape;1133;p175"/>
          <p:cNvGrpSpPr/>
          <p:nvPr/>
        </p:nvGrpSpPr>
        <p:grpSpPr>
          <a:xfrm>
            <a:off x="8078283" y="306040"/>
            <a:ext cx="615832" cy="636615"/>
            <a:chOff x="1550538" y="1360971"/>
            <a:chExt cx="1298401" cy="1307754"/>
          </a:xfrm>
        </p:grpSpPr>
        <p:sp>
          <p:nvSpPr>
            <p:cNvPr id="1134" name="Google Shape;1134;p175"/>
            <p:cNvSpPr/>
            <p:nvPr/>
          </p:nvSpPr>
          <p:spPr>
            <a:xfrm>
              <a:off x="1554500" y="1363170"/>
              <a:ext cx="643800" cy="12984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175"/>
            <p:cNvSpPr/>
            <p:nvPr/>
          </p:nvSpPr>
          <p:spPr>
            <a:xfrm>
              <a:off x="2198300" y="1370325"/>
              <a:ext cx="643800" cy="1298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36" name="Google Shape;1136;p175"/>
            <p:cNvPicPr preferRelativeResize="0"/>
            <p:nvPr/>
          </p:nvPicPr>
          <p:blipFill>
            <a:blip r:embed="rId6">
              <a:alphaModFix/>
            </a:blip>
            <a:stretch>
              <a:fillRect/>
            </a:stretch>
          </p:blipFill>
          <p:spPr>
            <a:xfrm>
              <a:off x="1550537" y="1360971"/>
              <a:ext cx="1298401" cy="1298401"/>
            </a:xfrm>
            <a:prstGeom prst="rect">
              <a:avLst/>
            </a:prstGeom>
            <a:noFill/>
            <a:ln w="9525" cap="flat" cmpd="sng">
              <a:solidFill>
                <a:schemeClr val="lt1"/>
              </a:solidFill>
              <a:prstDash val="solid"/>
              <a:round/>
              <a:headEnd type="none" w="sm" len="sm"/>
              <a:tailEnd type="none" w="sm" len="sm"/>
            </a:ln>
          </p:spPr>
        </p:pic>
      </p:gr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4476"/>
        <p:cNvGrpSpPr/>
        <p:nvPr/>
      </p:nvGrpSpPr>
      <p:grpSpPr>
        <a:xfrm>
          <a:off x="0" y="0"/>
          <a:ext cx="0" cy="0"/>
          <a:chOff x="0" y="0"/>
          <a:chExt cx="0" cy="0"/>
        </a:xfrm>
      </p:grpSpPr>
      <p:sp>
        <p:nvSpPr>
          <p:cNvPr id="4477" name="Google Shape;4477;p274"/>
          <p:cNvSpPr txBox="1"/>
          <p:nvPr/>
        </p:nvSpPr>
        <p:spPr>
          <a:xfrm>
            <a:off x="52388" y="4895850"/>
            <a:ext cx="3086100" cy="253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A6A6A6"/>
              </a:buClr>
              <a:buSzPts val="800"/>
              <a:buFont typeface="Arial"/>
              <a:buNone/>
            </a:pPr>
            <a:r>
              <a:rPr lang="en-GB" sz="800" b="0" i="0" u="none">
                <a:solidFill>
                  <a:srgbClr val="A6A6A6"/>
                </a:solidFill>
                <a:latin typeface="Arial"/>
                <a:ea typeface="Arial"/>
                <a:cs typeface="Arial"/>
                <a:sym typeface="Arial"/>
              </a:rPr>
              <a:t>© The Behavioural Insights Team</a:t>
            </a:r>
            <a:endParaRPr sz="1100"/>
          </a:p>
        </p:txBody>
      </p:sp>
      <p:sp>
        <p:nvSpPr>
          <p:cNvPr id="4478" name="Google Shape;4478;p274"/>
          <p:cNvSpPr txBox="1">
            <a:spLocks noGrp="1"/>
          </p:cNvSpPr>
          <p:nvPr>
            <p:ph type="title"/>
          </p:nvPr>
        </p:nvSpPr>
        <p:spPr>
          <a:xfrm>
            <a:off x="319100" y="0"/>
            <a:ext cx="8179200" cy="994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GB" sz="2400" b="1">
                <a:latin typeface="Arial"/>
                <a:ea typeface="Arial"/>
                <a:cs typeface="Arial"/>
                <a:sym typeface="Arial"/>
              </a:rPr>
              <a:t>The TESTS methodology</a:t>
            </a:r>
            <a:r>
              <a:rPr lang="en-GB" sz="2400" b="1">
                <a:solidFill>
                  <a:srgbClr val="000000"/>
                </a:solidFill>
                <a:latin typeface="Arial"/>
                <a:ea typeface="Arial"/>
                <a:cs typeface="Arial"/>
                <a:sym typeface="Arial"/>
              </a:rPr>
              <a:t>: </a:t>
            </a:r>
            <a:r>
              <a:rPr lang="en-GB" sz="2400" b="1">
                <a:solidFill>
                  <a:srgbClr val="0098DB"/>
                </a:solidFill>
                <a:latin typeface="Arial"/>
                <a:ea typeface="Arial"/>
                <a:cs typeface="Arial"/>
                <a:sym typeface="Arial"/>
              </a:rPr>
              <a:t>Solution</a:t>
            </a:r>
            <a:endParaRPr sz="2400" b="1">
              <a:solidFill>
                <a:srgbClr val="0098DB"/>
              </a:solidFill>
              <a:latin typeface="Arial"/>
              <a:ea typeface="Arial"/>
              <a:cs typeface="Arial"/>
              <a:sym typeface="Arial"/>
            </a:endParaRPr>
          </a:p>
        </p:txBody>
      </p:sp>
      <p:sp>
        <p:nvSpPr>
          <p:cNvPr id="4479" name="Google Shape;4479;p274"/>
          <p:cNvSpPr/>
          <p:nvPr/>
        </p:nvSpPr>
        <p:spPr>
          <a:xfrm>
            <a:off x="5487190" y="2224833"/>
            <a:ext cx="850311" cy="201104"/>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480" name="Google Shape;4480;p274"/>
          <p:cNvSpPr/>
          <p:nvPr/>
        </p:nvSpPr>
        <p:spPr>
          <a:xfrm rot="-5397052">
            <a:off x="5189653" y="2181049"/>
            <a:ext cx="349800" cy="2889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81" name="Google Shape;4481;p274"/>
          <p:cNvGrpSpPr/>
          <p:nvPr/>
        </p:nvGrpSpPr>
        <p:grpSpPr>
          <a:xfrm>
            <a:off x="6311586" y="3239170"/>
            <a:ext cx="1207370" cy="349991"/>
            <a:chOff x="1711050" y="2677195"/>
            <a:chExt cx="963507" cy="279300"/>
          </a:xfrm>
        </p:grpSpPr>
        <p:sp>
          <p:nvSpPr>
            <p:cNvPr id="4482" name="Google Shape;4482;p274"/>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483" name="Google Shape;4483;p274"/>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84" name="Google Shape;4484;p274"/>
          <p:cNvGrpSpPr/>
          <p:nvPr/>
        </p:nvGrpSpPr>
        <p:grpSpPr>
          <a:xfrm>
            <a:off x="7004427" y="2158655"/>
            <a:ext cx="1117480" cy="349991"/>
            <a:chOff x="2235454" y="1814393"/>
            <a:chExt cx="891772" cy="279300"/>
          </a:xfrm>
        </p:grpSpPr>
        <p:sp>
          <p:nvSpPr>
            <p:cNvPr id="4485" name="Google Shape;4485;p274"/>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486" name="Google Shape;4486;p274"/>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87" name="Google Shape;4487;p274"/>
          <p:cNvGrpSpPr/>
          <p:nvPr/>
        </p:nvGrpSpPr>
        <p:grpSpPr>
          <a:xfrm>
            <a:off x="1000940" y="3236034"/>
            <a:ext cx="1207370" cy="349991"/>
            <a:chOff x="1711050" y="2677195"/>
            <a:chExt cx="963507" cy="279300"/>
          </a:xfrm>
        </p:grpSpPr>
        <p:sp>
          <p:nvSpPr>
            <p:cNvPr id="4488" name="Google Shape;4488;p274"/>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489" name="Google Shape;4489;p274"/>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90" name="Google Shape;4490;p274"/>
          <p:cNvGrpSpPr/>
          <p:nvPr/>
        </p:nvGrpSpPr>
        <p:grpSpPr>
          <a:xfrm>
            <a:off x="1658071" y="2154857"/>
            <a:ext cx="1117480" cy="349991"/>
            <a:chOff x="2235454" y="1814393"/>
            <a:chExt cx="891772" cy="279300"/>
          </a:xfrm>
        </p:grpSpPr>
        <p:sp>
          <p:nvSpPr>
            <p:cNvPr id="4491" name="Google Shape;4491;p274"/>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492" name="Google Shape;4492;p274"/>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93" name="Google Shape;4493;p274"/>
          <p:cNvGrpSpPr/>
          <p:nvPr/>
        </p:nvGrpSpPr>
        <p:grpSpPr>
          <a:xfrm>
            <a:off x="2800666" y="3239843"/>
            <a:ext cx="1207370" cy="349991"/>
            <a:chOff x="1711050" y="2677195"/>
            <a:chExt cx="963507" cy="279300"/>
          </a:xfrm>
        </p:grpSpPr>
        <p:sp>
          <p:nvSpPr>
            <p:cNvPr id="4494" name="Google Shape;4494;p274"/>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495" name="Google Shape;4495;p274"/>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96" name="Google Shape;4496;p274"/>
          <p:cNvGrpSpPr/>
          <p:nvPr/>
        </p:nvGrpSpPr>
        <p:grpSpPr>
          <a:xfrm>
            <a:off x="3457796" y="2158666"/>
            <a:ext cx="1117480" cy="349991"/>
            <a:chOff x="2235454" y="1814393"/>
            <a:chExt cx="891772" cy="279300"/>
          </a:xfrm>
        </p:grpSpPr>
        <p:sp>
          <p:nvSpPr>
            <p:cNvPr id="4497" name="Google Shape;4497;p274"/>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0098DB"/>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498" name="Google Shape;4498;p274"/>
            <p:cNvSpPr/>
            <p:nvPr/>
          </p:nvSpPr>
          <p:spPr>
            <a:xfrm rot="-5396307">
              <a:off x="2211304" y="1838693"/>
              <a:ext cx="279300" cy="230700"/>
            </a:xfrm>
            <a:prstGeom prst="triangle">
              <a:avLst>
                <a:gd name="adj" fmla="val 50000"/>
              </a:avLst>
            </a:prstGeom>
            <a:solidFill>
              <a:srgbClr val="0098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99" name="Google Shape;4499;p274"/>
          <p:cNvGrpSpPr/>
          <p:nvPr/>
        </p:nvGrpSpPr>
        <p:grpSpPr>
          <a:xfrm>
            <a:off x="4558046" y="3236355"/>
            <a:ext cx="1207370" cy="349991"/>
            <a:chOff x="1711050" y="2677195"/>
            <a:chExt cx="963507" cy="279300"/>
          </a:xfrm>
        </p:grpSpPr>
        <p:sp>
          <p:nvSpPr>
            <p:cNvPr id="4500" name="Google Shape;4500;p274"/>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0098DB"/>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501" name="Google Shape;4501;p274"/>
            <p:cNvSpPr/>
            <p:nvPr/>
          </p:nvSpPr>
          <p:spPr>
            <a:xfrm rot="5403693">
              <a:off x="2419407" y="2701495"/>
              <a:ext cx="279300" cy="230700"/>
            </a:xfrm>
            <a:prstGeom prst="triangle">
              <a:avLst>
                <a:gd name="adj" fmla="val 50000"/>
              </a:avLst>
            </a:prstGeom>
            <a:solidFill>
              <a:srgbClr val="0098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02" name="Google Shape;4502;p274"/>
          <p:cNvSpPr txBox="1"/>
          <p:nvPr/>
        </p:nvSpPr>
        <p:spPr>
          <a:xfrm>
            <a:off x="428523"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chemeClr val="dk2"/>
                </a:solidFill>
                <a:latin typeface="Arial Black"/>
                <a:ea typeface="Arial Black"/>
                <a:cs typeface="Arial Black"/>
                <a:sym typeface="Arial Black"/>
              </a:rPr>
              <a:t>TARGET</a:t>
            </a:r>
            <a:endParaRPr sz="900">
              <a:solidFill>
                <a:schemeClr val="dk2"/>
              </a:solidFill>
              <a:latin typeface="Arial Black"/>
              <a:ea typeface="Arial Black"/>
              <a:cs typeface="Arial Black"/>
              <a:sym typeface="Arial Black"/>
            </a:endParaRPr>
          </a:p>
        </p:txBody>
      </p:sp>
      <p:sp>
        <p:nvSpPr>
          <p:cNvPr id="4503" name="Google Shape;4503;p274"/>
          <p:cNvSpPr txBox="1"/>
          <p:nvPr/>
        </p:nvSpPr>
        <p:spPr>
          <a:xfrm>
            <a:off x="2171555"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chemeClr val="dk2"/>
                </a:solidFill>
                <a:latin typeface="Arial Black"/>
                <a:ea typeface="Arial Black"/>
                <a:cs typeface="Arial Black"/>
                <a:sym typeface="Arial Black"/>
              </a:rPr>
              <a:t>EXPLORE</a:t>
            </a:r>
            <a:endParaRPr sz="900">
              <a:solidFill>
                <a:schemeClr val="dk2"/>
              </a:solidFill>
              <a:latin typeface="Arial Black"/>
              <a:ea typeface="Arial Black"/>
              <a:cs typeface="Arial Black"/>
              <a:sym typeface="Arial Black"/>
            </a:endParaRPr>
          </a:p>
        </p:txBody>
      </p:sp>
      <p:sp>
        <p:nvSpPr>
          <p:cNvPr id="4504" name="Google Shape;4504;p274"/>
          <p:cNvSpPr txBox="1"/>
          <p:nvPr/>
        </p:nvSpPr>
        <p:spPr>
          <a:xfrm>
            <a:off x="3989124"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rgbClr val="0098DB"/>
                </a:solidFill>
                <a:latin typeface="Arial Black"/>
                <a:ea typeface="Arial Black"/>
                <a:cs typeface="Arial Black"/>
                <a:sym typeface="Arial Black"/>
              </a:rPr>
              <a:t>SOLUTION</a:t>
            </a:r>
            <a:endParaRPr sz="900">
              <a:solidFill>
                <a:srgbClr val="0098DB"/>
              </a:solidFill>
              <a:latin typeface="Arial Black"/>
              <a:ea typeface="Arial Black"/>
              <a:cs typeface="Arial Black"/>
              <a:sym typeface="Arial Black"/>
            </a:endParaRPr>
          </a:p>
        </p:txBody>
      </p:sp>
      <p:sp>
        <p:nvSpPr>
          <p:cNvPr id="4505" name="Google Shape;4505;p274"/>
          <p:cNvSpPr txBox="1"/>
          <p:nvPr/>
        </p:nvSpPr>
        <p:spPr>
          <a:xfrm>
            <a:off x="5754200"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chemeClr val="dk2"/>
                </a:solidFill>
                <a:latin typeface="Arial Black"/>
                <a:ea typeface="Arial Black"/>
                <a:cs typeface="Arial Black"/>
                <a:sym typeface="Arial Black"/>
              </a:rPr>
              <a:t>TRIAL</a:t>
            </a:r>
            <a:endParaRPr sz="900">
              <a:solidFill>
                <a:schemeClr val="dk2"/>
              </a:solidFill>
              <a:latin typeface="Arial Black"/>
              <a:ea typeface="Arial Black"/>
              <a:cs typeface="Arial Black"/>
              <a:sym typeface="Arial Black"/>
            </a:endParaRPr>
          </a:p>
        </p:txBody>
      </p:sp>
      <p:sp>
        <p:nvSpPr>
          <p:cNvPr id="4506" name="Google Shape;4506;p274"/>
          <p:cNvSpPr txBox="1"/>
          <p:nvPr/>
        </p:nvSpPr>
        <p:spPr>
          <a:xfrm>
            <a:off x="7503827"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chemeClr val="dk2"/>
                </a:solidFill>
                <a:latin typeface="Arial Black"/>
                <a:ea typeface="Arial Black"/>
                <a:cs typeface="Arial Black"/>
                <a:sym typeface="Arial Black"/>
              </a:rPr>
              <a:t>SCALE</a:t>
            </a:r>
            <a:endParaRPr sz="900">
              <a:solidFill>
                <a:schemeClr val="dk2"/>
              </a:solidFill>
              <a:latin typeface="Arial Black"/>
              <a:ea typeface="Arial Black"/>
              <a:cs typeface="Arial Black"/>
              <a:sym typeface="Arial Black"/>
            </a:endParaRPr>
          </a:p>
        </p:txBody>
      </p:sp>
      <p:sp>
        <p:nvSpPr>
          <p:cNvPr id="4507" name="Google Shape;4507;p274"/>
          <p:cNvSpPr/>
          <p:nvPr/>
        </p:nvSpPr>
        <p:spPr>
          <a:xfrm>
            <a:off x="2134304" y="2229443"/>
            <a:ext cx="1287431" cy="1287049"/>
          </a:xfrm>
          <a:custGeom>
            <a:avLst/>
            <a:gdLst/>
            <a:ahLst/>
            <a:cxnLst/>
            <a:rect l="l" t="t" r="r" b="b"/>
            <a:pathLst>
              <a:path w="577" h="577" extrusionOk="0">
                <a:moveTo>
                  <a:pt x="288" y="486"/>
                </a:moveTo>
                <a:cubicBezTo>
                  <a:pt x="179" y="486"/>
                  <a:pt x="90" y="397"/>
                  <a:pt x="90" y="289"/>
                </a:cubicBezTo>
                <a:cubicBezTo>
                  <a:pt x="90" y="179"/>
                  <a:pt x="179" y="91"/>
                  <a:pt x="288" y="91"/>
                </a:cubicBezTo>
                <a:cubicBezTo>
                  <a:pt x="398" y="91"/>
                  <a:pt x="487" y="179"/>
                  <a:pt x="487" y="289"/>
                </a:cubicBezTo>
                <a:cubicBezTo>
                  <a:pt x="487" y="397"/>
                  <a:pt x="398" y="486"/>
                  <a:pt x="288" y="486"/>
                </a:cubicBezTo>
                <a:close/>
                <a:moveTo>
                  <a:pt x="288" y="0"/>
                </a:moveTo>
                <a:cubicBezTo>
                  <a:pt x="128" y="0"/>
                  <a:pt x="0" y="129"/>
                  <a:pt x="0" y="289"/>
                </a:cubicBezTo>
                <a:cubicBezTo>
                  <a:pt x="0" y="447"/>
                  <a:pt x="128" y="577"/>
                  <a:pt x="288" y="577"/>
                </a:cubicBezTo>
                <a:cubicBezTo>
                  <a:pt x="448" y="577"/>
                  <a:pt x="577" y="447"/>
                  <a:pt x="577" y="289"/>
                </a:cubicBezTo>
                <a:cubicBezTo>
                  <a:pt x="577" y="129"/>
                  <a:pt x="448" y="0"/>
                  <a:pt x="288" y="0"/>
                </a:cubicBez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508" name="Google Shape;4508;p274"/>
          <p:cNvSpPr/>
          <p:nvPr/>
        </p:nvSpPr>
        <p:spPr>
          <a:xfrm>
            <a:off x="368556" y="2229443"/>
            <a:ext cx="1289667" cy="1287049"/>
          </a:xfrm>
          <a:custGeom>
            <a:avLst/>
            <a:gdLst/>
            <a:ahLst/>
            <a:cxnLst/>
            <a:rect l="l" t="t" r="r" b="b"/>
            <a:pathLst>
              <a:path w="578" h="577" extrusionOk="0">
                <a:moveTo>
                  <a:pt x="289" y="486"/>
                </a:moveTo>
                <a:cubicBezTo>
                  <a:pt x="180" y="486"/>
                  <a:pt x="91" y="397"/>
                  <a:pt x="91" y="289"/>
                </a:cubicBezTo>
                <a:cubicBezTo>
                  <a:pt x="91" y="179"/>
                  <a:pt x="180" y="91"/>
                  <a:pt x="289" y="91"/>
                </a:cubicBezTo>
                <a:cubicBezTo>
                  <a:pt x="399" y="91"/>
                  <a:pt x="487" y="179"/>
                  <a:pt x="487" y="289"/>
                </a:cubicBezTo>
                <a:cubicBezTo>
                  <a:pt x="487" y="397"/>
                  <a:pt x="399" y="486"/>
                  <a:pt x="289" y="486"/>
                </a:cubicBezTo>
                <a:close/>
                <a:moveTo>
                  <a:pt x="289" y="0"/>
                </a:moveTo>
                <a:cubicBezTo>
                  <a:pt x="129" y="0"/>
                  <a:pt x="0" y="129"/>
                  <a:pt x="0" y="289"/>
                </a:cubicBezTo>
                <a:cubicBezTo>
                  <a:pt x="0" y="447"/>
                  <a:pt x="129" y="577"/>
                  <a:pt x="289" y="577"/>
                </a:cubicBezTo>
                <a:cubicBezTo>
                  <a:pt x="449" y="577"/>
                  <a:pt x="578" y="447"/>
                  <a:pt x="578" y="289"/>
                </a:cubicBezTo>
                <a:cubicBezTo>
                  <a:pt x="578" y="129"/>
                  <a:pt x="449" y="0"/>
                  <a:pt x="289" y="0"/>
                </a:cubicBez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509" name="Google Shape;4509;p274"/>
          <p:cNvSpPr/>
          <p:nvPr/>
        </p:nvSpPr>
        <p:spPr>
          <a:xfrm>
            <a:off x="3897816" y="2229443"/>
            <a:ext cx="1287431" cy="1287049"/>
          </a:xfrm>
          <a:custGeom>
            <a:avLst/>
            <a:gdLst/>
            <a:ahLst/>
            <a:cxnLst/>
            <a:rect l="l" t="t" r="r" b="b"/>
            <a:pathLst>
              <a:path w="577" h="577" extrusionOk="0">
                <a:moveTo>
                  <a:pt x="487" y="289"/>
                </a:moveTo>
                <a:cubicBezTo>
                  <a:pt x="487" y="397"/>
                  <a:pt x="398" y="486"/>
                  <a:pt x="289" y="486"/>
                </a:cubicBezTo>
                <a:cubicBezTo>
                  <a:pt x="179" y="486"/>
                  <a:pt x="90" y="397"/>
                  <a:pt x="90" y="289"/>
                </a:cubicBezTo>
                <a:cubicBezTo>
                  <a:pt x="90" y="179"/>
                  <a:pt x="179" y="91"/>
                  <a:pt x="289" y="91"/>
                </a:cubicBezTo>
                <a:cubicBezTo>
                  <a:pt x="398" y="91"/>
                  <a:pt x="487" y="179"/>
                  <a:pt x="487" y="289"/>
                </a:cubicBezTo>
                <a:close/>
                <a:moveTo>
                  <a:pt x="577" y="289"/>
                </a:moveTo>
                <a:cubicBezTo>
                  <a:pt x="577" y="129"/>
                  <a:pt x="447" y="0"/>
                  <a:pt x="289" y="0"/>
                </a:cubicBezTo>
                <a:cubicBezTo>
                  <a:pt x="129" y="0"/>
                  <a:pt x="0" y="129"/>
                  <a:pt x="0" y="289"/>
                </a:cubicBezTo>
                <a:cubicBezTo>
                  <a:pt x="0" y="447"/>
                  <a:pt x="129" y="577"/>
                  <a:pt x="289" y="577"/>
                </a:cubicBezTo>
                <a:cubicBezTo>
                  <a:pt x="447" y="577"/>
                  <a:pt x="577" y="447"/>
                  <a:pt x="577" y="289"/>
                </a:cubicBezTo>
                <a:close/>
              </a:path>
            </a:pathLst>
          </a:custGeom>
          <a:solidFill>
            <a:srgbClr val="0098DB"/>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510" name="Google Shape;4510;p274"/>
          <p:cNvSpPr/>
          <p:nvPr/>
        </p:nvSpPr>
        <p:spPr>
          <a:xfrm>
            <a:off x="5661322" y="2229443"/>
            <a:ext cx="1287431" cy="1287049"/>
          </a:xfrm>
          <a:custGeom>
            <a:avLst/>
            <a:gdLst/>
            <a:ahLst/>
            <a:cxnLst/>
            <a:rect l="l" t="t" r="r" b="b"/>
            <a:pathLst>
              <a:path w="577" h="577" extrusionOk="0">
                <a:moveTo>
                  <a:pt x="289" y="486"/>
                </a:moveTo>
                <a:cubicBezTo>
                  <a:pt x="179" y="486"/>
                  <a:pt x="90" y="397"/>
                  <a:pt x="90" y="289"/>
                </a:cubicBezTo>
                <a:cubicBezTo>
                  <a:pt x="90" y="179"/>
                  <a:pt x="179" y="91"/>
                  <a:pt x="289" y="91"/>
                </a:cubicBezTo>
                <a:cubicBezTo>
                  <a:pt x="398" y="91"/>
                  <a:pt x="486" y="179"/>
                  <a:pt x="486" y="289"/>
                </a:cubicBezTo>
                <a:cubicBezTo>
                  <a:pt x="486" y="397"/>
                  <a:pt x="398" y="486"/>
                  <a:pt x="289" y="486"/>
                </a:cubicBezTo>
                <a:close/>
                <a:moveTo>
                  <a:pt x="289" y="0"/>
                </a:moveTo>
                <a:cubicBezTo>
                  <a:pt x="129" y="0"/>
                  <a:pt x="0" y="129"/>
                  <a:pt x="0" y="289"/>
                </a:cubicBezTo>
                <a:cubicBezTo>
                  <a:pt x="0" y="447"/>
                  <a:pt x="129" y="577"/>
                  <a:pt x="289" y="577"/>
                </a:cubicBezTo>
                <a:cubicBezTo>
                  <a:pt x="447" y="577"/>
                  <a:pt x="577" y="447"/>
                  <a:pt x="577" y="289"/>
                </a:cubicBezTo>
                <a:cubicBezTo>
                  <a:pt x="577" y="129"/>
                  <a:pt x="447" y="0"/>
                  <a:pt x="289" y="0"/>
                </a:cubicBez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511" name="Google Shape;4511;p274"/>
          <p:cNvSpPr/>
          <p:nvPr/>
        </p:nvSpPr>
        <p:spPr>
          <a:xfrm>
            <a:off x="7424835" y="2229443"/>
            <a:ext cx="1285196" cy="1287049"/>
          </a:xfrm>
          <a:custGeom>
            <a:avLst/>
            <a:gdLst/>
            <a:ahLst/>
            <a:cxnLst/>
            <a:rect l="l" t="t" r="r" b="b"/>
            <a:pathLst>
              <a:path w="576" h="577" extrusionOk="0">
                <a:moveTo>
                  <a:pt x="486" y="289"/>
                </a:moveTo>
                <a:cubicBezTo>
                  <a:pt x="486" y="397"/>
                  <a:pt x="397" y="486"/>
                  <a:pt x="289" y="486"/>
                </a:cubicBezTo>
                <a:cubicBezTo>
                  <a:pt x="179" y="486"/>
                  <a:pt x="91" y="397"/>
                  <a:pt x="91" y="289"/>
                </a:cubicBezTo>
                <a:cubicBezTo>
                  <a:pt x="91" y="179"/>
                  <a:pt x="179" y="91"/>
                  <a:pt x="289" y="91"/>
                </a:cubicBezTo>
                <a:cubicBezTo>
                  <a:pt x="397" y="91"/>
                  <a:pt x="486" y="179"/>
                  <a:pt x="486" y="289"/>
                </a:cubicBezTo>
                <a:close/>
                <a:moveTo>
                  <a:pt x="576" y="289"/>
                </a:moveTo>
                <a:cubicBezTo>
                  <a:pt x="576" y="129"/>
                  <a:pt x="447" y="0"/>
                  <a:pt x="289" y="0"/>
                </a:cubicBezTo>
                <a:cubicBezTo>
                  <a:pt x="129" y="0"/>
                  <a:pt x="0" y="129"/>
                  <a:pt x="0" y="289"/>
                </a:cubicBezTo>
                <a:cubicBezTo>
                  <a:pt x="0" y="447"/>
                  <a:pt x="129" y="577"/>
                  <a:pt x="289" y="577"/>
                </a:cubicBezTo>
                <a:cubicBezTo>
                  <a:pt x="447" y="577"/>
                  <a:pt x="576" y="447"/>
                  <a:pt x="576" y="289"/>
                </a:cubicBez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512" name="Google Shape;4512;p274"/>
          <p:cNvSpPr/>
          <p:nvPr/>
        </p:nvSpPr>
        <p:spPr>
          <a:xfrm>
            <a:off x="484011" y="2342956"/>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513" name="Google Shape;4513;p274"/>
          <p:cNvSpPr/>
          <p:nvPr/>
        </p:nvSpPr>
        <p:spPr>
          <a:xfrm>
            <a:off x="2252448" y="2348533"/>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514" name="Google Shape;4514;p274"/>
          <p:cNvSpPr/>
          <p:nvPr/>
        </p:nvSpPr>
        <p:spPr>
          <a:xfrm>
            <a:off x="4014916" y="2334998"/>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515" name="Google Shape;4515;p274"/>
          <p:cNvSpPr/>
          <p:nvPr/>
        </p:nvSpPr>
        <p:spPr>
          <a:xfrm>
            <a:off x="5778935" y="2351854"/>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516" name="Google Shape;4516;p274"/>
          <p:cNvSpPr/>
          <p:nvPr/>
        </p:nvSpPr>
        <p:spPr>
          <a:xfrm>
            <a:off x="7536970" y="2342956"/>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517" name="Google Shape;4517;p274"/>
          <p:cNvSpPr/>
          <p:nvPr/>
        </p:nvSpPr>
        <p:spPr>
          <a:xfrm>
            <a:off x="630059" y="2490875"/>
            <a:ext cx="766647" cy="766420"/>
          </a:xfrm>
          <a:custGeom>
            <a:avLst/>
            <a:gdLst/>
            <a:ahLst/>
            <a:cxnLst/>
            <a:rect l="l" t="t" r="r" b="b"/>
            <a:pathLst>
              <a:path w="344" h="344" extrusionOk="0">
                <a:moveTo>
                  <a:pt x="344" y="172"/>
                </a:moveTo>
                <a:cubicBezTo>
                  <a:pt x="344" y="267"/>
                  <a:pt x="267" y="344"/>
                  <a:pt x="172" y="344"/>
                </a:cubicBezTo>
                <a:cubicBezTo>
                  <a:pt x="77" y="344"/>
                  <a:pt x="0" y="267"/>
                  <a:pt x="0" y="172"/>
                </a:cubicBezTo>
                <a:cubicBezTo>
                  <a:pt x="0" y="78"/>
                  <a:pt x="77" y="0"/>
                  <a:pt x="172" y="0"/>
                </a:cubicBezTo>
                <a:cubicBezTo>
                  <a:pt x="267" y="0"/>
                  <a:pt x="344" y="78"/>
                  <a:pt x="344" y="172"/>
                </a:cubicBezTo>
                <a:close/>
              </a:path>
            </a:pathLst>
          </a:custGeom>
          <a:solidFill>
            <a:srgbClr val="59565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518" name="Google Shape;4518;p274"/>
          <p:cNvSpPr/>
          <p:nvPr/>
        </p:nvSpPr>
        <p:spPr>
          <a:xfrm>
            <a:off x="2395813" y="2490875"/>
            <a:ext cx="764412" cy="766420"/>
          </a:xfrm>
          <a:custGeom>
            <a:avLst/>
            <a:gdLst/>
            <a:ahLst/>
            <a:cxnLst/>
            <a:rect l="l" t="t" r="r" b="b"/>
            <a:pathLst>
              <a:path w="343" h="344" extrusionOk="0">
                <a:moveTo>
                  <a:pt x="343" y="172"/>
                </a:moveTo>
                <a:cubicBezTo>
                  <a:pt x="343" y="267"/>
                  <a:pt x="266" y="344"/>
                  <a:pt x="171" y="344"/>
                </a:cubicBezTo>
                <a:cubicBezTo>
                  <a:pt x="77" y="344"/>
                  <a:pt x="0" y="267"/>
                  <a:pt x="0" y="172"/>
                </a:cubicBezTo>
                <a:cubicBezTo>
                  <a:pt x="0" y="78"/>
                  <a:pt x="77" y="0"/>
                  <a:pt x="171" y="0"/>
                </a:cubicBezTo>
                <a:cubicBezTo>
                  <a:pt x="266" y="0"/>
                  <a:pt x="343" y="78"/>
                  <a:pt x="343" y="172"/>
                </a:cubicBezTo>
                <a:close/>
              </a:path>
            </a:pathLst>
          </a:custGeom>
          <a:solidFill>
            <a:srgbClr val="FADA63"/>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519" name="Google Shape;4519;p274"/>
          <p:cNvSpPr/>
          <p:nvPr/>
        </p:nvSpPr>
        <p:spPr>
          <a:xfrm>
            <a:off x="4159320" y="2490875"/>
            <a:ext cx="764412" cy="766420"/>
          </a:xfrm>
          <a:custGeom>
            <a:avLst/>
            <a:gdLst/>
            <a:ahLst/>
            <a:cxnLst/>
            <a:rect l="l" t="t" r="r" b="b"/>
            <a:pathLst>
              <a:path w="343" h="344" extrusionOk="0">
                <a:moveTo>
                  <a:pt x="343" y="172"/>
                </a:moveTo>
                <a:cubicBezTo>
                  <a:pt x="343" y="78"/>
                  <a:pt x="266" y="0"/>
                  <a:pt x="172" y="0"/>
                </a:cubicBezTo>
                <a:cubicBezTo>
                  <a:pt x="77" y="0"/>
                  <a:pt x="0" y="78"/>
                  <a:pt x="0" y="172"/>
                </a:cubicBezTo>
                <a:cubicBezTo>
                  <a:pt x="0" y="267"/>
                  <a:pt x="77" y="344"/>
                  <a:pt x="172" y="344"/>
                </a:cubicBezTo>
                <a:cubicBezTo>
                  <a:pt x="266" y="344"/>
                  <a:pt x="343" y="267"/>
                  <a:pt x="343" y="172"/>
                </a:cubicBezTo>
                <a:close/>
              </a:path>
            </a:pathLst>
          </a:custGeom>
          <a:solidFill>
            <a:srgbClr val="1899D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520" name="Google Shape;4520;p274"/>
          <p:cNvSpPr/>
          <p:nvPr/>
        </p:nvSpPr>
        <p:spPr>
          <a:xfrm>
            <a:off x="5922832" y="2490875"/>
            <a:ext cx="764412" cy="766420"/>
          </a:xfrm>
          <a:custGeom>
            <a:avLst/>
            <a:gdLst/>
            <a:ahLst/>
            <a:cxnLst/>
            <a:rect l="l" t="t" r="r" b="b"/>
            <a:pathLst>
              <a:path w="343" h="344" extrusionOk="0">
                <a:moveTo>
                  <a:pt x="343" y="172"/>
                </a:moveTo>
                <a:cubicBezTo>
                  <a:pt x="343" y="267"/>
                  <a:pt x="267" y="344"/>
                  <a:pt x="172" y="344"/>
                </a:cubicBezTo>
                <a:cubicBezTo>
                  <a:pt x="77" y="344"/>
                  <a:pt x="0" y="267"/>
                  <a:pt x="0" y="172"/>
                </a:cubicBezTo>
                <a:cubicBezTo>
                  <a:pt x="0" y="78"/>
                  <a:pt x="77" y="0"/>
                  <a:pt x="172" y="0"/>
                </a:cubicBezTo>
                <a:cubicBezTo>
                  <a:pt x="267" y="0"/>
                  <a:pt x="343" y="78"/>
                  <a:pt x="343" y="172"/>
                </a:cubicBezTo>
                <a:close/>
              </a:path>
            </a:pathLst>
          </a:custGeom>
          <a:solidFill>
            <a:srgbClr val="72CE9B"/>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521" name="Google Shape;4521;p274"/>
          <p:cNvSpPr/>
          <p:nvPr/>
        </p:nvSpPr>
        <p:spPr>
          <a:xfrm>
            <a:off x="7686351" y="2490875"/>
            <a:ext cx="766647" cy="766420"/>
          </a:xfrm>
          <a:custGeom>
            <a:avLst/>
            <a:gdLst/>
            <a:ahLst/>
            <a:cxnLst/>
            <a:rect l="l" t="t" r="r" b="b"/>
            <a:pathLst>
              <a:path w="344" h="344" extrusionOk="0">
                <a:moveTo>
                  <a:pt x="344" y="172"/>
                </a:moveTo>
                <a:cubicBezTo>
                  <a:pt x="344" y="78"/>
                  <a:pt x="267" y="0"/>
                  <a:pt x="172" y="0"/>
                </a:cubicBezTo>
                <a:cubicBezTo>
                  <a:pt x="77" y="0"/>
                  <a:pt x="0" y="78"/>
                  <a:pt x="0" y="172"/>
                </a:cubicBezTo>
                <a:cubicBezTo>
                  <a:pt x="0" y="267"/>
                  <a:pt x="77" y="344"/>
                  <a:pt x="172" y="344"/>
                </a:cubicBezTo>
                <a:cubicBezTo>
                  <a:pt x="267" y="344"/>
                  <a:pt x="344" y="267"/>
                  <a:pt x="344" y="172"/>
                </a:cubicBezTo>
                <a:close/>
              </a:path>
            </a:pathLst>
          </a:custGeom>
          <a:solidFill>
            <a:srgbClr val="FFB549"/>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pic>
        <p:nvPicPr>
          <p:cNvPr id="4522" name="Google Shape;4522;p274"/>
          <p:cNvPicPr preferRelativeResize="0"/>
          <p:nvPr/>
        </p:nvPicPr>
        <p:blipFill rotWithShape="1">
          <a:blip r:embed="rId3">
            <a:alphaModFix/>
          </a:blip>
          <a:srcRect/>
          <a:stretch/>
        </p:blipFill>
        <p:spPr>
          <a:xfrm>
            <a:off x="2532072" y="2619177"/>
            <a:ext cx="507443" cy="507011"/>
          </a:xfrm>
          <a:prstGeom prst="rect">
            <a:avLst/>
          </a:prstGeom>
          <a:noFill/>
          <a:ln>
            <a:noFill/>
          </a:ln>
        </p:spPr>
      </p:pic>
      <p:pic>
        <p:nvPicPr>
          <p:cNvPr id="4523" name="Google Shape;4523;p274"/>
          <p:cNvPicPr preferRelativeResize="0"/>
          <p:nvPr/>
        </p:nvPicPr>
        <p:blipFill rotWithShape="1">
          <a:blip r:embed="rId4">
            <a:alphaModFix/>
          </a:blip>
          <a:srcRect/>
          <a:stretch/>
        </p:blipFill>
        <p:spPr>
          <a:xfrm>
            <a:off x="4268488" y="2601732"/>
            <a:ext cx="542378" cy="541909"/>
          </a:xfrm>
          <a:prstGeom prst="rect">
            <a:avLst/>
          </a:prstGeom>
          <a:noFill/>
          <a:ln>
            <a:noFill/>
          </a:ln>
        </p:spPr>
      </p:pic>
      <p:pic>
        <p:nvPicPr>
          <p:cNvPr id="4524" name="Google Shape;4524;p274"/>
          <p:cNvPicPr preferRelativeResize="0"/>
          <p:nvPr/>
        </p:nvPicPr>
        <p:blipFill rotWithShape="1">
          <a:blip r:embed="rId5">
            <a:alphaModFix/>
          </a:blip>
          <a:srcRect/>
          <a:stretch/>
        </p:blipFill>
        <p:spPr>
          <a:xfrm>
            <a:off x="6039823" y="2601494"/>
            <a:ext cx="542378" cy="542382"/>
          </a:xfrm>
          <a:prstGeom prst="rect">
            <a:avLst/>
          </a:prstGeom>
          <a:noFill/>
          <a:ln>
            <a:noFill/>
          </a:ln>
        </p:spPr>
      </p:pic>
      <p:pic>
        <p:nvPicPr>
          <p:cNvPr id="4525" name="Google Shape;4525;p274"/>
          <p:cNvPicPr preferRelativeResize="0"/>
          <p:nvPr/>
        </p:nvPicPr>
        <p:blipFill>
          <a:blip r:embed="rId6">
            <a:alphaModFix/>
          </a:blip>
          <a:stretch>
            <a:fillRect/>
          </a:stretch>
        </p:blipFill>
        <p:spPr>
          <a:xfrm>
            <a:off x="819712" y="2669297"/>
            <a:ext cx="406756" cy="406758"/>
          </a:xfrm>
          <a:prstGeom prst="rect">
            <a:avLst/>
          </a:prstGeom>
          <a:noFill/>
          <a:ln>
            <a:noFill/>
          </a:ln>
        </p:spPr>
      </p:pic>
      <p:pic>
        <p:nvPicPr>
          <p:cNvPr id="4526" name="Google Shape;4526;p274"/>
          <p:cNvPicPr preferRelativeResize="0"/>
          <p:nvPr/>
        </p:nvPicPr>
        <p:blipFill>
          <a:blip r:embed="rId7">
            <a:alphaModFix/>
          </a:blip>
          <a:stretch>
            <a:fillRect/>
          </a:stretch>
        </p:blipFill>
        <p:spPr>
          <a:xfrm>
            <a:off x="7893309" y="2697752"/>
            <a:ext cx="349854" cy="349856"/>
          </a:xfrm>
          <a:prstGeom prst="rect">
            <a:avLst/>
          </a:prstGeom>
          <a:noFill/>
          <a:ln>
            <a:noFill/>
          </a:ln>
        </p:spPr>
      </p:pic>
      <p:cxnSp>
        <p:nvCxnSpPr>
          <p:cNvPr id="4527" name="Google Shape;4527;p274"/>
          <p:cNvCxnSpPr/>
          <p:nvPr/>
        </p:nvCxnSpPr>
        <p:spPr>
          <a:xfrm rot="10800000">
            <a:off x="3591562" y="2353604"/>
            <a:ext cx="812700" cy="0"/>
          </a:xfrm>
          <a:prstGeom prst="straightConnector1">
            <a:avLst/>
          </a:prstGeom>
          <a:noFill/>
          <a:ln w="9525" cap="flat" cmpd="sng">
            <a:solidFill>
              <a:schemeClr val="lt1"/>
            </a:solidFill>
            <a:prstDash val="dash"/>
            <a:round/>
            <a:headEnd type="none" w="med" len="med"/>
            <a:tailEnd type="triangle" w="med" len="med"/>
          </a:ln>
        </p:spPr>
      </p:cxnSp>
      <p:cxnSp>
        <p:nvCxnSpPr>
          <p:cNvPr id="4528" name="Google Shape;4528;p274"/>
          <p:cNvCxnSpPr/>
          <p:nvPr/>
        </p:nvCxnSpPr>
        <p:spPr>
          <a:xfrm rot="10800000" flipH="1">
            <a:off x="1001072" y="3389003"/>
            <a:ext cx="1049100" cy="11700"/>
          </a:xfrm>
          <a:prstGeom prst="straightConnector1">
            <a:avLst/>
          </a:prstGeom>
          <a:noFill/>
          <a:ln w="9525" cap="flat" cmpd="sng">
            <a:solidFill>
              <a:schemeClr val="lt1"/>
            </a:solidFill>
            <a:prstDash val="solid"/>
            <a:round/>
            <a:headEnd type="none" w="med" len="med"/>
            <a:tailEnd type="triangle" w="med" len="med"/>
          </a:ln>
        </p:spPr>
      </p:cxnSp>
      <p:cxnSp>
        <p:nvCxnSpPr>
          <p:cNvPr id="4529" name="Google Shape;4529;p274"/>
          <p:cNvCxnSpPr/>
          <p:nvPr/>
        </p:nvCxnSpPr>
        <p:spPr>
          <a:xfrm rot="10800000" flipH="1">
            <a:off x="2779628" y="3389238"/>
            <a:ext cx="1049100" cy="11700"/>
          </a:xfrm>
          <a:prstGeom prst="straightConnector1">
            <a:avLst/>
          </a:prstGeom>
          <a:noFill/>
          <a:ln w="9525" cap="flat" cmpd="sng">
            <a:solidFill>
              <a:schemeClr val="lt1"/>
            </a:solidFill>
            <a:prstDash val="solid"/>
            <a:round/>
            <a:headEnd type="none" w="med" len="med"/>
            <a:tailEnd type="triangle" w="med" len="med"/>
          </a:ln>
        </p:spPr>
      </p:cxnSp>
      <p:cxnSp>
        <p:nvCxnSpPr>
          <p:cNvPr id="4530" name="Google Shape;4530;p274"/>
          <p:cNvCxnSpPr/>
          <p:nvPr/>
        </p:nvCxnSpPr>
        <p:spPr>
          <a:xfrm rot="10800000" flipH="1">
            <a:off x="4546936" y="3389003"/>
            <a:ext cx="1049100" cy="11700"/>
          </a:xfrm>
          <a:prstGeom prst="straightConnector1">
            <a:avLst/>
          </a:prstGeom>
          <a:noFill/>
          <a:ln w="9525" cap="flat" cmpd="sng">
            <a:solidFill>
              <a:schemeClr val="lt1"/>
            </a:solidFill>
            <a:prstDash val="solid"/>
            <a:round/>
            <a:headEnd type="none" w="med" len="med"/>
            <a:tailEnd type="triangle" w="med" len="med"/>
          </a:ln>
        </p:spPr>
      </p:cxnSp>
      <p:cxnSp>
        <p:nvCxnSpPr>
          <p:cNvPr id="4531" name="Google Shape;4531;p274"/>
          <p:cNvCxnSpPr/>
          <p:nvPr/>
        </p:nvCxnSpPr>
        <p:spPr>
          <a:xfrm rot="10800000" flipH="1">
            <a:off x="6315576" y="3389238"/>
            <a:ext cx="1049100" cy="11700"/>
          </a:xfrm>
          <a:prstGeom prst="straightConnector1">
            <a:avLst/>
          </a:prstGeom>
          <a:noFill/>
          <a:ln w="9525" cap="flat" cmpd="sng">
            <a:solidFill>
              <a:schemeClr val="lt1"/>
            </a:solidFill>
            <a:prstDash val="solid"/>
            <a:round/>
            <a:headEnd type="none" w="med" len="med"/>
            <a:tailEnd type="triangle" w="med" len="med"/>
          </a:ln>
        </p:spPr>
      </p:cxnSp>
      <p:cxnSp>
        <p:nvCxnSpPr>
          <p:cNvPr id="4532" name="Google Shape;4532;p274"/>
          <p:cNvCxnSpPr/>
          <p:nvPr/>
        </p:nvCxnSpPr>
        <p:spPr>
          <a:xfrm rot="10800000">
            <a:off x="1810704" y="2346163"/>
            <a:ext cx="812700" cy="0"/>
          </a:xfrm>
          <a:prstGeom prst="straightConnector1">
            <a:avLst/>
          </a:prstGeom>
          <a:noFill/>
          <a:ln w="9525" cap="flat" cmpd="sng">
            <a:solidFill>
              <a:schemeClr val="lt1"/>
            </a:solidFill>
            <a:prstDash val="dash"/>
            <a:round/>
            <a:headEnd type="none" w="med" len="med"/>
            <a:tailEnd type="triangle" w="med" len="med"/>
          </a:ln>
        </p:spPr>
      </p:cxnSp>
      <p:cxnSp>
        <p:nvCxnSpPr>
          <p:cNvPr id="4533" name="Google Shape;4533;p274"/>
          <p:cNvCxnSpPr/>
          <p:nvPr/>
        </p:nvCxnSpPr>
        <p:spPr>
          <a:xfrm rot="10800000">
            <a:off x="5383746" y="2353619"/>
            <a:ext cx="812700" cy="0"/>
          </a:xfrm>
          <a:prstGeom prst="straightConnector1">
            <a:avLst/>
          </a:prstGeom>
          <a:noFill/>
          <a:ln w="9525" cap="flat" cmpd="sng">
            <a:solidFill>
              <a:schemeClr val="lt1"/>
            </a:solidFill>
            <a:prstDash val="dash"/>
            <a:round/>
            <a:headEnd type="none" w="med" len="med"/>
            <a:tailEnd type="triangle" w="med" len="med"/>
          </a:ln>
        </p:spPr>
      </p:cxnSp>
      <p:cxnSp>
        <p:nvCxnSpPr>
          <p:cNvPr id="4534" name="Google Shape;4534;p274"/>
          <p:cNvCxnSpPr/>
          <p:nvPr/>
        </p:nvCxnSpPr>
        <p:spPr>
          <a:xfrm rot="10800000">
            <a:off x="7157070" y="2346038"/>
            <a:ext cx="812700" cy="0"/>
          </a:xfrm>
          <a:prstGeom prst="straightConnector1">
            <a:avLst/>
          </a:prstGeom>
          <a:noFill/>
          <a:ln w="9525" cap="flat" cmpd="sng">
            <a:solidFill>
              <a:schemeClr val="lt1"/>
            </a:solidFill>
            <a:prstDash val="dash"/>
            <a:round/>
            <a:headEnd type="none" w="med" len="med"/>
            <a:tailEnd type="triangle" w="med" len="med"/>
          </a:ln>
        </p:spPr>
      </p:cxnSp>
      <p:sp>
        <p:nvSpPr>
          <p:cNvPr id="4535" name="Google Shape;4535;p274"/>
          <p:cNvSpPr txBox="1"/>
          <p:nvPr/>
        </p:nvSpPr>
        <p:spPr>
          <a:xfrm>
            <a:off x="373500" y="1026925"/>
            <a:ext cx="8397000" cy="8547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Clr>
                <a:schemeClr val="dk1"/>
              </a:buClr>
              <a:buSzPts val="1600"/>
              <a:buFont typeface="Arial"/>
              <a:buNone/>
            </a:pPr>
            <a:r>
              <a:rPr lang="en-GB">
                <a:solidFill>
                  <a:schemeClr val="dk1"/>
                </a:solidFill>
              </a:rPr>
              <a:t>Develop behavioural intervention(s) to promote </a:t>
            </a:r>
            <a:endParaRPr>
              <a:solidFill>
                <a:schemeClr val="dk1"/>
              </a:solidFill>
            </a:endParaRPr>
          </a:p>
          <a:p>
            <a:pPr marL="0" lvl="0" indent="0" algn="ctr" rtl="0">
              <a:spcBef>
                <a:spcPts val="0"/>
              </a:spcBef>
              <a:spcAft>
                <a:spcPts val="0"/>
              </a:spcAft>
              <a:buClr>
                <a:schemeClr val="dk1"/>
              </a:buClr>
              <a:buSzPts val="1600"/>
              <a:buFont typeface="Arial"/>
              <a:buNone/>
            </a:pPr>
            <a:r>
              <a:rPr lang="en-GB">
                <a:solidFill>
                  <a:schemeClr val="dk1"/>
                </a:solidFill>
              </a:rPr>
              <a:t>your target behaviour</a:t>
            </a:r>
            <a:endParaRPr>
              <a:solidFill>
                <a:schemeClr val="dk1"/>
              </a:solidFill>
            </a:endParaRPr>
          </a:p>
        </p:txBody>
      </p:sp>
      <p:sp>
        <p:nvSpPr>
          <p:cNvPr id="4536" name="Google Shape;4536;p274"/>
          <p:cNvSpPr/>
          <p:nvPr/>
        </p:nvSpPr>
        <p:spPr>
          <a:xfrm>
            <a:off x="0" y="919175"/>
            <a:ext cx="9144000" cy="4137900"/>
          </a:xfrm>
          <a:prstGeom prst="rect">
            <a:avLst/>
          </a:prstGeom>
          <a:solidFill>
            <a:srgbClr val="FFFFFF">
              <a:alpha val="81560"/>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537" name="Google Shape;4537;p274"/>
          <p:cNvSpPr/>
          <p:nvPr/>
        </p:nvSpPr>
        <p:spPr>
          <a:xfrm>
            <a:off x="1696641" y="2015729"/>
            <a:ext cx="2743200" cy="1888331"/>
          </a:xfrm>
          <a:prstGeom prst="flowChartDecision">
            <a:avLst/>
          </a:prstGeom>
          <a:solidFill>
            <a:srgbClr val="7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400" b="1" i="0" u="none" strike="noStrike" cap="none">
                <a:solidFill>
                  <a:srgbClr val="FFFFFF"/>
                </a:solidFill>
                <a:latin typeface="Arial"/>
                <a:ea typeface="Arial"/>
                <a:cs typeface="Arial"/>
                <a:sym typeface="Arial"/>
              </a:rPr>
              <a:t>ATTRACTIVE</a:t>
            </a:r>
            <a:endParaRPr sz="1400" b="1" i="0" u="none" strike="noStrike" cap="none">
              <a:solidFill>
                <a:srgbClr val="FFFFFF"/>
              </a:solidFill>
              <a:latin typeface="Arial"/>
              <a:ea typeface="Arial"/>
              <a:cs typeface="Arial"/>
              <a:sym typeface="Arial"/>
            </a:endParaRPr>
          </a:p>
        </p:txBody>
      </p:sp>
      <p:sp>
        <p:nvSpPr>
          <p:cNvPr id="4538" name="Google Shape;4538;p274"/>
          <p:cNvSpPr/>
          <p:nvPr/>
        </p:nvSpPr>
        <p:spPr>
          <a:xfrm>
            <a:off x="4708922" y="2031207"/>
            <a:ext cx="2743200" cy="1888331"/>
          </a:xfrm>
          <a:prstGeom prst="flowChartDecision">
            <a:avLst/>
          </a:prstGeom>
          <a:solidFill>
            <a:srgbClr val="7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400" b="1" i="0" u="none" strike="noStrike" cap="none">
                <a:solidFill>
                  <a:srgbClr val="FFFFFF"/>
                </a:solidFill>
                <a:latin typeface="Arial"/>
                <a:ea typeface="Arial"/>
                <a:cs typeface="Arial"/>
                <a:sym typeface="Arial"/>
              </a:rPr>
              <a:t>TIMELY</a:t>
            </a:r>
            <a:endParaRPr sz="1400" b="1" i="0" u="none" strike="noStrike" cap="none">
              <a:solidFill>
                <a:srgbClr val="FFFFFF"/>
              </a:solidFill>
              <a:latin typeface="Arial"/>
              <a:ea typeface="Arial"/>
              <a:cs typeface="Arial"/>
              <a:sym typeface="Arial"/>
            </a:endParaRPr>
          </a:p>
        </p:txBody>
      </p:sp>
      <p:pic>
        <p:nvPicPr>
          <p:cNvPr id="4539" name="Google Shape;4539;p274"/>
          <p:cNvPicPr preferRelativeResize="0"/>
          <p:nvPr/>
        </p:nvPicPr>
        <p:blipFill>
          <a:blip r:embed="rId8">
            <a:alphaModFix/>
          </a:blip>
          <a:stretch>
            <a:fillRect/>
          </a:stretch>
        </p:blipFill>
        <p:spPr>
          <a:xfrm>
            <a:off x="1548388" y="1597104"/>
            <a:ext cx="5983775" cy="2774170"/>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4543"/>
        <p:cNvGrpSpPr/>
        <p:nvPr/>
      </p:nvGrpSpPr>
      <p:grpSpPr>
        <a:xfrm>
          <a:off x="0" y="0"/>
          <a:ext cx="0" cy="0"/>
          <a:chOff x="0" y="0"/>
          <a:chExt cx="0" cy="0"/>
        </a:xfrm>
      </p:grpSpPr>
      <p:sp>
        <p:nvSpPr>
          <p:cNvPr id="4544" name="Google Shape;4544;p275"/>
          <p:cNvSpPr txBox="1"/>
          <p:nvPr/>
        </p:nvSpPr>
        <p:spPr>
          <a:xfrm>
            <a:off x="52388" y="4895850"/>
            <a:ext cx="3086100" cy="253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A6A6A6"/>
              </a:buClr>
              <a:buSzPts val="800"/>
              <a:buFont typeface="Arial"/>
              <a:buNone/>
            </a:pPr>
            <a:r>
              <a:rPr lang="en-GB" sz="800" b="0" i="0" u="none">
                <a:solidFill>
                  <a:srgbClr val="A6A6A6"/>
                </a:solidFill>
                <a:latin typeface="Arial"/>
                <a:ea typeface="Arial"/>
                <a:cs typeface="Arial"/>
                <a:sym typeface="Arial"/>
              </a:rPr>
              <a:t>© The Behavioural Insights Team</a:t>
            </a:r>
            <a:endParaRPr sz="1100"/>
          </a:p>
        </p:txBody>
      </p:sp>
      <p:sp>
        <p:nvSpPr>
          <p:cNvPr id="4545" name="Google Shape;4545;p275"/>
          <p:cNvSpPr txBox="1">
            <a:spLocks noGrp="1"/>
          </p:cNvSpPr>
          <p:nvPr>
            <p:ph type="title"/>
          </p:nvPr>
        </p:nvSpPr>
        <p:spPr>
          <a:xfrm>
            <a:off x="319100" y="0"/>
            <a:ext cx="8179200" cy="994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GB" sz="2400" b="1">
                <a:latin typeface="Arial"/>
                <a:ea typeface="Arial"/>
                <a:cs typeface="Arial"/>
                <a:sym typeface="Arial"/>
              </a:rPr>
              <a:t>The</a:t>
            </a:r>
            <a:r>
              <a:rPr lang="en-GB" sz="2400" b="1">
                <a:solidFill>
                  <a:srgbClr val="000000"/>
                </a:solidFill>
                <a:latin typeface="Arial"/>
                <a:ea typeface="Arial"/>
                <a:cs typeface="Arial"/>
                <a:sym typeface="Arial"/>
              </a:rPr>
              <a:t> TESTS methodology: </a:t>
            </a:r>
            <a:r>
              <a:rPr lang="en-GB" sz="2400" b="1">
                <a:solidFill>
                  <a:srgbClr val="0098DB"/>
                </a:solidFill>
                <a:latin typeface="Arial"/>
                <a:ea typeface="Arial"/>
                <a:cs typeface="Arial"/>
                <a:sym typeface="Arial"/>
              </a:rPr>
              <a:t>Trial</a:t>
            </a:r>
            <a:endParaRPr sz="2400" b="1">
              <a:solidFill>
                <a:srgbClr val="0098DB"/>
              </a:solidFill>
              <a:latin typeface="Arial"/>
              <a:ea typeface="Arial"/>
              <a:cs typeface="Arial"/>
              <a:sym typeface="Arial"/>
            </a:endParaRPr>
          </a:p>
        </p:txBody>
      </p:sp>
      <p:sp>
        <p:nvSpPr>
          <p:cNvPr id="4546" name="Google Shape;4546;p275"/>
          <p:cNvSpPr/>
          <p:nvPr/>
        </p:nvSpPr>
        <p:spPr>
          <a:xfrm>
            <a:off x="5487190" y="2224833"/>
            <a:ext cx="850311" cy="201104"/>
          </a:xfrm>
          <a:custGeom>
            <a:avLst/>
            <a:gdLst/>
            <a:ahLst/>
            <a:cxnLst/>
            <a:rect l="l" t="t" r="r" b="b"/>
            <a:pathLst>
              <a:path w="789" h="91" extrusionOk="0">
                <a:moveTo>
                  <a:pt x="789" y="91"/>
                </a:moveTo>
                <a:lnTo>
                  <a:pt x="0" y="91"/>
                </a:lnTo>
                <a:lnTo>
                  <a:pt x="0" y="0"/>
                </a:lnTo>
                <a:lnTo>
                  <a:pt x="789" y="0"/>
                </a:lnTo>
                <a:close/>
              </a:path>
            </a:pathLst>
          </a:custGeom>
          <a:solidFill>
            <a:srgbClr val="0098DB"/>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547" name="Google Shape;4547;p275"/>
          <p:cNvSpPr/>
          <p:nvPr/>
        </p:nvSpPr>
        <p:spPr>
          <a:xfrm rot="-5397052">
            <a:off x="5189653" y="2181049"/>
            <a:ext cx="349800" cy="288900"/>
          </a:xfrm>
          <a:prstGeom prst="triangle">
            <a:avLst>
              <a:gd name="adj" fmla="val 50000"/>
            </a:avLst>
          </a:prstGeom>
          <a:solidFill>
            <a:srgbClr val="0098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48" name="Google Shape;4548;p275"/>
          <p:cNvGrpSpPr/>
          <p:nvPr/>
        </p:nvGrpSpPr>
        <p:grpSpPr>
          <a:xfrm>
            <a:off x="6311586" y="3239170"/>
            <a:ext cx="1207370" cy="349991"/>
            <a:chOff x="1711050" y="2677195"/>
            <a:chExt cx="963507" cy="279300"/>
          </a:xfrm>
        </p:grpSpPr>
        <p:sp>
          <p:nvSpPr>
            <p:cNvPr id="4549" name="Google Shape;4549;p275"/>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0098DB"/>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550" name="Google Shape;4550;p275"/>
            <p:cNvSpPr/>
            <p:nvPr/>
          </p:nvSpPr>
          <p:spPr>
            <a:xfrm rot="5403693">
              <a:off x="2419407" y="2701495"/>
              <a:ext cx="279300" cy="230700"/>
            </a:xfrm>
            <a:prstGeom prst="triangle">
              <a:avLst>
                <a:gd name="adj" fmla="val 50000"/>
              </a:avLst>
            </a:prstGeom>
            <a:solidFill>
              <a:srgbClr val="0098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51" name="Google Shape;4551;p275"/>
          <p:cNvGrpSpPr/>
          <p:nvPr/>
        </p:nvGrpSpPr>
        <p:grpSpPr>
          <a:xfrm>
            <a:off x="7004427" y="2158655"/>
            <a:ext cx="1117480" cy="349991"/>
            <a:chOff x="2235454" y="1814393"/>
            <a:chExt cx="891772" cy="279300"/>
          </a:xfrm>
        </p:grpSpPr>
        <p:sp>
          <p:nvSpPr>
            <p:cNvPr id="4552" name="Google Shape;4552;p275"/>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553" name="Google Shape;4553;p275"/>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54" name="Google Shape;4554;p275"/>
          <p:cNvGrpSpPr/>
          <p:nvPr/>
        </p:nvGrpSpPr>
        <p:grpSpPr>
          <a:xfrm>
            <a:off x="1000940" y="3236034"/>
            <a:ext cx="1207370" cy="349991"/>
            <a:chOff x="1711050" y="2677195"/>
            <a:chExt cx="963507" cy="279300"/>
          </a:xfrm>
        </p:grpSpPr>
        <p:sp>
          <p:nvSpPr>
            <p:cNvPr id="4555" name="Google Shape;4555;p275"/>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556" name="Google Shape;4556;p275"/>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57" name="Google Shape;4557;p275"/>
          <p:cNvGrpSpPr/>
          <p:nvPr/>
        </p:nvGrpSpPr>
        <p:grpSpPr>
          <a:xfrm>
            <a:off x="1658071" y="2154857"/>
            <a:ext cx="1117480" cy="349991"/>
            <a:chOff x="2235454" y="1814393"/>
            <a:chExt cx="891772" cy="279300"/>
          </a:xfrm>
        </p:grpSpPr>
        <p:sp>
          <p:nvSpPr>
            <p:cNvPr id="4558" name="Google Shape;4558;p275"/>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559" name="Google Shape;4559;p275"/>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60" name="Google Shape;4560;p275"/>
          <p:cNvGrpSpPr/>
          <p:nvPr/>
        </p:nvGrpSpPr>
        <p:grpSpPr>
          <a:xfrm>
            <a:off x="2800666" y="3239843"/>
            <a:ext cx="1207370" cy="349991"/>
            <a:chOff x="1711050" y="2677195"/>
            <a:chExt cx="963507" cy="279300"/>
          </a:xfrm>
        </p:grpSpPr>
        <p:sp>
          <p:nvSpPr>
            <p:cNvPr id="4561" name="Google Shape;4561;p275"/>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562" name="Google Shape;4562;p275"/>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63" name="Google Shape;4563;p275"/>
          <p:cNvGrpSpPr/>
          <p:nvPr/>
        </p:nvGrpSpPr>
        <p:grpSpPr>
          <a:xfrm>
            <a:off x="3457796" y="2158666"/>
            <a:ext cx="1117480" cy="349991"/>
            <a:chOff x="2235454" y="1814393"/>
            <a:chExt cx="891772" cy="279300"/>
          </a:xfrm>
        </p:grpSpPr>
        <p:sp>
          <p:nvSpPr>
            <p:cNvPr id="4564" name="Google Shape;4564;p275"/>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565" name="Google Shape;4565;p275"/>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66" name="Google Shape;4566;p275"/>
          <p:cNvGrpSpPr/>
          <p:nvPr/>
        </p:nvGrpSpPr>
        <p:grpSpPr>
          <a:xfrm>
            <a:off x="4558046" y="3236355"/>
            <a:ext cx="1207370" cy="349991"/>
            <a:chOff x="1711050" y="2677195"/>
            <a:chExt cx="963507" cy="279300"/>
          </a:xfrm>
        </p:grpSpPr>
        <p:sp>
          <p:nvSpPr>
            <p:cNvPr id="4567" name="Google Shape;4567;p275"/>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568" name="Google Shape;4568;p275"/>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69" name="Google Shape;4569;p275"/>
          <p:cNvSpPr txBox="1"/>
          <p:nvPr/>
        </p:nvSpPr>
        <p:spPr>
          <a:xfrm>
            <a:off x="428523"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chemeClr val="dk2"/>
                </a:solidFill>
                <a:latin typeface="Arial Black"/>
                <a:ea typeface="Arial Black"/>
                <a:cs typeface="Arial Black"/>
                <a:sym typeface="Arial Black"/>
              </a:rPr>
              <a:t>TARGET</a:t>
            </a:r>
            <a:endParaRPr sz="900">
              <a:solidFill>
                <a:schemeClr val="dk2"/>
              </a:solidFill>
              <a:latin typeface="Arial Black"/>
              <a:ea typeface="Arial Black"/>
              <a:cs typeface="Arial Black"/>
              <a:sym typeface="Arial Black"/>
            </a:endParaRPr>
          </a:p>
        </p:txBody>
      </p:sp>
      <p:sp>
        <p:nvSpPr>
          <p:cNvPr id="4570" name="Google Shape;4570;p275"/>
          <p:cNvSpPr txBox="1"/>
          <p:nvPr/>
        </p:nvSpPr>
        <p:spPr>
          <a:xfrm>
            <a:off x="2171555"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chemeClr val="dk2"/>
                </a:solidFill>
                <a:latin typeface="Arial Black"/>
                <a:ea typeface="Arial Black"/>
                <a:cs typeface="Arial Black"/>
                <a:sym typeface="Arial Black"/>
              </a:rPr>
              <a:t>EXPLORE</a:t>
            </a:r>
            <a:endParaRPr sz="900">
              <a:solidFill>
                <a:schemeClr val="dk2"/>
              </a:solidFill>
              <a:latin typeface="Arial Black"/>
              <a:ea typeface="Arial Black"/>
              <a:cs typeface="Arial Black"/>
              <a:sym typeface="Arial Black"/>
            </a:endParaRPr>
          </a:p>
        </p:txBody>
      </p:sp>
      <p:sp>
        <p:nvSpPr>
          <p:cNvPr id="4571" name="Google Shape;4571;p275"/>
          <p:cNvSpPr txBox="1"/>
          <p:nvPr/>
        </p:nvSpPr>
        <p:spPr>
          <a:xfrm>
            <a:off x="3989124"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chemeClr val="dk2"/>
                </a:solidFill>
                <a:latin typeface="Arial Black"/>
                <a:ea typeface="Arial Black"/>
                <a:cs typeface="Arial Black"/>
                <a:sym typeface="Arial Black"/>
              </a:rPr>
              <a:t>SOLUTION</a:t>
            </a:r>
            <a:endParaRPr sz="900">
              <a:solidFill>
                <a:schemeClr val="dk2"/>
              </a:solidFill>
              <a:latin typeface="Arial Black"/>
              <a:ea typeface="Arial Black"/>
              <a:cs typeface="Arial Black"/>
              <a:sym typeface="Arial Black"/>
            </a:endParaRPr>
          </a:p>
        </p:txBody>
      </p:sp>
      <p:sp>
        <p:nvSpPr>
          <p:cNvPr id="4572" name="Google Shape;4572;p275"/>
          <p:cNvSpPr txBox="1"/>
          <p:nvPr/>
        </p:nvSpPr>
        <p:spPr>
          <a:xfrm>
            <a:off x="5754200"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rgbClr val="0098DB"/>
                </a:solidFill>
                <a:latin typeface="Arial Black"/>
                <a:ea typeface="Arial Black"/>
                <a:cs typeface="Arial Black"/>
                <a:sym typeface="Arial Black"/>
              </a:rPr>
              <a:t>TRIAL</a:t>
            </a:r>
            <a:endParaRPr sz="900">
              <a:solidFill>
                <a:srgbClr val="0098DB"/>
              </a:solidFill>
              <a:latin typeface="Arial Black"/>
              <a:ea typeface="Arial Black"/>
              <a:cs typeface="Arial Black"/>
              <a:sym typeface="Arial Black"/>
            </a:endParaRPr>
          </a:p>
        </p:txBody>
      </p:sp>
      <p:sp>
        <p:nvSpPr>
          <p:cNvPr id="4573" name="Google Shape;4573;p275"/>
          <p:cNvSpPr txBox="1"/>
          <p:nvPr/>
        </p:nvSpPr>
        <p:spPr>
          <a:xfrm>
            <a:off x="7503827"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chemeClr val="dk2"/>
                </a:solidFill>
                <a:latin typeface="Arial Black"/>
                <a:ea typeface="Arial Black"/>
                <a:cs typeface="Arial Black"/>
                <a:sym typeface="Arial Black"/>
              </a:rPr>
              <a:t>SCALE</a:t>
            </a:r>
            <a:endParaRPr sz="900">
              <a:solidFill>
                <a:schemeClr val="dk2"/>
              </a:solidFill>
              <a:latin typeface="Arial Black"/>
              <a:ea typeface="Arial Black"/>
              <a:cs typeface="Arial Black"/>
              <a:sym typeface="Arial Black"/>
            </a:endParaRPr>
          </a:p>
        </p:txBody>
      </p:sp>
      <p:sp>
        <p:nvSpPr>
          <p:cNvPr id="4574" name="Google Shape;4574;p275"/>
          <p:cNvSpPr/>
          <p:nvPr/>
        </p:nvSpPr>
        <p:spPr>
          <a:xfrm>
            <a:off x="2134304" y="2229443"/>
            <a:ext cx="1287431" cy="1287049"/>
          </a:xfrm>
          <a:custGeom>
            <a:avLst/>
            <a:gdLst/>
            <a:ahLst/>
            <a:cxnLst/>
            <a:rect l="l" t="t" r="r" b="b"/>
            <a:pathLst>
              <a:path w="577" h="577" extrusionOk="0">
                <a:moveTo>
                  <a:pt x="288" y="486"/>
                </a:moveTo>
                <a:cubicBezTo>
                  <a:pt x="179" y="486"/>
                  <a:pt x="90" y="397"/>
                  <a:pt x="90" y="289"/>
                </a:cubicBezTo>
                <a:cubicBezTo>
                  <a:pt x="90" y="179"/>
                  <a:pt x="179" y="91"/>
                  <a:pt x="288" y="91"/>
                </a:cubicBezTo>
                <a:cubicBezTo>
                  <a:pt x="398" y="91"/>
                  <a:pt x="487" y="179"/>
                  <a:pt x="487" y="289"/>
                </a:cubicBezTo>
                <a:cubicBezTo>
                  <a:pt x="487" y="397"/>
                  <a:pt x="398" y="486"/>
                  <a:pt x="288" y="486"/>
                </a:cubicBezTo>
                <a:close/>
                <a:moveTo>
                  <a:pt x="288" y="0"/>
                </a:moveTo>
                <a:cubicBezTo>
                  <a:pt x="128" y="0"/>
                  <a:pt x="0" y="129"/>
                  <a:pt x="0" y="289"/>
                </a:cubicBezTo>
                <a:cubicBezTo>
                  <a:pt x="0" y="447"/>
                  <a:pt x="128" y="577"/>
                  <a:pt x="288" y="577"/>
                </a:cubicBezTo>
                <a:cubicBezTo>
                  <a:pt x="448" y="577"/>
                  <a:pt x="577" y="447"/>
                  <a:pt x="577" y="289"/>
                </a:cubicBezTo>
                <a:cubicBezTo>
                  <a:pt x="577" y="129"/>
                  <a:pt x="448" y="0"/>
                  <a:pt x="288" y="0"/>
                </a:cubicBez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575" name="Google Shape;4575;p275"/>
          <p:cNvSpPr/>
          <p:nvPr/>
        </p:nvSpPr>
        <p:spPr>
          <a:xfrm>
            <a:off x="368556" y="2229443"/>
            <a:ext cx="1289667" cy="1287049"/>
          </a:xfrm>
          <a:custGeom>
            <a:avLst/>
            <a:gdLst/>
            <a:ahLst/>
            <a:cxnLst/>
            <a:rect l="l" t="t" r="r" b="b"/>
            <a:pathLst>
              <a:path w="578" h="577" extrusionOk="0">
                <a:moveTo>
                  <a:pt x="289" y="486"/>
                </a:moveTo>
                <a:cubicBezTo>
                  <a:pt x="180" y="486"/>
                  <a:pt x="91" y="397"/>
                  <a:pt x="91" y="289"/>
                </a:cubicBezTo>
                <a:cubicBezTo>
                  <a:pt x="91" y="179"/>
                  <a:pt x="180" y="91"/>
                  <a:pt x="289" y="91"/>
                </a:cubicBezTo>
                <a:cubicBezTo>
                  <a:pt x="399" y="91"/>
                  <a:pt x="487" y="179"/>
                  <a:pt x="487" y="289"/>
                </a:cubicBezTo>
                <a:cubicBezTo>
                  <a:pt x="487" y="397"/>
                  <a:pt x="399" y="486"/>
                  <a:pt x="289" y="486"/>
                </a:cubicBezTo>
                <a:close/>
                <a:moveTo>
                  <a:pt x="289" y="0"/>
                </a:moveTo>
                <a:cubicBezTo>
                  <a:pt x="129" y="0"/>
                  <a:pt x="0" y="129"/>
                  <a:pt x="0" y="289"/>
                </a:cubicBezTo>
                <a:cubicBezTo>
                  <a:pt x="0" y="447"/>
                  <a:pt x="129" y="577"/>
                  <a:pt x="289" y="577"/>
                </a:cubicBezTo>
                <a:cubicBezTo>
                  <a:pt x="449" y="577"/>
                  <a:pt x="578" y="447"/>
                  <a:pt x="578" y="289"/>
                </a:cubicBezTo>
                <a:cubicBezTo>
                  <a:pt x="578" y="129"/>
                  <a:pt x="449" y="0"/>
                  <a:pt x="289" y="0"/>
                </a:cubicBez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576" name="Google Shape;4576;p275"/>
          <p:cNvSpPr/>
          <p:nvPr/>
        </p:nvSpPr>
        <p:spPr>
          <a:xfrm>
            <a:off x="3897816" y="2229443"/>
            <a:ext cx="1287431" cy="1287049"/>
          </a:xfrm>
          <a:custGeom>
            <a:avLst/>
            <a:gdLst/>
            <a:ahLst/>
            <a:cxnLst/>
            <a:rect l="l" t="t" r="r" b="b"/>
            <a:pathLst>
              <a:path w="577" h="577" extrusionOk="0">
                <a:moveTo>
                  <a:pt x="487" y="289"/>
                </a:moveTo>
                <a:cubicBezTo>
                  <a:pt x="487" y="397"/>
                  <a:pt x="398" y="486"/>
                  <a:pt x="289" y="486"/>
                </a:cubicBezTo>
                <a:cubicBezTo>
                  <a:pt x="179" y="486"/>
                  <a:pt x="90" y="397"/>
                  <a:pt x="90" y="289"/>
                </a:cubicBezTo>
                <a:cubicBezTo>
                  <a:pt x="90" y="179"/>
                  <a:pt x="179" y="91"/>
                  <a:pt x="289" y="91"/>
                </a:cubicBezTo>
                <a:cubicBezTo>
                  <a:pt x="398" y="91"/>
                  <a:pt x="487" y="179"/>
                  <a:pt x="487" y="289"/>
                </a:cubicBezTo>
                <a:close/>
                <a:moveTo>
                  <a:pt x="577" y="289"/>
                </a:moveTo>
                <a:cubicBezTo>
                  <a:pt x="577" y="129"/>
                  <a:pt x="447" y="0"/>
                  <a:pt x="289" y="0"/>
                </a:cubicBezTo>
                <a:cubicBezTo>
                  <a:pt x="129" y="0"/>
                  <a:pt x="0" y="129"/>
                  <a:pt x="0" y="289"/>
                </a:cubicBezTo>
                <a:cubicBezTo>
                  <a:pt x="0" y="447"/>
                  <a:pt x="129" y="577"/>
                  <a:pt x="289" y="577"/>
                </a:cubicBezTo>
                <a:cubicBezTo>
                  <a:pt x="447" y="577"/>
                  <a:pt x="577" y="447"/>
                  <a:pt x="577" y="289"/>
                </a:cubicBez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577" name="Google Shape;4577;p275"/>
          <p:cNvSpPr/>
          <p:nvPr/>
        </p:nvSpPr>
        <p:spPr>
          <a:xfrm>
            <a:off x="5661322" y="2229443"/>
            <a:ext cx="1287431" cy="1287049"/>
          </a:xfrm>
          <a:custGeom>
            <a:avLst/>
            <a:gdLst/>
            <a:ahLst/>
            <a:cxnLst/>
            <a:rect l="l" t="t" r="r" b="b"/>
            <a:pathLst>
              <a:path w="577" h="577" extrusionOk="0">
                <a:moveTo>
                  <a:pt x="289" y="486"/>
                </a:moveTo>
                <a:cubicBezTo>
                  <a:pt x="179" y="486"/>
                  <a:pt x="90" y="397"/>
                  <a:pt x="90" y="289"/>
                </a:cubicBezTo>
                <a:cubicBezTo>
                  <a:pt x="90" y="179"/>
                  <a:pt x="179" y="91"/>
                  <a:pt x="289" y="91"/>
                </a:cubicBezTo>
                <a:cubicBezTo>
                  <a:pt x="398" y="91"/>
                  <a:pt x="486" y="179"/>
                  <a:pt x="486" y="289"/>
                </a:cubicBezTo>
                <a:cubicBezTo>
                  <a:pt x="486" y="397"/>
                  <a:pt x="398" y="486"/>
                  <a:pt x="289" y="486"/>
                </a:cubicBezTo>
                <a:close/>
                <a:moveTo>
                  <a:pt x="289" y="0"/>
                </a:moveTo>
                <a:cubicBezTo>
                  <a:pt x="129" y="0"/>
                  <a:pt x="0" y="129"/>
                  <a:pt x="0" y="289"/>
                </a:cubicBezTo>
                <a:cubicBezTo>
                  <a:pt x="0" y="447"/>
                  <a:pt x="129" y="577"/>
                  <a:pt x="289" y="577"/>
                </a:cubicBezTo>
                <a:cubicBezTo>
                  <a:pt x="447" y="577"/>
                  <a:pt x="577" y="447"/>
                  <a:pt x="577" y="289"/>
                </a:cubicBezTo>
                <a:cubicBezTo>
                  <a:pt x="577" y="129"/>
                  <a:pt x="447" y="0"/>
                  <a:pt x="289" y="0"/>
                </a:cubicBezTo>
                <a:close/>
              </a:path>
            </a:pathLst>
          </a:custGeom>
          <a:solidFill>
            <a:srgbClr val="0098DB"/>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578" name="Google Shape;4578;p275"/>
          <p:cNvSpPr/>
          <p:nvPr/>
        </p:nvSpPr>
        <p:spPr>
          <a:xfrm>
            <a:off x="7424835" y="2229443"/>
            <a:ext cx="1285196" cy="1287049"/>
          </a:xfrm>
          <a:custGeom>
            <a:avLst/>
            <a:gdLst/>
            <a:ahLst/>
            <a:cxnLst/>
            <a:rect l="l" t="t" r="r" b="b"/>
            <a:pathLst>
              <a:path w="576" h="577" extrusionOk="0">
                <a:moveTo>
                  <a:pt x="486" y="289"/>
                </a:moveTo>
                <a:cubicBezTo>
                  <a:pt x="486" y="397"/>
                  <a:pt x="397" y="486"/>
                  <a:pt x="289" y="486"/>
                </a:cubicBezTo>
                <a:cubicBezTo>
                  <a:pt x="179" y="486"/>
                  <a:pt x="91" y="397"/>
                  <a:pt x="91" y="289"/>
                </a:cubicBezTo>
                <a:cubicBezTo>
                  <a:pt x="91" y="179"/>
                  <a:pt x="179" y="91"/>
                  <a:pt x="289" y="91"/>
                </a:cubicBezTo>
                <a:cubicBezTo>
                  <a:pt x="397" y="91"/>
                  <a:pt x="486" y="179"/>
                  <a:pt x="486" y="289"/>
                </a:cubicBezTo>
                <a:close/>
                <a:moveTo>
                  <a:pt x="576" y="289"/>
                </a:moveTo>
                <a:cubicBezTo>
                  <a:pt x="576" y="129"/>
                  <a:pt x="447" y="0"/>
                  <a:pt x="289" y="0"/>
                </a:cubicBezTo>
                <a:cubicBezTo>
                  <a:pt x="129" y="0"/>
                  <a:pt x="0" y="129"/>
                  <a:pt x="0" y="289"/>
                </a:cubicBezTo>
                <a:cubicBezTo>
                  <a:pt x="0" y="447"/>
                  <a:pt x="129" y="577"/>
                  <a:pt x="289" y="577"/>
                </a:cubicBezTo>
                <a:cubicBezTo>
                  <a:pt x="447" y="577"/>
                  <a:pt x="576" y="447"/>
                  <a:pt x="576" y="289"/>
                </a:cubicBez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579" name="Google Shape;4579;p275"/>
          <p:cNvSpPr/>
          <p:nvPr/>
        </p:nvSpPr>
        <p:spPr>
          <a:xfrm>
            <a:off x="484011" y="2342956"/>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580" name="Google Shape;4580;p275"/>
          <p:cNvSpPr/>
          <p:nvPr/>
        </p:nvSpPr>
        <p:spPr>
          <a:xfrm>
            <a:off x="2252448" y="2348533"/>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581" name="Google Shape;4581;p275"/>
          <p:cNvSpPr/>
          <p:nvPr/>
        </p:nvSpPr>
        <p:spPr>
          <a:xfrm>
            <a:off x="4014916" y="2334998"/>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582" name="Google Shape;4582;p275"/>
          <p:cNvSpPr/>
          <p:nvPr/>
        </p:nvSpPr>
        <p:spPr>
          <a:xfrm>
            <a:off x="5778935" y="2351854"/>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583" name="Google Shape;4583;p275"/>
          <p:cNvSpPr/>
          <p:nvPr/>
        </p:nvSpPr>
        <p:spPr>
          <a:xfrm>
            <a:off x="7536970" y="2342956"/>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584" name="Google Shape;4584;p275"/>
          <p:cNvSpPr/>
          <p:nvPr/>
        </p:nvSpPr>
        <p:spPr>
          <a:xfrm>
            <a:off x="630059" y="2490875"/>
            <a:ext cx="766647" cy="766420"/>
          </a:xfrm>
          <a:custGeom>
            <a:avLst/>
            <a:gdLst/>
            <a:ahLst/>
            <a:cxnLst/>
            <a:rect l="l" t="t" r="r" b="b"/>
            <a:pathLst>
              <a:path w="344" h="344" extrusionOk="0">
                <a:moveTo>
                  <a:pt x="344" y="172"/>
                </a:moveTo>
                <a:cubicBezTo>
                  <a:pt x="344" y="267"/>
                  <a:pt x="267" y="344"/>
                  <a:pt x="172" y="344"/>
                </a:cubicBezTo>
                <a:cubicBezTo>
                  <a:pt x="77" y="344"/>
                  <a:pt x="0" y="267"/>
                  <a:pt x="0" y="172"/>
                </a:cubicBezTo>
                <a:cubicBezTo>
                  <a:pt x="0" y="78"/>
                  <a:pt x="77" y="0"/>
                  <a:pt x="172" y="0"/>
                </a:cubicBezTo>
                <a:cubicBezTo>
                  <a:pt x="267" y="0"/>
                  <a:pt x="344" y="78"/>
                  <a:pt x="344" y="172"/>
                </a:cubicBezTo>
                <a:close/>
              </a:path>
            </a:pathLst>
          </a:custGeom>
          <a:solidFill>
            <a:srgbClr val="59565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585" name="Google Shape;4585;p275"/>
          <p:cNvSpPr/>
          <p:nvPr/>
        </p:nvSpPr>
        <p:spPr>
          <a:xfrm>
            <a:off x="2395813" y="2490875"/>
            <a:ext cx="764412" cy="766420"/>
          </a:xfrm>
          <a:custGeom>
            <a:avLst/>
            <a:gdLst/>
            <a:ahLst/>
            <a:cxnLst/>
            <a:rect l="l" t="t" r="r" b="b"/>
            <a:pathLst>
              <a:path w="343" h="344" extrusionOk="0">
                <a:moveTo>
                  <a:pt x="343" y="172"/>
                </a:moveTo>
                <a:cubicBezTo>
                  <a:pt x="343" y="267"/>
                  <a:pt x="266" y="344"/>
                  <a:pt x="171" y="344"/>
                </a:cubicBezTo>
                <a:cubicBezTo>
                  <a:pt x="77" y="344"/>
                  <a:pt x="0" y="267"/>
                  <a:pt x="0" y="172"/>
                </a:cubicBezTo>
                <a:cubicBezTo>
                  <a:pt x="0" y="78"/>
                  <a:pt x="77" y="0"/>
                  <a:pt x="171" y="0"/>
                </a:cubicBezTo>
                <a:cubicBezTo>
                  <a:pt x="266" y="0"/>
                  <a:pt x="343" y="78"/>
                  <a:pt x="343" y="172"/>
                </a:cubicBezTo>
                <a:close/>
              </a:path>
            </a:pathLst>
          </a:custGeom>
          <a:solidFill>
            <a:srgbClr val="FADA63"/>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586" name="Google Shape;4586;p275"/>
          <p:cNvSpPr/>
          <p:nvPr/>
        </p:nvSpPr>
        <p:spPr>
          <a:xfrm>
            <a:off x="4159320" y="2490875"/>
            <a:ext cx="764412" cy="766420"/>
          </a:xfrm>
          <a:custGeom>
            <a:avLst/>
            <a:gdLst/>
            <a:ahLst/>
            <a:cxnLst/>
            <a:rect l="l" t="t" r="r" b="b"/>
            <a:pathLst>
              <a:path w="343" h="344" extrusionOk="0">
                <a:moveTo>
                  <a:pt x="343" y="172"/>
                </a:moveTo>
                <a:cubicBezTo>
                  <a:pt x="343" y="78"/>
                  <a:pt x="266" y="0"/>
                  <a:pt x="172" y="0"/>
                </a:cubicBezTo>
                <a:cubicBezTo>
                  <a:pt x="77" y="0"/>
                  <a:pt x="0" y="78"/>
                  <a:pt x="0" y="172"/>
                </a:cubicBezTo>
                <a:cubicBezTo>
                  <a:pt x="0" y="267"/>
                  <a:pt x="77" y="344"/>
                  <a:pt x="172" y="344"/>
                </a:cubicBezTo>
                <a:cubicBezTo>
                  <a:pt x="266" y="344"/>
                  <a:pt x="343" y="267"/>
                  <a:pt x="343" y="172"/>
                </a:cubicBezTo>
                <a:close/>
              </a:path>
            </a:pathLst>
          </a:custGeom>
          <a:solidFill>
            <a:srgbClr val="1899D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587" name="Google Shape;4587;p275"/>
          <p:cNvSpPr/>
          <p:nvPr/>
        </p:nvSpPr>
        <p:spPr>
          <a:xfrm>
            <a:off x="5922832" y="2490875"/>
            <a:ext cx="764412" cy="766420"/>
          </a:xfrm>
          <a:custGeom>
            <a:avLst/>
            <a:gdLst/>
            <a:ahLst/>
            <a:cxnLst/>
            <a:rect l="l" t="t" r="r" b="b"/>
            <a:pathLst>
              <a:path w="343" h="344" extrusionOk="0">
                <a:moveTo>
                  <a:pt x="343" y="172"/>
                </a:moveTo>
                <a:cubicBezTo>
                  <a:pt x="343" y="267"/>
                  <a:pt x="267" y="344"/>
                  <a:pt x="172" y="344"/>
                </a:cubicBezTo>
                <a:cubicBezTo>
                  <a:pt x="77" y="344"/>
                  <a:pt x="0" y="267"/>
                  <a:pt x="0" y="172"/>
                </a:cubicBezTo>
                <a:cubicBezTo>
                  <a:pt x="0" y="78"/>
                  <a:pt x="77" y="0"/>
                  <a:pt x="172" y="0"/>
                </a:cubicBezTo>
                <a:cubicBezTo>
                  <a:pt x="267" y="0"/>
                  <a:pt x="343" y="78"/>
                  <a:pt x="343" y="172"/>
                </a:cubicBezTo>
                <a:close/>
              </a:path>
            </a:pathLst>
          </a:custGeom>
          <a:solidFill>
            <a:srgbClr val="72CE9B"/>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588" name="Google Shape;4588;p275"/>
          <p:cNvSpPr/>
          <p:nvPr/>
        </p:nvSpPr>
        <p:spPr>
          <a:xfrm>
            <a:off x="7686351" y="2490875"/>
            <a:ext cx="766647" cy="766420"/>
          </a:xfrm>
          <a:custGeom>
            <a:avLst/>
            <a:gdLst/>
            <a:ahLst/>
            <a:cxnLst/>
            <a:rect l="l" t="t" r="r" b="b"/>
            <a:pathLst>
              <a:path w="344" h="344" extrusionOk="0">
                <a:moveTo>
                  <a:pt x="344" y="172"/>
                </a:moveTo>
                <a:cubicBezTo>
                  <a:pt x="344" y="78"/>
                  <a:pt x="267" y="0"/>
                  <a:pt x="172" y="0"/>
                </a:cubicBezTo>
                <a:cubicBezTo>
                  <a:pt x="77" y="0"/>
                  <a:pt x="0" y="78"/>
                  <a:pt x="0" y="172"/>
                </a:cubicBezTo>
                <a:cubicBezTo>
                  <a:pt x="0" y="267"/>
                  <a:pt x="77" y="344"/>
                  <a:pt x="172" y="344"/>
                </a:cubicBezTo>
                <a:cubicBezTo>
                  <a:pt x="267" y="344"/>
                  <a:pt x="344" y="267"/>
                  <a:pt x="344" y="172"/>
                </a:cubicBezTo>
                <a:close/>
              </a:path>
            </a:pathLst>
          </a:custGeom>
          <a:solidFill>
            <a:srgbClr val="FFB549"/>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pic>
        <p:nvPicPr>
          <p:cNvPr id="4589" name="Google Shape;4589;p275"/>
          <p:cNvPicPr preferRelativeResize="0"/>
          <p:nvPr/>
        </p:nvPicPr>
        <p:blipFill rotWithShape="1">
          <a:blip r:embed="rId3">
            <a:alphaModFix/>
          </a:blip>
          <a:srcRect/>
          <a:stretch/>
        </p:blipFill>
        <p:spPr>
          <a:xfrm>
            <a:off x="2532072" y="2619177"/>
            <a:ext cx="507443" cy="507011"/>
          </a:xfrm>
          <a:prstGeom prst="rect">
            <a:avLst/>
          </a:prstGeom>
          <a:noFill/>
          <a:ln>
            <a:noFill/>
          </a:ln>
        </p:spPr>
      </p:pic>
      <p:pic>
        <p:nvPicPr>
          <p:cNvPr id="4590" name="Google Shape;4590;p275"/>
          <p:cNvPicPr preferRelativeResize="0"/>
          <p:nvPr/>
        </p:nvPicPr>
        <p:blipFill rotWithShape="1">
          <a:blip r:embed="rId4">
            <a:alphaModFix/>
          </a:blip>
          <a:srcRect/>
          <a:stretch/>
        </p:blipFill>
        <p:spPr>
          <a:xfrm>
            <a:off x="4268488" y="2601732"/>
            <a:ext cx="542378" cy="541909"/>
          </a:xfrm>
          <a:prstGeom prst="rect">
            <a:avLst/>
          </a:prstGeom>
          <a:noFill/>
          <a:ln>
            <a:noFill/>
          </a:ln>
        </p:spPr>
      </p:pic>
      <p:pic>
        <p:nvPicPr>
          <p:cNvPr id="4591" name="Google Shape;4591;p275"/>
          <p:cNvPicPr preferRelativeResize="0"/>
          <p:nvPr/>
        </p:nvPicPr>
        <p:blipFill rotWithShape="1">
          <a:blip r:embed="rId5">
            <a:alphaModFix/>
          </a:blip>
          <a:srcRect/>
          <a:stretch/>
        </p:blipFill>
        <p:spPr>
          <a:xfrm>
            <a:off x="6039823" y="2601494"/>
            <a:ext cx="542378" cy="542382"/>
          </a:xfrm>
          <a:prstGeom prst="rect">
            <a:avLst/>
          </a:prstGeom>
          <a:noFill/>
          <a:ln>
            <a:noFill/>
          </a:ln>
        </p:spPr>
      </p:pic>
      <p:pic>
        <p:nvPicPr>
          <p:cNvPr id="4592" name="Google Shape;4592;p275"/>
          <p:cNvPicPr preferRelativeResize="0"/>
          <p:nvPr/>
        </p:nvPicPr>
        <p:blipFill>
          <a:blip r:embed="rId6">
            <a:alphaModFix/>
          </a:blip>
          <a:stretch>
            <a:fillRect/>
          </a:stretch>
        </p:blipFill>
        <p:spPr>
          <a:xfrm>
            <a:off x="819712" y="2669297"/>
            <a:ext cx="406756" cy="406758"/>
          </a:xfrm>
          <a:prstGeom prst="rect">
            <a:avLst/>
          </a:prstGeom>
          <a:noFill/>
          <a:ln>
            <a:noFill/>
          </a:ln>
        </p:spPr>
      </p:pic>
      <p:pic>
        <p:nvPicPr>
          <p:cNvPr id="4593" name="Google Shape;4593;p275"/>
          <p:cNvPicPr preferRelativeResize="0"/>
          <p:nvPr/>
        </p:nvPicPr>
        <p:blipFill>
          <a:blip r:embed="rId7">
            <a:alphaModFix/>
          </a:blip>
          <a:stretch>
            <a:fillRect/>
          </a:stretch>
        </p:blipFill>
        <p:spPr>
          <a:xfrm>
            <a:off x="7893309" y="2697752"/>
            <a:ext cx="349854" cy="349856"/>
          </a:xfrm>
          <a:prstGeom prst="rect">
            <a:avLst/>
          </a:prstGeom>
          <a:noFill/>
          <a:ln>
            <a:noFill/>
          </a:ln>
        </p:spPr>
      </p:pic>
      <p:cxnSp>
        <p:nvCxnSpPr>
          <p:cNvPr id="4594" name="Google Shape;4594;p275"/>
          <p:cNvCxnSpPr/>
          <p:nvPr/>
        </p:nvCxnSpPr>
        <p:spPr>
          <a:xfrm rot="10800000">
            <a:off x="3591562" y="2353604"/>
            <a:ext cx="812700" cy="0"/>
          </a:xfrm>
          <a:prstGeom prst="straightConnector1">
            <a:avLst/>
          </a:prstGeom>
          <a:noFill/>
          <a:ln w="9525" cap="flat" cmpd="sng">
            <a:solidFill>
              <a:schemeClr val="lt1"/>
            </a:solidFill>
            <a:prstDash val="dash"/>
            <a:round/>
            <a:headEnd type="none" w="med" len="med"/>
            <a:tailEnd type="triangle" w="med" len="med"/>
          </a:ln>
        </p:spPr>
      </p:cxnSp>
      <p:cxnSp>
        <p:nvCxnSpPr>
          <p:cNvPr id="4595" name="Google Shape;4595;p275"/>
          <p:cNvCxnSpPr/>
          <p:nvPr/>
        </p:nvCxnSpPr>
        <p:spPr>
          <a:xfrm rot="10800000" flipH="1">
            <a:off x="1001072" y="3389003"/>
            <a:ext cx="1049100" cy="11700"/>
          </a:xfrm>
          <a:prstGeom prst="straightConnector1">
            <a:avLst/>
          </a:prstGeom>
          <a:noFill/>
          <a:ln w="9525" cap="flat" cmpd="sng">
            <a:solidFill>
              <a:schemeClr val="lt1"/>
            </a:solidFill>
            <a:prstDash val="solid"/>
            <a:round/>
            <a:headEnd type="none" w="med" len="med"/>
            <a:tailEnd type="triangle" w="med" len="med"/>
          </a:ln>
        </p:spPr>
      </p:cxnSp>
      <p:cxnSp>
        <p:nvCxnSpPr>
          <p:cNvPr id="4596" name="Google Shape;4596;p275"/>
          <p:cNvCxnSpPr/>
          <p:nvPr/>
        </p:nvCxnSpPr>
        <p:spPr>
          <a:xfrm rot="10800000" flipH="1">
            <a:off x="2779628" y="3389238"/>
            <a:ext cx="1049100" cy="11700"/>
          </a:xfrm>
          <a:prstGeom prst="straightConnector1">
            <a:avLst/>
          </a:prstGeom>
          <a:noFill/>
          <a:ln w="9525" cap="flat" cmpd="sng">
            <a:solidFill>
              <a:schemeClr val="lt1"/>
            </a:solidFill>
            <a:prstDash val="solid"/>
            <a:round/>
            <a:headEnd type="none" w="med" len="med"/>
            <a:tailEnd type="triangle" w="med" len="med"/>
          </a:ln>
        </p:spPr>
      </p:cxnSp>
      <p:cxnSp>
        <p:nvCxnSpPr>
          <p:cNvPr id="4597" name="Google Shape;4597;p275"/>
          <p:cNvCxnSpPr/>
          <p:nvPr/>
        </p:nvCxnSpPr>
        <p:spPr>
          <a:xfrm rot="10800000" flipH="1">
            <a:off x="4546936" y="3389003"/>
            <a:ext cx="1049100" cy="11700"/>
          </a:xfrm>
          <a:prstGeom prst="straightConnector1">
            <a:avLst/>
          </a:prstGeom>
          <a:noFill/>
          <a:ln w="9525" cap="flat" cmpd="sng">
            <a:solidFill>
              <a:schemeClr val="lt1"/>
            </a:solidFill>
            <a:prstDash val="solid"/>
            <a:round/>
            <a:headEnd type="none" w="med" len="med"/>
            <a:tailEnd type="triangle" w="med" len="med"/>
          </a:ln>
        </p:spPr>
      </p:cxnSp>
      <p:cxnSp>
        <p:nvCxnSpPr>
          <p:cNvPr id="4598" name="Google Shape;4598;p275"/>
          <p:cNvCxnSpPr/>
          <p:nvPr/>
        </p:nvCxnSpPr>
        <p:spPr>
          <a:xfrm rot="10800000" flipH="1">
            <a:off x="6315576" y="3389238"/>
            <a:ext cx="1049100" cy="11700"/>
          </a:xfrm>
          <a:prstGeom prst="straightConnector1">
            <a:avLst/>
          </a:prstGeom>
          <a:noFill/>
          <a:ln w="9525" cap="flat" cmpd="sng">
            <a:solidFill>
              <a:schemeClr val="lt1"/>
            </a:solidFill>
            <a:prstDash val="solid"/>
            <a:round/>
            <a:headEnd type="none" w="med" len="med"/>
            <a:tailEnd type="triangle" w="med" len="med"/>
          </a:ln>
        </p:spPr>
      </p:cxnSp>
      <p:cxnSp>
        <p:nvCxnSpPr>
          <p:cNvPr id="4599" name="Google Shape;4599;p275"/>
          <p:cNvCxnSpPr/>
          <p:nvPr/>
        </p:nvCxnSpPr>
        <p:spPr>
          <a:xfrm rot="10800000">
            <a:off x="1810704" y="2346163"/>
            <a:ext cx="812700" cy="0"/>
          </a:xfrm>
          <a:prstGeom prst="straightConnector1">
            <a:avLst/>
          </a:prstGeom>
          <a:noFill/>
          <a:ln w="9525" cap="flat" cmpd="sng">
            <a:solidFill>
              <a:schemeClr val="lt1"/>
            </a:solidFill>
            <a:prstDash val="dash"/>
            <a:round/>
            <a:headEnd type="none" w="med" len="med"/>
            <a:tailEnd type="triangle" w="med" len="med"/>
          </a:ln>
        </p:spPr>
      </p:cxnSp>
      <p:cxnSp>
        <p:nvCxnSpPr>
          <p:cNvPr id="4600" name="Google Shape;4600;p275"/>
          <p:cNvCxnSpPr/>
          <p:nvPr/>
        </p:nvCxnSpPr>
        <p:spPr>
          <a:xfrm rot="10800000">
            <a:off x="5383746" y="2353619"/>
            <a:ext cx="812700" cy="0"/>
          </a:xfrm>
          <a:prstGeom prst="straightConnector1">
            <a:avLst/>
          </a:prstGeom>
          <a:noFill/>
          <a:ln w="9525" cap="flat" cmpd="sng">
            <a:solidFill>
              <a:schemeClr val="lt1"/>
            </a:solidFill>
            <a:prstDash val="dash"/>
            <a:round/>
            <a:headEnd type="none" w="med" len="med"/>
            <a:tailEnd type="triangle" w="med" len="med"/>
          </a:ln>
        </p:spPr>
      </p:cxnSp>
      <p:cxnSp>
        <p:nvCxnSpPr>
          <p:cNvPr id="4601" name="Google Shape;4601;p275"/>
          <p:cNvCxnSpPr/>
          <p:nvPr/>
        </p:nvCxnSpPr>
        <p:spPr>
          <a:xfrm rot="10800000">
            <a:off x="7157070" y="2346038"/>
            <a:ext cx="812700" cy="0"/>
          </a:xfrm>
          <a:prstGeom prst="straightConnector1">
            <a:avLst/>
          </a:prstGeom>
          <a:noFill/>
          <a:ln w="9525" cap="flat" cmpd="sng">
            <a:solidFill>
              <a:schemeClr val="lt1"/>
            </a:solidFill>
            <a:prstDash val="dash"/>
            <a:round/>
            <a:headEnd type="none" w="med" len="med"/>
            <a:tailEnd type="triangle" w="med" len="med"/>
          </a:ln>
        </p:spPr>
      </p:cxnSp>
      <p:sp>
        <p:nvSpPr>
          <p:cNvPr id="4602" name="Google Shape;4602;p275"/>
          <p:cNvSpPr txBox="1"/>
          <p:nvPr/>
        </p:nvSpPr>
        <p:spPr>
          <a:xfrm>
            <a:off x="373500" y="1026925"/>
            <a:ext cx="8397000" cy="8547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a:solidFill>
                  <a:schemeClr val="dk1"/>
                </a:solidFill>
              </a:rPr>
              <a:t>Evaluate your intervention to understand what works and </a:t>
            </a:r>
            <a:endParaRPr>
              <a:solidFill>
                <a:schemeClr val="dk1"/>
              </a:solidFill>
            </a:endParaRPr>
          </a:p>
          <a:p>
            <a:pPr marL="0" marR="0" lvl="0" indent="0" algn="ctr" rtl="0">
              <a:lnSpc>
                <a:spcPct val="100000"/>
              </a:lnSpc>
              <a:spcBef>
                <a:spcPts val="0"/>
              </a:spcBef>
              <a:spcAft>
                <a:spcPts val="0"/>
              </a:spcAft>
              <a:buClr>
                <a:srgbClr val="000000"/>
              </a:buClr>
              <a:buSzPts val="1600"/>
              <a:buFont typeface="Arial"/>
              <a:buNone/>
            </a:pPr>
            <a:r>
              <a:rPr lang="en-GB">
                <a:solidFill>
                  <a:schemeClr val="dk1"/>
                </a:solidFill>
              </a:rPr>
              <a:t>what does not</a:t>
            </a:r>
            <a:endParaRPr>
              <a:solidFill>
                <a:schemeClr val="dk1"/>
              </a:solidFill>
            </a:endParaRPr>
          </a:p>
          <a:p>
            <a:pPr marL="0" marR="0" lvl="0" indent="0" algn="ctr" rtl="0">
              <a:lnSpc>
                <a:spcPct val="100000"/>
              </a:lnSpc>
              <a:spcBef>
                <a:spcPts val="0"/>
              </a:spcBef>
              <a:spcAft>
                <a:spcPts val="0"/>
              </a:spcAft>
              <a:buClr>
                <a:srgbClr val="000000"/>
              </a:buClr>
              <a:buSzPts val="1600"/>
              <a:buFont typeface="Arial"/>
              <a:buNone/>
            </a:pPr>
            <a:endParaRPr>
              <a:solidFill>
                <a:schemeClr val="dk1"/>
              </a:solidFil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4606"/>
        <p:cNvGrpSpPr/>
        <p:nvPr/>
      </p:nvGrpSpPr>
      <p:grpSpPr>
        <a:xfrm>
          <a:off x="0" y="0"/>
          <a:ext cx="0" cy="0"/>
          <a:chOff x="0" y="0"/>
          <a:chExt cx="0" cy="0"/>
        </a:xfrm>
      </p:grpSpPr>
      <p:sp>
        <p:nvSpPr>
          <p:cNvPr id="4607" name="Google Shape;4607;p276"/>
          <p:cNvSpPr txBox="1"/>
          <p:nvPr/>
        </p:nvSpPr>
        <p:spPr>
          <a:xfrm>
            <a:off x="52388" y="4895850"/>
            <a:ext cx="3086100" cy="253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A6A6A6"/>
              </a:buClr>
              <a:buSzPts val="800"/>
              <a:buFont typeface="Arial"/>
              <a:buNone/>
            </a:pPr>
            <a:r>
              <a:rPr lang="en-GB" sz="800" b="0" i="0" u="none">
                <a:solidFill>
                  <a:srgbClr val="A6A6A6"/>
                </a:solidFill>
                <a:latin typeface="Arial"/>
                <a:ea typeface="Arial"/>
                <a:cs typeface="Arial"/>
                <a:sym typeface="Arial"/>
              </a:rPr>
              <a:t>© The Behavioural Insights Team</a:t>
            </a:r>
            <a:endParaRPr sz="1100"/>
          </a:p>
        </p:txBody>
      </p:sp>
      <p:sp>
        <p:nvSpPr>
          <p:cNvPr id="4608" name="Google Shape;4608;p276"/>
          <p:cNvSpPr txBox="1">
            <a:spLocks noGrp="1"/>
          </p:cNvSpPr>
          <p:nvPr>
            <p:ph type="title"/>
          </p:nvPr>
        </p:nvSpPr>
        <p:spPr>
          <a:xfrm>
            <a:off x="319100" y="0"/>
            <a:ext cx="8179200" cy="994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GB" sz="2400" b="1">
                <a:latin typeface="Arial"/>
                <a:ea typeface="Arial"/>
                <a:cs typeface="Arial"/>
                <a:sym typeface="Arial"/>
              </a:rPr>
              <a:t>The </a:t>
            </a:r>
            <a:r>
              <a:rPr lang="en-GB" sz="2400" b="1">
                <a:solidFill>
                  <a:srgbClr val="000000"/>
                </a:solidFill>
                <a:latin typeface="Arial"/>
                <a:ea typeface="Arial"/>
                <a:cs typeface="Arial"/>
                <a:sym typeface="Arial"/>
              </a:rPr>
              <a:t>TESTS methodology: </a:t>
            </a:r>
            <a:r>
              <a:rPr lang="en-GB" sz="2400" b="1">
                <a:solidFill>
                  <a:srgbClr val="0098DB"/>
                </a:solidFill>
                <a:latin typeface="Arial"/>
                <a:ea typeface="Arial"/>
                <a:cs typeface="Arial"/>
                <a:sym typeface="Arial"/>
              </a:rPr>
              <a:t>Trial</a:t>
            </a:r>
            <a:endParaRPr sz="2400" b="1">
              <a:solidFill>
                <a:srgbClr val="0098DB"/>
              </a:solidFill>
              <a:latin typeface="Arial"/>
              <a:ea typeface="Arial"/>
              <a:cs typeface="Arial"/>
              <a:sym typeface="Arial"/>
            </a:endParaRPr>
          </a:p>
        </p:txBody>
      </p:sp>
      <p:sp>
        <p:nvSpPr>
          <p:cNvPr id="4609" name="Google Shape;4609;p276"/>
          <p:cNvSpPr/>
          <p:nvPr/>
        </p:nvSpPr>
        <p:spPr>
          <a:xfrm>
            <a:off x="5487190" y="2224833"/>
            <a:ext cx="850311" cy="201104"/>
          </a:xfrm>
          <a:custGeom>
            <a:avLst/>
            <a:gdLst/>
            <a:ahLst/>
            <a:cxnLst/>
            <a:rect l="l" t="t" r="r" b="b"/>
            <a:pathLst>
              <a:path w="789" h="91" extrusionOk="0">
                <a:moveTo>
                  <a:pt x="789" y="91"/>
                </a:moveTo>
                <a:lnTo>
                  <a:pt x="0" y="91"/>
                </a:lnTo>
                <a:lnTo>
                  <a:pt x="0" y="0"/>
                </a:lnTo>
                <a:lnTo>
                  <a:pt x="789" y="0"/>
                </a:lnTo>
                <a:close/>
              </a:path>
            </a:pathLst>
          </a:custGeom>
          <a:solidFill>
            <a:srgbClr val="0098DB"/>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610" name="Google Shape;4610;p276"/>
          <p:cNvSpPr/>
          <p:nvPr/>
        </p:nvSpPr>
        <p:spPr>
          <a:xfrm rot="-5397052">
            <a:off x="5189653" y="2181049"/>
            <a:ext cx="349800" cy="288900"/>
          </a:xfrm>
          <a:prstGeom prst="triangle">
            <a:avLst>
              <a:gd name="adj" fmla="val 50000"/>
            </a:avLst>
          </a:prstGeom>
          <a:solidFill>
            <a:srgbClr val="0098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11" name="Google Shape;4611;p276"/>
          <p:cNvGrpSpPr/>
          <p:nvPr/>
        </p:nvGrpSpPr>
        <p:grpSpPr>
          <a:xfrm>
            <a:off x="6311586" y="3239170"/>
            <a:ext cx="1207370" cy="349991"/>
            <a:chOff x="1711050" y="2677195"/>
            <a:chExt cx="963507" cy="279300"/>
          </a:xfrm>
        </p:grpSpPr>
        <p:sp>
          <p:nvSpPr>
            <p:cNvPr id="4612" name="Google Shape;4612;p276"/>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0098DB"/>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613" name="Google Shape;4613;p276"/>
            <p:cNvSpPr/>
            <p:nvPr/>
          </p:nvSpPr>
          <p:spPr>
            <a:xfrm rot="5403693">
              <a:off x="2419407" y="2701495"/>
              <a:ext cx="279300" cy="230700"/>
            </a:xfrm>
            <a:prstGeom prst="triangle">
              <a:avLst>
                <a:gd name="adj" fmla="val 50000"/>
              </a:avLst>
            </a:prstGeom>
            <a:solidFill>
              <a:srgbClr val="0098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14" name="Google Shape;4614;p276"/>
          <p:cNvGrpSpPr/>
          <p:nvPr/>
        </p:nvGrpSpPr>
        <p:grpSpPr>
          <a:xfrm>
            <a:off x="7004427" y="2158655"/>
            <a:ext cx="1117480" cy="349991"/>
            <a:chOff x="2235454" y="1814393"/>
            <a:chExt cx="891772" cy="279300"/>
          </a:xfrm>
        </p:grpSpPr>
        <p:sp>
          <p:nvSpPr>
            <p:cNvPr id="4615" name="Google Shape;4615;p276"/>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616" name="Google Shape;4616;p276"/>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17" name="Google Shape;4617;p276"/>
          <p:cNvGrpSpPr/>
          <p:nvPr/>
        </p:nvGrpSpPr>
        <p:grpSpPr>
          <a:xfrm>
            <a:off x="1000940" y="3236034"/>
            <a:ext cx="1207370" cy="349991"/>
            <a:chOff x="1711050" y="2677195"/>
            <a:chExt cx="963507" cy="279300"/>
          </a:xfrm>
        </p:grpSpPr>
        <p:sp>
          <p:nvSpPr>
            <p:cNvPr id="4618" name="Google Shape;4618;p276"/>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619" name="Google Shape;4619;p276"/>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20" name="Google Shape;4620;p276"/>
          <p:cNvGrpSpPr/>
          <p:nvPr/>
        </p:nvGrpSpPr>
        <p:grpSpPr>
          <a:xfrm>
            <a:off x="1658071" y="2154857"/>
            <a:ext cx="1117480" cy="349991"/>
            <a:chOff x="2235454" y="1814393"/>
            <a:chExt cx="891772" cy="279300"/>
          </a:xfrm>
        </p:grpSpPr>
        <p:sp>
          <p:nvSpPr>
            <p:cNvPr id="4621" name="Google Shape;4621;p276"/>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622" name="Google Shape;4622;p276"/>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23" name="Google Shape;4623;p276"/>
          <p:cNvGrpSpPr/>
          <p:nvPr/>
        </p:nvGrpSpPr>
        <p:grpSpPr>
          <a:xfrm>
            <a:off x="2800666" y="3239843"/>
            <a:ext cx="1207370" cy="349991"/>
            <a:chOff x="1711050" y="2677195"/>
            <a:chExt cx="963507" cy="279300"/>
          </a:xfrm>
        </p:grpSpPr>
        <p:sp>
          <p:nvSpPr>
            <p:cNvPr id="4624" name="Google Shape;4624;p276"/>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625" name="Google Shape;4625;p276"/>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26" name="Google Shape;4626;p276"/>
          <p:cNvGrpSpPr/>
          <p:nvPr/>
        </p:nvGrpSpPr>
        <p:grpSpPr>
          <a:xfrm>
            <a:off x="3457796" y="2158666"/>
            <a:ext cx="1117480" cy="349991"/>
            <a:chOff x="2235454" y="1814393"/>
            <a:chExt cx="891772" cy="279300"/>
          </a:xfrm>
        </p:grpSpPr>
        <p:sp>
          <p:nvSpPr>
            <p:cNvPr id="4627" name="Google Shape;4627;p276"/>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628" name="Google Shape;4628;p276"/>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29" name="Google Shape;4629;p276"/>
          <p:cNvGrpSpPr/>
          <p:nvPr/>
        </p:nvGrpSpPr>
        <p:grpSpPr>
          <a:xfrm>
            <a:off x="4558046" y="3236355"/>
            <a:ext cx="1207370" cy="349991"/>
            <a:chOff x="1711050" y="2677195"/>
            <a:chExt cx="963507" cy="279300"/>
          </a:xfrm>
        </p:grpSpPr>
        <p:sp>
          <p:nvSpPr>
            <p:cNvPr id="4630" name="Google Shape;4630;p276"/>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631" name="Google Shape;4631;p276"/>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32" name="Google Shape;4632;p276"/>
          <p:cNvSpPr txBox="1"/>
          <p:nvPr/>
        </p:nvSpPr>
        <p:spPr>
          <a:xfrm>
            <a:off x="428523"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chemeClr val="dk2"/>
                </a:solidFill>
                <a:latin typeface="Arial Black"/>
                <a:ea typeface="Arial Black"/>
                <a:cs typeface="Arial Black"/>
                <a:sym typeface="Arial Black"/>
              </a:rPr>
              <a:t>TARGET</a:t>
            </a:r>
            <a:endParaRPr sz="900">
              <a:solidFill>
                <a:schemeClr val="dk2"/>
              </a:solidFill>
              <a:latin typeface="Arial Black"/>
              <a:ea typeface="Arial Black"/>
              <a:cs typeface="Arial Black"/>
              <a:sym typeface="Arial Black"/>
            </a:endParaRPr>
          </a:p>
        </p:txBody>
      </p:sp>
      <p:sp>
        <p:nvSpPr>
          <p:cNvPr id="4633" name="Google Shape;4633;p276"/>
          <p:cNvSpPr txBox="1"/>
          <p:nvPr/>
        </p:nvSpPr>
        <p:spPr>
          <a:xfrm>
            <a:off x="2171555"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chemeClr val="dk2"/>
                </a:solidFill>
                <a:latin typeface="Arial Black"/>
                <a:ea typeface="Arial Black"/>
                <a:cs typeface="Arial Black"/>
                <a:sym typeface="Arial Black"/>
              </a:rPr>
              <a:t>EXPLORE</a:t>
            </a:r>
            <a:endParaRPr sz="900">
              <a:solidFill>
                <a:schemeClr val="dk2"/>
              </a:solidFill>
              <a:latin typeface="Arial Black"/>
              <a:ea typeface="Arial Black"/>
              <a:cs typeface="Arial Black"/>
              <a:sym typeface="Arial Black"/>
            </a:endParaRPr>
          </a:p>
        </p:txBody>
      </p:sp>
      <p:sp>
        <p:nvSpPr>
          <p:cNvPr id="4634" name="Google Shape;4634;p276"/>
          <p:cNvSpPr txBox="1"/>
          <p:nvPr/>
        </p:nvSpPr>
        <p:spPr>
          <a:xfrm>
            <a:off x="3989124"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chemeClr val="dk2"/>
                </a:solidFill>
                <a:latin typeface="Arial Black"/>
                <a:ea typeface="Arial Black"/>
                <a:cs typeface="Arial Black"/>
                <a:sym typeface="Arial Black"/>
              </a:rPr>
              <a:t>SOLUTION</a:t>
            </a:r>
            <a:endParaRPr sz="900">
              <a:solidFill>
                <a:schemeClr val="dk2"/>
              </a:solidFill>
              <a:latin typeface="Arial Black"/>
              <a:ea typeface="Arial Black"/>
              <a:cs typeface="Arial Black"/>
              <a:sym typeface="Arial Black"/>
            </a:endParaRPr>
          </a:p>
        </p:txBody>
      </p:sp>
      <p:sp>
        <p:nvSpPr>
          <p:cNvPr id="4635" name="Google Shape;4635;p276"/>
          <p:cNvSpPr txBox="1"/>
          <p:nvPr/>
        </p:nvSpPr>
        <p:spPr>
          <a:xfrm>
            <a:off x="5754200"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rgbClr val="0098DB"/>
                </a:solidFill>
                <a:latin typeface="Arial Black"/>
                <a:ea typeface="Arial Black"/>
                <a:cs typeface="Arial Black"/>
                <a:sym typeface="Arial Black"/>
              </a:rPr>
              <a:t>TRIAL</a:t>
            </a:r>
            <a:endParaRPr sz="900">
              <a:solidFill>
                <a:srgbClr val="0098DB"/>
              </a:solidFill>
              <a:latin typeface="Arial Black"/>
              <a:ea typeface="Arial Black"/>
              <a:cs typeface="Arial Black"/>
              <a:sym typeface="Arial Black"/>
            </a:endParaRPr>
          </a:p>
        </p:txBody>
      </p:sp>
      <p:sp>
        <p:nvSpPr>
          <p:cNvPr id="4636" name="Google Shape;4636;p276"/>
          <p:cNvSpPr txBox="1"/>
          <p:nvPr/>
        </p:nvSpPr>
        <p:spPr>
          <a:xfrm>
            <a:off x="7503827"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chemeClr val="dk2"/>
                </a:solidFill>
                <a:latin typeface="Arial Black"/>
                <a:ea typeface="Arial Black"/>
                <a:cs typeface="Arial Black"/>
                <a:sym typeface="Arial Black"/>
              </a:rPr>
              <a:t>SCALE</a:t>
            </a:r>
            <a:endParaRPr sz="900">
              <a:solidFill>
                <a:schemeClr val="dk2"/>
              </a:solidFill>
              <a:latin typeface="Arial Black"/>
              <a:ea typeface="Arial Black"/>
              <a:cs typeface="Arial Black"/>
              <a:sym typeface="Arial Black"/>
            </a:endParaRPr>
          </a:p>
        </p:txBody>
      </p:sp>
      <p:sp>
        <p:nvSpPr>
          <p:cNvPr id="4637" name="Google Shape;4637;p276"/>
          <p:cNvSpPr/>
          <p:nvPr/>
        </p:nvSpPr>
        <p:spPr>
          <a:xfrm>
            <a:off x="2134304" y="2229443"/>
            <a:ext cx="1287431" cy="1287049"/>
          </a:xfrm>
          <a:custGeom>
            <a:avLst/>
            <a:gdLst/>
            <a:ahLst/>
            <a:cxnLst/>
            <a:rect l="l" t="t" r="r" b="b"/>
            <a:pathLst>
              <a:path w="577" h="577" extrusionOk="0">
                <a:moveTo>
                  <a:pt x="288" y="486"/>
                </a:moveTo>
                <a:cubicBezTo>
                  <a:pt x="179" y="486"/>
                  <a:pt x="90" y="397"/>
                  <a:pt x="90" y="289"/>
                </a:cubicBezTo>
                <a:cubicBezTo>
                  <a:pt x="90" y="179"/>
                  <a:pt x="179" y="91"/>
                  <a:pt x="288" y="91"/>
                </a:cubicBezTo>
                <a:cubicBezTo>
                  <a:pt x="398" y="91"/>
                  <a:pt x="487" y="179"/>
                  <a:pt x="487" y="289"/>
                </a:cubicBezTo>
                <a:cubicBezTo>
                  <a:pt x="487" y="397"/>
                  <a:pt x="398" y="486"/>
                  <a:pt x="288" y="486"/>
                </a:cubicBezTo>
                <a:close/>
                <a:moveTo>
                  <a:pt x="288" y="0"/>
                </a:moveTo>
                <a:cubicBezTo>
                  <a:pt x="128" y="0"/>
                  <a:pt x="0" y="129"/>
                  <a:pt x="0" y="289"/>
                </a:cubicBezTo>
                <a:cubicBezTo>
                  <a:pt x="0" y="447"/>
                  <a:pt x="128" y="577"/>
                  <a:pt x="288" y="577"/>
                </a:cubicBezTo>
                <a:cubicBezTo>
                  <a:pt x="448" y="577"/>
                  <a:pt x="577" y="447"/>
                  <a:pt x="577" y="289"/>
                </a:cubicBezTo>
                <a:cubicBezTo>
                  <a:pt x="577" y="129"/>
                  <a:pt x="448" y="0"/>
                  <a:pt x="288" y="0"/>
                </a:cubicBez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638" name="Google Shape;4638;p276"/>
          <p:cNvSpPr/>
          <p:nvPr/>
        </p:nvSpPr>
        <p:spPr>
          <a:xfrm>
            <a:off x="368556" y="2229443"/>
            <a:ext cx="1289667" cy="1287049"/>
          </a:xfrm>
          <a:custGeom>
            <a:avLst/>
            <a:gdLst/>
            <a:ahLst/>
            <a:cxnLst/>
            <a:rect l="l" t="t" r="r" b="b"/>
            <a:pathLst>
              <a:path w="578" h="577" extrusionOk="0">
                <a:moveTo>
                  <a:pt x="289" y="486"/>
                </a:moveTo>
                <a:cubicBezTo>
                  <a:pt x="180" y="486"/>
                  <a:pt x="91" y="397"/>
                  <a:pt x="91" y="289"/>
                </a:cubicBezTo>
                <a:cubicBezTo>
                  <a:pt x="91" y="179"/>
                  <a:pt x="180" y="91"/>
                  <a:pt x="289" y="91"/>
                </a:cubicBezTo>
                <a:cubicBezTo>
                  <a:pt x="399" y="91"/>
                  <a:pt x="487" y="179"/>
                  <a:pt x="487" y="289"/>
                </a:cubicBezTo>
                <a:cubicBezTo>
                  <a:pt x="487" y="397"/>
                  <a:pt x="399" y="486"/>
                  <a:pt x="289" y="486"/>
                </a:cubicBezTo>
                <a:close/>
                <a:moveTo>
                  <a:pt x="289" y="0"/>
                </a:moveTo>
                <a:cubicBezTo>
                  <a:pt x="129" y="0"/>
                  <a:pt x="0" y="129"/>
                  <a:pt x="0" y="289"/>
                </a:cubicBezTo>
                <a:cubicBezTo>
                  <a:pt x="0" y="447"/>
                  <a:pt x="129" y="577"/>
                  <a:pt x="289" y="577"/>
                </a:cubicBezTo>
                <a:cubicBezTo>
                  <a:pt x="449" y="577"/>
                  <a:pt x="578" y="447"/>
                  <a:pt x="578" y="289"/>
                </a:cubicBezTo>
                <a:cubicBezTo>
                  <a:pt x="578" y="129"/>
                  <a:pt x="449" y="0"/>
                  <a:pt x="289" y="0"/>
                </a:cubicBez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639" name="Google Shape;4639;p276"/>
          <p:cNvSpPr/>
          <p:nvPr/>
        </p:nvSpPr>
        <p:spPr>
          <a:xfrm>
            <a:off x="3897816" y="2229443"/>
            <a:ext cx="1287431" cy="1287049"/>
          </a:xfrm>
          <a:custGeom>
            <a:avLst/>
            <a:gdLst/>
            <a:ahLst/>
            <a:cxnLst/>
            <a:rect l="l" t="t" r="r" b="b"/>
            <a:pathLst>
              <a:path w="577" h="577" extrusionOk="0">
                <a:moveTo>
                  <a:pt x="487" y="289"/>
                </a:moveTo>
                <a:cubicBezTo>
                  <a:pt x="487" y="397"/>
                  <a:pt x="398" y="486"/>
                  <a:pt x="289" y="486"/>
                </a:cubicBezTo>
                <a:cubicBezTo>
                  <a:pt x="179" y="486"/>
                  <a:pt x="90" y="397"/>
                  <a:pt x="90" y="289"/>
                </a:cubicBezTo>
                <a:cubicBezTo>
                  <a:pt x="90" y="179"/>
                  <a:pt x="179" y="91"/>
                  <a:pt x="289" y="91"/>
                </a:cubicBezTo>
                <a:cubicBezTo>
                  <a:pt x="398" y="91"/>
                  <a:pt x="487" y="179"/>
                  <a:pt x="487" y="289"/>
                </a:cubicBezTo>
                <a:close/>
                <a:moveTo>
                  <a:pt x="577" y="289"/>
                </a:moveTo>
                <a:cubicBezTo>
                  <a:pt x="577" y="129"/>
                  <a:pt x="447" y="0"/>
                  <a:pt x="289" y="0"/>
                </a:cubicBezTo>
                <a:cubicBezTo>
                  <a:pt x="129" y="0"/>
                  <a:pt x="0" y="129"/>
                  <a:pt x="0" y="289"/>
                </a:cubicBezTo>
                <a:cubicBezTo>
                  <a:pt x="0" y="447"/>
                  <a:pt x="129" y="577"/>
                  <a:pt x="289" y="577"/>
                </a:cubicBezTo>
                <a:cubicBezTo>
                  <a:pt x="447" y="577"/>
                  <a:pt x="577" y="447"/>
                  <a:pt x="577" y="289"/>
                </a:cubicBez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640" name="Google Shape;4640;p276"/>
          <p:cNvSpPr/>
          <p:nvPr/>
        </p:nvSpPr>
        <p:spPr>
          <a:xfrm>
            <a:off x="5661322" y="2229443"/>
            <a:ext cx="1287431" cy="1287049"/>
          </a:xfrm>
          <a:custGeom>
            <a:avLst/>
            <a:gdLst/>
            <a:ahLst/>
            <a:cxnLst/>
            <a:rect l="l" t="t" r="r" b="b"/>
            <a:pathLst>
              <a:path w="577" h="577" extrusionOk="0">
                <a:moveTo>
                  <a:pt x="289" y="486"/>
                </a:moveTo>
                <a:cubicBezTo>
                  <a:pt x="179" y="486"/>
                  <a:pt x="90" y="397"/>
                  <a:pt x="90" y="289"/>
                </a:cubicBezTo>
                <a:cubicBezTo>
                  <a:pt x="90" y="179"/>
                  <a:pt x="179" y="91"/>
                  <a:pt x="289" y="91"/>
                </a:cubicBezTo>
                <a:cubicBezTo>
                  <a:pt x="398" y="91"/>
                  <a:pt x="486" y="179"/>
                  <a:pt x="486" y="289"/>
                </a:cubicBezTo>
                <a:cubicBezTo>
                  <a:pt x="486" y="397"/>
                  <a:pt x="398" y="486"/>
                  <a:pt x="289" y="486"/>
                </a:cubicBezTo>
                <a:close/>
                <a:moveTo>
                  <a:pt x="289" y="0"/>
                </a:moveTo>
                <a:cubicBezTo>
                  <a:pt x="129" y="0"/>
                  <a:pt x="0" y="129"/>
                  <a:pt x="0" y="289"/>
                </a:cubicBezTo>
                <a:cubicBezTo>
                  <a:pt x="0" y="447"/>
                  <a:pt x="129" y="577"/>
                  <a:pt x="289" y="577"/>
                </a:cubicBezTo>
                <a:cubicBezTo>
                  <a:pt x="447" y="577"/>
                  <a:pt x="577" y="447"/>
                  <a:pt x="577" y="289"/>
                </a:cubicBezTo>
                <a:cubicBezTo>
                  <a:pt x="577" y="129"/>
                  <a:pt x="447" y="0"/>
                  <a:pt x="289" y="0"/>
                </a:cubicBezTo>
                <a:close/>
              </a:path>
            </a:pathLst>
          </a:custGeom>
          <a:solidFill>
            <a:srgbClr val="0098DB"/>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641" name="Google Shape;4641;p276"/>
          <p:cNvSpPr/>
          <p:nvPr/>
        </p:nvSpPr>
        <p:spPr>
          <a:xfrm>
            <a:off x="7424835" y="2229443"/>
            <a:ext cx="1285196" cy="1287049"/>
          </a:xfrm>
          <a:custGeom>
            <a:avLst/>
            <a:gdLst/>
            <a:ahLst/>
            <a:cxnLst/>
            <a:rect l="l" t="t" r="r" b="b"/>
            <a:pathLst>
              <a:path w="576" h="577" extrusionOk="0">
                <a:moveTo>
                  <a:pt x="486" y="289"/>
                </a:moveTo>
                <a:cubicBezTo>
                  <a:pt x="486" y="397"/>
                  <a:pt x="397" y="486"/>
                  <a:pt x="289" y="486"/>
                </a:cubicBezTo>
                <a:cubicBezTo>
                  <a:pt x="179" y="486"/>
                  <a:pt x="91" y="397"/>
                  <a:pt x="91" y="289"/>
                </a:cubicBezTo>
                <a:cubicBezTo>
                  <a:pt x="91" y="179"/>
                  <a:pt x="179" y="91"/>
                  <a:pt x="289" y="91"/>
                </a:cubicBezTo>
                <a:cubicBezTo>
                  <a:pt x="397" y="91"/>
                  <a:pt x="486" y="179"/>
                  <a:pt x="486" y="289"/>
                </a:cubicBezTo>
                <a:close/>
                <a:moveTo>
                  <a:pt x="576" y="289"/>
                </a:moveTo>
                <a:cubicBezTo>
                  <a:pt x="576" y="129"/>
                  <a:pt x="447" y="0"/>
                  <a:pt x="289" y="0"/>
                </a:cubicBezTo>
                <a:cubicBezTo>
                  <a:pt x="129" y="0"/>
                  <a:pt x="0" y="129"/>
                  <a:pt x="0" y="289"/>
                </a:cubicBezTo>
                <a:cubicBezTo>
                  <a:pt x="0" y="447"/>
                  <a:pt x="129" y="577"/>
                  <a:pt x="289" y="577"/>
                </a:cubicBezTo>
                <a:cubicBezTo>
                  <a:pt x="447" y="577"/>
                  <a:pt x="576" y="447"/>
                  <a:pt x="576" y="289"/>
                </a:cubicBez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642" name="Google Shape;4642;p276"/>
          <p:cNvSpPr/>
          <p:nvPr/>
        </p:nvSpPr>
        <p:spPr>
          <a:xfrm>
            <a:off x="484011" y="2342956"/>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643" name="Google Shape;4643;p276"/>
          <p:cNvSpPr/>
          <p:nvPr/>
        </p:nvSpPr>
        <p:spPr>
          <a:xfrm>
            <a:off x="2252448" y="2348533"/>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644" name="Google Shape;4644;p276"/>
          <p:cNvSpPr/>
          <p:nvPr/>
        </p:nvSpPr>
        <p:spPr>
          <a:xfrm>
            <a:off x="4014916" y="2334998"/>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645" name="Google Shape;4645;p276"/>
          <p:cNvSpPr/>
          <p:nvPr/>
        </p:nvSpPr>
        <p:spPr>
          <a:xfrm>
            <a:off x="5778935" y="2351854"/>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646" name="Google Shape;4646;p276"/>
          <p:cNvSpPr/>
          <p:nvPr/>
        </p:nvSpPr>
        <p:spPr>
          <a:xfrm>
            <a:off x="7536970" y="2342956"/>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647" name="Google Shape;4647;p276"/>
          <p:cNvSpPr/>
          <p:nvPr/>
        </p:nvSpPr>
        <p:spPr>
          <a:xfrm>
            <a:off x="630059" y="2490875"/>
            <a:ext cx="766647" cy="766420"/>
          </a:xfrm>
          <a:custGeom>
            <a:avLst/>
            <a:gdLst/>
            <a:ahLst/>
            <a:cxnLst/>
            <a:rect l="l" t="t" r="r" b="b"/>
            <a:pathLst>
              <a:path w="344" h="344" extrusionOk="0">
                <a:moveTo>
                  <a:pt x="344" y="172"/>
                </a:moveTo>
                <a:cubicBezTo>
                  <a:pt x="344" y="267"/>
                  <a:pt x="267" y="344"/>
                  <a:pt x="172" y="344"/>
                </a:cubicBezTo>
                <a:cubicBezTo>
                  <a:pt x="77" y="344"/>
                  <a:pt x="0" y="267"/>
                  <a:pt x="0" y="172"/>
                </a:cubicBezTo>
                <a:cubicBezTo>
                  <a:pt x="0" y="78"/>
                  <a:pt x="77" y="0"/>
                  <a:pt x="172" y="0"/>
                </a:cubicBezTo>
                <a:cubicBezTo>
                  <a:pt x="267" y="0"/>
                  <a:pt x="344" y="78"/>
                  <a:pt x="344" y="172"/>
                </a:cubicBezTo>
                <a:close/>
              </a:path>
            </a:pathLst>
          </a:custGeom>
          <a:solidFill>
            <a:srgbClr val="59565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648" name="Google Shape;4648;p276"/>
          <p:cNvSpPr/>
          <p:nvPr/>
        </p:nvSpPr>
        <p:spPr>
          <a:xfrm>
            <a:off x="2395813" y="2490875"/>
            <a:ext cx="764412" cy="766420"/>
          </a:xfrm>
          <a:custGeom>
            <a:avLst/>
            <a:gdLst/>
            <a:ahLst/>
            <a:cxnLst/>
            <a:rect l="l" t="t" r="r" b="b"/>
            <a:pathLst>
              <a:path w="343" h="344" extrusionOk="0">
                <a:moveTo>
                  <a:pt x="343" y="172"/>
                </a:moveTo>
                <a:cubicBezTo>
                  <a:pt x="343" y="267"/>
                  <a:pt x="266" y="344"/>
                  <a:pt x="171" y="344"/>
                </a:cubicBezTo>
                <a:cubicBezTo>
                  <a:pt x="77" y="344"/>
                  <a:pt x="0" y="267"/>
                  <a:pt x="0" y="172"/>
                </a:cubicBezTo>
                <a:cubicBezTo>
                  <a:pt x="0" y="78"/>
                  <a:pt x="77" y="0"/>
                  <a:pt x="171" y="0"/>
                </a:cubicBezTo>
                <a:cubicBezTo>
                  <a:pt x="266" y="0"/>
                  <a:pt x="343" y="78"/>
                  <a:pt x="343" y="172"/>
                </a:cubicBezTo>
                <a:close/>
              </a:path>
            </a:pathLst>
          </a:custGeom>
          <a:solidFill>
            <a:srgbClr val="FADA63"/>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649" name="Google Shape;4649;p276"/>
          <p:cNvSpPr/>
          <p:nvPr/>
        </p:nvSpPr>
        <p:spPr>
          <a:xfrm>
            <a:off x="4159320" y="2490875"/>
            <a:ext cx="764412" cy="766420"/>
          </a:xfrm>
          <a:custGeom>
            <a:avLst/>
            <a:gdLst/>
            <a:ahLst/>
            <a:cxnLst/>
            <a:rect l="l" t="t" r="r" b="b"/>
            <a:pathLst>
              <a:path w="343" h="344" extrusionOk="0">
                <a:moveTo>
                  <a:pt x="343" y="172"/>
                </a:moveTo>
                <a:cubicBezTo>
                  <a:pt x="343" y="78"/>
                  <a:pt x="266" y="0"/>
                  <a:pt x="172" y="0"/>
                </a:cubicBezTo>
                <a:cubicBezTo>
                  <a:pt x="77" y="0"/>
                  <a:pt x="0" y="78"/>
                  <a:pt x="0" y="172"/>
                </a:cubicBezTo>
                <a:cubicBezTo>
                  <a:pt x="0" y="267"/>
                  <a:pt x="77" y="344"/>
                  <a:pt x="172" y="344"/>
                </a:cubicBezTo>
                <a:cubicBezTo>
                  <a:pt x="266" y="344"/>
                  <a:pt x="343" y="267"/>
                  <a:pt x="343" y="172"/>
                </a:cubicBezTo>
                <a:close/>
              </a:path>
            </a:pathLst>
          </a:custGeom>
          <a:solidFill>
            <a:srgbClr val="1899D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650" name="Google Shape;4650;p276"/>
          <p:cNvSpPr/>
          <p:nvPr/>
        </p:nvSpPr>
        <p:spPr>
          <a:xfrm>
            <a:off x="5922832" y="2490875"/>
            <a:ext cx="764412" cy="766420"/>
          </a:xfrm>
          <a:custGeom>
            <a:avLst/>
            <a:gdLst/>
            <a:ahLst/>
            <a:cxnLst/>
            <a:rect l="l" t="t" r="r" b="b"/>
            <a:pathLst>
              <a:path w="343" h="344" extrusionOk="0">
                <a:moveTo>
                  <a:pt x="343" y="172"/>
                </a:moveTo>
                <a:cubicBezTo>
                  <a:pt x="343" y="267"/>
                  <a:pt x="267" y="344"/>
                  <a:pt x="172" y="344"/>
                </a:cubicBezTo>
                <a:cubicBezTo>
                  <a:pt x="77" y="344"/>
                  <a:pt x="0" y="267"/>
                  <a:pt x="0" y="172"/>
                </a:cubicBezTo>
                <a:cubicBezTo>
                  <a:pt x="0" y="78"/>
                  <a:pt x="77" y="0"/>
                  <a:pt x="172" y="0"/>
                </a:cubicBezTo>
                <a:cubicBezTo>
                  <a:pt x="267" y="0"/>
                  <a:pt x="343" y="78"/>
                  <a:pt x="343" y="172"/>
                </a:cubicBezTo>
                <a:close/>
              </a:path>
            </a:pathLst>
          </a:custGeom>
          <a:solidFill>
            <a:srgbClr val="72CE9B"/>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651" name="Google Shape;4651;p276"/>
          <p:cNvSpPr/>
          <p:nvPr/>
        </p:nvSpPr>
        <p:spPr>
          <a:xfrm>
            <a:off x="7686351" y="2490875"/>
            <a:ext cx="766647" cy="766420"/>
          </a:xfrm>
          <a:custGeom>
            <a:avLst/>
            <a:gdLst/>
            <a:ahLst/>
            <a:cxnLst/>
            <a:rect l="l" t="t" r="r" b="b"/>
            <a:pathLst>
              <a:path w="344" h="344" extrusionOk="0">
                <a:moveTo>
                  <a:pt x="344" y="172"/>
                </a:moveTo>
                <a:cubicBezTo>
                  <a:pt x="344" y="78"/>
                  <a:pt x="267" y="0"/>
                  <a:pt x="172" y="0"/>
                </a:cubicBezTo>
                <a:cubicBezTo>
                  <a:pt x="77" y="0"/>
                  <a:pt x="0" y="78"/>
                  <a:pt x="0" y="172"/>
                </a:cubicBezTo>
                <a:cubicBezTo>
                  <a:pt x="0" y="267"/>
                  <a:pt x="77" y="344"/>
                  <a:pt x="172" y="344"/>
                </a:cubicBezTo>
                <a:cubicBezTo>
                  <a:pt x="267" y="344"/>
                  <a:pt x="344" y="267"/>
                  <a:pt x="344" y="172"/>
                </a:cubicBezTo>
                <a:close/>
              </a:path>
            </a:pathLst>
          </a:custGeom>
          <a:solidFill>
            <a:srgbClr val="FFB549"/>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pic>
        <p:nvPicPr>
          <p:cNvPr id="4652" name="Google Shape;4652;p276"/>
          <p:cNvPicPr preferRelativeResize="0"/>
          <p:nvPr/>
        </p:nvPicPr>
        <p:blipFill rotWithShape="1">
          <a:blip r:embed="rId3">
            <a:alphaModFix/>
          </a:blip>
          <a:srcRect/>
          <a:stretch/>
        </p:blipFill>
        <p:spPr>
          <a:xfrm>
            <a:off x="2532072" y="2619177"/>
            <a:ext cx="507443" cy="507011"/>
          </a:xfrm>
          <a:prstGeom prst="rect">
            <a:avLst/>
          </a:prstGeom>
          <a:noFill/>
          <a:ln>
            <a:noFill/>
          </a:ln>
        </p:spPr>
      </p:pic>
      <p:pic>
        <p:nvPicPr>
          <p:cNvPr id="4653" name="Google Shape;4653;p276"/>
          <p:cNvPicPr preferRelativeResize="0"/>
          <p:nvPr/>
        </p:nvPicPr>
        <p:blipFill rotWithShape="1">
          <a:blip r:embed="rId4">
            <a:alphaModFix/>
          </a:blip>
          <a:srcRect/>
          <a:stretch/>
        </p:blipFill>
        <p:spPr>
          <a:xfrm>
            <a:off x="4268488" y="2601732"/>
            <a:ext cx="542378" cy="541909"/>
          </a:xfrm>
          <a:prstGeom prst="rect">
            <a:avLst/>
          </a:prstGeom>
          <a:noFill/>
          <a:ln>
            <a:noFill/>
          </a:ln>
        </p:spPr>
      </p:pic>
      <p:pic>
        <p:nvPicPr>
          <p:cNvPr id="4654" name="Google Shape;4654;p276"/>
          <p:cNvPicPr preferRelativeResize="0"/>
          <p:nvPr/>
        </p:nvPicPr>
        <p:blipFill rotWithShape="1">
          <a:blip r:embed="rId5">
            <a:alphaModFix/>
          </a:blip>
          <a:srcRect/>
          <a:stretch/>
        </p:blipFill>
        <p:spPr>
          <a:xfrm>
            <a:off x="6039823" y="2601494"/>
            <a:ext cx="542378" cy="542382"/>
          </a:xfrm>
          <a:prstGeom prst="rect">
            <a:avLst/>
          </a:prstGeom>
          <a:noFill/>
          <a:ln>
            <a:noFill/>
          </a:ln>
        </p:spPr>
      </p:pic>
      <p:pic>
        <p:nvPicPr>
          <p:cNvPr id="4655" name="Google Shape;4655;p276"/>
          <p:cNvPicPr preferRelativeResize="0"/>
          <p:nvPr/>
        </p:nvPicPr>
        <p:blipFill>
          <a:blip r:embed="rId6">
            <a:alphaModFix/>
          </a:blip>
          <a:stretch>
            <a:fillRect/>
          </a:stretch>
        </p:blipFill>
        <p:spPr>
          <a:xfrm>
            <a:off x="819712" y="2669297"/>
            <a:ext cx="406756" cy="406758"/>
          </a:xfrm>
          <a:prstGeom prst="rect">
            <a:avLst/>
          </a:prstGeom>
          <a:noFill/>
          <a:ln>
            <a:noFill/>
          </a:ln>
        </p:spPr>
      </p:pic>
      <p:pic>
        <p:nvPicPr>
          <p:cNvPr id="4656" name="Google Shape;4656;p276"/>
          <p:cNvPicPr preferRelativeResize="0"/>
          <p:nvPr/>
        </p:nvPicPr>
        <p:blipFill>
          <a:blip r:embed="rId7">
            <a:alphaModFix/>
          </a:blip>
          <a:stretch>
            <a:fillRect/>
          </a:stretch>
        </p:blipFill>
        <p:spPr>
          <a:xfrm>
            <a:off x="7893309" y="2697752"/>
            <a:ext cx="349854" cy="349856"/>
          </a:xfrm>
          <a:prstGeom prst="rect">
            <a:avLst/>
          </a:prstGeom>
          <a:noFill/>
          <a:ln>
            <a:noFill/>
          </a:ln>
        </p:spPr>
      </p:pic>
      <p:cxnSp>
        <p:nvCxnSpPr>
          <p:cNvPr id="4657" name="Google Shape;4657;p276"/>
          <p:cNvCxnSpPr/>
          <p:nvPr/>
        </p:nvCxnSpPr>
        <p:spPr>
          <a:xfrm rot="10800000">
            <a:off x="3591562" y="2353604"/>
            <a:ext cx="812700" cy="0"/>
          </a:xfrm>
          <a:prstGeom prst="straightConnector1">
            <a:avLst/>
          </a:prstGeom>
          <a:noFill/>
          <a:ln w="9525" cap="flat" cmpd="sng">
            <a:solidFill>
              <a:schemeClr val="lt1"/>
            </a:solidFill>
            <a:prstDash val="dash"/>
            <a:round/>
            <a:headEnd type="none" w="med" len="med"/>
            <a:tailEnd type="triangle" w="med" len="med"/>
          </a:ln>
        </p:spPr>
      </p:cxnSp>
      <p:cxnSp>
        <p:nvCxnSpPr>
          <p:cNvPr id="4658" name="Google Shape;4658;p276"/>
          <p:cNvCxnSpPr/>
          <p:nvPr/>
        </p:nvCxnSpPr>
        <p:spPr>
          <a:xfrm rot="10800000" flipH="1">
            <a:off x="1001072" y="3389003"/>
            <a:ext cx="1049100" cy="11700"/>
          </a:xfrm>
          <a:prstGeom prst="straightConnector1">
            <a:avLst/>
          </a:prstGeom>
          <a:noFill/>
          <a:ln w="9525" cap="flat" cmpd="sng">
            <a:solidFill>
              <a:schemeClr val="lt1"/>
            </a:solidFill>
            <a:prstDash val="solid"/>
            <a:round/>
            <a:headEnd type="none" w="med" len="med"/>
            <a:tailEnd type="triangle" w="med" len="med"/>
          </a:ln>
        </p:spPr>
      </p:cxnSp>
      <p:cxnSp>
        <p:nvCxnSpPr>
          <p:cNvPr id="4659" name="Google Shape;4659;p276"/>
          <p:cNvCxnSpPr/>
          <p:nvPr/>
        </p:nvCxnSpPr>
        <p:spPr>
          <a:xfrm rot="10800000" flipH="1">
            <a:off x="2779628" y="3389238"/>
            <a:ext cx="1049100" cy="11700"/>
          </a:xfrm>
          <a:prstGeom prst="straightConnector1">
            <a:avLst/>
          </a:prstGeom>
          <a:noFill/>
          <a:ln w="9525" cap="flat" cmpd="sng">
            <a:solidFill>
              <a:schemeClr val="lt1"/>
            </a:solidFill>
            <a:prstDash val="solid"/>
            <a:round/>
            <a:headEnd type="none" w="med" len="med"/>
            <a:tailEnd type="triangle" w="med" len="med"/>
          </a:ln>
        </p:spPr>
      </p:cxnSp>
      <p:cxnSp>
        <p:nvCxnSpPr>
          <p:cNvPr id="4660" name="Google Shape;4660;p276"/>
          <p:cNvCxnSpPr/>
          <p:nvPr/>
        </p:nvCxnSpPr>
        <p:spPr>
          <a:xfrm rot="10800000" flipH="1">
            <a:off x="4546936" y="3389003"/>
            <a:ext cx="1049100" cy="11700"/>
          </a:xfrm>
          <a:prstGeom prst="straightConnector1">
            <a:avLst/>
          </a:prstGeom>
          <a:noFill/>
          <a:ln w="9525" cap="flat" cmpd="sng">
            <a:solidFill>
              <a:schemeClr val="lt1"/>
            </a:solidFill>
            <a:prstDash val="solid"/>
            <a:round/>
            <a:headEnd type="none" w="med" len="med"/>
            <a:tailEnd type="triangle" w="med" len="med"/>
          </a:ln>
        </p:spPr>
      </p:cxnSp>
      <p:cxnSp>
        <p:nvCxnSpPr>
          <p:cNvPr id="4661" name="Google Shape;4661;p276"/>
          <p:cNvCxnSpPr/>
          <p:nvPr/>
        </p:nvCxnSpPr>
        <p:spPr>
          <a:xfrm rot="10800000" flipH="1">
            <a:off x="6315576" y="3389238"/>
            <a:ext cx="1049100" cy="11700"/>
          </a:xfrm>
          <a:prstGeom prst="straightConnector1">
            <a:avLst/>
          </a:prstGeom>
          <a:noFill/>
          <a:ln w="9525" cap="flat" cmpd="sng">
            <a:solidFill>
              <a:schemeClr val="lt1"/>
            </a:solidFill>
            <a:prstDash val="solid"/>
            <a:round/>
            <a:headEnd type="none" w="med" len="med"/>
            <a:tailEnd type="triangle" w="med" len="med"/>
          </a:ln>
        </p:spPr>
      </p:cxnSp>
      <p:cxnSp>
        <p:nvCxnSpPr>
          <p:cNvPr id="4662" name="Google Shape;4662;p276"/>
          <p:cNvCxnSpPr/>
          <p:nvPr/>
        </p:nvCxnSpPr>
        <p:spPr>
          <a:xfrm rot="10800000">
            <a:off x="1810704" y="2346163"/>
            <a:ext cx="812700" cy="0"/>
          </a:xfrm>
          <a:prstGeom prst="straightConnector1">
            <a:avLst/>
          </a:prstGeom>
          <a:noFill/>
          <a:ln w="9525" cap="flat" cmpd="sng">
            <a:solidFill>
              <a:schemeClr val="lt1"/>
            </a:solidFill>
            <a:prstDash val="dash"/>
            <a:round/>
            <a:headEnd type="none" w="med" len="med"/>
            <a:tailEnd type="triangle" w="med" len="med"/>
          </a:ln>
        </p:spPr>
      </p:cxnSp>
      <p:cxnSp>
        <p:nvCxnSpPr>
          <p:cNvPr id="4663" name="Google Shape;4663;p276"/>
          <p:cNvCxnSpPr/>
          <p:nvPr/>
        </p:nvCxnSpPr>
        <p:spPr>
          <a:xfrm rot="10800000">
            <a:off x="5383746" y="2353619"/>
            <a:ext cx="812700" cy="0"/>
          </a:xfrm>
          <a:prstGeom prst="straightConnector1">
            <a:avLst/>
          </a:prstGeom>
          <a:noFill/>
          <a:ln w="9525" cap="flat" cmpd="sng">
            <a:solidFill>
              <a:schemeClr val="lt1"/>
            </a:solidFill>
            <a:prstDash val="dash"/>
            <a:round/>
            <a:headEnd type="none" w="med" len="med"/>
            <a:tailEnd type="triangle" w="med" len="med"/>
          </a:ln>
        </p:spPr>
      </p:cxnSp>
      <p:cxnSp>
        <p:nvCxnSpPr>
          <p:cNvPr id="4664" name="Google Shape;4664;p276"/>
          <p:cNvCxnSpPr/>
          <p:nvPr/>
        </p:nvCxnSpPr>
        <p:spPr>
          <a:xfrm rot="10800000">
            <a:off x="7157070" y="2346038"/>
            <a:ext cx="812700" cy="0"/>
          </a:xfrm>
          <a:prstGeom prst="straightConnector1">
            <a:avLst/>
          </a:prstGeom>
          <a:noFill/>
          <a:ln w="9525" cap="flat" cmpd="sng">
            <a:solidFill>
              <a:schemeClr val="lt1"/>
            </a:solidFill>
            <a:prstDash val="dash"/>
            <a:round/>
            <a:headEnd type="none" w="med" len="med"/>
            <a:tailEnd type="triangle" w="med" len="med"/>
          </a:ln>
        </p:spPr>
      </p:cxnSp>
      <p:sp>
        <p:nvSpPr>
          <p:cNvPr id="4665" name="Google Shape;4665;p276"/>
          <p:cNvSpPr txBox="1"/>
          <p:nvPr/>
        </p:nvSpPr>
        <p:spPr>
          <a:xfrm>
            <a:off x="373500" y="1026925"/>
            <a:ext cx="8397000" cy="8547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a:solidFill>
                  <a:schemeClr val="dk1"/>
                </a:solidFill>
              </a:rPr>
              <a:t>Condurre una valutazione scientifica per quantificare l’efficacia </a:t>
            </a:r>
            <a:endParaRPr>
              <a:solidFill>
                <a:schemeClr val="dk1"/>
              </a:solidFill>
            </a:endParaRPr>
          </a:p>
          <a:p>
            <a:pPr marL="0" marR="0" lvl="0" indent="0" algn="ctr" rtl="0">
              <a:lnSpc>
                <a:spcPct val="100000"/>
              </a:lnSpc>
              <a:spcBef>
                <a:spcPts val="0"/>
              </a:spcBef>
              <a:spcAft>
                <a:spcPts val="0"/>
              </a:spcAft>
              <a:buClr>
                <a:srgbClr val="000000"/>
              </a:buClr>
              <a:buSzPts val="1600"/>
              <a:buFont typeface="Arial"/>
              <a:buNone/>
            </a:pPr>
            <a:r>
              <a:rPr lang="en-GB">
                <a:solidFill>
                  <a:schemeClr val="dk1"/>
                </a:solidFill>
              </a:rPr>
              <a:t>dell’intervento comportamentale</a:t>
            </a:r>
            <a:endParaRPr>
              <a:solidFill>
                <a:schemeClr val="dk1"/>
              </a:solidFill>
            </a:endParaRPr>
          </a:p>
          <a:p>
            <a:pPr marL="0" marR="0" lvl="0" indent="0" algn="ctr" rtl="0">
              <a:lnSpc>
                <a:spcPct val="100000"/>
              </a:lnSpc>
              <a:spcBef>
                <a:spcPts val="0"/>
              </a:spcBef>
              <a:spcAft>
                <a:spcPts val="0"/>
              </a:spcAft>
              <a:buClr>
                <a:srgbClr val="000000"/>
              </a:buClr>
              <a:buSzPts val="1600"/>
              <a:buFont typeface="Arial"/>
              <a:buNone/>
            </a:pPr>
            <a:endParaRPr>
              <a:solidFill>
                <a:schemeClr val="dk1"/>
              </a:solidFill>
            </a:endParaRPr>
          </a:p>
        </p:txBody>
      </p:sp>
      <p:sp>
        <p:nvSpPr>
          <p:cNvPr id="4666" name="Google Shape;4666;p276"/>
          <p:cNvSpPr/>
          <p:nvPr/>
        </p:nvSpPr>
        <p:spPr>
          <a:xfrm>
            <a:off x="0" y="925425"/>
            <a:ext cx="9144000" cy="4131600"/>
          </a:xfrm>
          <a:prstGeom prst="rect">
            <a:avLst/>
          </a:pr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grpSp>
        <p:nvGrpSpPr>
          <p:cNvPr id="4667" name="Google Shape;4667;p276"/>
          <p:cNvGrpSpPr/>
          <p:nvPr/>
        </p:nvGrpSpPr>
        <p:grpSpPr>
          <a:xfrm>
            <a:off x="1983430" y="1178747"/>
            <a:ext cx="841117" cy="1116095"/>
            <a:chOff x="1269637" y="1707639"/>
            <a:chExt cx="1715515" cy="2277280"/>
          </a:xfrm>
        </p:grpSpPr>
        <p:pic>
          <p:nvPicPr>
            <p:cNvPr id="4668" name="Google Shape;4668;p276"/>
            <p:cNvPicPr preferRelativeResize="0"/>
            <p:nvPr/>
          </p:nvPicPr>
          <p:blipFill rotWithShape="1">
            <a:blip r:embed="rId8">
              <a:alphaModFix/>
            </a:blip>
            <a:srcRect l="40666" t="31134" r="39334" b="32332"/>
            <a:stretch/>
          </p:blipFill>
          <p:spPr>
            <a:xfrm>
              <a:off x="1269637" y="2060047"/>
              <a:ext cx="381496" cy="697522"/>
            </a:xfrm>
            <a:prstGeom prst="rect">
              <a:avLst/>
            </a:prstGeom>
            <a:noFill/>
            <a:ln>
              <a:noFill/>
            </a:ln>
          </p:spPr>
        </p:pic>
        <p:pic>
          <p:nvPicPr>
            <p:cNvPr id="4669" name="Google Shape;4669;p276"/>
            <p:cNvPicPr preferRelativeResize="0"/>
            <p:nvPr/>
          </p:nvPicPr>
          <p:blipFill rotWithShape="1">
            <a:blip r:embed="rId8">
              <a:alphaModFix/>
            </a:blip>
            <a:srcRect l="40666" t="31134" r="39334" b="32332"/>
            <a:stretch/>
          </p:blipFill>
          <p:spPr>
            <a:xfrm>
              <a:off x="1918423" y="1707639"/>
              <a:ext cx="381495" cy="695093"/>
            </a:xfrm>
            <a:prstGeom prst="rect">
              <a:avLst/>
            </a:prstGeom>
            <a:noFill/>
            <a:ln>
              <a:noFill/>
            </a:ln>
          </p:spPr>
        </p:pic>
        <p:pic>
          <p:nvPicPr>
            <p:cNvPr id="4670" name="Google Shape;4670;p276"/>
            <p:cNvPicPr preferRelativeResize="0"/>
            <p:nvPr/>
          </p:nvPicPr>
          <p:blipFill rotWithShape="1">
            <a:blip r:embed="rId8">
              <a:alphaModFix/>
            </a:blip>
            <a:srcRect l="40666" t="31134" r="39334" b="32332"/>
            <a:stretch/>
          </p:blipFill>
          <p:spPr>
            <a:xfrm>
              <a:off x="2564779" y="2060047"/>
              <a:ext cx="381495" cy="697522"/>
            </a:xfrm>
            <a:prstGeom prst="rect">
              <a:avLst/>
            </a:prstGeom>
            <a:noFill/>
            <a:ln>
              <a:noFill/>
            </a:ln>
          </p:spPr>
        </p:pic>
        <p:pic>
          <p:nvPicPr>
            <p:cNvPr id="4671" name="Google Shape;4671;p276"/>
            <p:cNvPicPr preferRelativeResize="0"/>
            <p:nvPr/>
          </p:nvPicPr>
          <p:blipFill rotWithShape="1">
            <a:blip r:embed="rId8">
              <a:alphaModFix/>
            </a:blip>
            <a:srcRect l="40666" t="31134" r="39334" b="32332"/>
            <a:stretch/>
          </p:blipFill>
          <p:spPr>
            <a:xfrm>
              <a:off x="1269637" y="2813469"/>
              <a:ext cx="381496" cy="697522"/>
            </a:xfrm>
            <a:prstGeom prst="rect">
              <a:avLst/>
            </a:prstGeom>
            <a:noFill/>
            <a:ln>
              <a:noFill/>
            </a:ln>
          </p:spPr>
        </p:pic>
        <p:pic>
          <p:nvPicPr>
            <p:cNvPr id="4672" name="Google Shape;4672;p276"/>
            <p:cNvPicPr preferRelativeResize="0"/>
            <p:nvPr/>
          </p:nvPicPr>
          <p:blipFill rotWithShape="1">
            <a:blip r:embed="rId8">
              <a:alphaModFix/>
            </a:blip>
            <a:srcRect l="40666" t="31134" r="39334" b="32332"/>
            <a:stretch/>
          </p:blipFill>
          <p:spPr>
            <a:xfrm>
              <a:off x="1937863" y="2497518"/>
              <a:ext cx="379066" cy="697522"/>
            </a:xfrm>
            <a:prstGeom prst="rect">
              <a:avLst/>
            </a:prstGeom>
            <a:noFill/>
            <a:ln>
              <a:noFill/>
            </a:ln>
          </p:spPr>
        </p:pic>
        <p:pic>
          <p:nvPicPr>
            <p:cNvPr id="4673" name="Google Shape;4673;p276"/>
            <p:cNvPicPr preferRelativeResize="0"/>
            <p:nvPr/>
          </p:nvPicPr>
          <p:blipFill rotWithShape="1">
            <a:blip r:embed="rId8">
              <a:alphaModFix/>
            </a:blip>
            <a:srcRect l="40666" t="31134" r="39334" b="32332"/>
            <a:stretch/>
          </p:blipFill>
          <p:spPr>
            <a:xfrm>
              <a:off x="1937863" y="3289826"/>
              <a:ext cx="379066" cy="695093"/>
            </a:xfrm>
            <a:prstGeom prst="rect">
              <a:avLst/>
            </a:prstGeom>
            <a:noFill/>
            <a:ln>
              <a:noFill/>
            </a:ln>
          </p:spPr>
        </p:pic>
        <p:pic>
          <p:nvPicPr>
            <p:cNvPr id="4674" name="Google Shape;4674;p276"/>
            <p:cNvPicPr preferRelativeResize="0"/>
            <p:nvPr/>
          </p:nvPicPr>
          <p:blipFill rotWithShape="1">
            <a:blip r:embed="rId8">
              <a:alphaModFix/>
            </a:blip>
            <a:srcRect l="40666" t="31134" r="39334" b="32332"/>
            <a:stretch/>
          </p:blipFill>
          <p:spPr>
            <a:xfrm>
              <a:off x="2603657" y="2813469"/>
              <a:ext cx="381495" cy="697522"/>
            </a:xfrm>
            <a:prstGeom prst="rect">
              <a:avLst/>
            </a:prstGeom>
            <a:noFill/>
            <a:ln>
              <a:noFill/>
            </a:ln>
          </p:spPr>
        </p:pic>
      </p:grpSp>
      <p:sp>
        <p:nvSpPr>
          <p:cNvPr id="4675" name="Google Shape;4675;p276"/>
          <p:cNvSpPr/>
          <p:nvPr/>
        </p:nvSpPr>
        <p:spPr>
          <a:xfrm rot="10800000">
            <a:off x="1707488" y="1134573"/>
            <a:ext cx="1392900" cy="1231200"/>
          </a:xfrm>
          <a:prstGeom prst="hexagon">
            <a:avLst>
              <a:gd name="adj" fmla="val 29545"/>
              <a:gd name="vf" fmla="val 115470"/>
            </a:avLst>
          </a:prstGeom>
          <a:noFill/>
          <a:ln w="28575" cap="flat" cmpd="sng">
            <a:solidFill>
              <a:srgbClr val="0098D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rgbClr val="FFFFFF"/>
              </a:solidFill>
              <a:latin typeface="Arial"/>
              <a:ea typeface="Arial"/>
              <a:cs typeface="Arial"/>
              <a:sym typeface="Arial"/>
            </a:endParaRPr>
          </a:p>
        </p:txBody>
      </p:sp>
      <p:sp>
        <p:nvSpPr>
          <p:cNvPr id="4676" name="Google Shape;4676;p276"/>
          <p:cNvSpPr/>
          <p:nvPr/>
        </p:nvSpPr>
        <p:spPr>
          <a:xfrm>
            <a:off x="4826794" y="3055144"/>
            <a:ext cx="176100" cy="2310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None/>
            </a:pPr>
            <a:r>
              <a:rPr lang="en-GB" sz="1050" b="0" i="0" u="none" strike="noStrike" cap="none">
                <a:solidFill>
                  <a:srgbClr val="000000"/>
                </a:solidFill>
                <a:latin typeface="Arial"/>
                <a:ea typeface="Arial"/>
                <a:cs typeface="Arial"/>
                <a:sym typeface="Arial"/>
              </a:rPr>
              <a:t> </a:t>
            </a:r>
            <a:endParaRPr sz="1050" b="0" i="0" u="none" strike="noStrike" cap="none">
              <a:solidFill>
                <a:srgbClr val="000000"/>
              </a:solidFill>
              <a:latin typeface="Arial"/>
              <a:ea typeface="Arial"/>
              <a:cs typeface="Arial"/>
              <a:sym typeface="Arial"/>
            </a:endParaRPr>
          </a:p>
        </p:txBody>
      </p:sp>
      <p:sp>
        <p:nvSpPr>
          <p:cNvPr id="4677" name="Google Shape;4677;p276"/>
          <p:cNvSpPr/>
          <p:nvPr/>
        </p:nvSpPr>
        <p:spPr>
          <a:xfrm>
            <a:off x="4826794" y="3055144"/>
            <a:ext cx="176100" cy="2310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None/>
            </a:pPr>
            <a:r>
              <a:rPr lang="en-GB" sz="1050" b="0" i="0" u="none" strike="noStrike" cap="none">
                <a:solidFill>
                  <a:srgbClr val="000000"/>
                </a:solidFill>
                <a:latin typeface="Arial"/>
                <a:ea typeface="Arial"/>
                <a:cs typeface="Arial"/>
                <a:sym typeface="Arial"/>
              </a:rPr>
              <a:t> </a:t>
            </a:r>
            <a:endParaRPr sz="1050" b="0" i="0" u="none" strike="noStrike" cap="none">
              <a:solidFill>
                <a:srgbClr val="000000"/>
              </a:solidFill>
              <a:latin typeface="Arial"/>
              <a:ea typeface="Arial"/>
              <a:cs typeface="Arial"/>
              <a:sym typeface="Arial"/>
            </a:endParaRPr>
          </a:p>
        </p:txBody>
      </p:sp>
      <p:sp>
        <p:nvSpPr>
          <p:cNvPr id="4678" name="Google Shape;4678;p276"/>
          <p:cNvSpPr/>
          <p:nvPr/>
        </p:nvSpPr>
        <p:spPr>
          <a:xfrm>
            <a:off x="4826794" y="3055144"/>
            <a:ext cx="176100" cy="2310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None/>
            </a:pPr>
            <a:r>
              <a:rPr lang="en-GB" sz="1050" b="0" i="0" u="none" strike="noStrike" cap="none">
                <a:solidFill>
                  <a:srgbClr val="000000"/>
                </a:solidFill>
                <a:latin typeface="Arial"/>
                <a:ea typeface="Arial"/>
                <a:cs typeface="Arial"/>
                <a:sym typeface="Arial"/>
              </a:rPr>
              <a:t> </a:t>
            </a:r>
            <a:endParaRPr sz="1050" b="0" i="0" u="none" strike="noStrike" cap="none">
              <a:solidFill>
                <a:srgbClr val="000000"/>
              </a:solidFill>
              <a:latin typeface="Arial"/>
              <a:ea typeface="Arial"/>
              <a:cs typeface="Arial"/>
              <a:sym typeface="Arial"/>
            </a:endParaRPr>
          </a:p>
        </p:txBody>
      </p:sp>
      <p:sp>
        <p:nvSpPr>
          <p:cNvPr id="4679" name="Google Shape;4679;p276"/>
          <p:cNvSpPr txBox="1"/>
          <p:nvPr/>
        </p:nvSpPr>
        <p:spPr>
          <a:xfrm>
            <a:off x="1577579" y="4836319"/>
            <a:ext cx="1732500" cy="324000"/>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None/>
            </a:pPr>
            <a:r>
              <a:rPr lang="en-GB" sz="1050" b="1" i="0" u="none" strike="noStrike" cap="none">
                <a:solidFill>
                  <a:srgbClr val="000000"/>
                </a:solidFill>
                <a:latin typeface="Arial"/>
                <a:ea typeface="Arial"/>
                <a:cs typeface="Arial"/>
                <a:sym typeface="Arial"/>
              </a:rPr>
              <a:t>Pre-intervention</a:t>
            </a:r>
            <a:endParaRPr sz="1050" b="1" i="0" u="none" strike="noStrike" cap="none">
              <a:solidFill>
                <a:srgbClr val="000000"/>
              </a:solidFill>
              <a:latin typeface="Arial"/>
              <a:ea typeface="Arial"/>
              <a:cs typeface="Arial"/>
              <a:sym typeface="Arial"/>
            </a:endParaRPr>
          </a:p>
        </p:txBody>
      </p:sp>
      <p:sp>
        <p:nvSpPr>
          <p:cNvPr id="4680" name="Google Shape;4680;p276"/>
          <p:cNvSpPr txBox="1"/>
          <p:nvPr/>
        </p:nvSpPr>
        <p:spPr>
          <a:xfrm>
            <a:off x="5898356" y="4792267"/>
            <a:ext cx="1763400" cy="324900"/>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None/>
            </a:pPr>
            <a:r>
              <a:rPr lang="en-GB" sz="1050" b="1" i="0" u="none" strike="noStrike" cap="none">
                <a:solidFill>
                  <a:srgbClr val="000000"/>
                </a:solidFill>
                <a:latin typeface="Arial"/>
                <a:ea typeface="Arial"/>
                <a:cs typeface="Arial"/>
                <a:sym typeface="Arial"/>
              </a:rPr>
              <a:t>Post-intervention</a:t>
            </a:r>
            <a:endParaRPr sz="1050" b="1" i="0" u="none" strike="noStrike" cap="none">
              <a:solidFill>
                <a:srgbClr val="000000"/>
              </a:solidFill>
              <a:latin typeface="Arial"/>
              <a:ea typeface="Arial"/>
              <a:cs typeface="Arial"/>
              <a:sym typeface="Arial"/>
            </a:endParaRPr>
          </a:p>
        </p:txBody>
      </p:sp>
      <p:sp>
        <p:nvSpPr>
          <p:cNvPr id="4681" name="Google Shape;4681;p276"/>
          <p:cNvSpPr/>
          <p:nvPr/>
        </p:nvSpPr>
        <p:spPr>
          <a:xfrm>
            <a:off x="2391966" y="3095625"/>
            <a:ext cx="189300" cy="189300"/>
          </a:xfrm>
          <a:prstGeom prst="flowChartConnector">
            <a:avLst/>
          </a:prstGeom>
          <a:solidFill>
            <a:srgbClr val="1899D6"/>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050" b="0" i="0" u="none" strike="noStrike" cap="none">
              <a:solidFill>
                <a:srgbClr val="FFC000"/>
              </a:solidFill>
              <a:latin typeface="Arial"/>
              <a:ea typeface="Arial"/>
              <a:cs typeface="Arial"/>
              <a:sym typeface="Arial"/>
            </a:endParaRPr>
          </a:p>
        </p:txBody>
      </p:sp>
      <p:sp>
        <p:nvSpPr>
          <p:cNvPr id="4682" name="Google Shape;4682;p276"/>
          <p:cNvSpPr/>
          <p:nvPr/>
        </p:nvSpPr>
        <p:spPr>
          <a:xfrm>
            <a:off x="1466850" y="4706541"/>
            <a:ext cx="6210300" cy="34500"/>
          </a:xfrm>
          <a:prstGeom prst="rect">
            <a:avLst/>
          </a:prstGeom>
          <a:solidFill>
            <a:srgbClr val="0098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rgbClr val="FFFFFF"/>
              </a:solidFill>
              <a:latin typeface="Arial"/>
              <a:ea typeface="Arial"/>
              <a:cs typeface="Arial"/>
              <a:sym typeface="Arial"/>
            </a:endParaRPr>
          </a:p>
        </p:txBody>
      </p:sp>
      <p:sp>
        <p:nvSpPr>
          <p:cNvPr id="4683" name="Google Shape;4683;p276"/>
          <p:cNvSpPr/>
          <p:nvPr/>
        </p:nvSpPr>
        <p:spPr>
          <a:xfrm rot="-5400000">
            <a:off x="406031" y="3636235"/>
            <a:ext cx="2159700" cy="33300"/>
          </a:xfrm>
          <a:prstGeom prst="rect">
            <a:avLst/>
          </a:prstGeom>
          <a:solidFill>
            <a:srgbClr val="0098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rgbClr val="FFFFFF"/>
              </a:solidFill>
              <a:latin typeface="Arial"/>
              <a:ea typeface="Arial"/>
              <a:cs typeface="Arial"/>
              <a:sym typeface="Arial"/>
            </a:endParaRPr>
          </a:p>
        </p:txBody>
      </p:sp>
      <p:sp>
        <p:nvSpPr>
          <p:cNvPr id="4684" name="Google Shape;4684;p276"/>
          <p:cNvSpPr txBox="1"/>
          <p:nvPr/>
        </p:nvSpPr>
        <p:spPr>
          <a:xfrm>
            <a:off x="75073" y="3340900"/>
            <a:ext cx="1392900" cy="693000"/>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None/>
            </a:pPr>
            <a:r>
              <a:rPr lang="en-GB" sz="1050" b="1" i="0" u="none" strike="noStrike" cap="none">
                <a:solidFill>
                  <a:srgbClr val="000000"/>
                </a:solidFill>
                <a:latin typeface="Arial"/>
                <a:ea typeface="Arial"/>
                <a:cs typeface="Arial"/>
                <a:sym typeface="Arial"/>
              </a:rPr>
              <a:t>Outcome</a:t>
            </a:r>
            <a:endParaRPr/>
          </a:p>
          <a:p>
            <a:pPr marL="0" marR="0" lvl="0" indent="0" algn="ctr" rtl="0">
              <a:lnSpc>
                <a:spcPct val="100000"/>
              </a:lnSpc>
              <a:spcBef>
                <a:spcPts val="0"/>
              </a:spcBef>
              <a:spcAft>
                <a:spcPts val="0"/>
              </a:spcAft>
              <a:buNone/>
            </a:pPr>
            <a:r>
              <a:rPr lang="en-GB" sz="1050" b="1" i="0" u="none" strike="noStrike" cap="none">
                <a:solidFill>
                  <a:srgbClr val="000000"/>
                </a:solidFill>
                <a:latin typeface="Arial"/>
                <a:ea typeface="Arial"/>
                <a:cs typeface="Arial"/>
                <a:sym typeface="Arial"/>
              </a:rPr>
              <a:t>(e.g. </a:t>
            </a:r>
            <a:r>
              <a:rPr lang="en-GB" sz="1050" b="1"/>
              <a:t>number of unnecessary prescriptions</a:t>
            </a:r>
            <a:r>
              <a:rPr lang="en-GB" sz="1050" b="1" i="0" u="none" strike="noStrike" cap="none">
                <a:solidFill>
                  <a:srgbClr val="000000"/>
                </a:solidFill>
                <a:latin typeface="Arial"/>
                <a:ea typeface="Arial"/>
                <a:cs typeface="Arial"/>
                <a:sym typeface="Arial"/>
              </a:rPr>
              <a:t>)</a:t>
            </a:r>
            <a:endParaRPr sz="1050" b="1" i="0" u="none" strike="noStrike" cap="none">
              <a:solidFill>
                <a:srgbClr val="000000"/>
              </a:solidFill>
              <a:latin typeface="Arial"/>
              <a:ea typeface="Arial"/>
              <a:cs typeface="Arial"/>
              <a:sym typeface="Arial"/>
            </a:endParaRPr>
          </a:p>
        </p:txBody>
      </p:sp>
      <p:sp>
        <p:nvSpPr>
          <p:cNvPr id="4685" name="Google Shape;4685;p276"/>
          <p:cNvSpPr txBox="1"/>
          <p:nvPr/>
        </p:nvSpPr>
        <p:spPr>
          <a:xfrm>
            <a:off x="7260575" y="2970600"/>
            <a:ext cx="1883400" cy="14334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None/>
            </a:pPr>
            <a:r>
              <a:rPr lang="en-GB" sz="1200" b="1">
                <a:solidFill>
                  <a:srgbClr val="0098DB"/>
                </a:solidFill>
              </a:rPr>
              <a:t>Empirical measure</a:t>
            </a:r>
            <a:endParaRPr>
              <a:solidFill>
                <a:srgbClr val="0098DB"/>
              </a:solidFill>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4689"/>
        <p:cNvGrpSpPr/>
        <p:nvPr/>
      </p:nvGrpSpPr>
      <p:grpSpPr>
        <a:xfrm>
          <a:off x="0" y="0"/>
          <a:ext cx="0" cy="0"/>
          <a:chOff x="0" y="0"/>
          <a:chExt cx="0" cy="0"/>
        </a:xfrm>
      </p:grpSpPr>
      <p:sp>
        <p:nvSpPr>
          <p:cNvPr id="4690" name="Google Shape;4690;p277"/>
          <p:cNvSpPr txBox="1"/>
          <p:nvPr/>
        </p:nvSpPr>
        <p:spPr>
          <a:xfrm>
            <a:off x="52388" y="4895850"/>
            <a:ext cx="3086100" cy="253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A6A6A6"/>
              </a:buClr>
              <a:buSzPts val="800"/>
              <a:buFont typeface="Arial"/>
              <a:buNone/>
            </a:pPr>
            <a:r>
              <a:rPr lang="en-GB" sz="800" b="0" i="0" u="none">
                <a:solidFill>
                  <a:srgbClr val="A6A6A6"/>
                </a:solidFill>
                <a:latin typeface="Arial"/>
                <a:ea typeface="Arial"/>
                <a:cs typeface="Arial"/>
                <a:sym typeface="Arial"/>
              </a:rPr>
              <a:t>© The Behavioural Insights Team</a:t>
            </a:r>
            <a:endParaRPr sz="1100"/>
          </a:p>
        </p:txBody>
      </p:sp>
      <p:sp>
        <p:nvSpPr>
          <p:cNvPr id="4691" name="Google Shape;4691;p277"/>
          <p:cNvSpPr txBox="1">
            <a:spLocks noGrp="1"/>
          </p:cNvSpPr>
          <p:nvPr>
            <p:ph type="title"/>
          </p:nvPr>
        </p:nvSpPr>
        <p:spPr>
          <a:xfrm>
            <a:off x="319100" y="0"/>
            <a:ext cx="8179200" cy="994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GB" sz="2400" b="1">
                <a:latin typeface="Arial"/>
                <a:ea typeface="Arial"/>
                <a:cs typeface="Arial"/>
                <a:sym typeface="Arial"/>
              </a:rPr>
              <a:t>The TESTS methodology: </a:t>
            </a:r>
            <a:r>
              <a:rPr lang="en-GB" sz="2400" b="1">
                <a:solidFill>
                  <a:srgbClr val="0098DB"/>
                </a:solidFill>
                <a:latin typeface="Arial"/>
                <a:ea typeface="Arial"/>
                <a:cs typeface="Arial"/>
                <a:sym typeface="Arial"/>
              </a:rPr>
              <a:t>Trial</a:t>
            </a:r>
            <a:endParaRPr sz="2400" b="1">
              <a:latin typeface="Arial"/>
              <a:ea typeface="Arial"/>
              <a:cs typeface="Arial"/>
              <a:sym typeface="Arial"/>
            </a:endParaRPr>
          </a:p>
        </p:txBody>
      </p:sp>
      <p:sp>
        <p:nvSpPr>
          <p:cNvPr id="4692" name="Google Shape;4692;p277"/>
          <p:cNvSpPr/>
          <p:nvPr/>
        </p:nvSpPr>
        <p:spPr>
          <a:xfrm>
            <a:off x="5487190" y="2224833"/>
            <a:ext cx="850311" cy="201104"/>
          </a:xfrm>
          <a:custGeom>
            <a:avLst/>
            <a:gdLst/>
            <a:ahLst/>
            <a:cxnLst/>
            <a:rect l="l" t="t" r="r" b="b"/>
            <a:pathLst>
              <a:path w="789" h="91" extrusionOk="0">
                <a:moveTo>
                  <a:pt x="789" y="91"/>
                </a:moveTo>
                <a:lnTo>
                  <a:pt x="0" y="91"/>
                </a:lnTo>
                <a:lnTo>
                  <a:pt x="0" y="0"/>
                </a:lnTo>
                <a:lnTo>
                  <a:pt x="789" y="0"/>
                </a:lnTo>
                <a:close/>
              </a:path>
            </a:pathLst>
          </a:custGeom>
          <a:solidFill>
            <a:srgbClr val="0098DB"/>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693" name="Google Shape;4693;p277"/>
          <p:cNvSpPr/>
          <p:nvPr/>
        </p:nvSpPr>
        <p:spPr>
          <a:xfrm rot="-5397052">
            <a:off x="5189653" y="2181049"/>
            <a:ext cx="349800" cy="288900"/>
          </a:xfrm>
          <a:prstGeom prst="triangle">
            <a:avLst>
              <a:gd name="adj" fmla="val 50000"/>
            </a:avLst>
          </a:prstGeom>
          <a:solidFill>
            <a:srgbClr val="0098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94" name="Google Shape;4694;p277"/>
          <p:cNvGrpSpPr/>
          <p:nvPr/>
        </p:nvGrpSpPr>
        <p:grpSpPr>
          <a:xfrm>
            <a:off x="6311586" y="3239170"/>
            <a:ext cx="1207370" cy="349991"/>
            <a:chOff x="1711050" y="2677195"/>
            <a:chExt cx="963507" cy="279300"/>
          </a:xfrm>
        </p:grpSpPr>
        <p:sp>
          <p:nvSpPr>
            <p:cNvPr id="4695" name="Google Shape;4695;p277"/>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0098DB"/>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696" name="Google Shape;4696;p277"/>
            <p:cNvSpPr/>
            <p:nvPr/>
          </p:nvSpPr>
          <p:spPr>
            <a:xfrm rot="5403693">
              <a:off x="2419407" y="2701495"/>
              <a:ext cx="279300" cy="230700"/>
            </a:xfrm>
            <a:prstGeom prst="triangle">
              <a:avLst>
                <a:gd name="adj" fmla="val 50000"/>
              </a:avLst>
            </a:prstGeom>
            <a:solidFill>
              <a:srgbClr val="0098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97" name="Google Shape;4697;p277"/>
          <p:cNvGrpSpPr/>
          <p:nvPr/>
        </p:nvGrpSpPr>
        <p:grpSpPr>
          <a:xfrm>
            <a:off x="7004427" y="2158655"/>
            <a:ext cx="1117480" cy="349991"/>
            <a:chOff x="2235454" y="1814393"/>
            <a:chExt cx="891772" cy="279300"/>
          </a:xfrm>
        </p:grpSpPr>
        <p:sp>
          <p:nvSpPr>
            <p:cNvPr id="4698" name="Google Shape;4698;p277"/>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699" name="Google Shape;4699;p277"/>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00" name="Google Shape;4700;p277"/>
          <p:cNvGrpSpPr/>
          <p:nvPr/>
        </p:nvGrpSpPr>
        <p:grpSpPr>
          <a:xfrm>
            <a:off x="1000940" y="3236034"/>
            <a:ext cx="1207370" cy="349991"/>
            <a:chOff x="1711050" y="2677195"/>
            <a:chExt cx="963507" cy="279300"/>
          </a:xfrm>
        </p:grpSpPr>
        <p:sp>
          <p:nvSpPr>
            <p:cNvPr id="4701" name="Google Shape;4701;p277"/>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702" name="Google Shape;4702;p277"/>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03" name="Google Shape;4703;p277"/>
          <p:cNvGrpSpPr/>
          <p:nvPr/>
        </p:nvGrpSpPr>
        <p:grpSpPr>
          <a:xfrm>
            <a:off x="1658071" y="2154857"/>
            <a:ext cx="1117480" cy="349991"/>
            <a:chOff x="2235454" y="1814393"/>
            <a:chExt cx="891772" cy="279300"/>
          </a:xfrm>
        </p:grpSpPr>
        <p:sp>
          <p:nvSpPr>
            <p:cNvPr id="4704" name="Google Shape;4704;p277"/>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705" name="Google Shape;4705;p277"/>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06" name="Google Shape;4706;p277"/>
          <p:cNvGrpSpPr/>
          <p:nvPr/>
        </p:nvGrpSpPr>
        <p:grpSpPr>
          <a:xfrm>
            <a:off x="2800666" y="3239843"/>
            <a:ext cx="1207370" cy="349991"/>
            <a:chOff x="1711050" y="2677195"/>
            <a:chExt cx="963507" cy="279300"/>
          </a:xfrm>
        </p:grpSpPr>
        <p:sp>
          <p:nvSpPr>
            <p:cNvPr id="4707" name="Google Shape;4707;p277"/>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708" name="Google Shape;4708;p277"/>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09" name="Google Shape;4709;p277"/>
          <p:cNvGrpSpPr/>
          <p:nvPr/>
        </p:nvGrpSpPr>
        <p:grpSpPr>
          <a:xfrm>
            <a:off x="3457796" y="2158666"/>
            <a:ext cx="1117480" cy="349991"/>
            <a:chOff x="2235454" y="1814393"/>
            <a:chExt cx="891772" cy="279300"/>
          </a:xfrm>
        </p:grpSpPr>
        <p:sp>
          <p:nvSpPr>
            <p:cNvPr id="4710" name="Google Shape;4710;p277"/>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711" name="Google Shape;4711;p277"/>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12" name="Google Shape;4712;p277"/>
          <p:cNvGrpSpPr/>
          <p:nvPr/>
        </p:nvGrpSpPr>
        <p:grpSpPr>
          <a:xfrm>
            <a:off x="4558046" y="3236355"/>
            <a:ext cx="1207370" cy="349991"/>
            <a:chOff x="1711050" y="2677195"/>
            <a:chExt cx="963507" cy="279300"/>
          </a:xfrm>
        </p:grpSpPr>
        <p:sp>
          <p:nvSpPr>
            <p:cNvPr id="4713" name="Google Shape;4713;p277"/>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714" name="Google Shape;4714;p277"/>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15" name="Google Shape;4715;p277"/>
          <p:cNvSpPr txBox="1"/>
          <p:nvPr/>
        </p:nvSpPr>
        <p:spPr>
          <a:xfrm>
            <a:off x="428523"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chemeClr val="dk2"/>
                </a:solidFill>
                <a:latin typeface="Arial Black"/>
                <a:ea typeface="Arial Black"/>
                <a:cs typeface="Arial Black"/>
                <a:sym typeface="Arial Black"/>
              </a:rPr>
              <a:t>TARGET</a:t>
            </a:r>
            <a:endParaRPr sz="900">
              <a:solidFill>
                <a:schemeClr val="dk2"/>
              </a:solidFill>
              <a:latin typeface="Arial Black"/>
              <a:ea typeface="Arial Black"/>
              <a:cs typeface="Arial Black"/>
              <a:sym typeface="Arial Black"/>
            </a:endParaRPr>
          </a:p>
        </p:txBody>
      </p:sp>
      <p:sp>
        <p:nvSpPr>
          <p:cNvPr id="4716" name="Google Shape;4716;p277"/>
          <p:cNvSpPr txBox="1"/>
          <p:nvPr/>
        </p:nvSpPr>
        <p:spPr>
          <a:xfrm>
            <a:off x="2171555"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chemeClr val="dk2"/>
                </a:solidFill>
                <a:latin typeface="Arial Black"/>
                <a:ea typeface="Arial Black"/>
                <a:cs typeface="Arial Black"/>
                <a:sym typeface="Arial Black"/>
              </a:rPr>
              <a:t>EXPLORE</a:t>
            </a:r>
            <a:endParaRPr sz="900">
              <a:solidFill>
                <a:schemeClr val="dk2"/>
              </a:solidFill>
              <a:latin typeface="Arial Black"/>
              <a:ea typeface="Arial Black"/>
              <a:cs typeface="Arial Black"/>
              <a:sym typeface="Arial Black"/>
            </a:endParaRPr>
          </a:p>
        </p:txBody>
      </p:sp>
      <p:sp>
        <p:nvSpPr>
          <p:cNvPr id="4717" name="Google Shape;4717;p277"/>
          <p:cNvSpPr txBox="1"/>
          <p:nvPr/>
        </p:nvSpPr>
        <p:spPr>
          <a:xfrm>
            <a:off x="3989124"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chemeClr val="dk2"/>
                </a:solidFill>
                <a:latin typeface="Arial Black"/>
                <a:ea typeface="Arial Black"/>
                <a:cs typeface="Arial Black"/>
                <a:sym typeface="Arial Black"/>
              </a:rPr>
              <a:t>SOLUTION</a:t>
            </a:r>
            <a:endParaRPr sz="900">
              <a:solidFill>
                <a:schemeClr val="dk2"/>
              </a:solidFill>
              <a:latin typeface="Arial Black"/>
              <a:ea typeface="Arial Black"/>
              <a:cs typeface="Arial Black"/>
              <a:sym typeface="Arial Black"/>
            </a:endParaRPr>
          </a:p>
        </p:txBody>
      </p:sp>
      <p:sp>
        <p:nvSpPr>
          <p:cNvPr id="4718" name="Google Shape;4718;p277"/>
          <p:cNvSpPr txBox="1"/>
          <p:nvPr/>
        </p:nvSpPr>
        <p:spPr>
          <a:xfrm>
            <a:off x="5754200"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rgbClr val="0098DB"/>
                </a:solidFill>
                <a:latin typeface="Arial Black"/>
                <a:ea typeface="Arial Black"/>
                <a:cs typeface="Arial Black"/>
                <a:sym typeface="Arial Black"/>
              </a:rPr>
              <a:t>TRIAL</a:t>
            </a:r>
            <a:endParaRPr sz="900">
              <a:solidFill>
                <a:srgbClr val="0098DB"/>
              </a:solidFill>
              <a:latin typeface="Arial Black"/>
              <a:ea typeface="Arial Black"/>
              <a:cs typeface="Arial Black"/>
              <a:sym typeface="Arial Black"/>
            </a:endParaRPr>
          </a:p>
        </p:txBody>
      </p:sp>
      <p:sp>
        <p:nvSpPr>
          <p:cNvPr id="4719" name="Google Shape;4719;p277"/>
          <p:cNvSpPr txBox="1"/>
          <p:nvPr/>
        </p:nvSpPr>
        <p:spPr>
          <a:xfrm>
            <a:off x="7503827"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chemeClr val="dk2"/>
                </a:solidFill>
                <a:latin typeface="Arial Black"/>
                <a:ea typeface="Arial Black"/>
                <a:cs typeface="Arial Black"/>
                <a:sym typeface="Arial Black"/>
              </a:rPr>
              <a:t>SCALE</a:t>
            </a:r>
            <a:endParaRPr sz="900">
              <a:solidFill>
                <a:schemeClr val="dk2"/>
              </a:solidFill>
              <a:latin typeface="Arial Black"/>
              <a:ea typeface="Arial Black"/>
              <a:cs typeface="Arial Black"/>
              <a:sym typeface="Arial Black"/>
            </a:endParaRPr>
          </a:p>
        </p:txBody>
      </p:sp>
      <p:sp>
        <p:nvSpPr>
          <p:cNvPr id="4720" name="Google Shape;4720;p277"/>
          <p:cNvSpPr/>
          <p:nvPr/>
        </p:nvSpPr>
        <p:spPr>
          <a:xfrm>
            <a:off x="2134304" y="2229443"/>
            <a:ext cx="1287431" cy="1287049"/>
          </a:xfrm>
          <a:custGeom>
            <a:avLst/>
            <a:gdLst/>
            <a:ahLst/>
            <a:cxnLst/>
            <a:rect l="l" t="t" r="r" b="b"/>
            <a:pathLst>
              <a:path w="577" h="577" extrusionOk="0">
                <a:moveTo>
                  <a:pt x="288" y="486"/>
                </a:moveTo>
                <a:cubicBezTo>
                  <a:pt x="179" y="486"/>
                  <a:pt x="90" y="397"/>
                  <a:pt x="90" y="289"/>
                </a:cubicBezTo>
                <a:cubicBezTo>
                  <a:pt x="90" y="179"/>
                  <a:pt x="179" y="91"/>
                  <a:pt x="288" y="91"/>
                </a:cubicBezTo>
                <a:cubicBezTo>
                  <a:pt x="398" y="91"/>
                  <a:pt x="487" y="179"/>
                  <a:pt x="487" y="289"/>
                </a:cubicBezTo>
                <a:cubicBezTo>
                  <a:pt x="487" y="397"/>
                  <a:pt x="398" y="486"/>
                  <a:pt x="288" y="486"/>
                </a:cubicBezTo>
                <a:close/>
                <a:moveTo>
                  <a:pt x="288" y="0"/>
                </a:moveTo>
                <a:cubicBezTo>
                  <a:pt x="128" y="0"/>
                  <a:pt x="0" y="129"/>
                  <a:pt x="0" y="289"/>
                </a:cubicBezTo>
                <a:cubicBezTo>
                  <a:pt x="0" y="447"/>
                  <a:pt x="128" y="577"/>
                  <a:pt x="288" y="577"/>
                </a:cubicBezTo>
                <a:cubicBezTo>
                  <a:pt x="448" y="577"/>
                  <a:pt x="577" y="447"/>
                  <a:pt x="577" y="289"/>
                </a:cubicBezTo>
                <a:cubicBezTo>
                  <a:pt x="577" y="129"/>
                  <a:pt x="448" y="0"/>
                  <a:pt x="288" y="0"/>
                </a:cubicBez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721" name="Google Shape;4721;p277"/>
          <p:cNvSpPr/>
          <p:nvPr/>
        </p:nvSpPr>
        <p:spPr>
          <a:xfrm>
            <a:off x="368556" y="2229443"/>
            <a:ext cx="1289667" cy="1287049"/>
          </a:xfrm>
          <a:custGeom>
            <a:avLst/>
            <a:gdLst/>
            <a:ahLst/>
            <a:cxnLst/>
            <a:rect l="l" t="t" r="r" b="b"/>
            <a:pathLst>
              <a:path w="578" h="577" extrusionOk="0">
                <a:moveTo>
                  <a:pt x="289" y="486"/>
                </a:moveTo>
                <a:cubicBezTo>
                  <a:pt x="180" y="486"/>
                  <a:pt x="91" y="397"/>
                  <a:pt x="91" y="289"/>
                </a:cubicBezTo>
                <a:cubicBezTo>
                  <a:pt x="91" y="179"/>
                  <a:pt x="180" y="91"/>
                  <a:pt x="289" y="91"/>
                </a:cubicBezTo>
                <a:cubicBezTo>
                  <a:pt x="399" y="91"/>
                  <a:pt x="487" y="179"/>
                  <a:pt x="487" y="289"/>
                </a:cubicBezTo>
                <a:cubicBezTo>
                  <a:pt x="487" y="397"/>
                  <a:pt x="399" y="486"/>
                  <a:pt x="289" y="486"/>
                </a:cubicBezTo>
                <a:close/>
                <a:moveTo>
                  <a:pt x="289" y="0"/>
                </a:moveTo>
                <a:cubicBezTo>
                  <a:pt x="129" y="0"/>
                  <a:pt x="0" y="129"/>
                  <a:pt x="0" y="289"/>
                </a:cubicBezTo>
                <a:cubicBezTo>
                  <a:pt x="0" y="447"/>
                  <a:pt x="129" y="577"/>
                  <a:pt x="289" y="577"/>
                </a:cubicBezTo>
                <a:cubicBezTo>
                  <a:pt x="449" y="577"/>
                  <a:pt x="578" y="447"/>
                  <a:pt x="578" y="289"/>
                </a:cubicBezTo>
                <a:cubicBezTo>
                  <a:pt x="578" y="129"/>
                  <a:pt x="449" y="0"/>
                  <a:pt x="289" y="0"/>
                </a:cubicBez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722" name="Google Shape;4722;p277"/>
          <p:cNvSpPr/>
          <p:nvPr/>
        </p:nvSpPr>
        <p:spPr>
          <a:xfrm>
            <a:off x="3897816" y="2229443"/>
            <a:ext cx="1287431" cy="1287049"/>
          </a:xfrm>
          <a:custGeom>
            <a:avLst/>
            <a:gdLst/>
            <a:ahLst/>
            <a:cxnLst/>
            <a:rect l="l" t="t" r="r" b="b"/>
            <a:pathLst>
              <a:path w="577" h="577" extrusionOk="0">
                <a:moveTo>
                  <a:pt x="487" y="289"/>
                </a:moveTo>
                <a:cubicBezTo>
                  <a:pt x="487" y="397"/>
                  <a:pt x="398" y="486"/>
                  <a:pt x="289" y="486"/>
                </a:cubicBezTo>
                <a:cubicBezTo>
                  <a:pt x="179" y="486"/>
                  <a:pt x="90" y="397"/>
                  <a:pt x="90" y="289"/>
                </a:cubicBezTo>
                <a:cubicBezTo>
                  <a:pt x="90" y="179"/>
                  <a:pt x="179" y="91"/>
                  <a:pt x="289" y="91"/>
                </a:cubicBezTo>
                <a:cubicBezTo>
                  <a:pt x="398" y="91"/>
                  <a:pt x="487" y="179"/>
                  <a:pt x="487" y="289"/>
                </a:cubicBezTo>
                <a:close/>
                <a:moveTo>
                  <a:pt x="577" y="289"/>
                </a:moveTo>
                <a:cubicBezTo>
                  <a:pt x="577" y="129"/>
                  <a:pt x="447" y="0"/>
                  <a:pt x="289" y="0"/>
                </a:cubicBezTo>
                <a:cubicBezTo>
                  <a:pt x="129" y="0"/>
                  <a:pt x="0" y="129"/>
                  <a:pt x="0" y="289"/>
                </a:cubicBezTo>
                <a:cubicBezTo>
                  <a:pt x="0" y="447"/>
                  <a:pt x="129" y="577"/>
                  <a:pt x="289" y="577"/>
                </a:cubicBezTo>
                <a:cubicBezTo>
                  <a:pt x="447" y="577"/>
                  <a:pt x="577" y="447"/>
                  <a:pt x="577" y="289"/>
                </a:cubicBez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723" name="Google Shape;4723;p277"/>
          <p:cNvSpPr/>
          <p:nvPr/>
        </p:nvSpPr>
        <p:spPr>
          <a:xfrm>
            <a:off x="5661322" y="2229443"/>
            <a:ext cx="1287431" cy="1287049"/>
          </a:xfrm>
          <a:custGeom>
            <a:avLst/>
            <a:gdLst/>
            <a:ahLst/>
            <a:cxnLst/>
            <a:rect l="l" t="t" r="r" b="b"/>
            <a:pathLst>
              <a:path w="577" h="577" extrusionOk="0">
                <a:moveTo>
                  <a:pt x="289" y="486"/>
                </a:moveTo>
                <a:cubicBezTo>
                  <a:pt x="179" y="486"/>
                  <a:pt x="90" y="397"/>
                  <a:pt x="90" y="289"/>
                </a:cubicBezTo>
                <a:cubicBezTo>
                  <a:pt x="90" y="179"/>
                  <a:pt x="179" y="91"/>
                  <a:pt x="289" y="91"/>
                </a:cubicBezTo>
                <a:cubicBezTo>
                  <a:pt x="398" y="91"/>
                  <a:pt x="486" y="179"/>
                  <a:pt x="486" y="289"/>
                </a:cubicBezTo>
                <a:cubicBezTo>
                  <a:pt x="486" y="397"/>
                  <a:pt x="398" y="486"/>
                  <a:pt x="289" y="486"/>
                </a:cubicBezTo>
                <a:close/>
                <a:moveTo>
                  <a:pt x="289" y="0"/>
                </a:moveTo>
                <a:cubicBezTo>
                  <a:pt x="129" y="0"/>
                  <a:pt x="0" y="129"/>
                  <a:pt x="0" y="289"/>
                </a:cubicBezTo>
                <a:cubicBezTo>
                  <a:pt x="0" y="447"/>
                  <a:pt x="129" y="577"/>
                  <a:pt x="289" y="577"/>
                </a:cubicBezTo>
                <a:cubicBezTo>
                  <a:pt x="447" y="577"/>
                  <a:pt x="577" y="447"/>
                  <a:pt x="577" y="289"/>
                </a:cubicBezTo>
                <a:cubicBezTo>
                  <a:pt x="577" y="129"/>
                  <a:pt x="447" y="0"/>
                  <a:pt x="289" y="0"/>
                </a:cubicBezTo>
                <a:close/>
              </a:path>
            </a:pathLst>
          </a:custGeom>
          <a:solidFill>
            <a:srgbClr val="0098DB"/>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724" name="Google Shape;4724;p277"/>
          <p:cNvSpPr/>
          <p:nvPr/>
        </p:nvSpPr>
        <p:spPr>
          <a:xfrm>
            <a:off x="7424835" y="2229443"/>
            <a:ext cx="1285196" cy="1287049"/>
          </a:xfrm>
          <a:custGeom>
            <a:avLst/>
            <a:gdLst/>
            <a:ahLst/>
            <a:cxnLst/>
            <a:rect l="l" t="t" r="r" b="b"/>
            <a:pathLst>
              <a:path w="576" h="577" extrusionOk="0">
                <a:moveTo>
                  <a:pt x="486" y="289"/>
                </a:moveTo>
                <a:cubicBezTo>
                  <a:pt x="486" y="397"/>
                  <a:pt x="397" y="486"/>
                  <a:pt x="289" y="486"/>
                </a:cubicBezTo>
                <a:cubicBezTo>
                  <a:pt x="179" y="486"/>
                  <a:pt x="91" y="397"/>
                  <a:pt x="91" y="289"/>
                </a:cubicBezTo>
                <a:cubicBezTo>
                  <a:pt x="91" y="179"/>
                  <a:pt x="179" y="91"/>
                  <a:pt x="289" y="91"/>
                </a:cubicBezTo>
                <a:cubicBezTo>
                  <a:pt x="397" y="91"/>
                  <a:pt x="486" y="179"/>
                  <a:pt x="486" y="289"/>
                </a:cubicBezTo>
                <a:close/>
                <a:moveTo>
                  <a:pt x="576" y="289"/>
                </a:moveTo>
                <a:cubicBezTo>
                  <a:pt x="576" y="129"/>
                  <a:pt x="447" y="0"/>
                  <a:pt x="289" y="0"/>
                </a:cubicBezTo>
                <a:cubicBezTo>
                  <a:pt x="129" y="0"/>
                  <a:pt x="0" y="129"/>
                  <a:pt x="0" y="289"/>
                </a:cubicBezTo>
                <a:cubicBezTo>
                  <a:pt x="0" y="447"/>
                  <a:pt x="129" y="577"/>
                  <a:pt x="289" y="577"/>
                </a:cubicBezTo>
                <a:cubicBezTo>
                  <a:pt x="447" y="577"/>
                  <a:pt x="576" y="447"/>
                  <a:pt x="576" y="289"/>
                </a:cubicBez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725" name="Google Shape;4725;p277"/>
          <p:cNvSpPr/>
          <p:nvPr/>
        </p:nvSpPr>
        <p:spPr>
          <a:xfrm>
            <a:off x="484011" y="2342956"/>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726" name="Google Shape;4726;p277"/>
          <p:cNvSpPr/>
          <p:nvPr/>
        </p:nvSpPr>
        <p:spPr>
          <a:xfrm>
            <a:off x="2252448" y="2348533"/>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727" name="Google Shape;4727;p277"/>
          <p:cNvSpPr/>
          <p:nvPr/>
        </p:nvSpPr>
        <p:spPr>
          <a:xfrm>
            <a:off x="4014916" y="2334998"/>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728" name="Google Shape;4728;p277"/>
          <p:cNvSpPr/>
          <p:nvPr/>
        </p:nvSpPr>
        <p:spPr>
          <a:xfrm>
            <a:off x="5778935" y="2351854"/>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729" name="Google Shape;4729;p277"/>
          <p:cNvSpPr/>
          <p:nvPr/>
        </p:nvSpPr>
        <p:spPr>
          <a:xfrm>
            <a:off x="7536970" y="2342956"/>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730" name="Google Shape;4730;p277"/>
          <p:cNvSpPr/>
          <p:nvPr/>
        </p:nvSpPr>
        <p:spPr>
          <a:xfrm>
            <a:off x="630059" y="2490875"/>
            <a:ext cx="766647" cy="766420"/>
          </a:xfrm>
          <a:custGeom>
            <a:avLst/>
            <a:gdLst/>
            <a:ahLst/>
            <a:cxnLst/>
            <a:rect l="l" t="t" r="r" b="b"/>
            <a:pathLst>
              <a:path w="344" h="344" extrusionOk="0">
                <a:moveTo>
                  <a:pt x="344" y="172"/>
                </a:moveTo>
                <a:cubicBezTo>
                  <a:pt x="344" y="267"/>
                  <a:pt x="267" y="344"/>
                  <a:pt x="172" y="344"/>
                </a:cubicBezTo>
                <a:cubicBezTo>
                  <a:pt x="77" y="344"/>
                  <a:pt x="0" y="267"/>
                  <a:pt x="0" y="172"/>
                </a:cubicBezTo>
                <a:cubicBezTo>
                  <a:pt x="0" y="78"/>
                  <a:pt x="77" y="0"/>
                  <a:pt x="172" y="0"/>
                </a:cubicBezTo>
                <a:cubicBezTo>
                  <a:pt x="267" y="0"/>
                  <a:pt x="344" y="78"/>
                  <a:pt x="344" y="172"/>
                </a:cubicBezTo>
                <a:close/>
              </a:path>
            </a:pathLst>
          </a:custGeom>
          <a:solidFill>
            <a:srgbClr val="59565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731" name="Google Shape;4731;p277"/>
          <p:cNvSpPr/>
          <p:nvPr/>
        </p:nvSpPr>
        <p:spPr>
          <a:xfrm>
            <a:off x="2395813" y="2490875"/>
            <a:ext cx="764412" cy="766420"/>
          </a:xfrm>
          <a:custGeom>
            <a:avLst/>
            <a:gdLst/>
            <a:ahLst/>
            <a:cxnLst/>
            <a:rect l="l" t="t" r="r" b="b"/>
            <a:pathLst>
              <a:path w="343" h="344" extrusionOk="0">
                <a:moveTo>
                  <a:pt x="343" y="172"/>
                </a:moveTo>
                <a:cubicBezTo>
                  <a:pt x="343" y="267"/>
                  <a:pt x="266" y="344"/>
                  <a:pt x="171" y="344"/>
                </a:cubicBezTo>
                <a:cubicBezTo>
                  <a:pt x="77" y="344"/>
                  <a:pt x="0" y="267"/>
                  <a:pt x="0" y="172"/>
                </a:cubicBezTo>
                <a:cubicBezTo>
                  <a:pt x="0" y="78"/>
                  <a:pt x="77" y="0"/>
                  <a:pt x="171" y="0"/>
                </a:cubicBezTo>
                <a:cubicBezTo>
                  <a:pt x="266" y="0"/>
                  <a:pt x="343" y="78"/>
                  <a:pt x="343" y="172"/>
                </a:cubicBezTo>
                <a:close/>
              </a:path>
            </a:pathLst>
          </a:custGeom>
          <a:solidFill>
            <a:srgbClr val="FADA63"/>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732" name="Google Shape;4732;p277"/>
          <p:cNvSpPr/>
          <p:nvPr/>
        </p:nvSpPr>
        <p:spPr>
          <a:xfrm>
            <a:off x="4159320" y="2490875"/>
            <a:ext cx="764412" cy="766420"/>
          </a:xfrm>
          <a:custGeom>
            <a:avLst/>
            <a:gdLst/>
            <a:ahLst/>
            <a:cxnLst/>
            <a:rect l="l" t="t" r="r" b="b"/>
            <a:pathLst>
              <a:path w="343" h="344" extrusionOk="0">
                <a:moveTo>
                  <a:pt x="343" y="172"/>
                </a:moveTo>
                <a:cubicBezTo>
                  <a:pt x="343" y="78"/>
                  <a:pt x="266" y="0"/>
                  <a:pt x="172" y="0"/>
                </a:cubicBezTo>
                <a:cubicBezTo>
                  <a:pt x="77" y="0"/>
                  <a:pt x="0" y="78"/>
                  <a:pt x="0" y="172"/>
                </a:cubicBezTo>
                <a:cubicBezTo>
                  <a:pt x="0" y="267"/>
                  <a:pt x="77" y="344"/>
                  <a:pt x="172" y="344"/>
                </a:cubicBezTo>
                <a:cubicBezTo>
                  <a:pt x="266" y="344"/>
                  <a:pt x="343" y="267"/>
                  <a:pt x="343" y="172"/>
                </a:cubicBezTo>
                <a:close/>
              </a:path>
            </a:pathLst>
          </a:custGeom>
          <a:solidFill>
            <a:srgbClr val="1899D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733" name="Google Shape;4733;p277"/>
          <p:cNvSpPr/>
          <p:nvPr/>
        </p:nvSpPr>
        <p:spPr>
          <a:xfrm>
            <a:off x="5922832" y="2490875"/>
            <a:ext cx="764412" cy="766420"/>
          </a:xfrm>
          <a:custGeom>
            <a:avLst/>
            <a:gdLst/>
            <a:ahLst/>
            <a:cxnLst/>
            <a:rect l="l" t="t" r="r" b="b"/>
            <a:pathLst>
              <a:path w="343" h="344" extrusionOk="0">
                <a:moveTo>
                  <a:pt x="343" y="172"/>
                </a:moveTo>
                <a:cubicBezTo>
                  <a:pt x="343" y="267"/>
                  <a:pt x="267" y="344"/>
                  <a:pt x="172" y="344"/>
                </a:cubicBezTo>
                <a:cubicBezTo>
                  <a:pt x="77" y="344"/>
                  <a:pt x="0" y="267"/>
                  <a:pt x="0" y="172"/>
                </a:cubicBezTo>
                <a:cubicBezTo>
                  <a:pt x="0" y="78"/>
                  <a:pt x="77" y="0"/>
                  <a:pt x="172" y="0"/>
                </a:cubicBezTo>
                <a:cubicBezTo>
                  <a:pt x="267" y="0"/>
                  <a:pt x="343" y="78"/>
                  <a:pt x="343" y="172"/>
                </a:cubicBezTo>
                <a:close/>
              </a:path>
            </a:pathLst>
          </a:custGeom>
          <a:solidFill>
            <a:srgbClr val="72CE9B"/>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734" name="Google Shape;4734;p277"/>
          <p:cNvSpPr/>
          <p:nvPr/>
        </p:nvSpPr>
        <p:spPr>
          <a:xfrm>
            <a:off x="7686351" y="2490875"/>
            <a:ext cx="766647" cy="766420"/>
          </a:xfrm>
          <a:custGeom>
            <a:avLst/>
            <a:gdLst/>
            <a:ahLst/>
            <a:cxnLst/>
            <a:rect l="l" t="t" r="r" b="b"/>
            <a:pathLst>
              <a:path w="344" h="344" extrusionOk="0">
                <a:moveTo>
                  <a:pt x="344" y="172"/>
                </a:moveTo>
                <a:cubicBezTo>
                  <a:pt x="344" y="78"/>
                  <a:pt x="267" y="0"/>
                  <a:pt x="172" y="0"/>
                </a:cubicBezTo>
                <a:cubicBezTo>
                  <a:pt x="77" y="0"/>
                  <a:pt x="0" y="78"/>
                  <a:pt x="0" y="172"/>
                </a:cubicBezTo>
                <a:cubicBezTo>
                  <a:pt x="0" y="267"/>
                  <a:pt x="77" y="344"/>
                  <a:pt x="172" y="344"/>
                </a:cubicBezTo>
                <a:cubicBezTo>
                  <a:pt x="267" y="344"/>
                  <a:pt x="344" y="267"/>
                  <a:pt x="344" y="172"/>
                </a:cubicBezTo>
                <a:close/>
              </a:path>
            </a:pathLst>
          </a:custGeom>
          <a:solidFill>
            <a:srgbClr val="FFB549"/>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pic>
        <p:nvPicPr>
          <p:cNvPr id="4735" name="Google Shape;4735;p277"/>
          <p:cNvPicPr preferRelativeResize="0"/>
          <p:nvPr/>
        </p:nvPicPr>
        <p:blipFill rotWithShape="1">
          <a:blip r:embed="rId3">
            <a:alphaModFix/>
          </a:blip>
          <a:srcRect/>
          <a:stretch/>
        </p:blipFill>
        <p:spPr>
          <a:xfrm>
            <a:off x="2532072" y="2619177"/>
            <a:ext cx="507443" cy="507011"/>
          </a:xfrm>
          <a:prstGeom prst="rect">
            <a:avLst/>
          </a:prstGeom>
          <a:noFill/>
          <a:ln>
            <a:noFill/>
          </a:ln>
        </p:spPr>
      </p:pic>
      <p:pic>
        <p:nvPicPr>
          <p:cNvPr id="4736" name="Google Shape;4736;p277"/>
          <p:cNvPicPr preferRelativeResize="0"/>
          <p:nvPr/>
        </p:nvPicPr>
        <p:blipFill rotWithShape="1">
          <a:blip r:embed="rId4">
            <a:alphaModFix/>
          </a:blip>
          <a:srcRect/>
          <a:stretch/>
        </p:blipFill>
        <p:spPr>
          <a:xfrm>
            <a:off x="4268488" y="2601732"/>
            <a:ext cx="542378" cy="541909"/>
          </a:xfrm>
          <a:prstGeom prst="rect">
            <a:avLst/>
          </a:prstGeom>
          <a:noFill/>
          <a:ln>
            <a:noFill/>
          </a:ln>
        </p:spPr>
      </p:pic>
      <p:pic>
        <p:nvPicPr>
          <p:cNvPr id="4737" name="Google Shape;4737;p277"/>
          <p:cNvPicPr preferRelativeResize="0"/>
          <p:nvPr/>
        </p:nvPicPr>
        <p:blipFill rotWithShape="1">
          <a:blip r:embed="rId5">
            <a:alphaModFix/>
          </a:blip>
          <a:srcRect/>
          <a:stretch/>
        </p:blipFill>
        <p:spPr>
          <a:xfrm>
            <a:off x="6039823" y="2601494"/>
            <a:ext cx="542378" cy="542382"/>
          </a:xfrm>
          <a:prstGeom prst="rect">
            <a:avLst/>
          </a:prstGeom>
          <a:noFill/>
          <a:ln>
            <a:noFill/>
          </a:ln>
        </p:spPr>
      </p:pic>
      <p:pic>
        <p:nvPicPr>
          <p:cNvPr id="4738" name="Google Shape;4738;p277"/>
          <p:cNvPicPr preferRelativeResize="0"/>
          <p:nvPr/>
        </p:nvPicPr>
        <p:blipFill>
          <a:blip r:embed="rId6">
            <a:alphaModFix/>
          </a:blip>
          <a:stretch>
            <a:fillRect/>
          </a:stretch>
        </p:blipFill>
        <p:spPr>
          <a:xfrm>
            <a:off x="819712" y="2669297"/>
            <a:ext cx="406756" cy="406758"/>
          </a:xfrm>
          <a:prstGeom prst="rect">
            <a:avLst/>
          </a:prstGeom>
          <a:noFill/>
          <a:ln>
            <a:noFill/>
          </a:ln>
        </p:spPr>
      </p:pic>
      <p:pic>
        <p:nvPicPr>
          <p:cNvPr id="4739" name="Google Shape;4739;p277"/>
          <p:cNvPicPr preferRelativeResize="0"/>
          <p:nvPr/>
        </p:nvPicPr>
        <p:blipFill>
          <a:blip r:embed="rId7">
            <a:alphaModFix/>
          </a:blip>
          <a:stretch>
            <a:fillRect/>
          </a:stretch>
        </p:blipFill>
        <p:spPr>
          <a:xfrm>
            <a:off x="7893309" y="2697752"/>
            <a:ext cx="349854" cy="349856"/>
          </a:xfrm>
          <a:prstGeom prst="rect">
            <a:avLst/>
          </a:prstGeom>
          <a:noFill/>
          <a:ln>
            <a:noFill/>
          </a:ln>
        </p:spPr>
      </p:pic>
      <p:cxnSp>
        <p:nvCxnSpPr>
          <p:cNvPr id="4740" name="Google Shape;4740;p277"/>
          <p:cNvCxnSpPr/>
          <p:nvPr/>
        </p:nvCxnSpPr>
        <p:spPr>
          <a:xfrm rot="10800000">
            <a:off x="3591562" y="2353604"/>
            <a:ext cx="812700" cy="0"/>
          </a:xfrm>
          <a:prstGeom prst="straightConnector1">
            <a:avLst/>
          </a:prstGeom>
          <a:noFill/>
          <a:ln w="9525" cap="flat" cmpd="sng">
            <a:solidFill>
              <a:schemeClr val="lt1"/>
            </a:solidFill>
            <a:prstDash val="dash"/>
            <a:round/>
            <a:headEnd type="none" w="med" len="med"/>
            <a:tailEnd type="triangle" w="med" len="med"/>
          </a:ln>
        </p:spPr>
      </p:cxnSp>
      <p:cxnSp>
        <p:nvCxnSpPr>
          <p:cNvPr id="4741" name="Google Shape;4741;p277"/>
          <p:cNvCxnSpPr/>
          <p:nvPr/>
        </p:nvCxnSpPr>
        <p:spPr>
          <a:xfrm rot="10800000" flipH="1">
            <a:off x="1001072" y="3389003"/>
            <a:ext cx="1049100" cy="11700"/>
          </a:xfrm>
          <a:prstGeom prst="straightConnector1">
            <a:avLst/>
          </a:prstGeom>
          <a:noFill/>
          <a:ln w="9525" cap="flat" cmpd="sng">
            <a:solidFill>
              <a:schemeClr val="lt1"/>
            </a:solidFill>
            <a:prstDash val="solid"/>
            <a:round/>
            <a:headEnd type="none" w="med" len="med"/>
            <a:tailEnd type="triangle" w="med" len="med"/>
          </a:ln>
        </p:spPr>
      </p:cxnSp>
      <p:cxnSp>
        <p:nvCxnSpPr>
          <p:cNvPr id="4742" name="Google Shape;4742;p277"/>
          <p:cNvCxnSpPr/>
          <p:nvPr/>
        </p:nvCxnSpPr>
        <p:spPr>
          <a:xfrm rot="10800000" flipH="1">
            <a:off x="2779628" y="3389238"/>
            <a:ext cx="1049100" cy="11700"/>
          </a:xfrm>
          <a:prstGeom prst="straightConnector1">
            <a:avLst/>
          </a:prstGeom>
          <a:noFill/>
          <a:ln w="9525" cap="flat" cmpd="sng">
            <a:solidFill>
              <a:schemeClr val="lt1"/>
            </a:solidFill>
            <a:prstDash val="solid"/>
            <a:round/>
            <a:headEnd type="none" w="med" len="med"/>
            <a:tailEnd type="triangle" w="med" len="med"/>
          </a:ln>
        </p:spPr>
      </p:cxnSp>
      <p:cxnSp>
        <p:nvCxnSpPr>
          <p:cNvPr id="4743" name="Google Shape;4743;p277"/>
          <p:cNvCxnSpPr/>
          <p:nvPr/>
        </p:nvCxnSpPr>
        <p:spPr>
          <a:xfrm rot="10800000" flipH="1">
            <a:off x="4546936" y="3389003"/>
            <a:ext cx="1049100" cy="11700"/>
          </a:xfrm>
          <a:prstGeom prst="straightConnector1">
            <a:avLst/>
          </a:prstGeom>
          <a:noFill/>
          <a:ln w="9525" cap="flat" cmpd="sng">
            <a:solidFill>
              <a:schemeClr val="lt1"/>
            </a:solidFill>
            <a:prstDash val="solid"/>
            <a:round/>
            <a:headEnd type="none" w="med" len="med"/>
            <a:tailEnd type="triangle" w="med" len="med"/>
          </a:ln>
        </p:spPr>
      </p:cxnSp>
      <p:cxnSp>
        <p:nvCxnSpPr>
          <p:cNvPr id="4744" name="Google Shape;4744;p277"/>
          <p:cNvCxnSpPr/>
          <p:nvPr/>
        </p:nvCxnSpPr>
        <p:spPr>
          <a:xfrm rot="10800000" flipH="1">
            <a:off x="6315576" y="3389238"/>
            <a:ext cx="1049100" cy="11700"/>
          </a:xfrm>
          <a:prstGeom prst="straightConnector1">
            <a:avLst/>
          </a:prstGeom>
          <a:noFill/>
          <a:ln w="9525" cap="flat" cmpd="sng">
            <a:solidFill>
              <a:schemeClr val="lt1"/>
            </a:solidFill>
            <a:prstDash val="solid"/>
            <a:round/>
            <a:headEnd type="none" w="med" len="med"/>
            <a:tailEnd type="triangle" w="med" len="med"/>
          </a:ln>
        </p:spPr>
      </p:cxnSp>
      <p:cxnSp>
        <p:nvCxnSpPr>
          <p:cNvPr id="4745" name="Google Shape;4745;p277"/>
          <p:cNvCxnSpPr/>
          <p:nvPr/>
        </p:nvCxnSpPr>
        <p:spPr>
          <a:xfrm rot="10800000">
            <a:off x="1810704" y="2346163"/>
            <a:ext cx="812700" cy="0"/>
          </a:xfrm>
          <a:prstGeom prst="straightConnector1">
            <a:avLst/>
          </a:prstGeom>
          <a:noFill/>
          <a:ln w="9525" cap="flat" cmpd="sng">
            <a:solidFill>
              <a:schemeClr val="lt1"/>
            </a:solidFill>
            <a:prstDash val="dash"/>
            <a:round/>
            <a:headEnd type="none" w="med" len="med"/>
            <a:tailEnd type="triangle" w="med" len="med"/>
          </a:ln>
        </p:spPr>
      </p:cxnSp>
      <p:cxnSp>
        <p:nvCxnSpPr>
          <p:cNvPr id="4746" name="Google Shape;4746;p277"/>
          <p:cNvCxnSpPr/>
          <p:nvPr/>
        </p:nvCxnSpPr>
        <p:spPr>
          <a:xfrm rot="10800000">
            <a:off x="5383746" y="2353619"/>
            <a:ext cx="812700" cy="0"/>
          </a:xfrm>
          <a:prstGeom prst="straightConnector1">
            <a:avLst/>
          </a:prstGeom>
          <a:noFill/>
          <a:ln w="9525" cap="flat" cmpd="sng">
            <a:solidFill>
              <a:schemeClr val="lt1"/>
            </a:solidFill>
            <a:prstDash val="dash"/>
            <a:round/>
            <a:headEnd type="none" w="med" len="med"/>
            <a:tailEnd type="triangle" w="med" len="med"/>
          </a:ln>
        </p:spPr>
      </p:cxnSp>
      <p:cxnSp>
        <p:nvCxnSpPr>
          <p:cNvPr id="4747" name="Google Shape;4747;p277"/>
          <p:cNvCxnSpPr/>
          <p:nvPr/>
        </p:nvCxnSpPr>
        <p:spPr>
          <a:xfrm rot="10800000">
            <a:off x="7157070" y="2346038"/>
            <a:ext cx="812700" cy="0"/>
          </a:xfrm>
          <a:prstGeom prst="straightConnector1">
            <a:avLst/>
          </a:prstGeom>
          <a:noFill/>
          <a:ln w="9525" cap="flat" cmpd="sng">
            <a:solidFill>
              <a:schemeClr val="lt1"/>
            </a:solidFill>
            <a:prstDash val="dash"/>
            <a:round/>
            <a:headEnd type="none" w="med" len="med"/>
            <a:tailEnd type="triangle" w="med" len="med"/>
          </a:ln>
        </p:spPr>
      </p:cxnSp>
      <p:sp>
        <p:nvSpPr>
          <p:cNvPr id="4748" name="Google Shape;4748;p277"/>
          <p:cNvSpPr txBox="1"/>
          <p:nvPr/>
        </p:nvSpPr>
        <p:spPr>
          <a:xfrm>
            <a:off x="373500" y="1026925"/>
            <a:ext cx="8397000" cy="8547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a:solidFill>
                  <a:schemeClr val="dk1"/>
                </a:solidFill>
              </a:rPr>
              <a:t>Condurre una valutazione scientifica per quantificare l’efficacia </a:t>
            </a:r>
            <a:endParaRPr>
              <a:solidFill>
                <a:schemeClr val="dk1"/>
              </a:solidFill>
            </a:endParaRPr>
          </a:p>
          <a:p>
            <a:pPr marL="0" marR="0" lvl="0" indent="0" algn="ctr" rtl="0">
              <a:lnSpc>
                <a:spcPct val="100000"/>
              </a:lnSpc>
              <a:spcBef>
                <a:spcPts val="0"/>
              </a:spcBef>
              <a:spcAft>
                <a:spcPts val="0"/>
              </a:spcAft>
              <a:buClr>
                <a:srgbClr val="000000"/>
              </a:buClr>
              <a:buSzPts val="1600"/>
              <a:buFont typeface="Arial"/>
              <a:buNone/>
            </a:pPr>
            <a:r>
              <a:rPr lang="en-GB">
                <a:solidFill>
                  <a:schemeClr val="dk1"/>
                </a:solidFill>
              </a:rPr>
              <a:t>dell’intervento comportamentale</a:t>
            </a:r>
            <a:endParaRPr>
              <a:solidFill>
                <a:schemeClr val="dk1"/>
              </a:solidFill>
            </a:endParaRPr>
          </a:p>
          <a:p>
            <a:pPr marL="0" marR="0" lvl="0" indent="0" algn="ctr" rtl="0">
              <a:lnSpc>
                <a:spcPct val="100000"/>
              </a:lnSpc>
              <a:spcBef>
                <a:spcPts val="0"/>
              </a:spcBef>
              <a:spcAft>
                <a:spcPts val="0"/>
              </a:spcAft>
              <a:buClr>
                <a:srgbClr val="000000"/>
              </a:buClr>
              <a:buSzPts val="1600"/>
              <a:buFont typeface="Arial"/>
              <a:buNone/>
            </a:pPr>
            <a:endParaRPr>
              <a:solidFill>
                <a:schemeClr val="dk1"/>
              </a:solidFill>
            </a:endParaRPr>
          </a:p>
        </p:txBody>
      </p:sp>
      <p:sp>
        <p:nvSpPr>
          <p:cNvPr id="4749" name="Google Shape;4749;p277"/>
          <p:cNvSpPr/>
          <p:nvPr/>
        </p:nvSpPr>
        <p:spPr>
          <a:xfrm>
            <a:off x="0" y="925425"/>
            <a:ext cx="9144000" cy="4131600"/>
          </a:xfrm>
          <a:prstGeom prst="rect">
            <a:avLst/>
          </a:pr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750" name="Google Shape;4750;p277"/>
          <p:cNvSpPr txBox="1"/>
          <p:nvPr/>
        </p:nvSpPr>
        <p:spPr>
          <a:xfrm>
            <a:off x="7260575" y="2970600"/>
            <a:ext cx="1883400" cy="1433400"/>
          </a:xfrm>
          <a:prstGeom prst="rect">
            <a:avLst/>
          </a:prstGeom>
          <a:noFill/>
          <a:ln>
            <a:noFill/>
          </a:ln>
        </p:spPr>
        <p:txBody>
          <a:bodyPr spcFirstLastPara="1" wrap="square" lIns="68550" tIns="34275" rIns="68550" bIns="34275" anchor="t" anchorCtr="0">
            <a:noAutofit/>
          </a:bodyPr>
          <a:lstStyle/>
          <a:p>
            <a:pPr marL="0" lvl="0" indent="0" algn="l" rtl="0">
              <a:spcBef>
                <a:spcPts val="0"/>
              </a:spcBef>
              <a:spcAft>
                <a:spcPts val="0"/>
              </a:spcAft>
              <a:buClr>
                <a:schemeClr val="dk1"/>
              </a:buClr>
              <a:buSzPts val="1100"/>
              <a:buFont typeface="Arial"/>
              <a:buNone/>
            </a:pPr>
            <a:r>
              <a:rPr lang="en-GB" sz="1200" b="1">
                <a:solidFill>
                  <a:srgbClr val="0098DB"/>
                </a:solidFill>
              </a:rPr>
              <a:t>Empirical measure</a:t>
            </a:r>
            <a:endParaRPr>
              <a:solidFill>
                <a:srgbClr val="0098DB"/>
              </a:solidFill>
            </a:endParaRPr>
          </a:p>
          <a:p>
            <a:pPr marL="0" marR="0" lvl="0" indent="0" algn="l" rtl="0">
              <a:lnSpc>
                <a:spcPct val="100000"/>
              </a:lnSpc>
              <a:spcBef>
                <a:spcPts val="0"/>
              </a:spcBef>
              <a:spcAft>
                <a:spcPts val="0"/>
              </a:spcAft>
              <a:buNone/>
            </a:pPr>
            <a:endParaRPr sz="1200" b="1">
              <a:solidFill>
                <a:srgbClr val="0098DB"/>
              </a:solidFill>
            </a:endParaRPr>
          </a:p>
        </p:txBody>
      </p:sp>
      <p:grpSp>
        <p:nvGrpSpPr>
          <p:cNvPr id="4751" name="Google Shape;4751;p277"/>
          <p:cNvGrpSpPr/>
          <p:nvPr/>
        </p:nvGrpSpPr>
        <p:grpSpPr>
          <a:xfrm>
            <a:off x="1983430" y="1178747"/>
            <a:ext cx="841117" cy="1116095"/>
            <a:chOff x="1269637" y="1707639"/>
            <a:chExt cx="1715515" cy="2277280"/>
          </a:xfrm>
        </p:grpSpPr>
        <p:pic>
          <p:nvPicPr>
            <p:cNvPr id="4752" name="Google Shape;4752;p277"/>
            <p:cNvPicPr preferRelativeResize="0"/>
            <p:nvPr/>
          </p:nvPicPr>
          <p:blipFill rotWithShape="1">
            <a:blip r:embed="rId8">
              <a:alphaModFix/>
            </a:blip>
            <a:srcRect l="40666" t="31134" r="39334" b="32332"/>
            <a:stretch/>
          </p:blipFill>
          <p:spPr>
            <a:xfrm>
              <a:off x="1269637" y="2060047"/>
              <a:ext cx="381496" cy="697522"/>
            </a:xfrm>
            <a:prstGeom prst="rect">
              <a:avLst/>
            </a:prstGeom>
            <a:noFill/>
            <a:ln>
              <a:noFill/>
            </a:ln>
          </p:spPr>
        </p:pic>
        <p:pic>
          <p:nvPicPr>
            <p:cNvPr id="4753" name="Google Shape;4753;p277"/>
            <p:cNvPicPr preferRelativeResize="0"/>
            <p:nvPr/>
          </p:nvPicPr>
          <p:blipFill rotWithShape="1">
            <a:blip r:embed="rId8">
              <a:alphaModFix/>
            </a:blip>
            <a:srcRect l="40666" t="31134" r="39334" b="32332"/>
            <a:stretch/>
          </p:blipFill>
          <p:spPr>
            <a:xfrm>
              <a:off x="1918423" y="1707639"/>
              <a:ext cx="381495" cy="695093"/>
            </a:xfrm>
            <a:prstGeom prst="rect">
              <a:avLst/>
            </a:prstGeom>
            <a:noFill/>
            <a:ln>
              <a:noFill/>
            </a:ln>
          </p:spPr>
        </p:pic>
        <p:pic>
          <p:nvPicPr>
            <p:cNvPr id="4754" name="Google Shape;4754;p277"/>
            <p:cNvPicPr preferRelativeResize="0"/>
            <p:nvPr/>
          </p:nvPicPr>
          <p:blipFill rotWithShape="1">
            <a:blip r:embed="rId8">
              <a:alphaModFix/>
            </a:blip>
            <a:srcRect l="40666" t="31134" r="39334" b="32332"/>
            <a:stretch/>
          </p:blipFill>
          <p:spPr>
            <a:xfrm>
              <a:off x="2564779" y="2060047"/>
              <a:ext cx="381495" cy="697522"/>
            </a:xfrm>
            <a:prstGeom prst="rect">
              <a:avLst/>
            </a:prstGeom>
            <a:noFill/>
            <a:ln>
              <a:noFill/>
            </a:ln>
          </p:spPr>
        </p:pic>
        <p:pic>
          <p:nvPicPr>
            <p:cNvPr id="4755" name="Google Shape;4755;p277"/>
            <p:cNvPicPr preferRelativeResize="0"/>
            <p:nvPr/>
          </p:nvPicPr>
          <p:blipFill rotWithShape="1">
            <a:blip r:embed="rId8">
              <a:alphaModFix/>
            </a:blip>
            <a:srcRect l="40666" t="31134" r="39334" b="32332"/>
            <a:stretch/>
          </p:blipFill>
          <p:spPr>
            <a:xfrm>
              <a:off x="1269637" y="2813469"/>
              <a:ext cx="381496" cy="697522"/>
            </a:xfrm>
            <a:prstGeom prst="rect">
              <a:avLst/>
            </a:prstGeom>
            <a:noFill/>
            <a:ln>
              <a:noFill/>
            </a:ln>
          </p:spPr>
        </p:pic>
        <p:pic>
          <p:nvPicPr>
            <p:cNvPr id="4756" name="Google Shape;4756;p277"/>
            <p:cNvPicPr preferRelativeResize="0"/>
            <p:nvPr/>
          </p:nvPicPr>
          <p:blipFill rotWithShape="1">
            <a:blip r:embed="rId8">
              <a:alphaModFix/>
            </a:blip>
            <a:srcRect l="40666" t="31134" r="39334" b="32332"/>
            <a:stretch/>
          </p:blipFill>
          <p:spPr>
            <a:xfrm>
              <a:off x="1937863" y="2497518"/>
              <a:ext cx="379066" cy="697522"/>
            </a:xfrm>
            <a:prstGeom prst="rect">
              <a:avLst/>
            </a:prstGeom>
            <a:noFill/>
            <a:ln>
              <a:noFill/>
            </a:ln>
          </p:spPr>
        </p:pic>
        <p:pic>
          <p:nvPicPr>
            <p:cNvPr id="4757" name="Google Shape;4757;p277"/>
            <p:cNvPicPr preferRelativeResize="0"/>
            <p:nvPr/>
          </p:nvPicPr>
          <p:blipFill rotWithShape="1">
            <a:blip r:embed="rId8">
              <a:alphaModFix/>
            </a:blip>
            <a:srcRect l="40666" t="31134" r="39334" b="32332"/>
            <a:stretch/>
          </p:blipFill>
          <p:spPr>
            <a:xfrm>
              <a:off x="1937863" y="3289826"/>
              <a:ext cx="379066" cy="695093"/>
            </a:xfrm>
            <a:prstGeom prst="rect">
              <a:avLst/>
            </a:prstGeom>
            <a:noFill/>
            <a:ln>
              <a:noFill/>
            </a:ln>
          </p:spPr>
        </p:pic>
        <p:pic>
          <p:nvPicPr>
            <p:cNvPr id="4758" name="Google Shape;4758;p277"/>
            <p:cNvPicPr preferRelativeResize="0"/>
            <p:nvPr/>
          </p:nvPicPr>
          <p:blipFill rotWithShape="1">
            <a:blip r:embed="rId8">
              <a:alphaModFix/>
            </a:blip>
            <a:srcRect l="40666" t="31134" r="39334" b="32332"/>
            <a:stretch/>
          </p:blipFill>
          <p:spPr>
            <a:xfrm>
              <a:off x="2603657" y="2813469"/>
              <a:ext cx="381495" cy="697522"/>
            </a:xfrm>
            <a:prstGeom prst="rect">
              <a:avLst/>
            </a:prstGeom>
            <a:noFill/>
            <a:ln>
              <a:noFill/>
            </a:ln>
          </p:spPr>
        </p:pic>
      </p:grpSp>
      <p:sp>
        <p:nvSpPr>
          <p:cNvPr id="4759" name="Google Shape;4759;p277"/>
          <p:cNvSpPr/>
          <p:nvPr/>
        </p:nvSpPr>
        <p:spPr>
          <a:xfrm rot="10800000">
            <a:off x="1707488" y="1134573"/>
            <a:ext cx="1392900" cy="1231200"/>
          </a:xfrm>
          <a:prstGeom prst="hexagon">
            <a:avLst>
              <a:gd name="adj" fmla="val 29545"/>
              <a:gd name="vf" fmla="val 115470"/>
            </a:avLst>
          </a:prstGeom>
          <a:noFill/>
          <a:ln w="28575" cap="flat" cmpd="sng">
            <a:solidFill>
              <a:srgbClr val="0098D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rgbClr val="FFFFFF"/>
              </a:solidFill>
              <a:latin typeface="Arial"/>
              <a:ea typeface="Arial"/>
              <a:cs typeface="Arial"/>
              <a:sym typeface="Arial"/>
            </a:endParaRPr>
          </a:p>
        </p:txBody>
      </p:sp>
      <p:sp>
        <p:nvSpPr>
          <p:cNvPr id="4760" name="Google Shape;4760;p277"/>
          <p:cNvSpPr/>
          <p:nvPr/>
        </p:nvSpPr>
        <p:spPr>
          <a:xfrm>
            <a:off x="4826794" y="3055144"/>
            <a:ext cx="176100" cy="2310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None/>
            </a:pPr>
            <a:r>
              <a:rPr lang="en-GB" sz="1050" b="0" i="0" u="none" strike="noStrike" cap="none">
                <a:solidFill>
                  <a:srgbClr val="000000"/>
                </a:solidFill>
                <a:latin typeface="Arial"/>
                <a:ea typeface="Arial"/>
                <a:cs typeface="Arial"/>
                <a:sym typeface="Arial"/>
              </a:rPr>
              <a:t> </a:t>
            </a:r>
            <a:endParaRPr sz="1050" b="0" i="0" u="none" strike="noStrike" cap="none">
              <a:solidFill>
                <a:srgbClr val="000000"/>
              </a:solidFill>
              <a:latin typeface="Arial"/>
              <a:ea typeface="Arial"/>
              <a:cs typeface="Arial"/>
              <a:sym typeface="Arial"/>
            </a:endParaRPr>
          </a:p>
        </p:txBody>
      </p:sp>
      <p:sp>
        <p:nvSpPr>
          <p:cNvPr id="4761" name="Google Shape;4761;p277"/>
          <p:cNvSpPr/>
          <p:nvPr/>
        </p:nvSpPr>
        <p:spPr>
          <a:xfrm>
            <a:off x="4826794" y="3055144"/>
            <a:ext cx="176100" cy="2310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None/>
            </a:pPr>
            <a:r>
              <a:rPr lang="en-GB" sz="1050" b="0" i="0" u="none" strike="noStrike" cap="none">
                <a:solidFill>
                  <a:srgbClr val="000000"/>
                </a:solidFill>
                <a:latin typeface="Arial"/>
                <a:ea typeface="Arial"/>
                <a:cs typeface="Arial"/>
                <a:sym typeface="Arial"/>
              </a:rPr>
              <a:t> </a:t>
            </a:r>
            <a:endParaRPr sz="1050" b="0" i="0" u="none" strike="noStrike" cap="none">
              <a:solidFill>
                <a:srgbClr val="000000"/>
              </a:solidFill>
              <a:latin typeface="Arial"/>
              <a:ea typeface="Arial"/>
              <a:cs typeface="Arial"/>
              <a:sym typeface="Arial"/>
            </a:endParaRPr>
          </a:p>
        </p:txBody>
      </p:sp>
      <p:sp>
        <p:nvSpPr>
          <p:cNvPr id="4762" name="Google Shape;4762;p277"/>
          <p:cNvSpPr/>
          <p:nvPr/>
        </p:nvSpPr>
        <p:spPr>
          <a:xfrm>
            <a:off x="4826794" y="3055144"/>
            <a:ext cx="176100" cy="2310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None/>
            </a:pPr>
            <a:r>
              <a:rPr lang="en-GB" sz="1050" b="0" i="0" u="none" strike="noStrike" cap="none">
                <a:solidFill>
                  <a:srgbClr val="000000"/>
                </a:solidFill>
                <a:latin typeface="Arial"/>
                <a:ea typeface="Arial"/>
                <a:cs typeface="Arial"/>
                <a:sym typeface="Arial"/>
              </a:rPr>
              <a:t> </a:t>
            </a:r>
            <a:endParaRPr sz="1050" b="0" i="0" u="none" strike="noStrike" cap="none">
              <a:solidFill>
                <a:srgbClr val="000000"/>
              </a:solidFill>
              <a:latin typeface="Arial"/>
              <a:ea typeface="Arial"/>
              <a:cs typeface="Arial"/>
              <a:sym typeface="Arial"/>
            </a:endParaRPr>
          </a:p>
        </p:txBody>
      </p:sp>
      <p:sp>
        <p:nvSpPr>
          <p:cNvPr id="4763" name="Google Shape;4763;p277"/>
          <p:cNvSpPr txBox="1"/>
          <p:nvPr/>
        </p:nvSpPr>
        <p:spPr>
          <a:xfrm>
            <a:off x="1577579" y="4836319"/>
            <a:ext cx="1732500" cy="324000"/>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None/>
            </a:pPr>
            <a:r>
              <a:rPr lang="en-GB" sz="1050" b="1" i="0" u="none" strike="noStrike" cap="none">
                <a:solidFill>
                  <a:srgbClr val="000000"/>
                </a:solidFill>
                <a:latin typeface="Arial"/>
                <a:ea typeface="Arial"/>
                <a:cs typeface="Arial"/>
                <a:sym typeface="Arial"/>
              </a:rPr>
              <a:t>Pre-intervention</a:t>
            </a:r>
            <a:endParaRPr sz="1050" b="1" i="0" u="none" strike="noStrike" cap="none">
              <a:solidFill>
                <a:srgbClr val="000000"/>
              </a:solidFill>
              <a:latin typeface="Arial"/>
              <a:ea typeface="Arial"/>
              <a:cs typeface="Arial"/>
              <a:sym typeface="Arial"/>
            </a:endParaRPr>
          </a:p>
        </p:txBody>
      </p:sp>
      <p:sp>
        <p:nvSpPr>
          <p:cNvPr id="4764" name="Google Shape;4764;p277"/>
          <p:cNvSpPr txBox="1"/>
          <p:nvPr/>
        </p:nvSpPr>
        <p:spPr>
          <a:xfrm>
            <a:off x="5898356" y="4792267"/>
            <a:ext cx="1763400" cy="324900"/>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None/>
            </a:pPr>
            <a:r>
              <a:rPr lang="en-GB" sz="1050" b="1" i="0" u="none" strike="noStrike" cap="none">
                <a:solidFill>
                  <a:srgbClr val="000000"/>
                </a:solidFill>
                <a:latin typeface="Arial"/>
                <a:ea typeface="Arial"/>
                <a:cs typeface="Arial"/>
                <a:sym typeface="Arial"/>
              </a:rPr>
              <a:t>Post-intervention</a:t>
            </a:r>
            <a:endParaRPr sz="1050" b="1" i="0" u="none" strike="noStrike" cap="none">
              <a:solidFill>
                <a:srgbClr val="000000"/>
              </a:solidFill>
              <a:latin typeface="Arial"/>
              <a:ea typeface="Arial"/>
              <a:cs typeface="Arial"/>
              <a:sym typeface="Arial"/>
            </a:endParaRPr>
          </a:p>
        </p:txBody>
      </p:sp>
      <p:sp>
        <p:nvSpPr>
          <p:cNvPr id="4765" name="Google Shape;4765;p277"/>
          <p:cNvSpPr/>
          <p:nvPr/>
        </p:nvSpPr>
        <p:spPr>
          <a:xfrm>
            <a:off x="2391966" y="3095625"/>
            <a:ext cx="189300" cy="189300"/>
          </a:xfrm>
          <a:prstGeom prst="flowChartConnector">
            <a:avLst/>
          </a:prstGeom>
          <a:solidFill>
            <a:srgbClr val="1899D6"/>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050" b="0" i="0" u="none" strike="noStrike" cap="none">
              <a:solidFill>
                <a:srgbClr val="FFC000"/>
              </a:solidFill>
              <a:latin typeface="Arial"/>
              <a:ea typeface="Arial"/>
              <a:cs typeface="Arial"/>
              <a:sym typeface="Arial"/>
            </a:endParaRPr>
          </a:p>
        </p:txBody>
      </p:sp>
      <p:sp>
        <p:nvSpPr>
          <p:cNvPr id="4766" name="Google Shape;4766;p277"/>
          <p:cNvSpPr/>
          <p:nvPr/>
        </p:nvSpPr>
        <p:spPr>
          <a:xfrm>
            <a:off x="1466850" y="4706541"/>
            <a:ext cx="6210300" cy="34500"/>
          </a:xfrm>
          <a:prstGeom prst="rect">
            <a:avLst/>
          </a:prstGeom>
          <a:solidFill>
            <a:srgbClr val="0098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rgbClr val="FFFFFF"/>
              </a:solidFill>
              <a:latin typeface="Arial"/>
              <a:ea typeface="Arial"/>
              <a:cs typeface="Arial"/>
              <a:sym typeface="Arial"/>
            </a:endParaRPr>
          </a:p>
        </p:txBody>
      </p:sp>
      <p:sp>
        <p:nvSpPr>
          <p:cNvPr id="4767" name="Google Shape;4767;p277"/>
          <p:cNvSpPr/>
          <p:nvPr/>
        </p:nvSpPr>
        <p:spPr>
          <a:xfrm rot="-5400000">
            <a:off x="406031" y="3636235"/>
            <a:ext cx="2159700" cy="33300"/>
          </a:xfrm>
          <a:prstGeom prst="rect">
            <a:avLst/>
          </a:prstGeom>
          <a:solidFill>
            <a:srgbClr val="0098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rgbClr val="FFFFFF"/>
              </a:solidFill>
              <a:latin typeface="Arial"/>
              <a:ea typeface="Arial"/>
              <a:cs typeface="Arial"/>
              <a:sym typeface="Arial"/>
            </a:endParaRPr>
          </a:p>
        </p:txBody>
      </p:sp>
      <p:sp>
        <p:nvSpPr>
          <p:cNvPr id="4768" name="Google Shape;4768;p277"/>
          <p:cNvSpPr/>
          <p:nvPr/>
        </p:nvSpPr>
        <p:spPr>
          <a:xfrm>
            <a:off x="6316266" y="1695450"/>
            <a:ext cx="221400" cy="253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050" b="0" i="0" u="none" strike="noStrike" cap="none">
                <a:solidFill>
                  <a:srgbClr val="000000"/>
                </a:solidFill>
                <a:latin typeface="Arial"/>
                <a:ea typeface="Arial"/>
                <a:cs typeface="Arial"/>
                <a:sym typeface="Arial"/>
              </a:rPr>
              <a:t> </a:t>
            </a:r>
            <a:endParaRPr/>
          </a:p>
        </p:txBody>
      </p:sp>
      <p:cxnSp>
        <p:nvCxnSpPr>
          <p:cNvPr id="4769" name="Google Shape;4769;p277"/>
          <p:cNvCxnSpPr>
            <a:stCxn id="4759" idx="3"/>
            <a:endCxn id="4770" idx="0"/>
          </p:cNvCxnSpPr>
          <p:nvPr/>
        </p:nvCxnSpPr>
        <p:spPr>
          <a:xfrm>
            <a:off x="3100388" y="1750173"/>
            <a:ext cx="2943300" cy="600"/>
          </a:xfrm>
          <a:prstGeom prst="straightConnector1">
            <a:avLst/>
          </a:prstGeom>
          <a:noFill/>
          <a:ln w="28575" cap="flat" cmpd="sng">
            <a:solidFill>
              <a:srgbClr val="FFC000"/>
            </a:solidFill>
            <a:prstDash val="solid"/>
            <a:round/>
            <a:headEnd type="none" w="sm" len="sm"/>
            <a:tailEnd type="triangle" w="med" len="med"/>
          </a:ln>
        </p:spPr>
      </p:cxnSp>
      <p:grpSp>
        <p:nvGrpSpPr>
          <p:cNvPr id="4771" name="Google Shape;4771;p277"/>
          <p:cNvGrpSpPr/>
          <p:nvPr/>
        </p:nvGrpSpPr>
        <p:grpSpPr>
          <a:xfrm>
            <a:off x="6319542" y="1205713"/>
            <a:ext cx="841117" cy="1116095"/>
            <a:chOff x="1269342" y="1706783"/>
            <a:chExt cx="1715515" cy="2277279"/>
          </a:xfrm>
        </p:grpSpPr>
        <p:pic>
          <p:nvPicPr>
            <p:cNvPr id="4772" name="Google Shape;4772;p277"/>
            <p:cNvPicPr preferRelativeResize="0"/>
            <p:nvPr/>
          </p:nvPicPr>
          <p:blipFill rotWithShape="1">
            <a:blip r:embed="rId9">
              <a:alphaModFix/>
            </a:blip>
            <a:srcRect l="40666" t="31134" r="39334" b="32332"/>
            <a:stretch/>
          </p:blipFill>
          <p:spPr>
            <a:xfrm>
              <a:off x="1269342" y="2059190"/>
              <a:ext cx="381496" cy="697524"/>
            </a:xfrm>
            <a:prstGeom prst="rect">
              <a:avLst/>
            </a:prstGeom>
            <a:noFill/>
            <a:ln>
              <a:noFill/>
            </a:ln>
          </p:spPr>
        </p:pic>
        <p:pic>
          <p:nvPicPr>
            <p:cNvPr id="4773" name="Google Shape;4773;p277"/>
            <p:cNvPicPr preferRelativeResize="0"/>
            <p:nvPr/>
          </p:nvPicPr>
          <p:blipFill rotWithShape="1">
            <a:blip r:embed="rId8">
              <a:alphaModFix/>
            </a:blip>
            <a:srcRect l="40666" t="31134" r="39334" b="32332"/>
            <a:stretch/>
          </p:blipFill>
          <p:spPr>
            <a:xfrm>
              <a:off x="1918128" y="1706783"/>
              <a:ext cx="381495" cy="695093"/>
            </a:xfrm>
            <a:prstGeom prst="rect">
              <a:avLst/>
            </a:prstGeom>
            <a:noFill/>
            <a:ln>
              <a:noFill/>
            </a:ln>
          </p:spPr>
        </p:pic>
        <p:pic>
          <p:nvPicPr>
            <p:cNvPr id="4774" name="Google Shape;4774;p277"/>
            <p:cNvPicPr preferRelativeResize="0"/>
            <p:nvPr/>
          </p:nvPicPr>
          <p:blipFill rotWithShape="1">
            <a:blip r:embed="rId8">
              <a:alphaModFix/>
            </a:blip>
            <a:srcRect l="40666" t="31134" r="39334" b="32332"/>
            <a:stretch/>
          </p:blipFill>
          <p:spPr>
            <a:xfrm>
              <a:off x="2564483" y="2059190"/>
              <a:ext cx="381495" cy="697524"/>
            </a:xfrm>
            <a:prstGeom prst="rect">
              <a:avLst/>
            </a:prstGeom>
            <a:noFill/>
            <a:ln>
              <a:noFill/>
            </a:ln>
          </p:spPr>
        </p:pic>
        <p:pic>
          <p:nvPicPr>
            <p:cNvPr id="4775" name="Google Shape;4775;p277"/>
            <p:cNvPicPr preferRelativeResize="0"/>
            <p:nvPr/>
          </p:nvPicPr>
          <p:blipFill rotWithShape="1">
            <a:blip r:embed="rId8">
              <a:alphaModFix/>
            </a:blip>
            <a:srcRect l="40666" t="31134" r="39334" b="32332"/>
            <a:stretch/>
          </p:blipFill>
          <p:spPr>
            <a:xfrm>
              <a:off x="1269342" y="2812612"/>
              <a:ext cx="381496" cy="697524"/>
            </a:xfrm>
            <a:prstGeom prst="rect">
              <a:avLst/>
            </a:prstGeom>
            <a:noFill/>
            <a:ln>
              <a:noFill/>
            </a:ln>
          </p:spPr>
        </p:pic>
        <p:pic>
          <p:nvPicPr>
            <p:cNvPr id="4776" name="Google Shape;4776;p277"/>
            <p:cNvPicPr preferRelativeResize="0"/>
            <p:nvPr/>
          </p:nvPicPr>
          <p:blipFill rotWithShape="1">
            <a:blip r:embed="rId8">
              <a:alphaModFix/>
            </a:blip>
            <a:srcRect l="40666" t="31134" r="39334" b="32332"/>
            <a:stretch/>
          </p:blipFill>
          <p:spPr>
            <a:xfrm>
              <a:off x="1937567" y="2496661"/>
              <a:ext cx="379066" cy="697524"/>
            </a:xfrm>
            <a:prstGeom prst="rect">
              <a:avLst/>
            </a:prstGeom>
            <a:noFill/>
            <a:ln>
              <a:noFill/>
            </a:ln>
          </p:spPr>
        </p:pic>
        <p:pic>
          <p:nvPicPr>
            <p:cNvPr id="4777" name="Google Shape;4777;p277"/>
            <p:cNvPicPr preferRelativeResize="0"/>
            <p:nvPr/>
          </p:nvPicPr>
          <p:blipFill rotWithShape="1">
            <a:blip r:embed="rId9">
              <a:alphaModFix/>
            </a:blip>
            <a:srcRect l="40666" t="31134" r="39334" b="32332"/>
            <a:stretch/>
          </p:blipFill>
          <p:spPr>
            <a:xfrm>
              <a:off x="1937567" y="3288969"/>
              <a:ext cx="379066" cy="695093"/>
            </a:xfrm>
            <a:prstGeom prst="rect">
              <a:avLst/>
            </a:prstGeom>
            <a:noFill/>
            <a:ln>
              <a:noFill/>
            </a:ln>
          </p:spPr>
        </p:pic>
        <p:pic>
          <p:nvPicPr>
            <p:cNvPr id="4778" name="Google Shape;4778;p277"/>
            <p:cNvPicPr preferRelativeResize="0"/>
            <p:nvPr/>
          </p:nvPicPr>
          <p:blipFill rotWithShape="1">
            <a:blip r:embed="rId9">
              <a:alphaModFix/>
            </a:blip>
            <a:srcRect l="40666" t="31134" r="39334" b="32332"/>
            <a:stretch/>
          </p:blipFill>
          <p:spPr>
            <a:xfrm>
              <a:off x="2603362" y="2812612"/>
              <a:ext cx="381495" cy="697524"/>
            </a:xfrm>
            <a:prstGeom prst="rect">
              <a:avLst/>
            </a:prstGeom>
            <a:noFill/>
            <a:ln>
              <a:noFill/>
            </a:ln>
          </p:spPr>
        </p:pic>
      </p:grpSp>
      <p:sp>
        <p:nvSpPr>
          <p:cNvPr id="4770" name="Google Shape;4770;p277"/>
          <p:cNvSpPr/>
          <p:nvPr/>
        </p:nvSpPr>
        <p:spPr>
          <a:xfrm rot="10800000">
            <a:off x="6043744" y="1134563"/>
            <a:ext cx="1392900" cy="1232400"/>
          </a:xfrm>
          <a:prstGeom prst="hexagon">
            <a:avLst>
              <a:gd name="adj" fmla="val 29545"/>
              <a:gd name="vf" fmla="val 115470"/>
            </a:avLst>
          </a:prstGeom>
          <a:noFill/>
          <a:ln w="28575"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rgbClr val="FFFFFF"/>
              </a:solidFill>
              <a:latin typeface="Arial"/>
              <a:ea typeface="Arial"/>
              <a:cs typeface="Arial"/>
              <a:sym typeface="Arial"/>
            </a:endParaRPr>
          </a:p>
        </p:txBody>
      </p:sp>
      <p:sp>
        <p:nvSpPr>
          <p:cNvPr id="4779" name="Google Shape;4779;p277"/>
          <p:cNvSpPr txBox="1"/>
          <p:nvPr/>
        </p:nvSpPr>
        <p:spPr>
          <a:xfrm>
            <a:off x="3361135" y="1387079"/>
            <a:ext cx="2356200" cy="253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GB" sz="1050" b="1" i="0" u="none" strike="noStrike" cap="none">
                <a:solidFill>
                  <a:srgbClr val="FFC000"/>
                </a:solidFill>
                <a:latin typeface="Calibri"/>
                <a:ea typeface="Calibri"/>
                <a:cs typeface="Calibri"/>
                <a:sym typeface="Calibri"/>
              </a:rPr>
              <a:t>INTERVENTION</a:t>
            </a:r>
            <a:endParaRPr sz="1050" b="1" i="0" u="none" strike="noStrike" cap="none">
              <a:solidFill>
                <a:srgbClr val="FFC000"/>
              </a:solidFill>
              <a:latin typeface="Calibri"/>
              <a:ea typeface="Calibri"/>
              <a:cs typeface="Calibri"/>
              <a:sym typeface="Calibri"/>
            </a:endParaRPr>
          </a:p>
        </p:txBody>
      </p:sp>
      <p:sp>
        <p:nvSpPr>
          <p:cNvPr id="4780" name="Google Shape;4780;p277"/>
          <p:cNvSpPr txBox="1"/>
          <p:nvPr/>
        </p:nvSpPr>
        <p:spPr>
          <a:xfrm>
            <a:off x="75073" y="3340900"/>
            <a:ext cx="1392900" cy="693000"/>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None/>
            </a:pPr>
            <a:r>
              <a:rPr lang="en-GB" sz="1050" b="1" i="0" u="none" strike="noStrike" cap="none">
                <a:solidFill>
                  <a:srgbClr val="000000"/>
                </a:solidFill>
                <a:latin typeface="Arial"/>
                <a:ea typeface="Arial"/>
                <a:cs typeface="Arial"/>
                <a:sym typeface="Arial"/>
              </a:rPr>
              <a:t>Outcome</a:t>
            </a:r>
            <a:endParaRPr/>
          </a:p>
          <a:p>
            <a:pPr marL="0" marR="0" lvl="0" indent="0" algn="ctr" rtl="0">
              <a:lnSpc>
                <a:spcPct val="100000"/>
              </a:lnSpc>
              <a:spcBef>
                <a:spcPts val="0"/>
              </a:spcBef>
              <a:spcAft>
                <a:spcPts val="0"/>
              </a:spcAft>
              <a:buNone/>
            </a:pPr>
            <a:r>
              <a:rPr lang="en-GB" sz="1050" b="1" i="0" u="none" strike="noStrike" cap="none">
                <a:solidFill>
                  <a:srgbClr val="000000"/>
                </a:solidFill>
                <a:latin typeface="Arial"/>
                <a:ea typeface="Arial"/>
                <a:cs typeface="Arial"/>
                <a:sym typeface="Arial"/>
              </a:rPr>
              <a:t>(e.g. </a:t>
            </a:r>
            <a:r>
              <a:rPr lang="en-GB" sz="1050" b="1"/>
              <a:t>number of unnecessary prescriptions</a:t>
            </a:r>
            <a:r>
              <a:rPr lang="en-GB" sz="1050" b="1" i="0" u="none" strike="noStrike" cap="none">
                <a:solidFill>
                  <a:srgbClr val="000000"/>
                </a:solidFill>
                <a:latin typeface="Arial"/>
                <a:ea typeface="Arial"/>
                <a:cs typeface="Arial"/>
                <a:sym typeface="Arial"/>
              </a:rPr>
              <a:t>)</a:t>
            </a:r>
            <a:endParaRPr sz="1050" b="1" i="0" u="none" strike="noStrike" cap="none">
              <a:solidFill>
                <a:srgbClr val="000000"/>
              </a:solidFill>
              <a:latin typeface="Arial"/>
              <a:ea typeface="Arial"/>
              <a:cs typeface="Arial"/>
              <a:sym typeface="Arial"/>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4784"/>
        <p:cNvGrpSpPr/>
        <p:nvPr/>
      </p:nvGrpSpPr>
      <p:grpSpPr>
        <a:xfrm>
          <a:off x="0" y="0"/>
          <a:ext cx="0" cy="0"/>
          <a:chOff x="0" y="0"/>
          <a:chExt cx="0" cy="0"/>
        </a:xfrm>
      </p:grpSpPr>
      <p:sp>
        <p:nvSpPr>
          <p:cNvPr id="4785" name="Google Shape;4785;p278"/>
          <p:cNvSpPr txBox="1"/>
          <p:nvPr/>
        </p:nvSpPr>
        <p:spPr>
          <a:xfrm>
            <a:off x="52388" y="4895850"/>
            <a:ext cx="3086100" cy="253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A6A6A6"/>
              </a:buClr>
              <a:buSzPts val="800"/>
              <a:buFont typeface="Arial"/>
              <a:buNone/>
            </a:pPr>
            <a:r>
              <a:rPr lang="en-GB" sz="800" b="0" i="0" u="none">
                <a:solidFill>
                  <a:srgbClr val="A6A6A6"/>
                </a:solidFill>
                <a:latin typeface="Arial"/>
                <a:ea typeface="Arial"/>
                <a:cs typeface="Arial"/>
                <a:sym typeface="Arial"/>
              </a:rPr>
              <a:t>© The Behavioural Insights Team</a:t>
            </a:r>
            <a:endParaRPr sz="1100"/>
          </a:p>
        </p:txBody>
      </p:sp>
      <p:sp>
        <p:nvSpPr>
          <p:cNvPr id="4786" name="Google Shape;4786;p278"/>
          <p:cNvSpPr txBox="1">
            <a:spLocks noGrp="1"/>
          </p:cNvSpPr>
          <p:nvPr>
            <p:ph type="title"/>
          </p:nvPr>
        </p:nvSpPr>
        <p:spPr>
          <a:xfrm>
            <a:off x="319100" y="0"/>
            <a:ext cx="8179200" cy="994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GB" sz="2400" b="1">
                <a:latin typeface="Arial"/>
                <a:ea typeface="Arial"/>
                <a:cs typeface="Arial"/>
                <a:sym typeface="Arial"/>
              </a:rPr>
              <a:t>The TESTS methodology: </a:t>
            </a:r>
            <a:r>
              <a:rPr lang="en-GB" sz="2400" b="1">
                <a:solidFill>
                  <a:srgbClr val="0098DB"/>
                </a:solidFill>
                <a:latin typeface="Arial"/>
                <a:ea typeface="Arial"/>
                <a:cs typeface="Arial"/>
                <a:sym typeface="Arial"/>
              </a:rPr>
              <a:t>Trial</a:t>
            </a:r>
            <a:endParaRPr sz="2400" b="1">
              <a:latin typeface="Arial"/>
              <a:ea typeface="Arial"/>
              <a:cs typeface="Arial"/>
              <a:sym typeface="Arial"/>
            </a:endParaRPr>
          </a:p>
        </p:txBody>
      </p:sp>
      <p:sp>
        <p:nvSpPr>
          <p:cNvPr id="4787" name="Google Shape;4787;p278"/>
          <p:cNvSpPr/>
          <p:nvPr/>
        </p:nvSpPr>
        <p:spPr>
          <a:xfrm>
            <a:off x="5487190" y="2224833"/>
            <a:ext cx="850311" cy="201104"/>
          </a:xfrm>
          <a:custGeom>
            <a:avLst/>
            <a:gdLst/>
            <a:ahLst/>
            <a:cxnLst/>
            <a:rect l="l" t="t" r="r" b="b"/>
            <a:pathLst>
              <a:path w="789" h="91" extrusionOk="0">
                <a:moveTo>
                  <a:pt x="789" y="91"/>
                </a:moveTo>
                <a:lnTo>
                  <a:pt x="0" y="91"/>
                </a:lnTo>
                <a:lnTo>
                  <a:pt x="0" y="0"/>
                </a:lnTo>
                <a:lnTo>
                  <a:pt x="789" y="0"/>
                </a:lnTo>
                <a:close/>
              </a:path>
            </a:pathLst>
          </a:custGeom>
          <a:solidFill>
            <a:srgbClr val="0098DB"/>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788" name="Google Shape;4788;p278"/>
          <p:cNvSpPr/>
          <p:nvPr/>
        </p:nvSpPr>
        <p:spPr>
          <a:xfrm rot="-5397052">
            <a:off x="5189653" y="2181049"/>
            <a:ext cx="349800" cy="288900"/>
          </a:xfrm>
          <a:prstGeom prst="triangle">
            <a:avLst>
              <a:gd name="adj" fmla="val 50000"/>
            </a:avLst>
          </a:prstGeom>
          <a:solidFill>
            <a:srgbClr val="0098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89" name="Google Shape;4789;p278"/>
          <p:cNvGrpSpPr/>
          <p:nvPr/>
        </p:nvGrpSpPr>
        <p:grpSpPr>
          <a:xfrm>
            <a:off x="6311586" y="3239170"/>
            <a:ext cx="1207370" cy="349991"/>
            <a:chOff x="1711050" y="2677195"/>
            <a:chExt cx="963507" cy="279300"/>
          </a:xfrm>
        </p:grpSpPr>
        <p:sp>
          <p:nvSpPr>
            <p:cNvPr id="4790" name="Google Shape;4790;p278"/>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0098DB"/>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791" name="Google Shape;4791;p278"/>
            <p:cNvSpPr/>
            <p:nvPr/>
          </p:nvSpPr>
          <p:spPr>
            <a:xfrm rot="5403693">
              <a:off x="2419407" y="2701495"/>
              <a:ext cx="279300" cy="230700"/>
            </a:xfrm>
            <a:prstGeom prst="triangle">
              <a:avLst>
                <a:gd name="adj" fmla="val 50000"/>
              </a:avLst>
            </a:prstGeom>
            <a:solidFill>
              <a:srgbClr val="0098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92" name="Google Shape;4792;p278"/>
          <p:cNvGrpSpPr/>
          <p:nvPr/>
        </p:nvGrpSpPr>
        <p:grpSpPr>
          <a:xfrm>
            <a:off x="7004427" y="2158655"/>
            <a:ext cx="1117480" cy="349991"/>
            <a:chOff x="2235454" y="1814393"/>
            <a:chExt cx="891772" cy="279300"/>
          </a:xfrm>
        </p:grpSpPr>
        <p:sp>
          <p:nvSpPr>
            <p:cNvPr id="4793" name="Google Shape;4793;p278"/>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794" name="Google Shape;4794;p278"/>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95" name="Google Shape;4795;p278"/>
          <p:cNvGrpSpPr/>
          <p:nvPr/>
        </p:nvGrpSpPr>
        <p:grpSpPr>
          <a:xfrm>
            <a:off x="1000940" y="3236034"/>
            <a:ext cx="1207370" cy="349991"/>
            <a:chOff x="1711050" y="2677195"/>
            <a:chExt cx="963507" cy="279300"/>
          </a:xfrm>
        </p:grpSpPr>
        <p:sp>
          <p:nvSpPr>
            <p:cNvPr id="4796" name="Google Shape;4796;p278"/>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797" name="Google Shape;4797;p278"/>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98" name="Google Shape;4798;p278"/>
          <p:cNvGrpSpPr/>
          <p:nvPr/>
        </p:nvGrpSpPr>
        <p:grpSpPr>
          <a:xfrm>
            <a:off x="1658071" y="2154857"/>
            <a:ext cx="1117480" cy="349991"/>
            <a:chOff x="2235454" y="1814393"/>
            <a:chExt cx="891772" cy="279300"/>
          </a:xfrm>
        </p:grpSpPr>
        <p:sp>
          <p:nvSpPr>
            <p:cNvPr id="4799" name="Google Shape;4799;p278"/>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800" name="Google Shape;4800;p278"/>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01" name="Google Shape;4801;p278"/>
          <p:cNvGrpSpPr/>
          <p:nvPr/>
        </p:nvGrpSpPr>
        <p:grpSpPr>
          <a:xfrm>
            <a:off x="2800666" y="3239843"/>
            <a:ext cx="1207370" cy="349991"/>
            <a:chOff x="1711050" y="2677195"/>
            <a:chExt cx="963507" cy="279300"/>
          </a:xfrm>
        </p:grpSpPr>
        <p:sp>
          <p:nvSpPr>
            <p:cNvPr id="4802" name="Google Shape;4802;p278"/>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803" name="Google Shape;4803;p278"/>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04" name="Google Shape;4804;p278"/>
          <p:cNvGrpSpPr/>
          <p:nvPr/>
        </p:nvGrpSpPr>
        <p:grpSpPr>
          <a:xfrm>
            <a:off x="3457796" y="2158666"/>
            <a:ext cx="1117480" cy="349991"/>
            <a:chOff x="2235454" y="1814393"/>
            <a:chExt cx="891772" cy="279300"/>
          </a:xfrm>
        </p:grpSpPr>
        <p:sp>
          <p:nvSpPr>
            <p:cNvPr id="4805" name="Google Shape;4805;p278"/>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806" name="Google Shape;4806;p278"/>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07" name="Google Shape;4807;p278"/>
          <p:cNvGrpSpPr/>
          <p:nvPr/>
        </p:nvGrpSpPr>
        <p:grpSpPr>
          <a:xfrm>
            <a:off x="4558046" y="3236355"/>
            <a:ext cx="1207370" cy="349991"/>
            <a:chOff x="1711050" y="2677195"/>
            <a:chExt cx="963507" cy="279300"/>
          </a:xfrm>
        </p:grpSpPr>
        <p:sp>
          <p:nvSpPr>
            <p:cNvPr id="4808" name="Google Shape;4808;p278"/>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809" name="Google Shape;4809;p278"/>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10" name="Google Shape;4810;p278"/>
          <p:cNvSpPr txBox="1"/>
          <p:nvPr/>
        </p:nvSpPr>
        <p:spPr>
          <a:xfrm>
            <a:off x="428523"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chemeClr val="dk2"/>
                </a:solidFill>
                <a:latin typeface="Arial Black"/>
                <a:ea typeface="Arial Black"/>
                <a:cs typeface="Arial Black"/>
                <a:sym typeface="Arial Black"/>
              </a:rPr>
              <a:t>TARGET</a:t>
            </a:r>
            <a:endParaRPr sz="900">
              <a:solidFill>
                <a:schemeClr val="dk2"/>
              </a:solidFill>
              <a:latin typeface="Arial Black"/>
              <a:ea typeface="Arial Black"/>
              <a:cs typeface="Arial Black"/>
              <a:sym typeface="Arial Black"/>
            </a:endParaRPr>
          </a:p>
        </p:txBody>
      </p:sp>
      <p:sp>
        <p:nvSpPr>
          <p:cNvPr id="4811" name="Google Shape;4811;p278"/>
          <p:cNvSpPr txBox="1"/>
          <p:nvPr/>
        </p:nvSpPr>
        <p:spPr>
          <a:xfrm>
            <a:off x="2171555"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chemeClr val="dk2"/>
                </a:solidFill>
                <a:latin typeface="Arial Black"/>
                <a:ea typeface="Arial Black"/>
                <a:cs typeface="Arial Black"/>
                <a:sym typeface="Arial Black"/>
              </a:rPr>
              <a:t>EXPLORE</a:t>
            </a:r>
            <a:endParaRPr sz="900">
              <a:solidFill>
                <a:schemeClr val="dk2"/>
              </a:solidFill>
              <a:latin typeface="Arial Black"/>
              <a:ea typeface="Arial Black"/>
              <a:cs typeface="Arial Black"/>
              <a:sym typeface="Arial Black"/>
            </a:endParaRPr>
          </a:p>
        </p:txBody>
      </p:sp>
      <p:sp>
        <p:nvSpPr>
          <p:cNvPr id="4812" name="Google Shape;4812;p278"/>
          <p:cNvSpPr txBox="1"/>
          <p:nvPr/>
        </p:nvSpPr>
        <p:spPr>
          <a:xfrm>
            <a:off x="3989124"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chemeClr val="dk2"/>
                </a:solidFill>
                <a:latin typeface="Arial Black"/>
                <a:ea typeface="Arial Black"/>
                <a:cs typeface="Arial Black"/>
                <a:sym typeface="Arial Black"/>
              </a:rPr>
              <a:t>SOLUTION</a:t>
            </a:r>
            <a:endParaRPr sz="900">
              <a:solidFill>
                <a:schemeClr val="dk2"/>
              </a:solidFill>
              <a:latin typeface="Arial Black"/>
              <a:ea typeface="Arial Black"/>
              <a:cs typeface="Arial Black"/>
              <a:sym typeface="Arial Black"/>
            </a:endParaRPr>
          </a:p>
        </p:txBody>
      </p:sp>
      <p:sp>
        <p:nvSpPr>
          <p:cNvPr id="4813" name="Google Shape;4813;p278"/>
          <p:cNvSpPr txBox="1"/>
          <p:nvPr/>
        </p:nvSpPr>
        <p:spPr>
          <a:xfrm>
            <a:off x="5754200"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rgbClr val="0098DB"/>
                </a:solidFill>
                <a:latin typeface="Arial Black"/>
                <a:ea typeface="Arial Black"/>
                <a:cs typeface="Arial Black"/>
                <a:sym typeface="Arial Black"/>
              </a:rPr>
              <a:t>TRIAL</a:t>
            </a:r>
            <a:endParaRPr sz="900">
              <a:solidFill>
                <a:srgbClr val="0098DB"/>
              </a:solidFill>
              <a:latin typeface="Arial Black"/>
              <a:ea typeface="Arial Black"/>
              <a:cs typeface="Arial Black"/>
              <a:sym typeface="Arial Black"/>
            </a:endParaRPr>
          </a:p>
        </p:txBody>
      </p:sp>
      <p:sp>
        <p:nvSpPr>
          <p:cNvPr id="4814" name="Google Shape;4814;p278"/>
          <p:cNvSpPr txBox="1"/>
          <p:nvPr/>
        </p:nvSpPr>
        <p:spPr>
          <a:xfrm>
            <a:off x="7503827"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chemeClr val="dk2"/>
                </a:solidFill>
                <a:latin typeface="Arial Black"/>
                <a:ea typeface="Arial Black"/>
                <a:cs typeface="Arial Black"/>
                <a:sym typeface="Arial Black"/>
              </a:rPr>
              <a:t>SCALE</a:t>
            </a:r>
            <a:endParaRPr sz="900">
              <a:solidFill>
                <a:schemeClr val="dk2"/>
              </a:solidFill>
              <a:latin typeface="Arial Black"/>
              <a:ea typeface="Arial Black"/>
              <a:cs typeface="Arial Black"/>
              <a:sym typeface="Arial Black"/>
            </a:endParaRPr>
          </a:p>
        </p:txBody>
      </p:sp>
      <p:sp>
        <p:nvSpPr>
          <p:cNvPr id="4815" name="Google Shape;4815;p278"/>
          <p:cNvSpPr/>
          <p:nvPr/>
        </p:nvSpPr>
        <p:spPr>
          <a:xfrm>
            <a:off x="2134304" y="2229443"/>
            <a:ext cx="1287431" cy="1287049"/>
          </a:xfrm>
          <a:custGeom>
            <a:avLst/>
            <a:gdLst/>
            <a:ahLst/>
            <a:cxnLst/>
            <a:rect l="l" t="t" r="r" b="b"/>
            <a:pathLst>
              <a:path w="577" h="577" extrusionOk="0">
                <a:moveTo>
                  <a:pt x="288" y="486"/>
                </a:moveTo>
                <a:cubicBezTo>
                  <a:pt x="179" y="486"/>
                  <a:pt x="90" y="397"/>
                  <a:pt x="90" y="289"/>
                </a:cubicBezTo>
                <a:cubicBezTo>
                  <a:pt x="90" y="179"/>
                  <a:pt x="179" y="91"/>
                  <a:pt x="288" y="91"/>
                </a:cubicBezTo>
                <a:cubicBezTo>
                  <a:pt x="398" y="91"/>
                  <a:pt x="487" y="179"/>
                  <a:pt x="487" y="289"/>
                </a:cubicBezTo>
                <a:cubicBezTo>
                  <a:pt x="487" y="397"/>
                  <a:pt x="398" y="486"/>
                  <a:pt x="288" y="486"/>
                </a:cubicBezTo>
                <a:close/>
                <a:moveTo>
                  <a:pt x="288" y="0"/>
                </a:moveTo>
                <a:cubicBezTo>
                  <a:pt x="128" y="0"/>
                  <a:pt x="0" y="129"/>
                  <a:pt x="0" y="289"/>
                </a:cubicBezTo>
                <a:cubicBezTo>
                  <a:pt x="0" y="447"/>
                  <a:pt x="128" y="577"/>
                  <a:pt x="288" y="577"/>
                </a:cubicBezTo>
                <a:cubicBezTo>
                  <a:pt x="448" y="577"/>
                  <a:pt x="577" y="447"/>
                  <a:pt x="577" y="289"/>
                </a:cubicBezTo>
                <a:cubicBezTo>
                  <a:pt x="577" y="129"/>
                  <a:pt x="448" y="0"/>
                  <a:pt x="288" y="0"/>
                </a:cubicBez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816" name="Google Shape;4816;p278"/>
          <p:cNvSpPr/>
          <p:nvPr/>
        </p:nvSpPr>
        <p:spPr>
          <a:xfrm>
            <a:off x="368556" y="2229443"/>
            <a:ext cx="1289667" cy="1287049"/>
          </a:xfrm>
          <a:custGeom>
            <a:avLst/>
            <a:gdLst/>
            <a:ahLst/>
            <a:cxnLst/>
            <a:rect l="l" t="t" r="r" b="b"/>
            <a:pathLst>
              <a:path w="578" h="577" extrusionOk="0">
                <a:moveTo>
                  <a:pt x="289" y="486"/>
                </a:moveTo>
                <a:cubicBezTo>
                  <a:pt x="180" y="486"/>
                  <a:pt x="91" y="397"/>
                  <a:pt x="91" y="289"/>
                </a:cubicBezTo>
                <a:cubicBezTo>
                  <a:pt x="91" y="179"/>
                  <a:pt x="180" y="91"/>
                  <a:pt x="289" y="91"/>
                </a:cubicBezTo>
                <a:cubicBezTo>
                  <a:pt x="399" y="91"/>
                  <a:pt x="487" y="179"/>
                  <a:pt x="487" y="289"/>
                </a:cubicBezTo>
                <a:cubicBezTo>
                  <a:pt x="487" y="397"/>
                  <a:pt x="399" y="486"/>
                  <a:pt x="289" y="486"/>
                </a:cubicBezTo>
                <a:close/>
                <a:moveTo>
                  <a:pt x="289" y="0"/>
                </a:moveTo>
                <a:cubicBezTo>
                  <a:pt x="129" y="0"/>
                  <a:pt x="0" y="129"/>
                  <a:pt x="0" y="289"/>
                </a:cubicBezTo>
                <a:cubicBezTo>
                  <a:pt x="0" y="447"/>
                  <a:pt x="129" y="577"/>
                  <a:pt x="289" y="577"/>
                </a:cubicBezTo>
                <a:cubicBezTo>
                  <a:pt x="449" y="577"/>
                  <a:pt x="578" y="447"/>
                  <a:pt x="578" y="289"/>
                </a:cubicBezTo>
                <a:cubicBezTo>
                  <a:pt x="578" y="129"/>
                  <a:pt x="449" y="0"/>
                  <a:pt x="289" y="0"/>
                </a:cubicBez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817" name="Google Shape;4817;p278"/>
          <p:cNvSpPr/>
          <p:nvPr/>
        </p:nvSpPr>
        <p:spPr>
          <a:xfrm>
            <a:off x="3897816" y="2229443"/>
            <a:ext cx="1287431" cy="1287049"/>
          </a:xfrm>
          <a:custGeom>
            <a:avLst/>
            <a:gdLst/>
            <a:ahLst/>
            <a:cxnLst/>
            <a:rect l="l" t="t" r="r" b="b"/>
            <a:pathLst>
              <a:path w="577" h="577" extrusionOk="0">
                <a:moveTo>
                  <a:pt x="487" y="289"/>
                </a:moveTo>
                <a:cubicBezTo>
                  <a:pt x="487" y="397"/>
                  <a:pt x="398" y="486"/>
                  <a:pt x="289" y="486"/>
                </a:cubicBezTo>
                <a:cubicBezTo>
                  <a:pt x="179" y="486"/>
                  <a:pt x="90" y="397"/>
                  <a:pt x="90" y="289"/>
                </a:cubicBezTo>
                <a:cubicBezTo>
                  <a:pt x="90" y="179"/>
                  <a:pt x="179" y="91"/>
                  <a:pt x="289" y="91"/>
                </a:cubicBezTo>
                <a:cubicBezTo>
                  <a:pt x="398" y="91"/>
                  <a:pt x="487" y="179"/>
                  <a:pt x="487" y="289"/>
                </a:cubicBezTo>
                <a:close/>
                <a:moveTo>
                  <a:pt x="577" y="289"/>
                </a:moveTo>
                <a:cubicBezTo>
                  <a:pt x="577" y="129"/>
                  <a:pt x="447" y="0"/>
                  <a:pt x="289" y="0"/>
                </a:cubicBezTo>
                <a:cubicBezTo>
                  <a:pt x="129" y="0"/>
                  <a:pt x="0" y="129"/>
                  <a:pt x="0" y="289"/>
                </a:cubicBezTo>
                <a:cubicBezTo>
                  <a:pt x="0" y="447"/>
                  <a:pt x="129" y="577"/>
                  <a:pt x="289" y="577"/>
                </a:cubicBezTo>
                <a:cubicBezTo>
                  <a:pt x="447" y="577"/>
                  <a:pt x="577" y="447"/>
                  <a:pt x="577" y="289"/>
                </a:cubicBez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818" name="Google Shape;4818;p278"/>
          <p:cNvSpPr/>
          <p:nvPr/>
        </p:nvSpPr>
        <p:spPr>
          <a:xfrm>
            <a:off x="5661322" y="2229443"/>
            <a:ext cx="1287431" cy="1287049"/>
          </a:xfrm>
          <a:custGeom>
            <a:avLst/>
            <a:gdLst/>
            <a:ahLst/>
            <a:cxnLst/>
            <a:rect l="l" t="t" r="r" b="b"/>
            <a:pathLst>
              <a:path w="577" h="577" extrusionOk="0">
                <a:moveTo>
                  <a:pt x="289" y="486"/>
                </a:moveTo>
                <a:cubicBezTo>
                  <a:pt x="179" y="486"/>
                  <a:pt x="90" y="397"/>
                  <a:pt x="90" y="289"/>
                </a:cubicBezTo>
                <a:cubicBezTo>
                  <a:pt x="90" y="179"/>
                  <a:pt x="179" y="91"/>
                  <a:pt x="289" y="91"/>
                </a:cubicBezTo>
                <a:cubicBezTo>
                  <a:pt x="398" y="91"/>
                  <a:pt x="486" y="179"/>
                  <a:pt x="486" y="289"/>
                </a:cubicBezTo>
                <a:cubicBezTo>
                  <a:pt x="486" y="397"/>
                  <a:pt x="398" y="486"/>
                  <a:pt x="289" y="486"/>
                </a:cubicBezTo>
                <a:close/>
                <a:moveTo>
                  <a:pt x="289" y="0"/>
                </a:moveTo>
                <a:cubicBezTo>
                  <a:pt x="129" y="0"/>
                  <a:pt x="0" y="129"/>
                  <a:pt x="0" y="289"/>
                </a:cubicBezTo>
                <a:cubicBezTo>
                  <a:pt x="0" y="447"/>
                  <a:pt x="129" y="577"/>
                  <a:pt x="289" y="577"/>
                </a:cubicBezTo>
                <a:cubicBezTo>
                  <a:pt x="447" y="577"/>
                  <a:pt x="577" y="447"/>
                  <a:pt x="577" y="289"/>
                </a:cubicBezTo>
                <a:cubicBezTo>
                  <a:pt x="577" y="129"/>
                  <a:pt x="447" y="0"/>
                  <a:pt x="289" y="0"/>
                </a:cubicBezTo>
                <a:close/>
              </a:path>
            </a:pathLst>
          </a:custGeom>
          <a:solidFill>
            <a:srgbClr val="0098DB"/>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819" name="Google Shape;4819;p278"/>
          <p:cNvSpPr/>
          <p:nvPr/>
        </p:nvSpPr>
        <p:spPr>
          <a:xfrm>
            <a:off x="7424835" y="2229443"/>
            <a:ext cx="1285196" cy="1287049"/>
          </a:xfrm>
          <a:custGeom>
            <a:avLst/>
            <a:gdLst/>
            <a:ahLst/>
            <a:cxnLst/>
            <a:rect l="l" t="t" r="r" b="b"/>
            <a:pathLst>
              <a:path w="576" h="577" extrusionOk="0">
                <a:moveTo>
                  <a:pt x="486" y="289"/>
                </a:moveTo>
                <a:cubicBezTo>
                  <a:pt x="486" y="397"/>
                  <a:pt x="397" y="486"/>
                  <a:pt x="289" y="486"/>
                </a:cubicBezTo>
                <a:cubicBezTo>
                  <a:pt x="179" y="486"/>
                  <a:pt x="91" y="397"/>
                  <a:pt x="91" y="289"/>
                </a:cubicBezTo>
                <a:cubicBezTo>
                  <a:pt x="91" y="179"/>
                  <a:pt x="179" y="91"/>
                  <a:pt x="289" y="91"/>
                </a:cubicBezTo>
                <a:cubicBezTo>
                  <a:pt x="397" y="91"/>
                  <a:pt x="486" y="179"/>
                  <a:pt x="486" y="289"/>
                </a:cubicBezTo>
                <a:close/>
                <a:moveTo>
                  <a:pt x="576" y="289"/>
                </a:moveTo>
                <a:cubicBezTo>
                  <a:pt x="576" y="129"/>
                  <a:pt x="447" y="0"/>
                  <a:pt x="289" y="0"/>
                </a:cubicBezTo>
                <a:cubicBezTo>
                  <a:pt x="129" y="0"/>
                  <a:pt x="0" y="129"/>
                  <a:pt x="0" y="289"/>
                </a:cubicBezTo>
                <a:cubicBezTo>
                  <a:pt x="0" y="447"/>
                  <a:pt x="129" y="577"/>
                  <a:pt x="289" y="577"/>
                </a:cubicBezTo>
                <a:cubicBezTo>
                  <a:pt x="447" y="577"/>
                  <a:pt x="576" y="447"/>
                  <a:pt x="576" y="289"/>
                </a:cubicBez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820" name="Google Shape;4820;p278"/>
          <p:cNvSpPr/>
          <p:nvPr/>
        </p:nvSpPr>
        <p:spPr>
          <a:xfrm>
            <a:off x="484011" y="2342956"/>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821" name="Google Shape;4821;p278"/>
          <p:cNvSpPr/>
          <p:nvPr/>
        </p:nvSpPr>
        <p:spPr>
          <a:xfrm>
            <a:off x="2252448" y="2348533"/>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822" name="Google Shape;4822;p278"/>
          <p:cNvSpPr/>
          <p:nvPr/>
        </p:nvSpPr>
        <p:spPr>
          <a:xfrm>
            <a:off x="4014916" y="2334998"/>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823" name="Google Shape;4823;p278"/>
          <p:cNvSpPr/>
          <p:nvPr/>
        </p:nvSpPr>
        <p:spPr>
          <a:xfrm>
            <a:off x="5778935" y="2351854"/>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824" name="Google Shape;4824;p278"/>
          <p:cNvSpPr/>
          <p:nvPr/>
        </p:nvSpPr>
        <p:spPr>
          <a:xfrm>
            <a:off x="7536970" y="2342956"/>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825" name="Google Shape;4825;p278"/>
          <p:cNvSpPr/>
          <p:nvPr/>
        </p:nvSpPr>
        <p:spPr>
          <a:xfrm>
            <a:off x="630059" y="2490875"/>
            <a:ext cx="766647" cy="766420"/>
          </a:xfrm>
          <a:custGeom>
            <a:avLst/>
            <a:gdLst/>
            <a:ahLst/>
            <a:cxnLst/>
            <a:rect l="l" t="t" r="r" b="b"/>
            <a:pathLst>
              <a:path w="344" h="344" extrusionOk="0">
                <a:moveTo>
                  <a:pt x="344" y="172"/>
                </a:moveTo>
                <a:cubicBezTo>
                  <a:pt x="344" y="267"/>
                  <a:pt x="267" y="344"/>
                  <a:pt x="172" y="344"/>
                </a:cubicBezTo>
                <a:cubicBezTo>
                  <a:pt x="77" y="344"/>
                  <a:pt x="0" y="267"/>
                  <a:pt x="0" y="172"/>
                </a:cubicBezTo>
                <a:cubicBezTo>
                  <a:pt x="0" y="78"/>
                  <a:pt x="77" y="0"/>
                  <a:pt x="172" y="0"/>
                </a:cubicBezTo>
                <a:cubicBezTo>
                  <a:pt x="267" y="0"/>
                  <a:pt x="344" y="78"/>
                  <a:pt x="344" y="172"/>
                </a:cubicBezTo>
                <a:close/>
              </a:path>
            </a:pathLst>
          </a:custGeom>
          <a:solidFill>
            <a:srgbClr val="59565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826" name="Google Shape;4826;p278"/>
          <p:cNvSpPr/>
          <p:nvPr/>
        </p:nvSpPr>
        <p:spPr>
          <a:xfrm>
            <a:off x="2395813" y="2490875"/>
            <a:ext cx="764412" cy="766420"/>
          </a:xfrm>
          <a:custGeom>
            <a:avLst/>
            <a:gdLst/>
            <a:ahLst/>
            <a:cxnLst/>
            <a:rect l="l" t="t" r="r" b="b"/>
            <a:pathLst>
              <a:path w="343" h="344" extrusionOk="0">
                <a:moveTo>
                  <a:pt x="343" y="172"/>
                </a:moveTo>
                <a:cubicBezTo>
                  <a:pt x="343" y="267"/>
                  <a:pt x="266" y="344"/>
                  <a:pt x="171" y="344"/>
                </a:cubicBezTo>
                <a:cubicBezTo>
                  <a:pt x="77" y="344"/>
                  <a:pt x="0" y="267"/>
                  <a:pt x="0" y="172"/>
                </a:cubicBezTo>
                <a:cubicBezTo>
                  <a:pt x="0" y="78"/>
                  <a:pt x="77" y="0"/>
                  <a:pt x="171" y="0"/>
                </a:cubicBezTo>
                <a:cubicBezTo>
                  <a:pt x="266" y="0"/>
                  <a:pt x="343" y="78"/>
                  <a:pt x="343" y="172"/>
                </a:cubicBezTo>
                <a:close/>
              </a:path>
            </a:pathLst>
          </a:custGeom>
          <a:solidFill>
            <a:srgbClr val="FADA63"/>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827" name="Google Shape;4827;p278"/>
          <p:cNvSpPr/>
          <p:nvPr/>
        </p:nvSpPr>
        <p:spPr>
          <a:xfrm>
            <a:off x="4159320" y="2490875"/>
            <a:ext cx="764412" cy="766420"/>
          </a:xfrm>
          <a:custGeom>
            <a:avLst/>
            <a:gdLst/>
            <a:ahLst/>
            <a:cxnLst/>
            <a:rect l="l" t="t" r="r" b="b"/>
            <a:pathLst>
              <a:path w="343" h="344" extrusionOk="0">
                <a:moveTo>
                  <a:pt x="343" y="172"/>
                </a:moveTo>
                <a:cubicBezTo>
                  <a:pt x="343" y="78"/>
                  <a:pt x="266" y="0"/>
                  <a:pt x="172" y="0"/>
                </a:cubicBezTo>
                <a:cubicBezTo>
                  <a:pt x="77" y="0"/>
                  <a:pt x="0" y="78"/>
                  <a:pt x="0" y="172"/>
                </a:cubicBezTo>
                <a:cubicBezTo>
                  <a:pt x="0" y="267"/>
                  <a:pt x="77" y="344"/>
                  <a:pt x="172" y="344"/>
                </a:cubicBezTo>
                <a:cubicBezTo>
                  <a:pt x="266" y="344"/>
                  <a:pt x="343" y="267"/>
                  <a:pt x="343" y="172"/>
                </a:cubicBezTo>
                <a:close/>
              </a:path>
            </a:pathLst>
          </a:custGeom>
          <a:solidFill>
            <a:srgbClr val="1899D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828" name="Google Shape;4828;p278"/>
          <p:cNvSpPr/>
          <p:nvPr/>
        </p:nvSpPr>
        <p:spPr>
          <a:xfrm>
            <a:off x="5922832" y="2490875"/>
            <a:ext cx="764412" cy="766420"/>
          </a:xfrm>
          <a:custGeom>
            <a:avLst/>
            <a:gdLst/>
            <a:ahLst/>
            <a:cxnLst/>
            <a:rect l="l" t="t" r="r" b="b"/>
            <a:pathLst>
              <a:path w="343" h="344" extrusionOk="0">
                <a:moveTo>
                  <a:pt x="343" y="172"/>
                </a:moveTo>
                <a:cubicBezTo>
                  <a:pt x="343" y="267"/>
                  <a:pt x="267" y="344"/>
                  <a:pt x="172" y="344"/>
                </a:cubicBezTo>
                <a:cubicBezTo>
                  <a:pt x="77" y="344"/>
                  <a:pt x="0" y="267"/>
                  <a:pt x="0" y="172"/>
                </a:cubicBezTo>
                <a:cubicBezTo>
                  <a:pt x="0" y="78"/>
                  <a:pt x="77" y="0"/>
                  <a:pt x="172" y="0"/>
                </a:cubicBezTo>
                <a:cubicBezTo>
                  <a:pt x="267" y="0"/>
                  <a:pt x="343" y="78"/>
                  <a:pt x="343" y="172"/>
                </a:cubicBezTo>
                <a:close/>
              </a:path>
            </a:pathLst>
          </a:custGeom>
          <a:solidFill>
            <a:srgbClr val="72CE9B"/>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829" name="Google Shape;4829;p278"/>
          <p:cNvSpPr/>
          <p:nvPr/>
        </p:nvSpPr>
        <p:spPr>
          <a:xfrm>
            <a:off x="7686351" y="2490875"/>
            <a:ext cx="766647" cy="766420"/>
          </a:xfrm>
          <a:custGeom>
            <a:avLst/>
            <a:gdLst/>
            <a:ahLst/>
            <a:cxnLst/>
            <a:rect l="l" t="t" r="r" b="b"/>
            <a:pathLst>
              <a:path w="344" h="344" extrusionOk="0">
                <a:moveTo>
                  <a:pt x="344" y="172"/>
                </a:moveTo>
                <a:cubicBezTo>
                  <a:pt x="344" y="78"/>
                  <a:pt x="267" y="0"/>
                  <a:pt x="172" y="0"/>
                </a:cubicBezTo>
                <a:cubicBezTo>
                  <a:pt x="77" y="0"/>
                  <a:pt x="0" y="78"/>
                  <a:pt x="0" y="172"/>
                </a:cubicBezTo>
                <a:cubicBezTo>
                  <a:pt x="0" y="267"/>
                  <a:pt x="77" y="344"/>
                  <a:pt x="172" y="344"/>
                </a:cubicBezTo>
                <a:cubicBezTo>
                  <a:pt x="267" y="344"/>
                  <a:pt x="344" y="267"/>
                  <a:pt x="344" y="172"/>
                </a:cubicBezTo>
                <a:close/>
              </a:path>
            </a:pathLst>
          </a:custGeom>
          <a:solidFill>
            <a:srgbClr val="FFB549"/>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pic>
        <p:nvPicPr>
          <p:cNvPr id="4830" name="Google Shape;4830;p278"/>
          <p:cNvPicPr preferRelativeResize="0"/>
          <p:nvPr/>
        </p:nvPicPr>
        <p:blipFill rotWithShape="1">
          <a:blip r:embed="rId3">
            <a:alphaModFix/>
          </a:blip>
          <a:srcRect/>
          <a:stretch/>
        </p:blipFill>
        <p:spPr>
          <a:xfrm>
            <a:off x="2532072" y="2619177"/>
            <a:ext cx="507443" cy="507011"/>
          </a:xfrm>
          <a:prstGeom prst="rect">
            <a:avLst/>
          </a:prstGeom>
          <a:noFill/>
          <a:ln>
            <a:noFill/>
          </a:ln>
        </p:spPr>
      </p:pic>
      <p:pic>
        <p:nvPicPr>
          <p:cNvPr id="4831" name="Google Shape;4831;p278"/>
          <p:cNvPicPr preferRelativeResize="0"/>
          <p:nvPr/>
        </p:nvPicPr>
        <p:blipFill rotWithShape="1">
          <a:blip r:embed="rId4">
            <a:alphaModFix/>
          </a:blip>
          <a:srcRect/>
          <a:stretch/>
        </p:blipFill>
        <p:spPr>
          <a:xfrm>
            <a:off x="4268488" y="2601732"/>
            <a:ext cx="542378" cy="541909"/>
          </a:xfrm>
          <a:prstGeom prst="rect">
            <a:avLst/>
          </a:prstGeom>
          <a:noFill/>
          <a:ln>
            <a:noFill/>
          </a:ln>
        </p:spPr>
      </p:pic>
      <p:pic>
        <p:nvPicPr>
          <p:cNvPr id="4832" name="Google Shape;4832;p278"/>
          <p:cNvPicPr preferRelativeResize="0"/>
          <p:nvPr/>
        </p:nvPicPr>
        <p:blipFill rotWithShape="1">
          <a:blip r:embed="rId5">
            <a:alphaModFix/>
          </a:blip>
          <a:srcRect/>
          <a:stretch/>
        </p:blipFill>
        <p:spPr>
          <a:xfrm>
            <a:off x="6039823" y="2601494"/>
            <a:ext cx="542378" cy="542382"/>
          </a:xfrm>
          <a:prstGeom prst="rect">
            <a:avLst/>
          </a:prstGeom>
          <a:noFill/>
          <a:ln>
            <a:noFill/>
          </a:ln>
        </p:spPr>
      </p:pic>
      <p:pic>
        <p:nvPicPr>
          <p:cNvPr id="4833" name="Google Shape;4833;p278"/>
          <p:cNvPicPr preferRelativeResize="0"/>
          <p:nvPr/>
        </p:nvPicPr>
        <p:blipFill>
          <a:blip r:embed="rId6">
            <a:alphaModFix/>
          </a:blip>
          <a:stretch>
            <a:fillRect/>
          </a:stretch>
        </p:blipFill>
        <p:spPr>
          <a:xfrm>
            <a:off x="819712" y="2669297"/>
            <a:ext cx="406756" cy="406758"/>
          </a:xfrm>
          <a:prstGeom prst="rect">
            <a:avLst/>
          </a:prstGeom>
          <a:noFill/>
          <a:ln>
            <a:noFill/>
          </a:ln>
        </p:spPr>
      </p:pic>
      <p:pic>
        <p:nvPicPr>
          <p:cNvPr id="4834" name="Google Shape;4834;p278"/>
          <p:cNvPicPr preferRelativeResize="0"/>
          <p:nvPr/>
        </p:nvPicPr>
        <p:blipFill>
          <a:blip r:embed="rId7">
            <a:alphaModFix/>
          </a:blip>
          <a:stretch>
            <a:fillRect/>
          </a:stretch>
        </p:blipFill>
        <p:spPr>
          <a:xfrm>
            <a:off x="7893309" y="2697752"/>
            <a:ext cx="349854" cy="349856"/>
          </a:xfrm>
          <a:prstGeom prst="rect">
            <a:avLst/>
          </a:prstGeom>
          <a:noFill/>
          <a:ln>
            <a:noFill/>
          </a:ln>
        </p:spPr>
      </p:pic>
      <p:cxnSp>
        <p:nvCxnSpPr>
          <p:cNvPr id="4835" name="Google Shape;4835;p278"/>
          <p:cNvCxnSpPr/>
          <p:nvPr/>
        </p:nvCxnSpPr>
        <p:spPr>
          <a:xfrm rot="10800000">
            <a:off x="3591562" y="2353604"/>
            <a:ext cx="812700" cy="0"/>
          </a:xfrm>
          <a:prstGeom prst="straightConnector1">
            <a:avLst/>
          </a:prstGeom>
          <a:noFill/>
          <a:ln w="9525" cap="flat" cmpd="sng">
            <a:solidFill>
              <a:schemeClr val="lt1"/>
            </a:solidFill>
            <a:prstDash val="dash"/>
            <a:round/>
            <a:headEnd type="none" w="med" len="med"/>
            <a:tailEnd type="triangle" w="med" len="med"/>
          </a:ln>
        </p:spPr>
      </p:cxnSp>
      <p:cxnSp>
        <p:nvCxnSpPr>
          <p:cNvPr id="4836" name="Google Shape;4836;p278"/>
          <p:cNvCxnSpPr/>
          <p:nvPr/>
        </p:nvCxnSpPr>
        <p:spPr>
          <a:xfrm rot="10800000" flipH="1">
            <a:off x="1001072" y="3389003"/>
            <a:ext cx="1049100" cy="11700"/>
          </a:xfrm>
          <a:prstGeom prst="straightConnector1">
            <a:avLst/>
          </a:prstGeom>
          <a:noFill/>
          <a:ln w="9525" cap="flat" cmpd="sng">
            <a:solidFill>
              <a:schemeClr val="lt1"/>
            </a:solidFill>
            <a:prstDash val="solid"/>
            <a:round/>
            <a:headEnd type="none" w="med" len="med"/>
            <a:tailEnd type="triangle" w="med" len="med"/>
          </a:ln>
        </p:spPr>
      </p:cxnSp>
      <p:cxnSp>
        <p:nvCxnSpPr>
          <p:cNvPr id="4837" name="Google Shape;4837;p278"/>
          <p:cNvCxnSpPr/>
          <p:nvPr/>
        </p:nvCxnSpPr>
        <p:spPr>
          <a:xfrm rot="10800000" flipH="1">
            <a:off x="2779628" y="3389238"/>
            <a:ext cx="1049100" cy="11700"/>
          </a:xfrm>
          <a:prstGeom prst="straightConnector1">
            <a:avLst/>
          </a:prstGeom>
          <a:noFill/>
          <a:ln w="9525" cap="flat" cmpd="sng">
            <a:solidFill>
              <a:schemeClr val="lt1"/>
            </a:solidFill>
            <a:prstDash val="solid"/>
            <a:round/>
            <a:headEnd type="none" w="med" len="med"/>
            <a:tailEnd type="triangle" w="med" len="med"/>
          </a:ln>
        </p:spPr>
      </p:cxnSp>
      <p:cxnSp>
        <p:nvCxnSpPr>
          <p:cNvPr id="4838" name="Google Shape;4838;p278"/>
          <p:cNvCxnSpPr/>
          <p:nvPr/>
        </p:nvCxnSpPr>
        <p:spPr>
          <a:xfrm rot="10800000" flipH="1">
            <a:off x="4546936" y="3389003"/>
            <a:ext cx="1049100" cy="11700"/>
          </a:xfrm>
          <a:prstGeom prst="straightConnector1">
            <a:avLst/>
          </a:prstGeom>
          <a:noFill/>
          <a:ln w="9525" cap="flat" cmpd="sng">
            <a:solidFill>
              <a:schemeClr val="lt1"/>
            </a:solidFill>
            <a:prstDash val="solid"/>
            <a:round/>
            <a:headEnd type="none" w="med" len="med"/>
            <a:tailEnd type="triangle" w="med" len="med"/>
          </a:ln>
        </p:spPr>
      </p:cxnSp>
      <p:cxnSp>
        <p:nvCxnSpPr>
          <p:cNvPr id="4839" name="Google Shape;4839;p278"/>
          <p:cNvCxnSpPr/>
          <p:nvPr/>
        </p:nvCxnSpPr>
        <p:spPr>
          <a:xfrm rot="10800000" flipH="1">
            <a:off x="6315576" y="3389238"/>
            <a:ext cx="1049100" cy="11700"/>
          </a:xfrm>
          <a:prstGeom prst="straightConnector1">
            <a:avLst/>
          </a:prstGeom>
          <a:noFill/>
          <a:ln w="9525" cap="flat" cmpd="sng">
            <a:solidFill>
              <a:schemeClr val="lt1"/>
            </a:solidFill>
            <a:prstDash val="solid"/>
            <a:round/>
            <a:headEnd type="none" w="med" len="med"/>
            <a:tailEnd type="triangle" w="med" len="med"/>
          </a:ln>
        </p:spPr>
      </p:cxnSp>
      <p:cxnSp>
        <p:nvCxnSpPr>
          <p:cNvPr id="4840" name="Google Shape;4840;p278"/>
          <p:cNvCxnSpPr/>
          <p:nvPr/>
        </p:nvCxnSpPr>
        <p:spPr>
          <a:xfrm rot="10800000">
            <a:off x="1810704" y="2346163"/>
            <a:ext cx="812700" cy="0"/>
          </a:xfrm>
          <a:prstGeom prst="straightConnector1">
            <a:avLst/>
          </a:prstGeom>
          <a:noFill/>
          <a:ln w="9525" cap="flat" cmpd="sng">
            <a:solidFill>
              <a:schemeClr val="lt1"/>
            </a:solidFill>
            <a:prstDash val="dash"/>
            <a:round/>
            <a:headEnd type="none" w="med" len="med"/>
            <a:tailEnd type="triangle" w="med" len="med"/>
          </a:ln>
        </p:spPr>
      </p:cxnSp>
      <p:cxnSp>
        <p:nvCxnSpPr>
          <p:cNvPr id="4841" name="Google Shape;4841;p278"/>
          <p:cNvCxnSpPr/>
          <p:nvPr/>
        </p:nvCxnSpPr>
        <p:spPr>
          <a:xfrm rot="10800000">
            <a:off x="5383746" y="2353619"/>
            <a:ext cx="812700" cy="0"/>
          </a:xfrm>
          <a:prstGeom prst="straightConnector1">
            <a:avLst/>
          </a:prstGeom>
          <a:noFill/>
          <a:ln w="9525" cap="flat" cmpd="sng">
            <a:solidFill>
              <a:schemeClr val="lt1"/>
            </a:solidFill>
            <a:prstDash val="dash"/>
            <a:round/>
            <a:headEnd type="none" w="med" len="med"/>
            <a:tailEnd type="triangle" w="med" len="med"/>
          </a:ln>
        </p:spPr>
      </p:cxnSp>
      <p:cxnSp>
        <p:nvCxnSpPr>
          <p:cNvPr id="4842" name="Google Shape;4842;p278"/>
          <p:cNvCxnSpPr/>
          <p:nvPr/>
        </p:nvCxnSpPr>
        <p:spPr>
          <a:xfrm rot="10800000">
            <a:off x="7157070" y="2346038"/>
            <a:ext cx="812700" cy="0"/>
          </a:xfrm>
          <a:prstGeom prst="straightConnector1">
            <a:avLst/>
          </a:prstGeom>
          <a:noFill/>
          <a:ln w="9525" cap="flat" cmpd="sng">
            <a:solidFill>
              <a:schemeClr val="lt1"/>
            </a:solidFill>
            <a:prstDash val="dash"/>
            <a:round/>
            <a:headEnd type="none" w="med" len="med"/>
            <a:tailEnd type="triangle" w="med" len="med"/>
          </a:ln>
        </p:spPr>
      </p:cxnSp>
      <p:sp>
        <p:nvSpPr>
          <p:cNvPr id="4843" name="Google Shape;4843;p278"/>
          <p:cNvSpPr txBox="1"/>
          <p:nvPr/>
        </p:nvSpPr>
        <p:spPr>
          <a:xfrm>
            <a:off x="373500" y="1026925"/>
            <a:ext cx="8397000" cy="8547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a:solidFill>
                  <a:schemeClr val="dk1"/>
                </a:solidFill>
              </a:rPr>
              <a:t>Condurre una valutazione scientifica per quantificare l’efficacia </a:t>
            </a:r>
            <a:endParaRPr>
              <a:solidFill>
                <a:schemeClr val="dk1"/>
              </a:solidFill>
            </a:endParaRPr>
          </a:p>
          <a:p>
            <a:pPr marL="0" marR="0" lvl="0" indent="0" algn="ctr" rtl="0">
              <a:lnSpc>
                <a:spcPct val="100000"/>
              </a:lnSpc>
              <a:spcBef>
                <a:spcPts val="0"/>
              </a:spcBef>
              <a:spcAft>
                <a:spcPts val="0"/>
              </a:spcAft>
              <a:buClr>
                <a:srgbClr val="000000"/>
              </a:buClr>
              <a:buSzPts val="1600"/>
              <a:buFont typeface="Arial"/>
              <a:buNone/>
            </a:pPr>
            <a:r>
              <a:rPr lang="en-GB">
                <a:solidFill>
                  <a:schemeClr val="dk1"/>
                </a:solidFill>
              </a:rPr>
              <a:t>dell’intervento comportamentale</a:t>
            </a:r>
            <a:endParaRPr>
              <a:solidFill>
                <a:schemeClr val="dk1"/>
              </a:solidFill>
            </a:endParaRPr>
          </a:p>
          <a:p>
            <a:pPr marL="0" marR="0" lvl="0" indent="0" algn="ctr" rtl="0">
              <a:lnSpc>
                <a:spcPct val="100000"/>
              </a:lnSpc>
              <a:spcBef>
                <a:spcPts val="0"/>
              </a:spcBef>
              <a:spcAft>
                <a:spcPts val="0"/>
              </a:spcAft>
              <a:buClr>
                <a:srgbClr val="000000"/>
              </a:buClr>
              <a:buSzPts val="1600"/>
              <a:buFont typeface="Arial"/>
              <a:buNone/>
            </a:pPr>
            <a:endParaRPr>
              <a:solidFill>
                <a:schemeClr val="dk1"/>
              </a:solidFill>
            </a:endParaRPr>
          </a:p>
        </p:txBody>
      </p:sp>
      <p:sp>
        <p:nvSpPr>
          <p:cNvPr id="4844" name="Google Shape;4844;p278"/>
          <p:cNvSpPr/>
          <p:nvPr/>
        </p:nvSpPr>
        <p:spPr>
          <a:xfrm>
            <a:off x="0" y="925425"/>
            <a:ext cx="9144000" cy="4131600"/>
          </a:xfrm>
          <a:prstGeom prst="rect">
            <a:avLst/>
          </a:pr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845" name="Google Shape;4845;p278"/>
          <p:cNvSpPr txBox="1"/>
          <p:nvPr/>
        </p:nvSpPr>
        <p:spPr>
          <a:xfrm>
            <a:off x="7260575" y="2970600"/>
            <a:ext cx="1883400" cy="1433400"/>
          </a:xfrm>
          <a:prstGeom prst="rect">
            <a:avLst/>
          </a:prstGeom>
          <a:noFill/>
          <a:ln>
            <a:noFill/>
          </a:ln>
        </p:spPr>
        <p:txBody>
          <a:bodyPr spcFirstLastPara="1" wrap="square" lIns="68550" tIns="34275" rIns="68550" bIns="34275" anchor="t" anchorCtr="0">
            <a:noAutofit/>
          </a:bodyPr>
          <a:lstStyle/>
          <a:p>
            <a:pPr marL="0" lvl="0" indent="0" algn="l" rtl="0">
              <a:spcBef>
                <a:spcPts val="0"/>
              </a:spcBef>
              <a:spcAft>
                <a:spcPts val="0"/>
              </a:spcAft>
              <a:buClr>
                <a:schemeClr val="dk1"/>
              </a:buClr>
              <a:buSzPts val="1100"/>
              <a:buFont typeface="Arial"/>
              <a:buNone/>
            </a:pPr>
            <a:r>
              <a:rPr lang="en-GB" sz="1200" b="1">
                <a:solidFill>
                  <a:srgbClr val="0098DB"/>
                </a:solidFill>
              </a:rPr>
              <a:t>Empirical measure</a:t>
            </a:r>
            <a:endParaRPr>
              <a:solidFill>
                <a:srgbClr val="0098DB"/>
              </a:solidFill>
            </a:endParaRPr>
          </a:p>
          <a:p>
            <a:pPr marL="0" marR="0" lvl="0" indent="0" algn="l" rtl="0">
              <a:lnSpc>
                <a:spcPct val="100000"/>
              </a:lnSpc>
              <a:spcBef>
                <a:spcPts val="0"/>
              </a:spcBef>
              <a:spcAft>
                <a:spcPts val="0"/>
              </a:spcAft>
              <a:buNone/>
            </a:pPr>
            <a:endParaRPr sz="1200" b="1">
              <a:solidFill>
                <a:srgbClr val="0098DB"/>
              </a:solidFill>
            </a:endParaRPr>
          </a:p>
        </p:txBody>
      </p:sp>
      <p:grpSp>
        <p:nvGrpSpPr>
          <p:cNvPr id="4846" name="Google Shape;4846;p278"/>
          <p:cNvGrpSpPr/>
          <p:nvPr/>
        </p:nvGrpSpPr>
        <p:grpSpPr>
          <a:xfrm>
            <a:off x="1983430" y="1178747"/>
            <a:ext cx="841117" cy="1116095"/>
            <a:chOff x="1269637" y="1707639"/>
            <a:chExt cx="1715515" cy="2277280"/>
          </a:xfrm>
        </p:grpSpPr>
        <p:pic>
          <p:nvPicPr>
            <p:cNvPr id="4847" name="Google Shape;4847;p278"/>
            <p:cNvPicPr preferRelativeResize="0"/>
            <p:nvPr/>
          </p:nvPicPr>
          <p:blipFill rotWithShape="1">
            <a:blip r:embed="rId8">
              <a:alphaModFix/>
            </a:blip>
            <a:srcRect l="40666" t="31134" r="39334" b="32332"/>
            <a:stretch/>
          </p:blipFill>
          <p:spPr>
            <a:xfrm>
              <a:off x="1269637" y="2060047"/>
              <a:ext cx="381496" cy="697522"/>
            </a:xfrm>
            <a:prstGeom prst="rect">
              <a:avLst/>
            </a:prstGeom>
            <a:noFill/>
            <a:ln>
              <a:noFill/>
            </a:ln>
          </p:spPr>
        </p:pic>
        <p:pic>
          <p:nvPicPr>
            <p:cNvPr id="4848" name="Google Shape;4848;p278"/>
            <p:cNvPicPr preferRelativeResize="0"/>
            <p:nvPr/>
          </p:nvPicPr>
          <p:blipFill rotWithShape="1">
            <a:blip r:embed="rId8">
              <a:alphaModFix/>
            </a:blip>
            <a:srcRect l="40666" t="31134" r="39334" b="32332"/>
            <a:stretch/>
          </p:blipFill>
          <p:spPr>
            <a:xfrm>
              <a:off x="1918423" y="1707639"/>
              <a:ext cx="381495" cy="695093"/>
            </a:xfrm>
            <a:prstGeom prst="rect">
              <a:avLst/>
            </a:prstGeom>
            <a:noFill/>
            <a:ln>
              <a:noFill/>
            </a:ln>
          </p:spPr>
        </p:pic>
        <p:pic>
          <p:nvPicPr>
            <p:cNvPr id="4849" name="Google Shape;4849;p278"/>
            <p:cNvPicPr preferRelativeResize="0"/>
            <p:nvPr/>
          </p:nvPicPr>
          <p:blipFill rotWithShape="1">
            <a:blip r:embed="rId8">
              <a:alphaModFix/>
            </a:blip>
            <a:srcRect l="40666" t="31134" r="39334" b="32332"/>
            <a:stretch/>
          </p:blipFill>
          <p:spPr>
            <a:xfrm>
              <a:off x="2564779" y="2060047"/>
              <a:ext cx="381495" cy="697522"/>
            </a:xfrm>
            <a:prstGeom prst="rect">
              <a:avLst/>
            </a:prstGeom>
            <a:noFill/>
            <a:ln>
              <a:noFill/>
            </a:ln>
          </p:spPr>
        </p:pic>
        <p:pic>
          <p:nvPicPr>
            <p:cNvPr id="4850" name="Google Shape;4850;p278"/>
            <p:cNvPicPr preferRelativeResize="0"/>
            <p:nvPr/>
          </p:nvPicPr>
          <p:blipFill rotWithShape="1">
            <a:blip r:embed="rId8">
              <a:alphaModFix/>
            </a:blip>
            <a:srcRect l="40666" t="31134" r="39334" b="32332"/>
            <a:stretch/>
          </p:blipFill>
          <p:spPr>
            <a:xfrm>
              <a:off x="1269637" y="2813469"/>
              <a:ext cx="381496" cy="697522"/>
            </a:xfrm>
            <a:prstGeom prst="rect">
              <a:avLst/>
            </a:prstGeom>
            <a:noFill/>
            <a:ln>
              <a:noFill/>
            </a:ln>
          </p:spPr>
        </p:pic>
        <p:pic>
          <p:nvPicPr>
            <p:cNvPr id="4851" name="Google Shape;4851;p278"/>
            <p:cNvPicPr preferRelativeResize="0"/>
            <p:nvPr/>
          </p:nvPicPr>
          <p:blipFill rotWithShape="1">
            <a:blip r:embed="rId8">
              <a:alphaModFix/>
            </a:blip>
            <a:srcRect l="40666" t="31134" r="39334" b="32332"/>
            <a:stretch/>
          </p:blipFill>
          <p:spPr>
            <a:xfrm>
              <a:off x="1937863" y="2497518"/>
              <a:ext cx="379066" cy="697522"/>
            </a:xfrm>
            <a:prstGeom prst="rect">
              <a:avLst/>
            </a:prstGeom>
            <a:noFill/>
            <a:ln>
              <a:noFill/>
            </a:ln>
          </p:spPr>
        </p:pic>
        <p:pic>
          <p:nvPicPr>
            <p:cNvPr id="4852" name="Google Shape;4852;p278"/>
            <p:cNvPicPr preferRelativeResize="0"/>
            <p:nvPr/>
          </p:nvPicPr>
          <p:blipFill rotWithShape="1">
            <a:blip r:embed="rId8">
              <a:alphaModFix/>
            </a:blip>
            <a:srcRect l="40666" t="31134" r="39334" b="32332"/>
            <a:stretch/>
          </p:blipFill>
          <p:spPr>
            <a:xfrm>
              <a:off x="1937863" y="3289826"/>
              <a:ext cx="379066" cy="695093"/>
            </a:xfrm>
            <a:prstGeom prst="rect">
              <a:avLst/>
            </a:prstGeom>
            <a:noFill/>
            <a:ln>
              <a:noFill/>
            </a:ln>
          </p:spPr>
        </p:pic>
        <p:pic>
          <p:nvPicPr>
            <p:cNvPr id="4853" name="Google Shape;4853;p278"/>
            <p:cNvPicPr preferRelativeResize="0"/>
            <p:nvPr/>
          </p:nvPicPr>
          <p:blipFill rotWithShape="1">
            <a:blip r:embed="rId8">
              <a:alphaModFix/>
            </a:blip>
            <a:srcRect l="40666" t="31134" r="39334" b="32332"/>
            <a:stretch/>
          </p:blipFill>
          <p:spPr>
            <a:xfrm>
              <a:off x="2603657" y="2813469"/>
              <a:ext cx="381495" cy="697522"/>
            </a:xfrm>
            <a:prstGeom prst="rect">
              <a:avLst/>
            </a:prstGeom>
            <a:noFill/>
            <a:ln>
              <a:noFill/>
            </a:ln>
          </p:spPr>
        </p:pic>
      </p:grpSp>
      <p:sp>
        <p:nvSpPr>
          <p:cNvPr id="4854" name="Google Shape;4854;p278"/>
          <p:cNvSpPr/>
          <p:nvPr/>
        </p:nvSpPr>
        <p:spPr>
          <a:xfrm rot="10800000">
            <a:off x="1707488" y="1134573"/>
            <a:ext cx="1392900" cy="1231200"/>
          </a:xfrm>
          <a:prstGeom prst="hexagon">
            <a:avLst>
              <a:gd name="adj" fmla="val 29545"/>
              <a:gd name="vf" fmla="val 115470"/>
            </a:avLst>
          </a:prstGeom>
          <a:noFill/>
          <a:ln w="28575" cap="flat" cmpd="sng">
            <a:solidFill>
              <a:srgbClr val="0098D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rgbClr val="FFFFFF"/>
              </a:solidFill>
              <a:latin typeface="Arial"/>
              <a:ea typeface="Arial"/>
              <a:cs typeface="Arial"/>
              <a:sym typeface="Arial"/>
            </a:endParaRPr>
          </a:p>
        </p:txBody>
      </p:sp>
      <p:sp>
        <p:nvSpPr>
          <p:cNvPr id="4855" name="Google Shape;4855;p278"/>
          <p:cNvSpPr/>
          <p:nvPr/>
        </p:nvSpPr>
        <p:spPr>
          <a:xfrm>
            <a:off x="4826794" y="3055144"/>
            <a:ext cx="176100" cy="2310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None/>
            </a:pPr>
            <a:r>
              <a:rPr lang="en-GB" sz="1050" b="0" i="0" u="none" strike="noStrike" cap="none">
                <a:solidFill>
                  <a:srgbClr val="000000"/>
                </a:solidFill>
                <a:latin typeface="Arial"/>
                <a:ea typeface="Arial"/>
                <a:cs typeface="Arial"/>
                <a:sym typeface="Arial"/>
              </a:rPr>
              <a:t> </a:t>
            </a:r>
            <a:endParaRPr sz="1050" b="0" i="0" u="none" strike="noStrike" cap="none">
              <a:solidFill>
                <a:srgbClr val="000000"/>
              </a:solidFill>
              <a:latin typeface="Arial"/>
              <a:ea typeface="Arial"/>
              <a:cs typeface="Arial"/>
              <a:sym typeface="Arial"/>
            </a:endParaRPr>
          </a:p>
        </p:txBody>
      </p:sp>
      <p:sp>
        <p:nvSpPr>
          <p:cNvPr id="4856" name="Google Shape;4856;p278"/>
          <p:cNvSpPr/>
          <p:nvPr/>
        </p:nvSpPr>
        <p:spPr>
          <a:xfrm>
            <a:off x="4826794" y="3055144"/>
            <a:ext cx="176100" cy="2310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None/>
            </a:pPr>
            <a:r>
              <a:rPr lang="en-GB" sz="1050" b="0" i="0" u="none" strike="noStrike" cap="none">
                <a:solidFill>
                  <a:srgbClr val="000000"/>
                </a:solidFill>
                <a:latin typeface="Arial"/>
                <a:ea typeface="Arial"/>
                <a:cs typeface="Arial"/>
                <a:sym typeface="Arial"/>
              </a:rPr>
              <a:t> </a:t>
            </a:r>
            <a:endParaRPr sz="1050" b="0" i="0" u="none" strike="noStrike" cap="none">
              <a:solidFill>
                <a:srgbClr val="000000"/>
              </a:solidFill>
              <a:latin typeface="Arial"/>
              <a:ea typeface="Arial"/>
              <a:cs typeface="Arial"/>
              <a:sym typeface="Arial"/>
            </a:endParaRPr>
          </a:p>
        </p:txBody>
      </p:sp>
      <p:sp>
        <p:nvSpPr>
          <p:cNvPr id="4857" name="Google Shape;4857;p278"/>
          <p:cNvSpPr/>
          <p:nvPr/>
        </p:nvSpPr>
        <p:spPr>
          <a:xfrm>
            <a:off x="4826794" y="3055144"/>
            <a:ext cx="176100" cy="2310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None/>
            </a:pPr>
            <a:r>
              <a:rPr lang="en-GB" sz="1050" b="0" i="0" u="none" strike="noStrike" cap="none">
                <a:solidFill>
                  <a:srgbClr val="000000"/>
                </a:solidFill>
                <a:latin typeface="Arial"/>
                <a:ea typeface="Arial"/>
                <a:cs typeface="Arial"/>
                <a:sym typeface="Arial"/>
              </a:rPr>
              <a:t> </a:t>
            </a:r>
            <a:endParaRPr sz="1050" b="0" i="0" u="none" strike="noStrike" cap="none">
              <a:solidFill>
                <a:srgbClr val="000000"/>
              </a:solidFill>
              <a:latin typeface="Arial"/>
              <a:ea typeface="Arial"/>
              <a:cs typeface="Arial"/>
              <a:sym typeface="Arial"/>
            </a:endParaRPr>
          </a:p>
        </p:txBody>
      </p:sp>
      <p:sp>
        <p:nvSpPr>
          <p:cNvPr id="4858" name="Google Shape;4858;p278"/>
          <p:cNvSpPr txBox="1"/>
          <p:nvPr/>
        </p:nvSpPr>
        <p:spPr>
          <a:xfrm>
            <a:off x="1577579" y="4836319"/>
            <a:ext cx="1732500" cy="324000"/>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None/>
            </a:pPr>
            <a:r>
              <a:rPr lang="en-GB" sz="1050" b="1" i="0" u="none" strike="noStrike" cap="none">
                <a:solidFill>
                  <a:srgbClr val="000000"/>
                </a:solidFill>
                <a:latin typeface="Arial"/>
                <a:ea typeface="Arial"/>
                <a:cs typeface="Arial"/>
                <a:sym typeface="Arial"/>
              </a:rPr>
              <a:t>Pre-intervention</a:t>
            </a:r>
            <a:endParaRPr sz="1050" b="1" i="0" u="none" strike="noStrike" cap="none">
              <a:solidFill>
                <a:srgbClr val="000000"/>
              </a:solidFill>
              <a:latin typeface="Arial"/>
              <a:ea typeface="Arial"/>
              <a:cs typeface="Arial"/>
              <a:sym typeface="Arial"/>
            </a:endParaRPr>
          </a:p>
        </p:txBody>
      </p:sp>
      <p:sp>
        <p:nvSpPr>
          <p:cNvPr id="4859" name="Google Shape;4859;p278"/>
          <p:cNvSpPr txBox="1"/>
          <p:nvPr/>
        </p:nvSpPr>
        <p:spPr>
          <a:xfrm>
            <a:off x="5898356" y="4792267"/>
            <a:ext cx="1763400" cy="324900"/>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None/>
            </a:pPr>
            <a:r>
              <a:rPr lang="en-GB" sz="1050" b="1" i="0" u="none" strike="noStrike" cap="none">
                <a:solidFill>
                  <a:srgbClr val="000000"/>
                </a:solidFill>
                <a:latin typeface="Arial"/>
                <a:ea typeface="Arial"/>
                <a:cs typeface="Arial"/>
                <a:sym typeface="Arial"/>
              </a:rPr>
              <a:t>Post-intervention</a:t>
            </a:r>
            <a:endParaRPr sz="1050" b="1" i="0" u="none" strike="noStrike" cap="none">
              <a:solidFill>
                <a:srgbClr val="000000"/>
              </a:solidFill>
              <a:latin typeface="Arial"/>
              <a:ea typeface="Arial"/>
              <a:cs typeface="Arial"/>
              <a:sym typeface="Arial"/>
            </a:endParaRPr>
          </a:p>
        </p:txBody>
      </p:sp>
      <p:sp>
        <p:nvSpPr>
          <p:cNvPr id="4860" name="Google Shape;4860;p278"/>
          <p:cNvSpPr/>
          <p:nvPr/>
        </p:nvSpPr>
        <p:spPr>
          <a:xfrm>
            <a:off x="2391966" y="3095625"/>
            <a:ext cx="189300" cy="189300"/>
          </a:xfrm>
          <a:prstGeom prst="flowChartConnector">
            <a:avLst/>
          </a:prstGeom>
          <a:solidFill>
            <a:srgbClr val="1899D6"/>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050" b="0" i="0" u="none" strike="noStrike" cap="none">
              <a:solidFill>
                <a:srgbClr val="FFC000"/>
              </a:solidFill>
              <a:latin typeface="Arial"/>
              <a:ea typeface="Arial"/>
              <a:cs typeface="Arial"/>
              <a:sym typeface="Arial"/>
            </a:endParaRPr>
          </a:p>
        </p:txBody>
      </p:sp>
      <p:sp>
        <p:nvSpPr>
          <p:cNvPr id="4861" name="Google Shape;4861;p278"/>
          <p:cNvSpPr/>
          <p:nvPr/>
        </p:nvSpPr>
        <p:spPr>
          <a:xfrm>
            <a:off x="1466850" y="4706541"/>
            <a:ext cx="6210300" cy="34500"/>
          </a:xfrm>
          <a:prstGeom prst="rect">
            <a:avLst/>
          </a:prstGeom>
          <a:solidFill>
            <a:srgbClr val="0098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rgbClr val="FFFFFF"/>
              </a:solidFill>
              <a:latin typeface="Arial"/>
              <a:ea typeface="Arial"/>
              <a:cs typeface="Arial"/>
              <a:sym typeface="Arial"/>
            </a:endParaRPr>
          </a:p>
        </p:txBody>
      </p:sp>
      <p:sp>
        <p:nvSpPr>
          <p:cNvPr id="4862" name="Google Shape;4862;p278"/>
          <p:cNvSpPr/>
          <p:nvPr/>
        </p:nvSpPr>
        <p:spPr>
          <a:xfrm rot="-5400000">
            <a:off x="406031" y="3636235"/>
            <a:ext cx="2159700" cy="33300"/>
          </a:xfrm>
          <a:prstGeom prst="rect">
            <a:avLst/>
          </a:prstGeom>
          <a:solidFill>
            <a:srgbClr val="0098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rgbClr val="FFFFFF"/>
              </a:solidFill>
              <a:latin typeface="Arial"/>
              <a:ea typeface="Arial"/>
              <a:cs typeface="Arial"/>
              <a:sym typeface="Arial"/>
            </a:endParaRPr>
          </a:p>
        </p:txBody>
      </p:sp>
      <p:sp>
        <p:nvSpPr>
          <p:cNvPr id="4863" name="Google Shape;4863;p278"/>
          <p:cNvSpPr/>
          <p:nvPr/>
        </p:nvSpPr>
        <p:spPr>
          <a:xfrm>
            <a:off x="6316266" y="1695450"/>
            <a:ext cx="221400" cy="253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050" b="0" i="0" u="none" strike="noStrike" cap="none">
                <a:solidFill>
                  <a:srgbClr val="000000"/>
                </a:solidFill>
                <a:latin typeface="Arial"/>
                <a:ea typeface="Arial"/>
                <a:cs typeface="Arial"/>
                <a:sym typeface="Arial"/>
              </a:rPr>
              <a:t> </a:t>
            </a:r>
            <a:endParaRPr/>
          </a:p>
        </p:txBody>
      </p:sp>
      <p:cxnSp>
        <p:nvCxnSpPr>
          <p:cNvPr id="4864" name="Google Shape;4864;p278"/>
          <p:cNvCxnSpPr>
            <a:stCxn id="4854" idx="3"/>
            <a:endCxn id="4865" idx="0"/>
          </p:cNvCxnSpPr>
          <p:nvPr/>
        </p:nvCxnSpPr>
        <p:spPr>
          <a:xfrm>
            <a:off x="3100388" y="1750173"/>
            <a:ext cx="2943300" cy="600"/>
          </a:xfrm>
          <a:prstGeom prst="straightConnector1">
            <a:avLst/>
          </a:prstGeom>
          <a:noFill/>
          <a:ln w="28575" cap="flat" cmpd="sng">
            <a:solidFill>
              <a:srgbClr val="FFC000"/>
            </a:solidFill>
            <a:prstDash val="solid"/>
            <a:round/>
            <a:headEnd type="none" w="sm" len="sm"/>
            <a:tailEnd type="triangle" w="med" len="med"/>
          </a:ln>
        </p:spPr>
      </p:cxnSp>
      <p:grpSp>
        <p:nvGrpSpPr>
          <p:cNvPr id="4866" name="Google Shape;4866;p278"/>
          <p:cNvGrpSpPr/>
          <p:nvPr/>
        </p:nvGrpSpPr>
        <p:grpSpPr>
          <a:xfrm>
            <a:off x="6319542" y="1205713"/>
            <a:ext cx="841117" cy="1116095"/>
            <a:chOff x="1269342" y="1706783"/>
            <a:chExt cx="1715515" cy="2277279"/>
          </a:xfrm>
        </p:grpSpPr>
        <p:pic>
          <p:nvPicPr>
            <p:cNvPr id="4867" name="Google Shape;4867;p278"/>
            <p:cNvPicPr preferRelativeResize="0"/>
            <p:nvPr/>
          </p:nvPicPr>
          <p:blipFill rotWithShape="1">
            <a:blip r:embed="rId9">
              <a:alphaModFix/>
            </a:blip>
            <a:srcRect l="40666" t="31134" r="39334" b="32332"/>
            <a:stretch/>
          </p:blipFill>
          <p:spPr>
            <a:xfrm>
              <a:off x="1269342" y="2059190"/>
              <a:ext cx="381496" cy="697524"/>
            </a:xfrm>
            <a:prstGeom prst="rect">
              <a:avLst/>
            </a:prstGeom>
            <a:noFill/>
            <a:ln>
              <a:noFill/>
            </a:ln>
          </p:spPr>
        </p:pic>
        <p:pic>
          <p:nvPicPr>
            <p:cNvPr id="4868" name="Google Shape;4868;p278"/>
            <p:cNvPicPr preferRelativeResize="0"/>
            <p:nvPr/>
          </p:nvPicPr>
          <p:blipFill rotWithShape="1">
            <a:blip r:embed="rId8">
              <a:alphaModFix/>
            </a:blip>
            <a:srcRect l="40666" t="31134" r="39334" b="32332"/>
            <a:stretch/>
          </p:blipFill>
          <p:spPr>
            <a:xfrm>
              <a:off x="1918128" y="1706783"/>
              <a:ext cx="381495" cy="695093"/>
            </a:xfrm>
            <a:prstGeom prst="rect">
              <a:avLst/>
            </a:prstGeom>
            <a:noFill/>
            <a:ln>
              <a:noFill/>
            </a:ln>
          </p:spPr>
        </p:pic>
        <p:pic>
          <p:nvPicPr>
            <p:cNvPr id="4869" name="Google Shape;4869;p278"/>
            <p:cNvPicPr preferRelativeResize="0"/>
            <p:nvPr/>
          </p:nvPicPr>
          <p:blipFill rotWithShape="1">
            <a:blip r:embed="rId8">
              <a:alphaModFix/>
            </a:blip>
            <a:srcRect l="40666" t="31134" r="39334" b="32332"/>
            <a:stretch/>
          </p:blipFill>
          <p:spPr>
            <a:xfrm>
              <a:off x="2564483" y="2059190"/>
              <a:ext cx="381495" cy="697524"/>
            </a:xfrm>
            <a:prstGeom prst="rect">
              <a:avLst/>
            </a:prstGeom>
            <a:noFill/>
            <a:ln>
              <a:noFill/>
            </a:ln>
          </p:spPr>
        </p:pic>
        <p:pic>
          <p:nvPicPr>
            <p:cNvPr id="4870" name="Google Shape;4870;p278"/>
            <p:cNvPicPr preferRelativeResize="0"/>
            <p:nvPr/>
          </p:nvPicPr>
          <p:blipFill rotWithShape="1">
            <a:blip r:embed="rId8">
              <a:alphaModFix/>
            </a:blip>
            <a:srcRect l="40666" t="31134" r="39334" b="32332"/>
            <a:stretch/>
          </p:blipFill>
          <p:spPr>
            <a:xfrm>
              <a:off x="1269342" y="2812612"/>
              <a:ext cx="381496" cy="697524"/>
            </a:xfrm>
            <a:prstGeom prst="rect">
              <a:avLst/>
            </a:prstGeom>
            <a:noFill/>
            <a:ln>
              <a:noFill/>
            </a:ln>
          </p:spPr>
        </p:pic>
        <p:pic>
          <p:nvPicPr>
            <p:cNvPr id="4871" name="Google Shape;4871;p278"/>
            <p:cNvPicPr preferRelativeResize="0"/>
            <p:nvPr/>
          </p:nvPicPr>
          <p:blipFill rotWithShape="1">
            <a:blip r:embed="rId8">
              <a:alphaModFix/>
            </a:blip>
            <a:srcRect l="40666" t="31134" r="39334" b="32332"/>
            <a:stretch/>
          </p:blipFill>
          <p:spPr>
            <a:xfrm>
              <a:off x="1937567" y="2496661"/>
              <a:ext cx="379066" cy="697524"/>
            </a:xfrm>
            <a:prstGeom prst="rect">
              <a:avLst/>
            </a:prstGeom>
            <a:noFill/>
            <a:ln>
              <a:noFill/>
            </a:ln>
          </p:spPr>
        </p:pic>
        <p:pic>
          <p:nvPicPr>
            <p:cNvPr id="4872" name="Google Shape;4872;p278"/>
            <p:cNvPicPr preferRelativeResize="0"/>
            <p:nvPr/>
          </p:nvPicPr>
          <p:blipFill rotWithShape="1">
            <a:blip r:embed="rId9">
              <a:alphaModFix/>
            </a:blip>
            <a:srcRect l="40666" t="31134" r="39334" b="32332"/>
            <a:stretch/>
          </p:blipFill>
          <p:spPr>
            <a:xfrm>
              <a:off x="1937567" y="3288969"/>
              <a:ext cx="379066" cy="695093"/>
            </a:xfrm>
            <a:prstGeom prst="rect">
              <a:avLst/>
            </a:prstGeom>
            <a:noFill/>
            <a:ln>
              <a:noFill/>
            </a:ln>
          </p:spPr>
        </p:pic>
        <p:pic>
          <p:nvPicPr>
            <p:cNvPr id="4873" name="Google Shape;4873;p278"/>
            <p:cNvPicPr preferRelativeResize="0"/>
            <p:nvPr/>
          </p:nvPicPr>
          <p:blipFill rotWithShape="1">
            <a:blip r:embed="rId9">
              <a:alphaModFix/>
            </a:blip>
            <a:srcRect l="40666" t="31134" r="39334" b="32332"/>
            <a:stretch/>
          </p:blipFill>
          <p:spPr>
            <a:xfrm>
              <a:off x="2603362" y="2812612"/>
              <a:ext cx="381495" cy="697524"/>
            </a:xfrm>
            <a:prstGeom prst="rect">
              <a:avLst/>
            </a:prstGeom>
            <a:noFill/>
            <a:ln>
              <a:noFill/>
            </a:ln>
          </p:spPr>
        </p:pic>
      </p:grpSp>
      <p:sp>
        <p:nvSpPr>
          <p:cNvPr id="4865" name="Google Shape;4865;p278"/>
          <p:cNvSpPr/>
          <p:nvPr/>
        </p:nvSpPr>
        <p:spPr>
          <a:xfrm rot="10800000">
            <a:off x="6043744" y="1134563"/>
            <a:ext cx="1392900" cy="1232400"/>
          </a:xfrm>
          <a:prstGeom prst="hexagon">
            <a:avLst>
              <a:gd name="adj" fmla="val 29545"/>
              <a:gd name="vf" fmla="val 115470"/>
            </a:avLst>
          </a:prstGeom>
          <a:noFill/>
          <a:ln w="28575"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rgbClr val="FFFFFF"/>
              </a:solidFill>
              <a:latin typeface="Arial"/>
              <a:ea typeface="Arial"/>
              <a:cs typeface="Arial"/>
              <a:sym typeface="Arial"/>
            </a:endParaRPr>
          </a:p>
        </p:txBody>
      </p:sp>
      <p:sp>
        <p:nvSpPr>
          <p:cNvPr id="4874" name="Google Shape;4874;p278"/>
          <p:cNvSpPr txBox="1"/>
          <p:nvPr/>
        </p:nvSpPr>
        <p:spPr>
          <a:xfrm>
            <a:off x="3361135" y="1387079"/>
            <a:ext cx="2356200" cy="253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GB" sz="1050" b="1" i="0" u="none" strike="noStrike" cap="none">
                <a:solidFill>
                  <a:srgbClr val="FFC000"/>
                </a:solidFill>
                <a:latin typeface="Calibri"/>
                <a:ea typeface="Calibri"/>
                <a:cs typeface="Calibri"/>
                <a:sym typeface="Calibri"/>
              </a:rPr>
              <a:t>INTERVENTION</a:t>
            </a:r>
            <a:endParaRPr sz="1050" b="1" i="0" u="none" strike="noStrike" cap="none">
              <a:solidFill>
                <a:srgbClr val="FFC000"/>
              </a:solidFill>
              <a:latin typeface="Calibri"/>
              <a:ea typeface="Calibri"/>
              <a:cs typeface="Calibri"/>
              <a:sym typeface="Calibri"/>
            </a:endParaRPr>
          </a:p>
        </p:txBody>
      </p:sp>
      <p:cxnSp>
        <p:nvCxnSpPr>
          <p:cNvPr id="4875" name="Google Shape;4875;p278"/>
          <p:cNvCxnSpPr>
            <a:stCxn id="4876" idx="2"/>
            <a:endCxn id="4860" idx="6"/>
          </p:cNvCxnSpPr>
          <p:nvPr/>
        </p:nvCxnSpPr>
        <p:spPr>
          <a:xfrm rot="10800000">
            <a:off x="2581313" y="3190163"/>
            <a:ext cx="4148100" cy="775800"/>
          </a:xfrm>
          <a:prstGeom prst="straightConnector1">
            <a:avLst/>
          </a:prstGeom>
          <a:noFill/>
          <a:ln w="28575" cap="flat" cmpd="sng">
            <a:solidFill>
              <a:srgbClr val="1899D6"/>
            </a:solidFill>
            <a:prstDash val="solid"/>
            <a:round/>
            <a:headEnd type="none" w="sm" len="sm"/>
            <a:tailEnd type="none" w="sm" len="sm"/>
          </a:ln>
        </p:spPr>
      </p:cxnSp>
      <p:sp>
        <p:nvSpPr>
          <p:cNvPr id="4876" name="Google Shape;4876;p278"/>
          <p:cNvSpPr/>
          <p:nvPr/>
        </p:nvSpPr>
        <p:spPr>
          <a:xfrm>
            <a:off x="6729413" y="3871913"/>
            <a:ext cx="188100" cy="188100"/>
          </a:xfrm>
          <a:prstGeom prst="flowChartConnector">
            <a:avLst/>
          </a:prstGeom>
          <a:solidFill>
            <a:srgbClr val="1899D6"/>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050" b="0" i="0" u="none" strike="noStrike" cap="none">
              <a:solidFill>
                <a:srgbClr val="FFC000"/>
              </a:solidFill>
              <a:latin typeface="Arial"/>
              <a:ea typeface="Arial"/>
              <a:cs typeface="Arial"/>
              <a:sym typeface="Arial"/>
            </a:endParaRPr>
          </a:p>
        </p:txBody>
      </p:sp>
      <p:sp>
        <p:nvSpPr>
          <p:cNvPr id="4877" name="Google Shape;4877;p278"/>
          <p:cNvSpPr txBox="1"/>
          <p:nvPr/>
        </p:nvSpPr>
        <p:spPr>
          <a:xfrm>
            <a:off x="75073" y="3340900"/>
            <a:ext cx="1392900" cy="693000"/>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None/>
            </a:pPr>
            <a:r>
              <a:rPr lang="en-GB" sz="1050" b="1" i="0" u="none" strike="noStrike" cap="none">
                <a:solidFill>
                  <a:srgbClr val="000000"/>
                </a:solidFill>
                <a:latin typeface="Arial"/>
                <a:ea typeface="Arial"/>
                <a:cs typeface="Arial"/>
                <a:sym typeface="Arial"/>
              </a:rPr>
              <a:t>Outcome</a:t>
            </a:r>
            <a:endParaRPr/>
          </a:p>
          <a:p>
            <a:pPr marL="0" marR="0" lvl="0" indent="0" algn="ctr" rtl="0">
              <a:lnSpc>
                <a:spcPct val="100000"/>
              </a:lnSpc>
              <a:spcBef>
                <a:spcPts val="0"/>
              </a:spcBef>
              <a:spcAft>
                <a:spcPts val="0"/>
              </a:spcAft>
              <a:buNone/>
            </a:pPr>
            <a:r>
              <a:rPr lang="en-GB" sz="1050" b="1" i="0" u="none" strike="noStrike" cap="none">
                <a:solidFill>
                  <a:srgbClr val="000000"/>
                </a:solidFill>
                <a:latin typeface="Arial"/>
                <a:ea typeface="Arial"/>
                <a:cs typeface="Arial"/>
                <a:sym typeface="Arial"/>
              </a:rPr>
              <a:t>(e.g. </a:t>
            </a:r>
            <a:r>
              <a:rPr lang="en-GB" sz="1050" b="1"/>
              <a:t>number of unnecessary prescriptions</a:t>
            </a:r>
            <a:r>
              <a:rPr lang="en-GB" sz="1050" b="1" i="0" u="none" strike="noStrike" cap="none">
                <a:solidFill>
                  <a:srgbClr val="000000"/>
                </a:solidFill>
                <a:latin typeface="Arial"/>
                <a:ea typeface="Arial"/>
                <a:cs typeface="Arial"/>
                <a:sym typeface="Arial"/>
              </a:rPr>
              <a:t>)</a:t>
            </a:r>
            <a:endParaRPr sz="1050" b="1" i="0" u="none" strike="noStrike" cap="none">
              <a:solidFill>
                <a:srgbClr val="000000"/>
              </a:solidFill>
              <a:latin typeface="Arial"/>
              <a:ea typeface="Arial"/>
              <a:cs typeface="Arial"/>
              <a:sym typeface="Arial"/>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4881"/>
        <p:cNvGrpSpPr/>
        <p:nvPr/>
      </p:nvGrpSpPr>
      <p:grpSpPr>
        <a:xfrm>
          <a:off x="0" y="0"/>
          <a:ext cx="0" cy="0"/>
          <a:chOff x="0" y="0"/>
          <a:chExt cx="0" cy="0"/>
        </a:xfrm>
      </p:grpSpPr>
      <p:sp>
        <p:nvSpPr>
          <p:cNvPr id="4882" name="Google Shape;4882;p279"/>
          <p:cNvSpPr txBox="1"/>
          <p:nvPr/>
        </p:nvSpPr>
        <p:spPr>
          <a:xfrm>
            <a:off x="52388" y="4895850"/>
            <a:ext cx="3086100" cy="253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A6A6A6"/>
              </a:buClr>
              <a:buSzPts val="800"/>
              <a:buFont typeface="Arial"/>
              <a:buNone/>
            </a:pPr>
            <a:r>
              <a:rPr lang="en-GB" sz="800" b="0" i="0" u="none">
                <a:solidFill>
                  <a:srgbClr val="A6A6A6"/>
                </a:solidFill>
                <a:latin typeface="Arial"/>
                <a:ea typeface="Arial"/>
                <a:cs typeface="Arial"/>
                <a:sym typeface="Arial"/>
              </a:rPr>
              <a:t>© The Behavioural Insights Team</a:t>
            </a:r>
            <a:endParaRPr sz="1100"/>
          </a:p>
        </p:txBody>
      </p:sp>
      <p:sp>
        <p:nvSpPr>
          <p:cNvPr id="4883" name="Google Shape;4883;p279"/>
          <p:cNvSpPr txBox="1">
            <a:spLocks noGrp="1"/>
          </p:cNvSpPr>
          <p:nvPr>
            <p:ph type="title"/>
          </p:nvPr>
        </p:nvSpPr>
        <p:spPr>
          <a:xfrm>
            <a:off x="319100" y="0"/>
            <a:ext cx="8179200" cy="994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GB" sz="2400" b="1">
                <a:latin typeface="Arial"/>
                <a:ea typeface="Arial"/>
                <a:cs typeface="Arial"/>
                <a:sym typeface="Arial"/>
              </a:rPr>
              <a:t>The TESTS methodology: </a:t>
            </a:r>
            <a:r>
              <a:rPr lang="en-GB" sz="2400" b="1">
                <a:solidFill>
                  <a:srgbClr val="0098DB"/>
                </a:solidFill>
                <a:latin typeface="Arial"/>
                <a:ea typeface="Arial"/>
                <a:cs typeface="Arial"/>
                <a:sym typeface="Arial"/>
              </a:rPr>
              <a:t>Trial</a:t>
            </a:r>
            <a:endParaRPr sz="2400" b="1">
              <a:latin typeface="Arial"/>
              <a:ea typeface="Arial"/>
              <a:cs typeface="Arial"/>
              <a:sym typeface="Arial"/>
            </a:endParaRPr>
          </a:p>
        </p:txBody>
      </p:sp>
      <p:sp>
        <p:nvSpPr>
          <p:cNvPr id="4884" name="Google Shape;4884;p279"/>
          <p:cNvSpPr/>
          <p:nvPr/>
        </p:nvSpPr>
        <p:spPr>
          <a:xfrm>
            <a:off x="5334790" y="2224833"/>
            <a:ext cx="850311" cy="201104"/>
          </a:xfrm>
          <a:custGeom>
            <a:avLst/>
            <a:gdLst/>
            <a:ahLst/>
            <a:cxnLst/>
            <a:rect l="l" t="t" r="r" b="b"/>
            <a:pathLst>
              <a:path w="789" h="91" extrusionOk="0">
                <a:moveTo>
                  <a:pt x="789" y="91"/>
                </a:moveTo>
                <a:lnTo>
                  <a:pt x="0" y="91"/>
                </a:lnTo>
                <a:lnTo>
                  <a:pt x="0" y="0"/>
                </a:lnTo>
                <a:lnTo>
                  <a:pt x="789" y="0"/>
                </a:lnTo>
                <a:close/>
              </a:path>
            </a:pathLst>
          </a:custGeom>
          <a:solidFill>
            <a:srgbClr val="0098DB"/>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885" name="Google Shape;4885;p279"/>
          <p:cNvSpPr/>
          <p:nvPr/>
        </p:nvSpPr>
        <p:spPr>
          <a:xfrm rot="-5397052">
            <a:off x="5037253" y="2181049"/>
            <a:ext cx="349800" cy="288900"/>
          </a:xfrm>
          <a:prstGeom prst="triangle">
            <a:avLst>
              <a:gd name="adj" fmla="val 50000"/>
            </a:avLst>
          </a:prstGeom>
          <a:solidFill>
            <a:srgbClr val="0098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86" name="Google Shape;4886;p279"/>
          <p:cNvGrpSpPr/>
          <p:nvPr/>
        </p:nvGrpSpPr>
        <p:grpSpPr>
          <a:xfrm>
            <a:off x="6159186" y="3239170"/>
            <a:ext cx="1207370" cy="349991"/>
            <a:chOff x="1711050" y="2677195"/>
            <a:chExt cx="963507" cy="279300"/>
          </a:xfrm>
        </p:grpSpPr>
        <p:sp>
          <p:nvSpPr>
            <p:cNvPr id="4887" name="Google Shape;4887;p279"/>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0098DB"/>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888" name="Google Shape;4888;p279"/>
            <p:cNvSpPr/>
            <p:nvPr/>
          </p:nvSpPr>
          <p:spPr>
            <a:xfrm rot="5403693">
              <a:off x="2419407" y="2701495"/>
              <a:ext cx="279300" cy="230700"/>
            </a:xfrm>
            <a:prstGeom prst="triangle">
              <a:avLst>
                <a:gd name="adj" fmla="val 50000"/>
              </a:avLst>
            </a:prstGeom>
            <a:solidFill>
              <a:srgbClr val="0098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89" name="Google Shape;4889;p279"/>
          <p:cNvGrpSpPr/>
          <p:nvPr/>
        </p:nvGrpSpPr>
        <p:grpSpPr>
          <a:xfrm>
            <a:off x="6852027" y="2158655"/>
            <a:ext cx="1117480" cy="349991"/>
            <a:chOff x="2235454" y="1814393"/>
            <a:chExt cx="891772" cy="279300"/>
          </a:xfrm>
        </p:grpSpPr>
        <p:sp>
          <p:nvSpPr>
            <p:cNvPr id="4890" name="Google Shape;4890;p279"/>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891" name="Google Shape;4891;p279"/>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92" name="Google Shape;4892;p279"/>
          <p:cNvGrpSpPr/>
          <p:nvPr/>
        </p:nvGrpSpPr>
        <p:grpSpPr>
          <a:xfrm>
            <a:off x="848540" y="3236034"/>
            <a:ext cx="1207370" cy="349991"/>
            <a:chOff x="1711050" y="2677195"/>
            <a:chExt cx="963507" cy="279300"/>
          </a:xfrm>
        </p:grpSpPr>
        <p:sp>
          <p:nvSpPr>
            <p:cNvPr id="4893" name="Google Shape;4893;p279"/>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894" name="Google Shape;4894;p279"/>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95" name="Google Shape;4895;p279"/>
          <p:cNvGrpSpPr/>
          <p:nvPr/>
        </p:nvGrpSpPr>
        <p:grpSpPr>
          <a:xfrm>
            <a:off x="1505671" y="2154857"/>
            <a:ext cx="1117480" cy="349991"/>
            <a:chOff x="2235454" y="1814393"/>
            <a:chExt cx="891772" cy="279300"/>
          </a:xfrm>
        </p:grpSpPr>
        <p:sp>
          <p:nvSpPr>
            <p:cNvPr id="4896" name="Google Shape;4896;p279"/>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897" name="Google Shape;4897;p279"/>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98" name="Google Shape;4898;p279"/>
          <p:cNvGrpSpPr/>
          <p:nvPr/>
        </p:nvGrpSpPr>
        <p:grpSpPr>
          <a:xfrm>
            <a:off x="2648266" y="3239843"/>
            <a:ext cx="1207370" cy="349991"/>
            <a:chOff x="1711050" y="2677195"/>
            <a:chExt cx="963507" cy="279300"/>
          </a:xfrm>
        </p:grpSpPr>
        <p:sp>
          <p:nvSpPr>
            <p:cNvPr id="4899" name="Google Shape;4899;p279"/>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900" name="Google Shape;4900;p279"/>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01" name="Google Shape;4901;p279"/>
          <p:cNvGrpSpPr/>
          <p:nvPr/>
        </p:nvGrpSpPr>
        <p:grpSpPr>
          <a:xfrm>
            <a:off x="3305396" y="2158666"/>
            <a:ext cx="1117480" cy="349991"/>
            <a:chOff x="2235454" y="1814393"/>
            <a:chExt cx="891772" cy="279300"/>
          </a:xfrm>
        </p:grpSpPr>
        <p:sp>
          <p:nvSpPr>
            <p:cNvPr id="4902" name="Google Shape;4902;p279"/>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903" name="Google Shape;4903;p279"/>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04" name="Google Shape;4904;p279"/>
          <p:cNvGrpSpPr/>
          <p:nvPr/>
        </p:nvGrpSpPr>
        <p:grpSpPr>
          <a:xfrm>
            <a:off x="4405646" y="3236355"/>
            <a:ext cx="1207370" cy="349991"/>
            <a:chOff x="1711050" y="2677195"/>
            <a:chExt cx="963507" cy="279300"/>
          </a:xfrm>
        </p:grpSpPr>
        <p:sp>
          <p:nvSpPr>
            <p:cNvPr id="4905" name="Google Shape;4905;p279"/>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906" name="Google Shape;4906;p279"/>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07" name="Google Shape;4907;p279"/>
          <p:cNvSpPr/>
          <p:nvPr/>
        </p:nvSpPr>
        <p:spPr>
          <a:xfrm>
            <a:off x="1981904" y="2229443"/>
            <a:ext cx="1287431" cy="1287049"/>
          </a:xfrm>
          <a:custGeom>
            <a:avLst/>
            <a:gdLst/>
            <a:ahLst/>
            <a:cxnLst/>
            <a:rect l="l" t="t" r="r" b="b"/>
            <a:pathLst>
              <a:path w="577" h="577" extrusionOk="0">
                <a:moveTo>
                  <a:pt x="288" y="486"/>
                </a:moveTo>
                <a:cubicBezTo>
                  <a:pt x="179" y="486"/>
                  <a:pt x="90" y="397"/>
                  <a:pt x="90" y="289"/>
                </a:cubicBezTo>
                <a:cubicBezTo>
                  <a:pt x="90" y="179"/>
                  <a:pt x="179" y="91"/>
                  <a:pt x="288" y="91"/>
                </a:cubicBezTo>
                <a:cubicBezTo>
                  <a:pt x="398" y="91"/>
                  <a:pt x="487" y="179"/>
                  <a:pt x="487" y="289"/>
                </a:cubicBezTo>
                <a:cubicBezTo>
                  <a:pt x="487" y="397"/>
                  <a:pt x="398" y="486"/>
                  <a:pt x="288" y="486"/>
                </a:cubicBezTo>
                <a:close/>
                <a:moveTo>
                  <a:pt x="288" y="0"/>
                </a:moveTo>
                <a:cubicBezTo>
                  <a:pt x="128" y="0"/>
                  <a:pt x="0" y="129"/>
                  <a:pt x="0" y="289"/>
                </a:cubicBezTo>
                <a:cubicBezTo>
                  <a:pt x="0" y="447"/>
                  <a:pt x="128" y="577"/>
                  <a:pt x="288" y="577"/>
                </a:cubicBezTo>
                <a:cubicBezTo>
                  <a:pt x="448" y="577"/>
                  <a:pt x="577" y="447"/>
                  <a:pt x="577" y="289"/>
                </a:cubicBezTo>
                <a:cubicBezTo>
                  <a:pt x="577" y="129"/>
                  <a:pt x="448" y="0"/>
                  <a:pt x="288" y="0"/>
                </a:cubicBez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908" name="Google Shape;4908;p279"/>
          <p:cNvSpPr/>
          <p:nvPr/>
        </p:nvSpPr>
        <p:spPr>
          <a:xfrm>
            <a:off x="216156" y="2229443"/>
            <a:ext cx="1289667" cy="1287049"/>
          </a:xfrm>
          <a:custGeom>
            <a:avLst/>
            <a:gdLst/>
            <a:ahLst/>
            <a:cxnLst/>
            <a:rect l="l" t="t" r="r" b="b"/>
            <a:pathLst>
              <a:path w="578" h="577" extrusionOk="0">
                <a:moveTo>
                  <a:pt x="289" y="486"/>
                </a:moveTo>
                <a:cubicBezTo>
                  <a:pt x="180" y="486"/>
                  <a:pt x="91" y="397"/>
                  <a:pt x="91" y="289"/>
                </a:cubicBezTo>
                <a:cubicBezTo>
                  <a:pt x="91" y="179"/>
                  <a:pt x="180" y="91"/>
                  <a:pt x="289" y="91"/>
                </a:cubicBezTo>
                <a:cubicBezTo>
                  <a:pt x="399" y="91"/>
                  <a:pt x="487" y="179"/>
                  <a:pt x="487" y="289"/>
                </a:cubicBezTo>
                <a:cubicBezTo>
                  <a:pt x="487" y="397"/>
                  <a:pt x="399" y="486"/>
                  <a:pt x="289" y="486"/>
                </a:cubicBezTo>
                <a:close/>
                <a:moveTo>
                  <a:pt x="289" y="0"/>
                </a:moveTo>
                <a:cubicBezTo>
                  <a:pt x="129" y="0"/>
                  <a:pt x="0" y="129"/>
                  <a:pt x="0" y="289"/>
                </a:cubicBezTo>
                <a:cubicBezTo>
                  <a:pt x="0" y="447"/>
                  <a:pt x="129" y="577"/>
                  <a:pt x="289" y="577"/>
                </a:cubicBezTo>
                <a:cubicBezTo>
                  <a:pt x="449" y="577"/>
                  <a:pt x="578" y="447"/>
                  <a:pt x="578" y="289"/>
                </a:cubicBezTo>
                <a:cubicBezTo>
                  <a:pt x="578" y="129"/>
                  <a:pt x="449" y="0"/>
                  <a:pt x="289" y="0"/>
                </a:cubicBez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909" name="Google Shape;4909;p279"/>
          <p:cNvSpPr/>
          <p:nvPr/>
        </p:nvSpPr>
        <p:spPr>
          <a:xfrm>
            <a:off x="3745416" y="2229443"/>
            <a:ext cx="1287431" cy="1287049"/>
          </a:xfrm>
          <a:custGeom>
            <a:avLst/>
            <a:gdLst/>
            <a:ahLst/>
            <a:cxnLst/>
            <a:rect l="l" t="t" r="r" b="b"/>
            <a:pathLst>
              <a:path w="577" h="577" extrusionOk="0">
                <a:moveTo>
                  <a:pt x="487" y="289"/>
                </a:moveTo>
                <a:cubicBezTo>
                  <a:pt x="487" y="397"/>
                  <a:pt x="398" y="486"/>
                  <a:pt x="289" y="486"/>
                </a:cubicBezTo>
                <a:cubicBezTo>
                  <a:pt x="179" y="486"/>
                  <a:pt x="90" y="397"/>
                  <a:pt x="90" y="289"/>
                </a:cubicBezTo>
                <a:cubicBezTo>
                  <a:pt x="90" y="179"/>
                  <a:pt x="179" y="91"/>
                  <a:pt x="289" y="91"/>
                </a:cubicBezTo>
                <a:cubicBezTo>
                  <a:pt x="398" y="91"/>
                  <a:pt x="487" y="179"/>
                  <a:pt x="487" y="289"/>
                </a:cubicBezTo>
                <a:close/>
                <a:moveTo>
                  <a:pt x="577" y="289"/>
                </a:moveTo>
                <a:cubicBezTo>
                  <a:pt x="577" y="129"/>
                  <a:pt x="447" y="0"/>
                  <a:pt x="289" y="0"/>
                </a:cubicBezTo>
                <a:cubicBezTo>
                  <a:pt x="129" y="0"/>
                  <a:pt x="0" y="129"/>
                  <a:pt x="0" y="289"/>
                </a:cubicBezTo>
                <a:cubicBezTo>
                  <a:pt x="0" y="447"/>
                  <a:pt x="129" y="577"/>
                  <a:pt x="289" y="577"/>
                </a:cubicBezTo>
                <a:cubicBezTo>
                  <a:pt x="447" y="577"/>
                  <a:pt x="577" y="447"/>
                  <a:pt x="577" y="289"/>
                </a:cubicBez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910" name="Google Shape;4910;p279"/>
          <p:cNvSpPr/>
          <p:nvPr/>
        </p:nvSpPr>
        <p:spPr>
          <a:xfrm>
            <a:off x="5508922" y="2229443"/>
            <a:ext cx="1287431" cy="1287049"/>
          </a:xfrm>
          <a:custGeom>
            <a:avLst/>
            <a:gdLst/>
            <a:ahLst/>
            <a:cxnLst/>
            <a:rect l="l" t="t" r="r" b="b"/>
            <a:pathLst>
              <a:path w="577" h="577" extrusionOk="0">
                <a:moveTo>
                  <a:pt x="289" y="486"/>
                </a:moveTo>
                <a:cubicBezTo>
                  <a:pt x="179" y="486"/>
                  <a:pt x="90" y="397"/>
                  <a:pt x="90" y="289"/>
                </a:cubicBezTo>
                <a:cubicBezTo>
                  <a:pt x="90" y="179"/>
                  <a:pt x="179" y="91"/>
                  <a:pt x="289" y="91"/>
                </a:cubicBezTo>
                <a:cubicBezTo>
                  <a:pt x="398" y="91"/>
                  <a:pt x="486" y="179"/>
                  <a:pt x="486" y="289"/>
                </a:cubicBezTo>
                <a:cubicBezTo>
                  <a:pt x="486" y="397"/>
                  <a:pt x="398" y="486"/>
                  <a:pt x="289" y="486"/>
                </a:cubicBezTo>
                <a:close/>
                <a:moveTo>
                  <a:pt x="289" y="0"/>
                </a:moveTo>
                <a:cubicBezTo>
                  <a:pt x="129" y="0"/>
                  <a:pt x="0" y="129"/>
                  <a:pt x="0" y="289"/>
                </a:cubicBezTo>
                <a:cubicBezTo>
                  <a:pt x="0" y="447"/>
                  <a:pt x="129" y="577"/>
                  <a:pt x="289" y="577"/>
                </a:cubicBezTo>
                <a:cubicBezTo>
                  <a:pt x="447" y="577"/>
                  <a:pt x="577" y="447"/>
                  <a:pt x="577" y="289"/>
                </a:cubicBezTo>
                <a:cubicBezTo>
                  <a:pt x="577" y="129"/>
                  <a:pt x="447" y="0"/>
                  <a:pt x="289" y="0"/>
                </a:cubicBezTo>
                <a:close/>
              </a:path>
            </a:pathLst>
          </a:custGeom>
          <a:solidFill>
            <a:srgbClr val="0098DB"/>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911" name="Google Shape;4911;p279"/>
          <p:cNvSpPr/>
          <p:nvPr/>
        </p:nvSpPr>
        <p:spPr>
          <a:xfrm>
            <a:off x="7272435" y="2229443"/>
            <a:ext cx="1285196" cy="1287049"/>
          </a:xfrm>
          <a:custGeom>
            <a:avLst/>
            <a:gdLst/>
            <a:ahLst/>
            <a:cxnLst/>
            <a:rect l="l" t="t" r="r" b="b"/>
            <a:pathLst>
              <a:path w="576" h="577" extrusionOk="0">
                <a:moveTo>
                  <a:pt x="486" y="289"/>
                </a:moveTo>
                <a:cubicBezTo>
                  <a:pt x="486" y="397"/>
                  <a:pt x="397" y="486"/>
                  <a:pt x="289" y="486"/>
                </a:cubicBezTo>
                <a:cubicBezTo>
                  <a:pt x="179" y="486"/>
                  <a:pt x="91" y="397"/>
                  <a:pt x="91" y="289"/>
                </a:cubicBezTo>
                <a:cubicBezTo>
                  <a:pt x="91" y="179"/>
                  <a:pt x="179" y="91"/>
                  <a:pt x="289" y="91"/>
                </a:cubicBezTo>
                <a:cubicBezTo>
                  <a:pt x="397" y="91"/>
                  <a:pt x="486" y="179"/>
                  <a:pt x="486" y="289"/>
                </a:cubicBezTo>
                <a:close/>
                <a:moveTo>
                  <a:pt x="576" y="289"/>
                </a:moveTo>
                <a:cubicBezTo>
                  <a:pt x="576" y="129"/>
                  <a:pt x="447" y="0"/>
                  <a:pt x="289" y="0"/>
                </a:cubicBezTo>
                <a:cubicBezTo>
                  <a:pt x="129" y="0"/>
                  <a:pt x="0" y="129"/>
                  <a:pt x="0" y="289"/>
                </a:cubicBezTo>
                <a:cubicBezTo>
                  <a:pt x="0" y="447"/>
                  <a:pt x="129" y="577"/>
                  <a:pt x="289" y="577"/>
                </a:cubicBezTo>
                <a:cubicBezTo>
                  <a:pt x="447" y="577"/>
                  <a:pt x="576" y="447"/>
                  <a:pt x="576" y="289"/>
                </a:cubicBez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912" name="Google Shape;4912;p279"/>
          <p:cNvSpPr/>
          <p:nvPr/>
        </p:nvSpPr>
        <p:spPr>
          <a:xfrm>
            <a:off x="331611" y="2342956"/>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913" name="Google Shape;4913;p279"/>
          <p:cNvSpPr/>
          <p:nvPr/>
        </p:nvSpPr>
        <p:spPr>
          <a:xfrm>
            <a:off x="2100048" y="2348533"/>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914" name="Google Shape;4914;p279"/>
          <p:cNvSpPr/>
          <p:nvPr/>
        </p:nvSpPr>
        <p:spPr>
          <a:xfrm>
            <a:off x="3862516" y="2334998"/>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915" name="Google Shape;4915;p279"/>
          <p:cNvSpPr/>
          <p:nvPr/>
        </p:nvSpPr>
        <p:spPr>
          <a:xfrm>
            <a:off x="5626535" y="2351854"/>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916" name="Google Shape;4916;p279"/>
          <p:cNvSpPr/>
          <p:nvPr/>
        </p:nvSpPr>
        <p:spPr>
          <a:xfrm>
            <a:off x="7384570" y="2342956"/>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917" name="Google Shape;4917;p279"/>
          <p:cNvSpPr/>
          <p:nvPr/>
        </p:nvSpPr>
        <p:spPr>
          <a:xfrm>
            <a:off x="477659" y="2490875"/>
            <a:ext cx="766647" cy="766420"/>
          </a:xfrm>
          <a:custGeom>
            <a:avLst/>
            <a:gdLst/>
            <a:ahLst/>
            <a:cxnLst/>
            <a:rect l="l" t="t" r="r" b="b"/>
            <a:pathLst>
              <a:path w="344" h="344" extrusionOk="0">
                <a:moveTo>
                  <a:pt x="344" y="172"/>
                </a:moveTo>
                <a:cubicBezTo>
                  <a:pt x="344" y="267"/>
                  <a:pt x="267" y="344"/>
                  <a:pt x="172" y="344"/>
                </a:cubicBezTo>
                <a:cubicBezTo>
                  <a:pt x="77" y="344"/>
                  <a:pt x="0" y="267"/>
                  <a:pt x="0" y="172"/>
                </a:cubicBezTo>
                <a:cubicBezTo>
                  <a:pt x="0" y="78"/>
                  <a:pt x="77" y="0"/>
                  <a:pt x="172" y="0"/>
                </a:cubicBezTo>
                <a:cubicBezTo>
                  <a:pt x="267" y="0"/>
                  <a:pt x="344" y="78"/>
                  <a:pt x="344" y="172"/>
                </a:cubicBezTo>
                <a:close/>
              </a:path>
            </a:pathLst>
          </a:custGeom>
          <a:solidFill>
            <a:srgbClr val="59565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918" name="Google Shape;4918;p279"/>
          <p:cNvSpPr/>
          <p:nvPr/>
        </p:nvSpPr>
        <p:spPr>
          <a:xfrm>
            <a:off x="2243413" y="2490875"/>
            <a:ext cx="764412" cy="766420"/>
          </a:xfrm>
          <a:custGeom>
            <a:avLst/>
            <a:gdLst/>
            <a:ahLst/>
            <a:cxnLst/>
            <a:rect l="l" t="t" r="r" b="b"/>
            <a:pathLst>
              <a:path w="343" h="344" extrusionOk="0">
                <a:moveTo>
                  <a:pt x="343" y="172"/>
                </a:moveTo>
                <a:cubicBezTo>
                  <a:pt x="343" y="267"/>
                  <a:pt x="266" y="344"/>
                  <a:pt x="171" y="344"/>
                </a:cubicBezTo>
                <a:cubicBezTo>
                  <a:pt x="77" y="344"/>
                  <a:pt x="0" y="267"/>
                  <a:pt x="0" y="172"/>
                </a:cubicBezTo>
                <a:cubicBezTo>
                  <a:pt x="0" y="78"/>
                  <a:pt x="77" y="0"/>
                  <a:pt x="171" y="0"/>
                </a:cubicBezTo>
                <a:cubicBezTo>
                  <a:pt x="266" y="0"/>
                  <a:pt x="343" y="78"/>
                  <a:pt x="343" y="172"/>
                </a:cubicBezTo>
                <a:close/>
              </a:path>
            </a:pathLst>
          </a:custGeom>
          <a:solidFill>
            <a:srgbClr val="FADA63"/>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919" name="Google Shape;4919;p279"/>
          <p:cNvSpPr/>
          <p:nvPr/>
        </p:nvSpPr>
        <p:spPr>
          <a:xfrm>
            <a:off x="4006920" y="2490875"/>
            <a:ext cx="764412" cy="766420"/>
          </a:xfrm>
          <a:custGeom>
            <a:avLst/>
            <a:gdLst/>
            <a:ahLst/>
            <a:cxnLst/>
            <a:rect l="l" t="t" r="r" b="b"/>
            <a:pathLst>
              <a:path w="343" h="344" extrusionOk="0">
                <a:moveTo>
                  <a:pt x="343" y="172"/>
                </a:moveTo>
                <a:cubicBezTo>
                  <a:pt x="343" y="78"/>
                  <a:pt x="266" y="0"/>
                  <a:pt x="172" y="0"/>
                </a:cubicBezTo>
                <a:cubicBezTo>
                  <a:pt x="77" y="0"/>
                  <a:pt x="0" y="78"/>
                  <a:pt x="0" y="172"/>
                </a:cubicBezTo>
                <a:cubicBezTo>
                  <a:pt x="0" y="267"/>
                  <a:pt x="77" y="344"/>
                  <a:pt x="172" y="344"/>
                </a:cubicBezTo>
                <a:cubicBezTo>
                  <a:pt x="266" y="344"/>
                  <a:pt x="343" y="267"/>
                  <a:pt x="343" y="172"/>
                </a:cubicBezTo>
                <a:close/>
              </a:path>
            </a:pathLst>
          </a:custGeom>
          <a:solidFill>
            <a:srgbClr val="1899D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920" name="Google Shape;4920;p279"/>
          <p:cNvSpPr/>
          <p:nvPr/>
        </p:nvSpPr>
        <p:spPr>
          <a:xfrm>
            <a:off x="5770432" y="2490875"/>
            <a:ext cx="764412" cy="766420"/>
          </a:xfrm>
          <a:custGeom>
            <a:avLst/>
            <a:gdLst/>
            <a:ahLst/>
            <a:cxnLst/>
            <a:rect l="l" t="t" r="r" b="b"/>
            <a:pathLst>
              <a:path w="343" h="344" extrusionOk="0">
                <a:moveTo>
                  <a:pt x="343" y="172"/>
                </a:moveTo>
                <a:cubicBezTo>
                  <a:pt x="343" y="267"/>
                  <a:pt x="267" y="344"/>
                  <a:pt x="172" y="344"/>
                </a:cubicBezTo>
                <a:cubicBezTo>
                  <a:pt x="77" y="344"/>
                  <a:pt x="0" y="267"/>
                  <a:pt x="0" y="172"/>
                </a:cubicBezTo>
                <a:cubicBezTo>
                  <a:pt x="0" y="78"/>
                  <a:pt x="77" y="0"/>
                  <a:pt x="172" y="0"/>
                </a:cubicBezTo>
                <a:cubicBezTo>
                  <a:pt x="267" y="0"/>
                  <a:pt x="343" y="78"/>
                  <a:pt x="343" y="172"/>
                </a:cubicBezTo>
                <a:close/>
              </a:path>
            </a:pathLst>
          </a:custGeom>
          <a:solidFill>
            <a:srgbClr val="72CE9B"/>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4921" name="Google Shape;4921;p279"/>
          <p:cNvSpPr/>
          <p:nvPr/>
        </p:nvSpPr>
        <p:spPr>
          <a:xfrm>
            <a:off x="7533951" y="2490875"/>
            <a:ext cx="766647" cy="766420"/>
          </a:xfrm>
          <a:custGeom>
            <a:avLst/>
            <a:gdLst/>
            <a:ahLst/>
            <a:cxnLst/>
            <a:rect l="l" t="t" r="r" b="b"/>
            <a:pathLst>
              <a:path w="344" h="344" extrusionOk="0">
                <a:moveTo>
                  <a:pt x="344" y="172"/>
                </a:moveTo>
                <a:cubicBezTo>
                  <a:pt x="344" y="78"/>
                  <a:pt x="267" y="0"/>
                  <a:pt x="172" y="0"/>
                </a:cubicBezTo>
                <a:cubicBezTo>
                  <a:pt x="77" y="0"/>
                  <a:pt x="0" y="78"/>
                  <a:pt x="0" y="172"/>
                </a:cubicBezTo>
                <a:cubicBezTo>
                  <a:pt x="0" y="267"/>
                  <a:pt x="77" y="344"/>
                  <a:pt x="172" y="344"/>
                </a:cubicBezTo>
                <a:cubicBezTo>
                  <a:pt x="267" y="344"/>
                  <a:pt x="344" y="267"/>
                  <a:pt x="344" y="172"/>
                </a:cubicBezTo>
                <a:close/>
              </a:path>
            </a:pathLst>
          </a:custGeom>
          <a:solidFill>
            <a:srgbClr val="FFB549"/>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pic>
        <p:nvPicPr>
          <p:cNvPr id="4922" name="Google Shape;4922;p279"/>
          <p:cNvPicPr preferRelativeResize="0"/>
          <p:nvPr/>
        </p:nvPicPr>
        <p:blipFill rotWithShape="1">
          <a:blip r:embed="rId3">
            <a:alphaModFix/>
          </a:blip>
          <a:srcRect/>
          <a:stretch/>
        </p:blipFill>
        <p:spPr>
          <a:xfrm>
            <a:off x="2379672" y="2619177"/>
            <a:ext cx="507443" cy="507011"/>
          </a:xfrm>
          <a:prstGeom prst="rect">
            <a:avLst/>
          </a:prstGeom>
          <a:noFill/>
          <a:ln>
            <a:noFill/>
          </a:ln>
        </p:spPr>
      </p:pic>
      <p:pic>
        <p:nvPicPr>
          <p:cNvPr id="4923" name="Google Shape;4923;p279"/>
          <p:cNvPicPr preferRelativeResize="0"/>
          <p:nvPr/>
        </p:nvPicPr>
        <p:blipFill rotWithShape="1">
          <a:blip r:embed="rId4">
            <a:alphaModFix/>
          </a:blip>
          <a:srcRect/>
          <a:stretch/>
        </p:blipFill>
        <p:spPr>
          <a:xfrm>
            <a:off x="4116088" y="2601732"/>
            <a:ext cx="542378" cy="541909"/>
          </a:xfrm>
          <a:prstGeom prst="rect">
            <a:avLst/>
          </a:prstGeom>
          <a:noFill/>
          <a:ln>
            <a:noFill/>
          </a:ln>
        </p:spPr>
      </p:pic>
      <p:pic>
        <p:nvPicPr>
          <p:cNvPr id="4924" name="Google Shape;4924;p279"/>
          <p:cNvPicPr preferRelativeResize="0"/>
          <p:nvPr/>
        </p:nvPicPr>
        <p:blipFill rotWithShape="1">
          <a:blip r:embed="rId5">
            <a:alphaModFix/>
          </a:blip>
          <a:srcRect/>
          <a:stretch/>
        </p:blipFill>
        <p:spPr>
          <a:xfrm>
            <a:off x="5887423" y="2601494"/>
            <a:ext cx="542378" cy="542382"/>
          </a:xfrm>
          <a:prstGeom prst="rect">
            <a:avLst/>
          </a:prstGeom>
          <a:noFill/>
          <a:ln>
            <a:noFill/>
          </a:ln>
        </p:spPr>
      </p:pic>
      <p:pic>
        <p:nvPicPr>
          <p:cNvPr id="4925" name="Google Shape;4925;p279"/>
          <p:cNvPicPr preferRelativeResize="0"/>
          <p:nvPr/>
        </p:nvPicPr>
        <p:blipFill>
          <a:blip r:embed="rId6">
            <a:alphaModFix/>
          </a:blip>
          <a:stretch>
            <a:fillRect/>
          </a:stretch>
        </p:blipFill>
        <p:spPr>
          <a:xfrm>
            <a:off x="667312" y="2669297"/>
            <a:ext cx="406756" cy="406758"/>
          </a:xfrm>
          <a:prstGeom prst="rect">
            <a:avLst/>
          </a:prstGeom>
          <a:noFill/>
          <a:ln>
            <a:noFill/>
          </a:ln>
        </p:spPr>
      </p:pic>
      <p:pic>
        <p:nvPicPr>
          <p:cNvPr id="4926" name="Google Shape;4926;p279"/>
          <p:cNvPicPr preferRelativeResize="0"/>
          <p:nvPr/>
        </p:nvPicPr>
        <p:blipFill>
          <a:blip r:embed="rId7">
            <a:alphaModFix/>
          </a:blip>
          <a:stretch>
            <a:fillRect/>
          </a:stretch>
        </p:blipFill>
        <p:spPr>
          <a:xfrm>
            <a:off x="7740909" y="2697752"/>
            <a:ext cx="349854" cy="349856"/>
          </a:xfrm>
          <a:prstGeom prst="rect">
            <a:avLst/>
          </a:prstGeom>
          <a:noFill/>
          <a:ln>
            <a:noFill/>
          </a:ln>
        </p:spPr>
      </p:pic>
      <p:cxnSp>
        <p:nvCxnSpPr>
          <p:cNvPr id="4927" name="Google Shape;4927;p279"/>
          <p:cNvCxnSpPr/>
          <p:nvPr/>
        </p:nvCxnSpPr>
        <p:spPr>
          <a:xfrm rot="10800000">
            <a:off x="3439162" y="2353604"/>
            <a:ext cx="812700" cy="0"/>
          </a:xfrm>
          <a:prstGeom prst="straightConnector1">
            <a:avLst/>
          </a:prstGeom>
          <a:noFill/>
          <a:ln w="9525" cap="flat" cmpd="sng">
            <a:solidFill>
              <a:schemeClr val="lt1"/>
            </a:solidFill>
            <a:prstDash val="dash"/>
            <a:round/>
            <a:headEnd type="none" w="med" len="med"/>
            <a:tailEnd type="triangle" w="med" len="med"/>
          </a:ln>
        </p:spPr>
      </p:cxnSp>
      <p:cxnSp>
        <p:nvCxnSpPr>
          <p:cNvPr id="4928" name="Google Shape;4928;p279"/>
          <p:cNvCxnSpPr/>
          <p:nvPr/>
        </p:nvCxnSpPr>
        <p:spPr>
          <a:xfrm rot="10800000" flipH="1">
            <a:off x="848672" y="3389003"/>
            <a:ext cx="1049100" cy="11700"/>
          </a:xfrm>
          <a:prstGeom prst="straightConnector1">
            <a:avLst/>
          </a:prstGeom>
          <a:noFill/>
          <a:ln w="9525" cap="flat" cmpd="sng">
            <a:solidFill>
              <a:schemeClr val="lt1"/>
            </a:solidFill>
            <a:prstDash val="solid"/>
            <a:round/>
            <a:headEnd type="none" w="med" len="med"/>
            <a:tailEnd type="triangle" w="med" len="med"/>
          </a:ln>
        </p:spPr>
      </p:cxnSp>
      <p:cxnSp>
        <p:nvCxnSpPr>
          <p:cNvPr id="4929" name="Google Shape;4929;p279"/>
          <p:cNvCxnSpPr/>
          <p:nvPr/>
        </p:nvCxnSpPr>
        <p:spPr>
          <a:xfrm rot="10800000" flipH="1">
            <a:off x="2627228" y="3389238"/>
            <a:ext cx="1049100" cy="11700"/>
          </a:xfrm>
          <a:prstGeom prst="straightConnector1">
            <a:avLst/>
          </a:prstGeom>
          <a:noFill/>
          <a:ln w="9525" cap="flat" cmpd="sng">
            <a:solidFill>
              <a:schemeClr val="lt1"/>
            </a:solidFill>
            <a:prstDash val="solid"/>
            <a:round/>
            <a:headEnd type="none" w="med" len="med"/>
            <a:tailEnd type="triangle" w="med" len="med"/>
          </a:ln>
        </p:spPr>
      </p:cxnSp>
      <p:cxnSp>
        <p:nvCxnSpPr>
          <p:cNvPr id="4930" name="Google Shape;4930;p279"/>
          <p:cNvCxnSpPr/>
          <p:nvPr/>
        </p:nvCxnSpPr>
        <p:spPr>
          <a:xfrm rot="10800000" flipH="1">
            <a:off x="4394536" y="3389003"/>
            <a:ext cx="1049100" cy="11700"/>
          </a:xfrm>
          <a:prstGeom prst="straightConnector1">
            <a:avLst/>
          </a:prstGeom>
          <a:noFill/>
          <a:ln w="9525" cap="flat" cmpd="sng">
            <a:solidFill>
              <a:schemeClr val="lt1"/>
            </a:solidFill>
            <a:prstDash val="solid"/>
            <a:round/>
            <a:headEnd type="none" w="med" len="med"/>
            <a:tailEnd type="triangle" w="med" len="med"/>
          </a:ln>
        </p:spPr>
      </p:cxnSp>
      <p:cxnSp>
        <p:nvCxnSpPr>
          <p:cNvPr id="4931" name="Google Shape;4931;p279"/>
          <p:cNvCxnSpPr/>
          <p:nvPr/>
        </p:nvCxnSpPr>
        <p:spPr>
          <a:xfrm rot="10800000" flipH="1">
            <a:off x="6163176" y="3389238"/>
            <a:ext cx="1049100" cy="11700"/>
          </a:xfrm>
          <a:prstGeom prst="straightConnector1">
            <a:avLst/>
          </a:prstGeom>
          <a:noFill/>
          <a:ln w="9525" cap="flat" cmpd="sng">
            <a:solidFill>
              <a:schemeClr val="lt1"/>
            </a:solidFill>
            <a:prstDash val="solid"/>
            <a:round/>
            <a:headEnd type="none" w="med" len="med"/>
            <a:tailEnd type="triangle" w="med" len="med"/>
          </a:ln>
        </p:spPr>
      </p:cxnSp>
      <p:cxnSp>
        <p:nvCxnSpPr>
          <p:cNvPr id="4932" name="Google Shape;4932;p279"/>
          <p:cNvCxnSpPr/>
          <p:nvPr/>
        </p:nvCxnSpPr>
        <p:spPr>
          <a:xfrm rot="10800000">
            <a:off x="1658304" y="2346163"/>
            <a:ext cx="812700" cy="0"/>
          </a:xfrm>
          <a:prstGeom prst="straightConnector1">
            <a:avLst/>
          </a:prstGeom>
          <a:noFill/>
          <a:ln w="9525" cap="flat" cmpd="sng">
            <a:solidFill>
              <a:schemeClr val="lt1"/>
            </a:solidFill>
            <a:prstDash val="dash"/>
            <a:round/>
            <a:headEnd type="none" w="med" len="med"/>
            <a:tailEnd type="triangle" w="med" len="med"/>
          </a:ln>
        </p:spPr>
      </p:cxnSp>
      <p:cxnSp>
        <p:nvCxnSpPr>
          <p:cNvPr id="4933" name="Google Shape;4933;p279"/>
          <p:cNvCxnSpPr/>
          <p:nvPr/>
        </p:nvCxnSpPr>
        <p:spPr>
          <a:xfrm rot="10800000">
            <a:off x="5231346" y="2353619"/>
            <a:ext cx="812700" cy="0"/>
          </a:xfrm>
          <a:prstGeom prst="straightConnector1">
            <a:avLst/>
          </a:prstGeom>
          <a:noFill/>
          <a:ln w="9525" cap="flat" cmpd="sng">
            <a:solidFill>
              <a:schemeClr val="lt1"/>
            </a:solidFill>
            <a:prstDash val="dash"/>
            <a:round/>
            <a:headEnd type="none" w="med" len="med"/>
            <a:tailEnd type="triangle" w="med" len="med"/>
          </a:ln>
        </p:spPr>
      </p:cxnSp>
      <p:cxnSp>
        <p:nvCxnSpPr>
          <p:cNvPr id="4934" name="Google Shape;4934;p279"/>
          <p:cNvCxnSpPr/>
          <p:nvPr/>
        </p:nvCxnSpPr>
        <p:spPr>
          <a:xfrm rot="10800000">
            <a:off x="7004670" y="2346038"/>
            <a:ext cx="812700" cy="0"/>
          </a:xfrm>
          <a:prstGeom prst="straightConnector1">
            <a:avLst/>
          </a:prstGeom>
          <a:noFill/>
          <a:ln w="9525" cap="flat" cmpd="sng">
            <a:solidFill>
              <a:schemeClr val="lt1"/>
            </a:solidFill>
            <a:prstDash val="dash"/>
            <a:round/>
            <a:headEnd type="none" w="med" len="med"/>
            <a:tailEnd type="triangle" w="med" len="med"/>
          </a:ln>
        </p:spPr>
      </p:cxnSp>
      <p:sp>
        <p:nvSpPr>
          <p:cNvPr id="4935" name="Google Shape;4935;p279"/>
          <p:cNvSpPr/>
          <p:nvPr/>
        </p:nvSpPr>
        <p:spPr>
          <a:xfrm>
            <a:off x="0" y="925425"/>
            <a:ext cx="9144000" cy="4131600"/>
          </a:xfrm>
          <a:prstGeom prst="rect">
            <a:avLst/>
          </a:pr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936" name="Google Shape;4936;p279"/>
          <p:cNvSpPr/>
          <p:nvPr/>
        </p:nvSpPr>
        <p:spPr>
          <a:xfrm>
            <a:off x="4674394" y="3055144"/>
            <a:ext cx="176100" cy="2310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None/>
            </a:pPr>
            <a:r>
              <a:rPr lang="en-GB" sz="1050" b="0" i="0" u="none" strike="noStrike" cap="none">
                <a:solidFill>
                  <a:srgbClr val="000000"/>
                </a:solidFill>
                <a:latin typeface="Arial"/>
                <a:ea typeface="Arial"/>
                <a:cs typeface="Arial"/>
                <a:sym typeface="Arial"/>
              </a:rPr>
              <a:t> </a:t>
            </a:r>
            <a:endParaRPr sz="1050" b="0" i="0" u="none" strike="noStrike" cap="none">
              <a:solidFill>
                <a:srgbClr val="000000"/>
              </a:solidFill>
              <a:latin typeface="Arial"/>
              <a:ea typeface="Arial"/>
              <a:cs typeface="Arial"/>
              <a:sym typeface="Arial"/>
            </a:endParaRPr>
          </a:p>
        </p:txBody>
      </p:sp>
      <p:sp>
        <p:nvSpPr>
          <p:cNvPr id="4937" name="Google Shape;4937;p279"/>
          <p:cNvSpPr/>
          <p:nvPr/>
        </p:nvSpPr>
        <p:spPr>
          <a:xfrm>
            <a:off x="4674394" y="3055144"/>
            <a:ext cx="176100" cy="2310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None/>
            </a:pPr>
            <a:r>
              <a:rPr lang="en-GB" sz="1050" b="0" i="0" u="none" strike="noStrike" cap="none">
                <a:solidFill>
                  <a:srgbClr val="000000"/>
                </a:solidFill>
                <a:latin typeface="Arial"/>
                <a:ea typeface="Arial"/>
                <a:cs typeface="Arial"/>
                <a:sym typeface="Arial"/>
              </a:rPr>
              <a:t> </a:t>
            </a:r>
            <a:endParaRPr sz="1050" b="0" i="0" u="none" strike="noStrike" cap="none">
              <a:solidFill>
                <a:srgbClr val="000000"/>
              </a:solidFill>
              <a:latin typeface="Arial"/>
              <a:ea typeface="Arial"/>
              <a:cs typeface="Arial"/>
              <a:sym typeface="Arial"/>
            </a:endParaRPr>
          </a:p>
        </p:txBody>
      </p:sp>
      <p:sp>
        <p:nvSpPr>
          <p:cNvPr id="4938" name="Google Shape;4938;p279"/>
          <p:cNvSpPr/>
          <p:nvPr/>
        </p:nvSpPr>
        <p:spPr>
          <a:xfrm>
            <a:off x="4674394" y="3055144"/>
            <a:ext cx="176100" cy="2310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None/>
            </a:pPr>
            <a:r>
              <a:rPr lang="en-GB" sz="1050" b="0" i="0" u="none" strike="noStrike" cap="none">
                <a:solidFill>
                  <a:srgbClr val="000000"/>
                </a:solidFill>
                <a:latin typeface="Arial"/>
                <a:ea typeface="Arial"/>
                <a:cs typeface="Arial"/>
                <a:sym typeface="Arial"/>
              </a:rPr>
              <a:t> </a:t>
            </a:r>
            <a:endParaRPr sz="1050" b="0" i="0" u="none" strike="noStrike" cap="none">
              <a:solidFill>
                <a:srgbClr val="000000"/>
              </a:solidFill>
              <a:latin typeface="Arial"/>
              <a:ea typeface="Arial"/>
              <a:cs typeface="Arial"/>
              <a:sym typeface="Arial"/>
            </a:endParaRPr>
          </a:p>
        </p:txBody>
      </p:sp>
      <p:sp>
        <p:nvSpPr>
          <p:cNvPr id="4939" name="Google Shape;4939;p279"/>
          <p:cNvSpPr txBox="1"/>
          <p:nvPr/>
        </p:nvSpPr>
        <p:spPr>
          <a:xfrm>
            <a:off x="6556772" y="2471798"/>
            <a:ext cx="1933500" cy="954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200" b="1"/>
              <a:t>Post-intervention:</a:t>
            </a:r>
            <a:endParaRPr sz="1200" b="1"/>
          </a:p>
          <a:p>
            <a:pPr marL="0" marR="0" lvl="0" indent="0" algn="ctr" rtl="0">
              <a:lnSpc>
                <a:spcPct val="100000"/>
              </a:lnSpc>
              <a:spcBef>
                <a:spcPts val="0"/>
              </a:spcBef>
              <a:spcAft>
                <a:spcPts val="0"/>
              </a:spcAft>
              <a:buNone/>
            </a:pPr>
            <a:r>
              <a:rPr lang="en-GB" sz="1200"/>
              <a:t>Empirical measurement of the outcome in both groups</a:t>
            </a:r>
            <a:endParaRPr sz="1200" b="0" i="0" u="none" strike="noStrike" cap="none">
              <a:solidFill>
                <a:srgbClr val="000000"/>
              </a:solidFill>
              <a:latin typeface="Arial"/>
              <a:ea typeface="Arial"/>
              <a:cs typeface="Arial"/>
              <a:sym typeface="Arial"/>
            </a:endParaRPr>
          </a:p>
        </p:txBody>
      </p:sp>
      <p:cxnSp>
        <p:nvCxnSpPr>
          <p:cNvPr id="4940" name="Google Shape;4940;p279"/>
          <p:cNvCxnSpPr>
            <a:stCxn id="4941" idx="1"/>
            <a:endCxn id="4942" idx="0"/>
          </p:cNvCxnSpPr>
          <p:nvPr/>
        </p:nvCxnSpPr>
        <p:spPr>
          <a:xfrm rot="10800000" flipH="1">
            <a:off x="2513562" y="1663138"/>
            <a:ext cx="1375200" cy="792300"/>
          </a:xfrm>
          <a:prstGeom prst="straightConnector1">
            <a:avLst/>
          </a:prstGeom>
          <a:noFill/>
          <a:ln w="28575" cap="flat" cmpd="sng">
            <a:solidFill>
              <a:srgbClr val="0098DB"/>
            </a:solidFill>
            <a:prstDash val="solid"/>
            <a:round/>
            <a:headEnd type="none" w="sm" len="sm"/>
            <a:tailEnd type="triangle" w="med" len="med"/>
          </a:ln>
        </p:spPr>
      </p:cxnSp>
      <p:grpSp>
        <p:nvGrpSpPr>
          <p:cNvPr id="4943" name="Google Shape;4943;p279"/>
          <p:cNvGrpSpPr/>
          <p:nvPr/>
        </p:nvGrpSpPr>
        <p:grpSpPr>
          <a:xfrm>
            <a:off x="670341" y="1910858"/>
            <a:ext cx="1843221" cy="2118093"/>
            <a:chOff x="943675" y="2580895"/>
            <a:chExt cx="2457300" cy="2824500"/>
          </a:xfrm>
        </p:grpSpPr>
        <p:sp>
          <p:nvSpPr>
            <p:cNvPr id="4941" name="Google Shape;4941;p279"/>
            <p:cNvSpPr/>
            <p:nvPr/>
          </p:nvSpPr>
          <p:spPr>
            <a:xfrm rot="-5400000">
              <a:off x="760075" y="2764495"/>
              <a:ext cx="2824500" cy="2457300"/>
            </a:xfrm>
            <a:prstGeom prst="hexagon">
              <a:avLst>
                <a:gd name="adj" fmla="val 29545"/>
                <a:gd name="vf" fmla="val 115470"/>
              </a:avLst>
            </a:prstGeom>
            <a:noFill/>
            <a:ln w="28575" cap="flat" cmpd="sng">
              <a:solidFill>
                <a:srgbClr val="66666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4944" name="Google Shape;4944;p279"/>
            <p:cNvGrpSpPr/>
            <p:nvPr/>
          </p:nvGrpSpPr>
          <p:grpSpPr>
            <a:xfrm>
              <a:off x="1350030" y="2861949"/>
              <a:ext cx="1644475" cy="2262404"/>
              <a:chOff x="1269523" y="1707020"/>
              <a:chExt cx="1716034" cy="2277664"/>
            </a:xfrm>
          </p:grpSpPr>
          <p:pic>
            <p:nvPicPr>
              <p:cNvPr id="4945" name="Google Shape;4945;p279"/>
              <p:cNvPicPr preferRelativeResize="0"/>
              <p:nvPr/>
            </p:nvPicPr>
            <p:blipFill rotWithShape="1">
              <a:blip r:embed="rId8">
                <a:alphaModFix/>
              </a:blip>
              <a:srcRect l="40666" t="31134" r="39334" b="32332"/>
              <a:stretch/>
            </p:blipFill>
            <p:spPr>
              <a:xfrm>
                <a:off x="1269523" y="2060258"/>
                <a:ext cx="380973" cy="696885"/>
              </a:xfrm>
              <a:prstGeom prst="rect">
                <a:avLst/>
              </a:prstGeom>
              <a:noFill/>
              <a:ln>
                <a:noFill/>
              </a:ln>
            </p:spPr>
          </p:pic>
          <p:pic>
            <p:nvPicPr>
              <p:cNvPr id="4946" name="Google Shape;4946;p279"/>
              <p:cNvPicPr preferRelativeResize="0"/>
              <p:nvPr/>
            </p:nvPicPr>
            <p:blipFill rotWithShape="1">
              <a:blip r:embed="rId8">
                <a:alphaModFix/>
              </a:blip>
              <a:srcRect l="40666" t="31134" r="39334" b="32332"/>
              <a:stretch/>
            </p:blipFill>
            <p:spPr>
              <a:xfrm>
                <a:off x="1917176" y="1707020"/>
                <a:ext cx="382630" cy="696885"/>
              </a:xfrm>
              <a:prstGeom prst="rect">
                <a:avLst/>
              </a:prstGeom>
              <a:noFill/>
              <a:ln>
                <a:noFill/>
              </a:ln>
            </p:spPr>
          </p:pic>
          <p:pic>
            <p:nvPicPr>
              <p:cNvPr id="4947" name="Google Shape;4947;p279"/>
              <p:cNvPicPr preferRelativeResize="0"/>
              <p:nvPr/>
            </p:nvPicPr>
            <p:blipFill rotWithShape="1">
              <a:blip r:embed="rId8">
                <a:alphaModFix/>
              </a:blip>
              <a:srcRect l="40666" t="31134" r="39334" b="32332"/>
              <a:stretch/>
            </p:blipFill>
            <p:spPr>
              <a:xfrm>
                <a:off x="2566487" y="2060258"/>
                <a:ext cx="380973" cy="696885"/>
              </a:xfrm>
              <a:prstGeom prst="rect">
                <a:avLst/>
              </a:prstGeom>
              <a:noFill/>
              <a:ln>
                <a:noFill/>
              </a:ln>
            </p:spPr>
          </p:pic>
          <p:pic>
            <p:nvPicPr>
              <p:cNvPr id="4948" name="Google Shape;4948;p279"/>
              <p:cNvPicPr preferRelativeResize="0"/>
              <p:nvPr/>
            </p:nvPicPr>
            <p:blipFill rotWithShape="1">
              <a:blip r:embed="rId8">
                <a:alphaModFix/>
              </a:blip>
              <a:srcRect l="40666" t="31134" r="39334" b="32332"/>
              <a:stretch/>
            </p:blipFill>
            <p:spPr>
              <a:xfrm>
                <a:off x="1269523" y="2813085"/>
                <a:ext cx="380973" cy="696885"/>
              </a:xfrm>
              <a:prstGeom prst="rect">
                <a:avLst/>
              </a:prstGeom>
              <a:noFill/>
              <a:ln>
                <a:noFill/>
              </a:ln>
            </p:spPr>
          </p:pic>
          <p:pic>
            <p:nvPicPr>
              <p:cNvPr id="4949" name="Google Shape;4949;p279"/>
              <p:cNvPicPr preferRelativeResize="0"/>
              <p:nvPr/>
            </p:nvPicPr>
            <p:blipFill rotWithShape="1">
              <a:blip r:embed="rId8">
                <a:alphaModFix/>
              </a:blip>
              <a:srcRect l="40666" t="31134" r="39334" b="32332"/>
              <a:stretch/>
            </p:blipFill>
            <p:spPr>
              <a:xfrm>
                <a:off x="1937053" y="2498209"/>
                <a:ext cx="380973" cy="695286"/>
              </a:xfrm>
              <a:prstGeom prst="rect">
                <a:avLst/>
              </a:prstGeom>
              <a:noFill/>
              <a:ln>
                <a:noFill/>
              </a:ln>
            </p:spPr>
          </p:pic>
          <p:pic>
            <p:nvPicPr>
              <p:cNvPr id="4950" name="Google Shape;4950;p279"/>
              <p:cNvPicPr preferRelativeResize="0"/>
              <p:nvPr/>
            </p:nvPicPr>
            <p:blipFill rotWithShape="1">
              <a:blip r:embed="rId8">
                <a:alphaModFix/>
              </a:blip>
              <a:srcRect l="40666" t="31134" r="39334" b="32332"/>
              <a:stretch/>
            </p:blipFill>
            <p:spPr>
              <a:xfrm>
                <a:off x="1937053" y="3287799"/>
                <a:ext cx="380973" cy="696885"/>
              </a:xfrm>
              <a:prstGeom prst="rect">
                <a:avLst/>
              </a:prstGeom>
              <a:noFill/>
              <a:ln>
                <a:noFill/>
              </a:ln>
            </p:spPr>
          </p:pic>
          <p:pic>
            <p:nvPicPr>
              <p:cNvPr id="4951" name="Google Shape;4951;p279"/>
              <p:cNvPicPr preferRelativeResize="0"/>
              <p:nvPr/>
            </p:nvPicPr>
            <p:blipFill rotWithShape="1">
              <a:blip r:embed="rId8">
                <a:alphaModFix/>
              </a:blip>
              <a:srcRect l="40666" t="31134" r="39334" b="32332"/>
              <a:stretch/>
            </p:blipFill>
            <p:spPr>
              <a:xfrm>
                <a:off x="2604584" y="2813085"/>
                <a:ext cx="380973" cy="696885"/>
              </a:xfrm>
              <a:prstGeom prst="rect">
                <a:avLst/>
              </a:prstGeom>
              <a:noFill/>
              <a:ln>
                <a:noFill/>
              </a:ln>
            </p:spPr>
          </p:pic>
        </p:grpSp>
      </p:grpSp>
      <p:sp>
        <p:nvSpPr>
          <p:cNvPr id="4952" name="Google Shape;4952;p279"/>
          <p:cNvSpPr txBox="1"/>
          <p:nvPr/>
        </p:nvSpPr>
        <p:spPr>
          <a:xfrm>
            <a:off x="5280120" y="1315623"/>
            <a:ext cx="1589700" cy="30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GB" sz="1200" b="1">
                <a:solidFill>
                  <a:srgbClr val="FFC000"/>
                </a:solidFill>
              </a:rPr>
              <a:t>INTERVENTION</a:t>
            </a:r>
            <a:endParaRPr sz="1200" b="1" i="0" u="none" strike="noStrike" cap="none">
              <a:solidFill>
                <a:srgbClr val="FFC000"/>
              </a:solidFill>
              <a:latin typeface="Arial"/>
              <a:ea typeface="Arial"/>
              <a:cs typeface="Arial"/>
              <a:sym typeface="Arial"/>
            </a:endParaRPr>
          </a:p>
        </p:txBody>
      </p:sp>
      <p:cxnSp>
        <p:nvCxnSpPr>
          <p:cNvPr id="4953" name="Google Shape;4953;p279"/>
          <p:cNvCxnSpPr>
            <a:stCxn id="4941" idx="2"/>
            <a:endCxn id="4954" idx="0"/>
          </p:cNvCxnSpPr>
          <p:nvPr/>
        </p:nvCxnSpPr>
        <p:spPr>
          <a:xfrm>
            <a:off x="2513562" y="3484371"/>
            <a:ext cx="1375200" cy="792300"/>
          </a:xfrm>
          <a:prstGeom prst="straightConnector1">
            <a:avLst/>
          </a:prstGeom>
          <a:noFill/>
          <a:ln w="28575" cap="flat" cmpd="sng">
            <a:solidFill>
              <a:srgbClr val="666666"/>
            </a:solidFill>
            <a:prstDash val="solid"/>
            <a:round/>
            <a:headEnd type="none" w="sm" len="sm"/>
            <a:tailEnd type="triangle" w="med" len="med"/>
          </a:ln>
        </p:spPr>
      </p:cxnSp>
      <p:cxnSp>
        <p:nvCxnSpPr>
          <p:cNvPr id="4955" name="Google Shape;4955;p279"/>
          <p:cNvCxnSpPr>
            <a:stCxn id="4942" idx="3"/>
            <a:endCxn id="4956" idx="0"/>
          </p:cNvCxnSpPr>
          <p:nvPr/>
        </p:nvCxnSpPr>
        <p:spPr>
          <a:xfrm>
            <a:off x="5399646" y="1663263"/>
            <a:ext cx="1375200" cy="0"/>
          </a:xfrm>
          <a:prstGeom prst="straightConnector1">
            <a:avLst/>
          </a:prstGeom>
          <a:noFill/>
          <a:ln w="28575" cap="flat" cmpd="sng">
            <a:solidFill>
              <a:srgbClr val="FFC000"/>
            </a:solidFill>
            <a:prstDash val="solid"/>
            <a:round/>
            <a:headEnd type="none" w="sm" len="sm"/>
            <a:tailEnd type="triangle" w="med" len="med"/>
          </a:ln>
        </p:spPr>
      </p:cxnSp>
      <p:cxnSp>
        <p:nvCxnSpPr>
          <p:cNvPr id="4957" name="Google Shape;4957;p279"/>
          <p:cNvCxnSpPr>
            <a:stCxn id="4954" idx="3"/>
            <a:endCxn id="4958" idx="0"/>
          </p:cNvCxnSpPr>
          <p:nvPr/>
        </p:nvCxnSpPr>
        <p:spPr>
          <a:xfrm>
            <a:off x="5399645" y="4276604"/>
            <a:ext cx="1375200" cy="0"/>
          </a:xfrm>
          <a:prstGeom prst="straightConnector1">
            <a:avLst/>
          </a:prstGeom>
          <a:noFill/>
          <a:ln w="28575" cap="flat" cmpd="sng">
            <a:solidFill>
              <a:srgbClr val="7F7F7F"/>
            </a:solidFill>
            <a:prstDash val="solid"/>
            <a:round/>
            <a:headEnd type="none" w="sm" len="sm"/>
            <a:tailEnd type="triangle" w="med" len="med"/>
          </a:ln>
        </p:spPr>
      </p:cxnSp>
      <p:sp>
        <p:nvSpPr>
          <p:cNvPr id="4959" name="Google Shape;4959;p279"/>
          <p:cNvSpPr txBox="1"/>
          <p:nvPr/>
        </p:nvSpPr>
        <p:spPr>
          <a:xfrm>
            <a:off x="3536994" y="2579510"/>
            <a:ext cx="2214300" cy="738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200" b="1" i="0" u="none" strike="noStrike" cap="none">
                <a:solidFill>
                  <a:srgbClr val="000000"/>
                </a:solidFill>
              </a:rPr>
              <a:t>Pre-intervention: </a:t>
            </a:r>
            <a:endParaRPr sz="1200" b="1" i="0" u="none" strike="noStrike" cap="none">
              <a:solidFill>
                <a:srgbClr val="000000"/>
              </a:solidFill>
            </a:endParaRPr>
          </a:p>
          <a:p>
            <a:pPr marL="0" marR="0" lvl="0" indent="0" algn="ctr" rtl="0">
              <a:lnSpc>
                <a:spcPct val="100000"/>
              </a:lnSpc>
              <a:spcBef>
                <a:spcPts val="0"/>
              </a:spcBef>
              <a:spcAft>
                <a:spcPts val="0"/>
              </a:spcAft>
              <a:buNone/>
            </a:pPr>
            <a:r>
              <a:rPr lang="en-GB" sz="1200"/>
              <a:t>Sample is randomised</a:t>
            </a:r>
            <a:endParaRPr sz="1200" b="0" i="0" u="none" strike="noStrike" cap="none">
              <a:solidFill>
                <a:srgbClr val="000000"/>
              </a:solidFill>
              <a:latin typeface="Arial"/>
              <a:ea typeface="Arial"/>
              <a:cs typeface="Arial"/>
              <a:sym typeface="Arial"/>
            </a:endParaRPr>
          </a:p>
        </p:txBody>
      </p:sp>
      <p:sp>
        <p:nvSpPr>
          <p:cNvPr id="4960" name="Google Shape;4960;p279"/>
          <p:cNvSpPr txBox="1"/>
          <p:nvPr/>
        </p:nvSpPr>
        <p:spPr>
          <a:xfrm>
            <a:off x="5382976" y="3949181"/>
            <a:ext cx="1343100" cy="30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GB" sz="1200" b="1" i="0" u="none" strike="noStrike" cap="none">
                <a:solidFill>
                  <a:srgbClr val="7F7F7F"/>
                </a:solidFill>
                <a:latin typeface="Arial"/>
                <a:ea typeface="Arial"/>
                <a:cs typeface="Arial"/>
                <a:sym typeface="Arial"/>
              </a:rPr>
              <a:t>CONTROL</a:t>
            </a:r>
            <a:endParaRPr sz="1200" b="1" i="0" u="none" strike="noStrike" cap="none">
              <a:solidFill>
                <a:srgbClr val="7F7F7F"/>
              </a:solidFill>
              <a:latin typeface="Arial"/>
              <a:ea typeface="Arial"/>
              <a:cs typeface="Arial"/>
              <a:sym typeface="Arial"/>
            </a:endParaRPr>
          </a:p>
        </p:txBody>
      </p:sp>
      <p:grpSp>
        <p:nvGrpSpPr>
          <p:cNvPr id="4961" name="Google Shape;4961;p279"/>
          <p:cNvGrpSpPr/>
          <p:nvPr/>
        </p:nvGrpSpPr>
        <p:grpSpPr>
          <a:xfrm>
            <a:off x="3888794" y="998927"/>
            <a:ext cx="1510852" cy="3942013"/>
            <a:chOff x="5298020" y="1411510"/>
            <a:chExt cx="2014201" cy="5256719"/>
          </a:xfrm>
        </p:grpSpPr>
        <p:grpSp>
          <p:nvGrpSpPr>
            <p:cNvPr id="4962" name="Google Shape;4962;p279"/>
            <p:cNvGrpSpPr/>
            <p:nvPr/>
          </p:nvGrpSpPr>
          <p:grpSpPr>
            <a:xfrm>
              <a:off x="5298020" y="1411510"/>
              <a:ext cx="2014200" cy="1771800"/>
              <a:chOff x="5264709" y="1299383"/>
              <a:chExt cx="2014200" cy="1771800"/>
            </a:xfrm>
          </p:grpSpPr>
          <p:grpSp>
            <p:nvGrpSpPr>
              <p:cNvPr id="4963" name="Google Shape;4963;p279"/>
              <p:cNvGrpSpPr/>
              <p:nvPr/>
            </p:nvGrpSpPr>
            <p:grpSpPr>
              <a:xfrm>
                <a:off x="5667749" y="1378718"/>
                <a:ext cx="1207947" cy="1613042"/>
                <a:chOff x="1270441" y="1708189"/>
                <a:chExt cx="1714859" cy="2276058"/>
              </a:xfrm>
            </p:grpSpPr>
            <p:pic>
              <p:nvPicPr>
                <p:cNvPr id="4964" name="Google Shape;4964;p279"/>
                <p:cNvPicPr preferRelativeResize="0"/>
                <p:nvPr/>
              </p:nvPicPr>
              <p:blipFill rotWithShape="1">
                <a:blip r:embed="rId8">
                  <a:alphaModFix/>
                </a:blip>
                <a:srcRect l="40666" t="31134" r="39334" b="32332"/>
                <a:stretch/>
              </p:blipFill>
              <p:spPr>
                <a:xfrm>
                  <a:off x="1270441" y="2062143"/>
                  <a:ext cx="380830" cy="694466"/>
                </a:xfrm>
                <a:prstGeom prst="rect">
                  <a:avLst/>
                </a:prstGeom>
                <a:noFill/>
                <a:ln>
                  <a:noFill/>
                </a:ln>
              </p:spPr>
            </p:pic>
            <p:pic>
              <p:nvPicPr>
                <p:cNvPr id="4965" name="Google Shape;4965;p279"/>
                <p:cNvPicPr preferRelativeResize="0"/>
                <p:nvPr/>
              </p:nvPicPr>
              <p:blipFill rotWithShape="1">
                <a:blip r:embed="rId8">
                  <a:alphaModFix/>
                </a:blip>
                <a:srcRect l="40666" t="31134" r="39334" b="32332"/>
                <a:stretch/>
              </p:blipFill>
              <p:spPr>
                <a:xfrm>
                  <a:off x="1917176" y="1708189"/>
                  <a:ext cx="383083" cy="696706"/>
                </a:xfrm>
                <a:prstGeom prst="rect">
                  <a:avLst/>
                </a:prstGeom>
                <a:noFill/>
                <a:ln>
                  <a:noFill/>
                </a:ln>
              </p:spPr>
            </p:pic>
            <p:pic>
              <p:nvPicPr>
                <p:cNvPr id="4966" name="Google Shape;4966;p279"/>
                <p:cNvPicPr preferRelativeResize="0"/>
                <p:nvPr/>
              </p:nvPicPr>
              <p:blipFill rotWithShape="1">
                <a:blip r:embed="rId8">
                  <a:alphaModFix/>
                </a:blip>
                <a:srcRect l="40666" t="31134" r="39334" b="32332"/>
                <a:stretch/>
              </p:blipFill>
              <p:spPr>
                <a:xfrm>
                  <a:off x="2566163" y="2062143"/>
                  <a:ext cx="380828" cy="694466"/>
                </a:xfrm>
                <a:prstGeom prst="rect">
                  <a:avLst/>
                </a:prstGeom>
                <a:noFill/>
                <a:ln>
                  <a:noFill/>
                </a:ln>
              </p:spPr>
            </p:pic>
            <p:pic>
              <p:nvPicPr>
                <p:cNvPr id="4967" name="Google Shape;4967;p279"/>
                <p:cNvPicPr preferRelativeResize="0"/>
                <p:nvPr/>
              </p:nvPicPr>
              <p:blipFill rotWithShape="1">
                <a:blip r:embed="rId8">
                  <a:alphaModFix/>
                </a:blip>
                <a:srcRect l="40666" t="31134" r="39334" b="32332"/>
                <a:stretch/>
              </p:blipFill>
              <p:spPr>
                <a:xfrm>
                  <a:off x="1270441" y="2814855"/>
                  <a:ext cx="380830" cy="694466"/>
                </a:xfrm>
                <a:prstGeom prst="rect">
                  <a:avLst/>
                </a:prstGeom>
                <a:noFill/>
                <a:ln>
                  <a:noFill/>
                </a:ln>
              </p:spPr>
            </p:pic>
            <p:pic>
              <p:nvPicPr>
                <p:cNvPr id="4968" name="Google Shape;4968;p279"/>
                <p:cNvPicPr preferRelativeResize="0"/>
                <p:nvPr/>
              </p:nvPicPr>
              <p:blipFill rotWithShape="1">
                <a:blip r:embed="rId8">
                  <a:alphaModFix/>
                </a:blip>
                <a:srcRect l="40666" t="31134" r="39334" b="32332"/>
                <a:stretch/>
              </p:blipFill>
              <p:spPr>
                <a:xfrm>
                  <a:off x="1937456" y="2498984"/>
                  <a:ext cx="380830" cy="694466"/>
                </a:xfrm>
                <a:prstGeom prst="rect">
                  <a:avLst/>
                </a:prstGeom>
                <a:noFill/>
                <a:ln>
                  <a:noFill/>
                </a:ln>
              </p:spPr>
            </p:pic>
            <p:pic>
              <p:nvPicPr>
                <p:cNvPr id="4969" name="Google Shape;4969;p279"/>
                <p:cNvPicPr preferRelativeResize="0"/>
                <p:nvPr/>
              </p:nvPicPr>
              <p:blipFill rotWithShape="1">
                <a:blip r:embed="rId8">
                  <a:alphaModFix/>
                </a:blip>
                <a:srcRect l="40666" t="31134" r="39334" b="32332"/>
                <a:stretch/>
              </p:blipFill>
              <p:spPr>
                <a:xfrm>
                  <a:off x="1937456" y="3287540"/>
                  <a:ext cx="380830" cy="696707"/>
                </a:xfrm>
                <a:prstGeom prst="rect">
                  <a:avLst/>
                </a:prstGeom>
                <a:noFill/>
                <a:ln>
                  <a:noFill/>
                </a:ln>
              </p:spPr>
            </p:pic>
            <p:pic>
              <p:nvPicPr>
                <p:cNvPr id="4970" name="Google Shape;4970;p279"/>
                <p:cNvPicPr preferRelativeResize="0"/>
                <p:nvPr/>
              </p:nvPicPr>
              <p:blipFill rotWithShape="1">
                <a:blip r:embed="rId8">
                  <a:alphaModFix/>
                </a:blip>
                <a:srcRect l="40666" t="31134" r="39334" b="32332"/>
                <a:stretch/>
              </p:blipFill>
              <p:spPr>
                <a:xfrm>
                  <a:off x="2604470" y="2814855"/>
                  <a:ext cx="380830" cy="694466"/>
                </a:xfrm>
                <a:prstGeom prst="rect">
                  <a:avLst/>
                </a:prstGeom>
                <a:noFill/>
                <a:ln>
                  <a:noFill/>
                </a:ln>
              </p:spPr>
            </p:pic>
          </p:grpSp>
          <p:sp>
            <p:nvSpPr>
              <p:cNvPr id="4942" name="Google Shape;4942;p279"/>
              <p:cNvSpPr/>
              <p:nvPr/>
            </p:nvSpPr>
            <p:spPr>
              <a:xfrm rot="10800000">
                <a:off x="5264709" y="1299383"/>
                <a:ext cx="2014200" cy="1771800"/>
              </a:xfrm>
              <a:prstGeom prst="hexagon">
                <a:avLst>
                  <a:gd name="adj" fmla="val 29545"/>
                  <a:gd name="vf" fmla="val 115470"/>
                </a:avLst>
              </a:prstGeom>
              <a:noFill/>
              <a:ln w="28575" cap="flat" cmpd="sng">
                <a:solidFill>
                  <a:srgbClr val="0098D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grpSp>
          <p:nvGrpSpPr>
            <p:cNvPr id="4971" name="Google Shape;4971;p279"/>
            <p:cNvGrpSpPr/>
            <p:nvPr/>
          </p:nvGrpSpPr>
          <p:grpSpPr>
            <a:xfrm>
              <a:off x="5298020" y="4896429"/>
              <a:ext cx="2014200" cy="1771800"/>
              <a:chOff x="5331330" y="4797705"/>
              <a:chExt cx="2014200" cy="1771800"/>
            </a:xfrm>
          </p:grpSpPr>
          <p:grpSp>
            <p:nvGrpSpPr>
              <p:cNvPr id="4972" name="Google Shape;4972;p279"/>
              <p:cNvGrpSpPr/>
              <p:nvPr/>
            </p:nvGrpSpPr>
            <p:grpSpPr>
              <a:xfrm>
                <a:off x="5734371" y="4877040"/>
                <a:ext cx="1207947" cy="1613042"/>
                <a:chOff x="1270441" y="1707457"/>
                <a:chExt cx="1714859" cy="2276058"/>
              </a:xfrm>
            </p:grpSpPr>
            <p:pic>
              <p:nvPicPr>
                <p:cNvPr id="4973" name="Google Shape;4973;p279"/>
                <p:cNvPicPr preferRelativeResize="0"/>
                <p:nvPr/>
              </p:nvPicPr>
              <p:blipFill rotWithShape="1">
                <a:blip r:embed="rId8">
                  <a:alphaModFix/>
                </a:blip>
                <a:srcRect l="40666" t="31134" r="39334" b="32332"/>
                <a:stretch/>
              </p:blipFill>
              <p:spPr>
                <a:xfrm>
                  <a:off x="1270441" y="2061411"/>
                  <a:ext cx="380830" cy="694466"/>
                </a:xfrm>
                <a:prstGeom prst="rect">
                  <a:avLst/>
                </a:prstGeom>
                <a:noFill/>
                <a:ln>
                  <a:noFill/>
                </a:ln>
              </p:spPr>
            </p:pic>
            <p:pic>
              <p:nvPicPr>
                <p:cNvPr id="4974" name="Google Shape;4974;p279"/>
                <p:cNvPicPr preferRelativeResize="0"/>
                <p:nvPr/>
              </p:nvPicPr>
              <p:blipFill rotWithShape="1">
                <a:blip r:embed="rId8">
                  <a:alphaModFix/>
                </a:blip>
                <a:srcRect l="40666" t="31134" r="39334" b="32332"/>
                <a:stretch/>
              </p:blipFill>
              <p:spPr>
                <a:xfrm>
                  <a:off x="1917176" y="1707457"/>
                  <a:ext cx="383083" cy="696707"/>
                </a:xfrm>
                <a:prstGeom prst="rect">
                  <a:avLst/>
                </a:prstGeom>
                <a:noFill/>
                <a:ln>
                  <a:noFill/>
                </a:ln>
              </p:spPr>
            </p:pic>
            <p:pic>
              <p:nvPicPr>
                <p:cNvPr id="4975" name="Google Shape;4975;p279"/>
                <p:cNvPicPr preferRelativeResize="0"/>
                <p:nvPr/>
              </p:nvPicPr>
              <p:blipFill rotWithShape="1">
                <a:blip r:embed="rId8">
                  <a:alphaModFix/>
                </a:blip>
                <a:srcRect l="40666" t="31134" r="39334" b="32332"/>
                <a:stretch/>
              </p:blipFill>
              <p:spPr>
                <a:xfrm>
                  <a:off x="2566163" y="2061411"/>
                  <a:ext cx="380828" cy="694466"/>
                </a:xfrm>
                <a:prstGeom prst="rect">
                  <a:avLst/>
                </a:prstGeom>
                <a:noFill/>
                <a:ln>
                  <a:noFill/>
                </a:ln>
              </p:spPr>
            </p:pic>
            <p:pic>
              <p:nvPicPr>
                <p:cNvPr id="4976" name="Google Shape;4976;p279"/>
                <p:cNvPicPr preferRelativeResize="0"/>
                <p:nvPr/>
              </p:nvPicPr>
              <p:blipFill rotWithShape="1">
                <a:blip r:embed="rId8">
                  <a:alphaModFix/>
                </a:blip>
                <a:srcRect l="40666" t="31134" r="39334" b="32332"/>
                <a:stretch/>
              </p:blipFill>
              <p:spPr>
                <a:xfrm>
                  <a:off x="1270441" y="2814123"/>
                  <a:ext cx="380830" cy="694466"/>
                </a:xfrm>
                <a:prstGeom prst="rect">
                  <a:avLst/>
                </a:prstGeom>
                <a:noFill/>
                <a:ln>
                  <a:noFill/>
                </a:ln>
              </p:spPr>
            </p:pic>
            <p:pic>
              <p:nvPicPr>
                <p:cNvPr id="4977" name="Google Shape;4977;p279"/>
                <p:cNvPicPr preferRelativeResize="0"/>
                <p:nvPr/>
              </p:nvPicPr>
              <p:blipFill rotWithShape="1">
                <a:blip r:embed="rId8">
                  <a:alphaModFix/>
                </a:blip>
                <a:srcRect l="40666" t="31134" r="39334" b="32332"/>
                <a:stretch/>
              </p:blipFill>
              <p:spPr>
                <a:xfrm>
                  <a:off x="1937456" y="2498253"/>
                  <a:ext cx="380830" cy="694466"/>
                </a:xfrm>
                <a:prstGeom prst="rect">
                  <a:avLst/>
                </a:prstGeom>
                <a:noFill/>
                <a:ln>
                  <a:noFill/>
                </a:ln>
              </p:spPr>
            </p:pic>
            <p:pic>
              <p:nvPicPr>
                <p:cNvPr id="4978" name="Google Shape;4978;p279"/>
                <p:cNvPicPr preferRelativeResize="0"/>
                <p:nvPr/>
              </p:nvPicPr>
              <p:blipFill rotWithShape="1">
                <a:blip r:embed="rId8">
                  <a:alphaModFix/>
                </a:blip>
                <a:srcRect l="40666" t="31134" r="39334" b="32332"/>
                <a:stretch/>
              </p:blipFill>
              <p:spPr>
                <a:xfrm>
                  <a:off x="1937456" y="3286809"/>
                  <a:ext cx="380830" cy="696706"/>
                </a:xfrm>
                <a:prstGeom prst="rect">
                  <a:avLst/>
                </a:prstGeom>
                <a:noFill/>
                <a:ln>
                  <a:noFill/>
                </a:ln>
              </p:spPr>
            </p:pic>
            <p:pic>
              <p:nvPicPr>
                <p:cNvPr id="4979" name="Google Shape;4979;p279"/>
                <p:cNvPicPr preferRelativeResize="0"/>
                <p:nvPr/>
              </p:nvPicPr>
              <p:blipFill rotWithShape="1">
                <a:blip r:embed="rId8">
                  <a:alphaModFix/>
                </a:blip>
                <a:srcRect l="40666" t="31134" r="39334" b="32332"/>
                <a:stretch/>
              </p:blipFill>
              <p:spPr>
                <a:xfrm>
                  <a:off x="2604470" y="2814123"/>
                  <a:ext cx="380830" cy="694466"/>
                </a:xfrm>
                <a:prstGeom prst="rect">
                  <a:avLst/>
                </a:prstGeom>
                <a:noFill/>
                <a:ln>
                  <a:noFill/>
                </a:ln>
              </p:spPr>
            </p:pic>
          </p:grpSp>
          <p:sp>
            <p:nvSpPr>
              <p:cNvPr id="4954" name="Google Shape;4954;p279"/>
              <p:cNvSpPr/>
              <p:nvPr/>
            </p:nvSpPr>
            <p:spPr>
              <a:xfrm rot="10800000">
                <a:off x="5331330" y="4797705"/>
                <a:ext cx="2014200" cy="1771800"/>
              </a:xfrm>
              <a:prstGeom prst="hexagon">
                <a:avLst>
                  <a:gd name="adj" fmla="val 29545"/>
                  <a:gd name="vf" fmla="val 115470"/>
                </a:avLst>
              </a:prstGeom>
              <a:noFill/>
              <a:ln w="28575" cap="flat" cmpd="sng">
                <a:solidFill>
                  <a:srgbClr val="66666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grpSp>
      <p:grpSp>
        <p:nvGrpSpPr>
          <p:cNvPr id="4980" name="Google Shape;4980;p279"/>
          <p:cNvGrpSpPr/>
          <p:nvPr/>
        </p:nvGrpSpPr>
        <p:grpSpPr>
          <a:xfrm>
            <a:off x="6774956" y="998927"/>
            <a:ext cx="1510851" cy="3942014"/>
            <a:chOff x="9678421" y="1411510"/>
            <a:chExt cx="2014200" cy="5256719"/>
          </a:xfrm>
        </p:grpSpPr>
        <p:grpSp>
          <p:nvGrpSpPr>
            <p:cNvPr id="4981" name="Google Shape;4981;p279"/>
            <p:cNvGrpSpPr/>
            <p:nvPr/>
          </p:nvGrpSpPr>
          <p:grpSpPr>
            <a:xfrm>
              <a:off x="9678421" y="1411510"/>
              <a:ext cx="2014200" cy="1771800"/>
              <a:chOff x="9678421" y="1411510"/>
              <a:chExt cx="2014200" cy="1771800"/>
            </a:xfrm>
          </p:grpSpPr>
          <p:sp>
            <p:nvSpPr>
              <p:cNvPr id="4956" name="Google Shape;4956;p279"/>
              <p:cNvSpPr/>
              <p:nvPr/>
            </p:nvSpPr>
            <p:spPr>
              <a:xfrm rot="10800000">
                <a:off x="9678421" y="1411510"/>
                <a:ext cx="2014200" cy="1771800"/>
              </a:xfrm>
              <a:prstGeom prst="hexagon">
                <a:avLst>
                  <a:gd name="adj" fmla="val 29545"/>
                  <a:gd name="vf" fmla="val 115470"/>
                </a:avLst>
              </a:prstGeom>
              <a:noFill/>
              <a:ln w="28575"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4982" name="Google Shape;4982;p279"/>
              <p:cNvGrpSpPr/>
              <p:nvPr/>
            </p:nvGrpSpPr>
            <p:grpSpPr>
              <a:xfrm>
                <a:off x="10081462" y="1509897"/>
                <a:ext cx="1207946" cy="1613042"/>
                <a:chOff x="1270043" y="1707753"/>
                <a:chExt cx="1714858" cy="2276058"/>
              </a:xfrm>
            </p:grpSpPr>
            <p:pic>
              <p:nvPicPr>
                <p:cNvPr id="4983" name="Google Shape;4983;p279"/>
                <p:cNvPicPr preferRelativeResize="0"/>
                <p:nvPr/>
              </p:nvPicPr>
              <p:blipFill rotWithShape="1">
                <a:blip r:embed="rId9">
                  <a:alphaModFix/>
                </a:blip>
                <a:srcRect l="40666" t="31134" r="39334" b="32332"/>
                <a:stretch/>
              </p:blipFill>
              <p:spPr>
                <a:xfrm>
                  <a:off x="1270043" y="2061707"/>
                  <a:ext cx="380830" cy="694466"/>
                </a:xfrm>
                <a:prstGeom prst="rect">
                  <a:avLst/>
                </a:prstGeom>
                <a:noFill/>
                <a:ln>
                  <a:noFill/>
                </a:ln>
              </p:spPr>
            </p:pic>
            <p:pic>
              <p:nvPicPr>
                <p:cNvPr id="4984" name="Google Shape;4984;p279"/>
                <p:cNvPicPr preferRelativeResize="0"/>
                <p:nvPr/>
              </p:nvPicPr>
              <p:blipFill rotWithShape="1">
                <a:blip r:embed="rId9">
                  <a:alphaModFix/>
                </a:blip>
                <a:srcRect l="40666" t="31134" r="39334" b="32332"/>
                <a:stretch/>
              </p:blipFill>
              <p:spPr>
                <a:xfrm>
                  <a:off x="1916777" y="1707753"/>
                  <a:ext cx="383083" cy="696706"/>
                </a:xfrm>
                <a:prstGeom prst="rect">
                  <a:avLst/>
                </a:prstGeom>
                <a:noFill/>
                <a:ln>
                  <a:noFill/>
                </a:ln>
              </p:spPr>
            </p:pic>
            <p:pic>
              <p:nvPicPr>
                <p:cNvPr id="4985" name="Google Shape;4985;p279"/>
                <p:cNvPicPr preferRelativeResize="0"/>
                <p:nvPr/>
              </p:nvPicPr>
              <p:blipFill rotWithShape="1">
                <a:blip r:embed="rId9">
                  <a:alphaModFix/>
                </a:blip>
                <a:srcRect l="40666" t="31134" r="39334" b="32332"/>
                <a:stretch/>
              </p:blipFill>
              <p:spPr>
                <a:xfrm>
                  <a:off x="2565764" y="2061707"/>
                  <a:ext cx="380828" cy="694466"/>
                </a:xfrm>
                <a:prstGeom prst="rect">
                  <a:avLst/>
                </a:prstGeom>
                <a:noFill/>
                <a:ln>
                  <a:noFill/>
                </a:ln>
              </p:spPr>
            </p:pic>
            <p:pic>
              <p:nvPicPr>
                <p:cNvPr id="4986" name="Google Shape;4986;p279"/>
                <p:cNvPicPr preferRelativeResize="0"/>
                <p:nvPr/>
              </p:nvPicPr>
              <p:blipFill rotWithShape="1">
                <a:blip r:embed="rId8">
                  <a:alphaModFix/>
                </a:blip>
                <a:srcRect l="40666" t="31134" r="39334" b="32332"/>
                <a:stretch/>
              </p:blipFill>
              <p:spPr>
                <a:xfrm>
                  <a:off x="1270043" y="2814419"/>
                  <a:ext cx="380830" cy="694466"/>
                </a:xfrm>
                <a:prstGeom prst="rect">
                  <a:avLst/>
                </a:prstGeom>
                <a:noFill/>
                <a:ln>
                  <a:noFill/>
                </a:ln>
              </p:spPr>
            </p:pic>
            <p:pic>
              <p:nvPicPr>
                <p:cNvPr id="4987" name="Google Shape;4987;p279"/>
                <p:cNvPicPr preferRelativeResize="0"/>
                <p:nvPr/>
              </p:nvPicPr>
              <p:blipFill rotWithShape="1">
                <a:blip r:embed="rId8">
                  <a:alphaModFix/>
                </a:blip>
                <a:srcRect l="40666" t="31134" r="39334" b="32332"/>
                <a:stretch/>
              </p:blipFill>
              <p:spPr>
                <a:xfrm>
                  <a:off x="1937057" y="2498548"/>
                  <a:ext cx="380830" cy="694466"/>
                </a:xfrm>
                <a:prstGeom prst="rect">
                  <a:avLst/>
                </a:prstGeom>
                <a:noFill/>
                <a:ln>
                  <a:noFill/>
                </a:ln>
              </p:spPr>
            </p:pic>
            <p:pic>
              <p:nvPicPr>
                <p:cNvPr id="4988" name="Google Shape;4988;p279"/>
                <p:cNvPicPr preferRelativeResize="0"/>
                <p:nvPr/>
              </p:nvPicPr>
              <p:blipFill rotWithShape="1">
                <a:blip r:embed="rId9">
                  <a:alphaModFix/>
                </a:blip>
                <a:srcRect l="40666" t="31134" r="39334" b="32332"/>
                <a:stretch/>
              </p:blipFill>
              <p:spPr>
                <a:xfrm>
                  <a:off x="1937057" y="3287104"/>
                  <a:ext cx="380830" cy="696707"/>
                </a:xfrm>
                <a:prstGeom prst="rect">
                  <a:avLst/>
                </a:prstGeom>
                <a:noFill/>
                <a:ln>
                  <a:noFill/>
                </a:ln>
              </p:spPr>
            </p:pic>
            <p:pic>
              <p:nvPicPr>
                <p:cNvPr id="4989" name="Google Shape;4989;p279"/>
                <p:cNvPicPr preferRelativeResize="0"/>
                <p:nvPr/>
              </p:nvPicPr>
              <p:blipFill rotWithShape="1">
                <a:blip r:embed="rId9">
                  <a:alphaModFix/>
                </a:blip>
                <a:srcRect l="40666" t="31134" r="39334" b="32332"/>
                <a:stretch/>
              </p:blipFill>
              <p:spPr>
                <a:xfrm>
                  <a:off x="2604071" y="2814419"/>
                  <a:ext cx="380830" cy="694466"/>
                </a:xfrm>
                <a:prstGeom prst="rect">
                  <a:avLst/>
                </a:prstGeom>
                <a:noFill/>
                <a:ln>
                  <a:noFill/>
                </a:ln>
              </p:spPr>
            </p:pic>
          </p:grpSp>
        </p:grpSp>
        <p:grpSp>
          <p:nvGrpSpPr>
            <p:cNvPr id="4990" name="Google Shape;4990;p279"/>
            <p:cNvGrpSpPr/>
            <p:nvPr/>
          </p:nvGrpSpPr>
          <p:grpSpPr>
            <a:xfrm>
              <a:off x="9678421" y="4896429"/>
              <a:ext cx="2014200" cy="1771800"/>
              <a:chOff x="9678421" y="4896429"/>
              <a:chExt cx="2014200" cy="1771800"/>
            </a:xfrm>
          </p:grpSpPr>
          <p:sp>
            <p:nvSpPr>
              <p:cNvPr id="4958" name="Google Shape;4958;p279"/>
              <p:cNvSpPr/>
              <p:nvPr/>
            </p:nvSpPr>
            <p:spPr>
              <a:xfrm rot="10800000">
                <a:off x="9678421" y="4896429"/>
                <a:ext cx="2014200" cy="1771800"/>
              </a:xfrm>
              <a:prstGeom prst="hexagon">
                <a:avLst>
                  <a:gd name="adj" fmla="val 29545"/>
                  <a:gd name="vf" fmla="val 115470"/>
                </a:avLst>
              </a:prstGeom>
              <a:noFill/>
              <a:ln w="28575"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4991" name="Google Shape;4991;p279"/>
              <p:cNvGrpSpPr/>
              <p:nvPr/>
            </p:nvGrpSpPr>
            <p:grpSpPr>
              <a:xfrm>
                <a:off x="10081462" y="4982115"/>
                <a:ext cx="1207946" cy="1613042"/>
                <a:chOff x="1270043" y="1708010"/>
                <a:chExt cx="1714858" cy="2276058"/>
              </a:xfrm>
            </p:grpSpPr>
            <p:pic>
              <p:nvPicPr>
                <p:cNvPr id="4992" name="Google Shape;4992;p279"/>
                <p:cNvPicPr preferRelativeResize="0"/>
                <p:nvPr/>
              </p:nvPicPr>
              <p:blipFill rotWithShape="1">
                <a:blip r:embed="rId8">
                  <a:alphaModFix/>
                </a:blip>
                <a:srcRect l="40666" t="31134" r="39334" b="32332"/>
                <a:stretch/>
              </p:blipFill>
              <p:spPr>
                <a:xfrm>
                  <a:off x="1270043" y="2061964"/>
                  <a:ext cx="380830" cy="694466"/>
                </a:xfrm>
                <a:prstGeom prst="rect">
                  <a:avLst/>
                </a:prstGeom>
                <a:noFill/>
                <a:ln>
                  <a:noFill/>
                </a:ln>
              </p:spPr>
            </p:pic>
            <p:pic>
              <p:nvPicPr>
                <p:cNvPr id="4993" name="Google Shape;4993;p279"/>
                <p:cNvPicPr preferRelativeResize="0"/>
                <p:nvPr/>
              </p:nvPicPr>
              <p:blipFill rotWithShape="1">
                <a:blip r:embed="rId8">
                  <a:alphaModFix/>
                </a:blip>
                <a:srcRect l="40666" t="31134" r="39334" b="32332"/>
                <a:stretch/>
              </p:blipFill>
              <p:spPr>
                <a:xfrm>
                  <a:off x="1916777" y="1708010"/>
                  <a:ext cx="383083" cy="696707"/>
                </a:xfrm>
                <a:prstGeom prst="rect">
                  <a:avLst/>
                </a:prstGeom>
                <a:noFill/>
                <a:ln>
                  <a:noFill/>
                </a:ln>
              </p:spPr>
            </p:pic>
            <p:pic>
              <p:nvPicPr>
                <p:cNvPr id="4994" name="Google Shape;4994;p279"/>
                <p:cNvPicPr preferRelativeResize="0"/>
                <p:nvPr/>
              </p:nvPicPr>
              <p:blipFill rotWithShape="1">
                <a:blip r:embed="rId9">
                  <a:alphaModFix/>
                </a:blip>
                <a:srcRect l="40666" t="31134" r="39334" b="32332"/>
                <a:stretch/>
              </p:blipFill>
              <p:spPr>
                <a:xfrm>
                  <a:off x="2565764" y="2061964"/>
                  <a:ext cx="380828" cy="694466"/>
                </a:xfrm>
                <a:prstGeom prst="rect">
                  <a:avLst/>
                </a:prstGeom>
                <a:noFill/>
                <a:ln>
                  <a:noFill/>
                </a:ln>
              </p:spPr>
            </p:pic>
            <p:pic>
              <p:nvPicPr>
                <p:cNvPr id="4995" name="Google Shape;4995;p279"/>
                <p:cNvPicPr preferRelativeResize="0"/>
                <p:nvPr/>
              </p:nvPicPr>
              <p:blipFill rotWithShape="1">
                <a:blip r:embed="rId9">
                  <a:alphaModFix/>
                </a:blip>
                <a:srcRect l="40666" t="31134" r="39334" b="32332"/>
                <a:stretch/>
              </p:blipFill>
              <p:spPr>
                <a:xfrm>
                  <a:off x="1270043" y="2814676"/>
                  <a:ext cx="380830" cy="694466"/>
                </a:xfrm>
                <a:prstGeom prst="rect">
                  <a:avLst/>
                </a:prstGeom>
                <a:noFill/>
                <a:ln>
                  <a:noFill/>
                </a:ln>
              </p:spPr>
            </p:pic>
            <p:pic>
              <p:nvPicPr>
                <p:cNvPr id="4996" name="Google Shape;4996;p279"/>
                <p:cNvPicPr preferRelativeResize="0"/>
                <p:nvPr/>
              </p:nvPicPr>
              <p:blipFill rotWithShape="1">
                <a:blip r:embed="rId8">
                  <a:alphaModFix/>
                </a:blip>
                <a:srcRect l="40666" t="31134" r="39334" b="32332"/>
                <a:stretch/>
              </p:blipFill>
              <p:spPr>
                <a:xfrm>
                  <a:off x="1937057" y="2498806"/>
                  <a:ext cx="380830" cy="694466"/>
                </a:xfrm>
                <a:prstGeom prst="rect">
                  <a:avLst/>
                </a:prstGeom>
                <a:noFill/>
                <a:ln>
                  <a:noFill/>
                </a:ln>
              </p:spPr>
            </p:pic>
            <p:pic>
              <p:nvPicPr>
                <p:cNvPr id="4997" name="Google Shape;4997;p279"/>
                <p:cNvPicPr preferRelativeResize="0"/>
                <p:nvPr/>
              </p:nvPicPr>
              <p:blipFill rotWithShape="1">
                <a:blip r:embed="rId8">
                  <a:alphaModFix/>
                </a:blip>
                <a:srcRect l="40666" t="31134" r="39334" b="32332"/>
                <a:stretch/>
              </p:blipFill>
              <p:spPr>
                <a:xfrm>
                  <a:off x="1937057" y="3287362"/>
                  <a:ext cx="380830" cy="696706"/>
                </a:xfrm>
                <a:prstGeom prst="rect">
                  <a:avLst/>
                </a:prstGeom>
                <a:noFill/>
                <a:ln>
                  <a:noFill/>
                </a:ln>
              </p:spPr>
            </p:pic>
            <p:pic>
              <p:nvPicPr>
                <p:cNvPr id="4998" name="Google Shape;4998;p279"/>
                <p:cNvPicPr preferRelativeResize="0"/>
                <p:nvPr/>
              </p:nvPicPr>
              <p:blipFill rotWithShape="1">
                <a:blip r:embed="rId8">
                  <a:alphaModFix/>
                </a:blip>
                <a:srcRect l="40666" t="31134" r="39334" b="32332"/>
                <a:stretch/>
              </p:blipFill>
              <p:spPr>
                <a:xfrm>
                  <a:off x="2604071" y="2814676"/>
                  <a:ext cx="380830" cy="694466"/>
                </a:xfrm>
                <a:prstGeom prst="rect">
                  <a:avLst/>
                </a:prstGeom>
                <a:noFill/>
                <a:ln>
                  <a:noFill/>
                </a:ln>
              </p:spPr>
            </p:pic>
          </p:grpSp>
        </p:grpSp>
      </p:grpSp>
      <p:sp>
        <p:nvSpPr>
          <p:cNvPr id="4999" name="Google Shape;4999;p279"/>
          <p:cNvSpPr/>
          <p:nvPr/>
        </p:nvSpPr>
        <p:spPr>
          <a:xfrm>
            <a:off x="670322" y="4173141"/>
            <a:ext cx="1794300" cy="30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GB" sz="1200"/>
              <a:t>Sample</a:t>
            </a:r>
            <a:endParaRPr sz="1200" b="0" i="0" u="none" strike="noStrike" cap="none">
              <a:solidFill>
                <a:srgbClr val="000000"/>
              </a:solidFill>
              <a:latin typeface="Calibri"/>
              <a:ea typeface="Calibri"/>
              <a:cs typeface="Calibri"/>
              <a:sym typeface="Calibri"/>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5003"/>
        <p:cNvGrpSpPr/>
        <p:nvPr/>
      </p:nvGrpSpPr>
      <p:grpSpPr>
        <a:xfrm>
          <a:off x="0" y="0"/>
          <a:ext cx="0" cy="0"/>
          <a:chOff x="0" y="0"/>
          <a:chExt cx="0" cy="0"/>
        </a:xfrm>
      </p:grpSpPr>
      <p:sp>
        <p:nvSpPr>
          <p:cNvPr id="5004" name="Google Shape;5004;p280"/>
          <p:cNvSpPr txBox="1"/>
          <p:nvPr/>
        </p:nvSpPr>
        <p:spPr>
          <a:xfrm>
            <a:off x="52388" y="4895850"/>
            <a:ext cx="3086100" cy="253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A6A6A6"/>
              </a:buClr>
              <a:buSzPts val="800"/>
              <a:buFont typeface="Arial"/>
              <a:buNone/>
            </a:pPr>
            <a:r>
              <a:rPr lang="en-GB" sz="800" b="0" i="0" u="none">
                <a:solidFill>
                  <a:srgbClr val="A6A6A6"/>
                </a:solidFill>
                <a:latin typeface="Arial"/>
                <a:ea typeface="Arial"/>
                <a:cs typeface="Arial"/>
                <a:sym typeface="Arial"/>
              </a:rPr>
              <a:t>© The Behavioural Insights Team</a:t>
            </a:r>
            <a:endParaRPr sz="1100"/>
          </a:p>
        </p:txBody>
      </p:sp>
      <p:sp>
        <p:nvSpPr>
          <p:cNvPr id="5005" name="Google Shape;5005;p280"/>
          <p:cNvSpPr txBox="1">
            <a:spLocks noGrp="1"/>
          </p:cNvSpPr>
          <p:nvPr>
            <p:ph type="title"/>
          </p:nvPr>
        </p:nvSpPr>
        <p:spPr>
          <a:xfrm>
            <a:off x="319100" y="0"/>
            <a:ext cx="8179200" cy="994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GB" sz="2400" b="1">
                <a:latin typeface="Arial"/>
                <a:ea typeface="Arial"/>
                <a:cs typeface="Arial"/>
                <a:sym typeface="Arial"/>
              </a:rPr>
              <a:t>Reducing antibiotic prescriptions</a:t>
            </a:r>
            <a:endParaRPr sz="2400" b="1">
              <a:latin typeface="Arial"/>
              <a:ea typeface="Arial"/>
              <a:cs typeface="Arial"/>
              <a:sym typeface="Arial"/>
            </a:endParaRPr>
          </a:p>
        </p:txBody>
      </p:sp>
      <p:sp>
        <p:nvSpPr>
          <p:cNvPr id="5006" name="Google Shape;5006;p280"/>
          <p:cNvSpPr/>
          <p:nvPr/>
        </p:nvSpPr>
        <p:spPr>
          <a:xfrm rot="-5400000" flipH="1">
            <a:off x="7062149" y="2700976"/>
            <a:ext cx="1539600" cy="9192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Arial"/>
              <a:ea typeface="Arial"/>
              <a:cs typeface="Arial"/>
              <a:sym typeface="Arial"/>
            </a:endParaRPr>
          </a:p>
        </p:txBody>
      </p:sp>
      <p:pic>
        <p:nvPicPr>
          <p:cNvPr id="5007" name="Google Shape;5007;p280"/>
          <p:cNvPicPr preferRelativeResize="0"/>
          <p:nvPr/>
        </p:nvPicPr>
        <p:blipFill rotWithShape="1">
          <a:blip r:embed="rId3">
            <a:alphaModFix/>
          </a:blip>
          <a:srcRect/>
          <a:stretch/>
        </p:blipFill>
        <p:spPr>
          <a:xfrm>
            <a:off x="1190853" y="994200"/>
            <a:ext cx="6762300" cy="3940500"/>
          </a:xfrm>
          <a:prstGeom prst="rect">
            <a:avLst/>
          </a:prstGeom>
          <a:noFill/>
          <a:ln>
            <a:noFill/>
          </a:ln>
        </p:spPr>
      </p:pic>
      <p:sp>
        <p:nvSpPr>
          <p:cNvPr id="5008" name="Google Shape;5008;p280"/>
          <p:cNvSpPr txBox="1"/>
          <p:nvPr/>
        </p:nvSpPr>
        <p:spPr>
          <a:xfrm rot="-5400000" flipH="1">
            <a:off x="6423689" y="2976767"/>
            <a:ext cx="1493100" cy="760800"/>
          </a:xfrm>
          <a:prstGeom prst="rect">
            <a:avLst/>
          </a:prstGeom>
          <a:solidFill>
            <a:srgbClr val="FFFFFF"/>
          </a:solidFill>
          <a:ln w="254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rgbClr val="000000"/>
              </a:solidFill>
              <a:latin typeface="Calibri"/>
              <a:ea typeface="Calibri"/>
              <a:cs typeface="Calibri"/>
              <a:sym typeface="Calibri"/>
            </a:endParaRPr>
          </a:p>
        </p:txBody>
      </p:sp>
      <p:sp>
        <p:nvSpPr>
          <p:cNvPr id="5009" name="Google Shape;5009;p280"/>
          <p:cNvSpPr/>
          <p:nvPr/>
        </p:nvSpPr>
        <p:spPr>
          <a:xfrm rot="-5400000" flipH="1">
            <a:off x="7214549" y="2853376"/>
            <a:ext cx="1539600" cy="9192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Arial"/>
              <a:ea typeface="Arial"/>
              <a:cs typeface="Arial"/>
              <a:sym typeface="Arial"/>
            </a:endParaRPr>
          </a:p>
        </p:txBody>
      </p:sp>
      <p:sp>
        <p:nvSpPr>
          <p:cNvPr id="5010" name="Google Shape;5010;p280"/>
          <p:cNvSpPr txBox="1"/>
          <p:nvPr/>
        </p:nvSpPr>
        <p:spPr>
          <a:xfrm>
            <a:off x="7753075" y="2436400"/>
            <a:ext cx="1406100" cy="147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500" b="0" i="0" u="none" strike="noStrike" cap="none">
                <a:solidFill>
                  <a:srgbClr val="000000"/>
                </a:solidFill>
                <a:latin typeface="Arial"/>
                <a:ea typeface="Arial"/>
                <a:cs typeface="Arial"/>
                <a:sym typeface="Arial"/>
              </a:rPr>
              <a:t>Antibiotic prescribing rate was </a:t>
            </a:r>
            <a:r>
              <a:rPr lang="en-GB" sz="1500" b="1" i="0" u="none" strike="noStrike" cap="none">
                <a:solidFill>
                  <a:srgbClr val="1899D6"/>
                </a:solidFill>
                <a:latin typeface="Arial"/>
                <a:ea typeface="Arial"/>
                <a:cs typeface="Arial"/>
                <a:sym typeface="Arial"/>
              </a:rPr>
              <a:t>3.3% lower </a:t>
            </a:r>
            <a:r>
              <a:rPr lang="en-GB" sz="1500" b="0" i="0" u="none" strike="noStrike" cap="none">
                <a:solidFill>
                  <a:srgbClr val="000000"/>
                </a:solidFill>
                <a:latin typeface="Arial"/>
                <a:ea typeface="Arial"/>
                <a:cs typeface="Arial"/>
                <a:sym typeface="Arial"/>
              </a:rPr>
              <a:t>in the intervention group</a:t>
            </a:r>
            <a:endParaRPr sz="1500" b="0" i="0" u="none" strike="noStrike" cap="none">
              <a:solidFill>
                <a:srgbClr val="000000"/>
              </a:solidFill>
              <a:latin typeface="Arial"/>
              <a:ea typeface="Arial"/>
              <a:cs typeface="Arial"/>
              <a:sym typeface="Arial"/>
            </a:endParaRPr>
          </a:p>
        </p:txBody>
      </p:sp>
      <p:sp>
        <p:nvSpPr>
          <p:cNvPr id="5011" name="Google Shape;5011;p280"/>
          <p:cNvSpPr txBox="1"/>
          <p:nvPr/>
        </p:nvSpPr>
        <p:spPr>
          <a:xfrm rot="-5400000" flipH="1">
            <a:off x="6576089" y="3129167"/>
            <a:ext cx="1493100" cy="760800"/>
          </a:xfrm>
          <a:prstGeom prst="rect">
            <a:avLst/>
          </a:prstGeom>
          <a:solidFill>
            <a:srgbClr val="FFFFFF"/>
          </a:solidFill>
          <a:ln w="254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rgbClr val="000000"/>
              </a:solidFill>
              <a:latin typeface="Calibri"/>
              <a:ea typeface="Calibri"/>
              <a:cs typeface="Calibri"/>
              <a:sym typeface="Calibri"/>
            </a:endParaRPr>
          </a:p>
        </p:txBody>
      </p:sp>
      <p:sp>
        <p:nvSpPr>
          <p:cNvPr id="5012" name="Google Shape;5012;p280"/>
          <p:cNvSpPr txBox="1"/>
          <p:nvPr/>
        </p:nvSpPr>
        <p:spPr>
          <a:xfrm>
            <a:off x="7161610" y="4192191"/>
            <a:ext cx="882300" cy="3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200" i="0" u="none" strike="noStrike" cap="none">
                <a:solidFill>
                  <a:srgbClr val="7F7F7F"/>
                </a:solidFill>
              </a:rPr>
              <a:t>n=1,581</a:t>
            </a:r>
            <a:endParaRPr sz="120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5016"/>
        <p:cNvGrpSpPr/>
        <p:nvPr/>
      </p:nvGrpSpPr>
      <p:grpSpPr>
        <a:xfrm>
          <a:off x="0" y="0"/>
          <a:ext cx="0" cy="0"/>
          <a:chOff x="0" y="0"/>
          <a:chExt cx="0" cy="0"/>
        </a:xfrm>
      </p:grpSpPr>
      <p:sp>
        <p:nvSpPr>
          <p:cNvPr id="5017" name="Google Shape;5017;p281"/>
          <p:cNvSpPr txBox="1"/>
          <p:nvPr/>
        </p:nvSpPr>
        <p:spPr>
          <a:xfrm>
            <a:off x="52388" y="4895850"/>
            <a:ext cx="3086100" cy="253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A6A6A6"/>
              </a:buClr>
              <a:buSzPts val="800"/>
              <a:buFont typeface="Arial"/>
              <a:buNone/>
            </a:pPr>
            <a:r>
              <a:rPr lang="en-GB" sz="800" b="0" i="0" u="none">
                <a:solidFill>
                  <a:srgbClr val="A6A6A6"/>
                </a:solidFill>
                <a:latin typeface="Arial"/>
                <a:ea typeface="Arial"/>
                <a:cs typeface="Arial"/>
                <a:sym typeface="Arial"/>
              </a:rPr>
              <a:t>© The Behavioural Insights Team</a:t>
            </a:r>
            <a:endParaRPr sz="1100"/>
          </a:p>
        </p:txBody>
      </p:sp>
      <p:sp>
        <p:nvSpPr>
          <p:cNvPr id="5018" name="Google Shape;5018;p281"/>
          <p:cNvSpPr txBox="1">
            <a:spLocks noGrp="1"/>
          </p:cNvSpPr>
          <p:nvPr>
            <p:ph type="title"/>
          </p:nvPr>
        </p:nvSpPr>
        <p:spPr>
          <a:xfrm>
            <a:off x="319100" y="0"/>
            <a:ext cx="8179200" cy="994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GB" sz="2400" b="1">
                <a:latin typeface="Arial"/>
                <a:ea typeface="Arial"/>
                <a:cs typeface="Arial"/>
                <a:sym typeface="Arial"/>
              </a:rPr>
              <a:t>The TESTS methodology: </a:t>
            </a:r>
            <a:r>
              <a:rPr lang="en-GB" sz="2400" b="1">
                <a:solidFill>
                  <a:srgbClr val="0098DB"/>
                </a:solidFill>
                <a:latin typeface="Arial"/>
                <a:ea typeface="Arial"/>
                <a:cs typeface="Arial"/>
                <a:sym typeface="Arial"/>
              </a:rPr>
              <a:t>Scale</a:t>
            </a:r>
            <a:endParaRPr sz="2400" b="1">
              <a:latin typeface="Arial"/>
              <a:ea typeface="Arial"/>
              <a:cs typeface="Arial"/>
              <a:sym typeface="Arial"/>
            </a:endParaRPr>
          </a:p>
        </p:txBody>
      </p:sp>
      <p:sp>
        <p:nvSpPr>
          <p:cNvPr id="5019" name="Google Shape;5019;p281"/>
          <p:cNvSpPr/>
          <p:nvPr/>
        </p:nvSpPr>
        <p:spPr>
          <a:xfrm>
            <a:off x="3536262" y="1872535"/>
            <a:ext cx="2059800" cy="1784400"/>
          </a:xfrm>
          <a:prstGeom prst="hexagon">
            <a:avLst>
              <a:gd name="adj" fmla="val 25000"/>
              <a:gd name="vf" fmla="val 115470"/>
            </a:avLst>
          </a:prstGeom>
          <a:solidFill>
            <a:srgbClr val="FFFFFF"/>
          </a:solidFill>
          <a:ln w="28575" cap="flat" cmpd="sng">
            <a:solidFill>
              <a:srgbClr val="0098D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0" name="Google Shape;5020;p281"/>
          <p:cNvSpPr/>
          <p:nvPr/>
        </p:nvSpPr>
        <p:spPr>
          <a:xfrm>
            <a:off x="427337" y="1872535"/>
            <a:ext cx="2059800" cy="1784400"/>
          </a:xfrm>
          <a:prstGeom prst="hexagon">
            <a:avLst>
              <a:gd name="adj" fmla="val 25000"/>
              <a:gd name="vf" fmla="val 115470"/>
            </a:avLst>
          </a:prstGeom>
          <a:solidFill>
            <a:srgbClr val="FFFFFF"/>
          </a:solidFill>
          <a:ln w="28575" cap="flat" cmpd="sng">
            <a:solidFill>
              <a:srgbClr val="0098D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1" name="Google Shape;5021;p281"/>
          <p:cNvSpPr/>
          <p:nvPr/>
        </p:nvSpPr>
        <p:spPr>
          <a:xfrm>
            <a:off x="6645187" y="1872535"/>
            <a:ext cx="2059800" cy="1784400"/>
          </a:xfrm>
          <a:prstGeom prst="hexagon">
            <a:avLst>
              <a:gd name="adj" fmla="val 25000"/>
              <a:gd name="vf" fmla="val 115470"/>
            </a:avLst>
          </a:prstGeom>
          <a:solidFill>
            <a:srgbClr val="FFFFFF"/>
          </a:solidFill>
          <a:ln w="28575" cap="flat" cmpd="sng">
            <a:solidFill>
              <a:srgbClr val="0098D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2" name="Google Shape;5022;p281"/>
          <p:cNvSpPr txBox="1"/>
          <p:nvPr/>
        </p:nvSpPr>
        <p:spPr>
          <a:xfrm>
            <a:off x="427325" y="3823148"/>
            <a:ext cx="2059800" cy="964500"/>
          </a:xfrm>
          <a:prstGeom prst="rect">
            <a:avLst/>
          </a:prstGeom>
          <a:solidFill>
            <a:srgbClr val="FFFFFF"/>
          </a:solidFill>
          <a:ln>
            <a:noFill/>
          </a:ln>
        </p:spPr>
        <p:txBody>
          <a:bodyPr spcFirstLastPara="1" wrap="square" lIns="68575" tIns="34275" rIns="68575" bIns="34275" anchor="t" anchorCtr="0">
            <a:noAutofit/>
          </a:bodyPr>
          <a:lstStyle/>
          <a:p>
            <a:pPr marL="0" lvl="0" indent="0" algn="ctr" rtl="0">
              <a:lnSpc>
                <a:spcPct val="115000"/>
              </a:lnSpc>
              <a:spcBef>
                <a:spcPts val="0"/>
              </a:spcBef>
              <a:spcAft>
                <a:spcPts val="0"/>
              </a:spcAft>
              <a:buNone/>
            </a:pPr>
            <a:r>
              <a:rPr lang="en-GB" sz="1300" b="1">
                <a:solidFill>
                  <a:srgbClr val="0098DB"/>
                </a:solidFill>
              </a:rPr>
              <a:t>Process evaluation </a:t>
            </a:r>
            <a:endParaRPr sz="1300" b="1">
              <a:solidFill>
                <a:srgbClr val="0098DB"/>
              </a:solidFill>
            </a:endParaRPr>
          </a:p>
          <a:p>
            <a:pPr marL="0" marR="0" lvl="0" indent="0" algn="ctr" rtl="0">
              <a:lnSpc>
                <a:spcPct val="100000"/>
              </a:lnSpc>
              <a:spcBef>
                <a:spcPts val="0"/>
              </a:spcBef>
              <a:spcAft>
                <a:spcPts val="0"/>
              </a:spcAft>
              <a:buNone/>
            </a:pPr>
            <a:endParaRPr sz="1200">
              <a:solidFill>
                <a:srgbClr val="0098DB"/>
              </a:solidFill>
            </a:endParaRPr>
          </a:p>
        </p:txBody>
      </p:sp>
      <p:sp>
        <p:nvSpPr>
          <p:cNvPr id="5023" name="Google Shape;5023;p281"/>
          <p:cNvSpPr txBox="1"/>
          <p:nvPr/>
        </p:nvSpPr>
        <p:spPr>
          <a:xfrm>
            <a:off x="3399812" y="3823160"/>
            <a:ext cx="2454300" cy="803700"/>
          </a:xfrm>
          <a:prstGeom prst="rect">
            <a:avLst/>
          </a:prstGeom>
          <a:solidFill>
            <a:srgbClr val="FFFFFF"/>
          </a:solidFill>
          <a:ln>
            <a:noFill/>
          </a:ln>
        </p:spPr>
        <p:txBody>
          <a:bodyPr spcFirstLastPara="1" wrap="square" lIns="68575" tIns="34275" rIns="68575" bIns="34275" anchor="t" anchorCtr="0">
            <a:noAutofit/>
          </a:bodyPr>
          <a:lstStyle/>
          <a:p>
            <a:pPr marL="0" lvl="0" indent="0" algn="ctr" rtl="0">
              <a:lnSpc>
                <a:spcPct val="115000"/>
              </a:lnSpc>
              <a:spcBef>
                <a:spcPts val="0"/>
              </a:spcBef>
              <a:spcAft>
                <a:spcPts val="0"/>
              </a:spcAft>
              <a:buNone/>
            </a:pPr>
            <a:r>
              <a:rPr lang="en-GB" sz="1300" b="1">
                <a:solidFill>
                  <a:srgbClr val="0098DB"/>
                </a:solidFill>
              </a:rPr>
              <a:t>Cost benefit analysis</a:t>
            </a:r>
            <a:endParaRPr sz="1300" b="1">
              <a:solidFill>
                <a:srgbClr val="0098DB"/>
              </a:solidFill>
            </a:endParaRPr>
          </a:p>
        </p:txBody>
      </p:sp>
      <p:sp>
        <p:nvSpPr>
          <p:cNvPr id="5024" name="Google Shape;5024;p281"/>
          <p:cNvSpPr txBox="1"/>
          <p:nvPr/>
        </p:nvSpPr>
        <p:spPr>
          <a:xfrm>
            <a:off x="6645187" y="3823160"/>
            <a:ext cx="2059800" cy="994200"/>
          </a:xfrm>
          <a:prstGeom prst="rect">
            <a:avLst/>
          </a:prstGeom>
          <a:solidFill>
            <a:srgbClr val="FFFFFF"/>
          </a:solidFill>
          <a:ln>
            <a:noFill/>
          </a:ln>
        </p:spPr>
        <p:txBody>
          <a:bodyPr spcFirstLastPara="1" wrap="square" lIns="68575" tIns="34275" rIns="68575" bIns="34275" anchor="t" anchorCtr="0">
            <a:noAutofit/>
          </a:bodyPr>
          <a:lstStyle/>
          <a:p>
            <a:pPr marL="0" lvl="0" indent="0" algn="ctr" rtl="0">
              <a:lnSpc>
                <a:spcPct val="115000"/>
              </a:lnSpc>
              <a:spcBef>
                <a:spcPts val="0"/>
              </a:spcBef>
              <a:spcAft>
                <a:spcPts val="0"/>
              </a:spcAft>
              <a:buNone/>
            </a:pPr>
            <a:r>
              <a:rPr lang="en-GB" sz="1300" b="1">
                <a:solidFill>
                  <a:srgbClr val="0098DB"/>
                </a:solidFill>
              </a:rPr>
              <a:t>Knowledge sharing</a:t>
            </a:r>
            <a:endParaRPr sz="1300" b="1">
              <a:solidFill>
                <a:srgbClr val="0098DB"/>
              </a:solidFill>
            </a:endParaRPr>
          </a:p>
        </p:txBody>
      </p:sp>
      <p:sp>
        <p:nvSpPr>
          <p:cNvPr id="5025" name="Google Shape;5025;p281"/>
          <p:cNvSpPr txBox="1"/>
          <p:nvPr/>
        </p:nvSpPr>
        <p:spPr>
          <a:xfrm>
            <a:off x="1851825" y="1026925"/>
            <a:ext cx="5507400" cy="5271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a:solidFill>
                  <a:schemeClr val="dk1"/>
                </a:solidFill>
              </a:rPr>
              <a:t>Consider the risks and merits of scaling the intervention and develop a plan for roll out</a:t>
            </a:r>
            <a:endParaRPr>
              <a:solidFill>
                <a:schemeClr val="dk1"/>
              </a:solidFill>
            </a:endParaRPr>
          </a:p>
          <a:p>
            <a:pPr marL="0" marR="0" lvl="0" indent="0" algn="ctr" rtl="0">
              <a:lnSpc>
                <a:spcPct val="100000"/>
              </a:lnSpc>
              <a:spcBef>
                <a:spcPts val="0"/>
              </a:spcBef>
              <a:spcAft>
                <a:spcPts val="0"/>
              </a:spcAft>
              <a:buClr>
                <a:srgbClr val="000000"/>
              </a:buClr>
              <a:buSzPts val="1600"/>
              <a:buFont typeface="Arial"/>
              <a:buNone/>
            </a:pPr>
            <a:endParaRPr>
              <a:solidFill>
                <a:schemeClr val="dk1"/>
              </a:solidFill>
            </a:endParaRPr>
          </a:p>
        </p:txBody>
      </p:sp>
      <p:pic>
        <p:nvPicPr>
          <p:cNvPr id="5026" name="Google Shape;5026;p281"/>
          <p:cNvPicPr preferRelativeResize="0"/>
          <p:nvPr/>
        </p:nvPicPr>
        <p:blipFill>
          <a:blip r:embed="rId3">
            <a:alphaModFix/>
          </a:blip>
          <a:stretch>
            <a:fillRect/>
          </a:stretch>
        </p:blipFill>
        <p:spPr>
          <a:xfrm>
            <a:off x="838275" y="2145838"/>
            <a:ext cx="1237900" cy="1237900"/>
          </a:xfrm>
          <a:prstGeom prst="rect">
            <a:avLst/>
          </a:prstGeom>
          <a:noFill/>
          <a:ln>
            <a:noFill/>
          </a:ln>
        </p:spPr>
      </p:pic>
      <p:pic>
        <p:nvPicPr>
          <p:cNvPr id="5027" name="Google Shape;5027;p281"/>
          <p:cNvPicPr preferRelativeResize="0"/>
          <p:nvPr/>
        </p:nvPicPr>
        <p:blipFill>
          <a:blip r:embed="rId4">
            <a:alphaModFix/>
          </a:blip>
          <a:stretch>
            <a:fillRect/>
          </a:stretch>
        </p:blipFill>
        <p:spPr>
          <a:xfrm>
            <a:off x="3983799" y="2218997"/>
            <a:ext cx="1164700" cy="1164727"/>
          </a:xfrm>
          <a:prstGeom prst="rect">
            <a:avLst/>
          </a:prstGeom>
          <a:noFill/>
          <a:ln>
            <a:noFill/>
          </a:ln>
        </p:spPr>
      </p:pic>
      <p:pic>
        <p:nvPicPr>
          <p:cNvPr id="5028" name="Google Shape;5028;p281"/>
          <p:cNvPicPr preferRelativeResize="0"/>
          <p:nvPr/>
        </p:nvPicPr>
        <p:blipFill>
          <a:blip r:embed="rId5">
            <a:alphaModFix/>
          </a:blip>
          <a:stretch>
            <a:fillRect/>
          </a:stretch>
        </p:blipFill>
        <p:spPr>
          <a:xfrm>
            <a:off x="7056125" y="2105200"/>
            <a:ext cx="1237900" cy="1237900"/>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5032"/>
        <p:cNvGrpSpPr/>
        <p:nvPr/>
      </p:nvGrpSpPr>
      <p:grpSpPr>
        <a:xfrm>
          <a:off x="0" y="0"/>
          <a:ext cx="0" cy="0"/>
          <a:chOff x="0" y="0"/>
          <a:chExt cx="0" cy="0"/>
        </a:xfrm>
      </p:grpSpPr>
      <p:sp>
        <p:nvSpPr>
          <p:cNvPr id="5033" name="Google Shape;5033;p282"/>
          <p:cNvSpPr txBox="1">
            <a:spLocks noGrp="1"/>
          </p:cNvSpPr>
          <p:nvPr>
            <p:ph type="title"/>
          </p:nvPr>
        </p:nvSpPr>
        <p:spPr>
          <a:xfrm>
            <a:off x="319100" y="0"/>
            <a:ext cx="8179200" cy="994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GB" sz="2400" b="1">
                <a:latin typeface="Arial"/>
                <a:ea typeface="Arial"/>
                <a:cs typeface="Arial"/>
                <a:sym typeface="Arial"/>
              </a:rPr>
              <a:t>Get in touch</a:t>
            </a:r>
            <a:endParaRPr sz="2400" b="1">
              <a:solidFill>
                <a:srgbClr val="0098DB"/>
              </a:solidFill>
              <a:latin typeface="Arial"/>
              <a:ea typeface="Arial"/>
              <a:cs typeface="Arial"/>
              <a:sym typeface="Arial"/>
            </a:endParaRPr>
          </a:p>
        </p:txBody>
      </p:sp>
      <p:sp>
        <p:nvSpPr>
          <p:cNvPr id="5034" name="Google Shape;5034;p282"/>
          <p:cNvSpPr txBox="1"/>
          <p:nvPr/>
        </p:nvSpPr>
        <p:spPr>
          <a:xfrm>
            <a:off x="0" y="1236450"/>
            <a:ext cx="9144000" cy="9942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800"/>
              </a:spcBef>
              <a:spcAft>
                <a:spcPts val="0"/>
              </a:spcAft>
              <a:buNone/>
            </a:pPr>
            <a:r>
              <a:rPr lang="en-GB" sz="2300" b="1">
                <a:solidFill>
                  <a:srgbClr val="222222"/>
                </a:solidFill>
                <a:latin typeface="Calibri"/>
                <a:ea typeface="Calibri"/>
                <a:cs typeface="Calibri"/>
                <a:sym typeface="Calibri"/>
              </a:rPr>
              <a:t>Dr Niamh Thompson</a:t>
            </a:r>
            <a:endParaRPr sz="2300" b="1">
              <a:solidFill>
                <a:srgbClr val="222222"/>
              </a:solidFill>
              <a:latin typeface="Calibri"/>
              <a:ea typeface="Calibri"/>
              <a:cs typeface="Calibri"/>
              <a:sym typeface="Calibri"/>
            </a:endParaRPr>
          </a:p>
          <a:p>
            <a:pPr marL="0" lvl="0" indent="0" algn="ctr" rtl="0">
              <a:lnSpc>
                <a:spcPct val="90000"/>
              </a:lnSpc>
              <a:spcBef>
                <a:spcPts val="800"/>
              </a:spcBef>
              <a:spcAft>
                <a:spcPts val="0"/>
              </a:spcAft>
              <a:buNone/>
            </a:pPr>
            <a:r>
              <a:rPr lang="en-GB" sz="2300" b="1">
                <a:solidFill>
                  <a:srgbClr val="222222"/>
                </a:solidFill>
                <a:latin typeface="Calibri"/>
                <a:ea typeface="Calibri"/>
                <a:cs typeface="Calibri"/>
                <a:sym typeface="Calibri"/>
              </a:rPr>
              <a:t>niamh.thompson@bi.team</a:t>
            </a:r>
            <a:endParaRPr sz="2300" b="1">
              <a:solidFill>
                <a:srgbClr val="222222"/>
              </a:solidFill>
              <a:latin typeface="Calibri"/>
              <a:ea typeface="Calibri"/>
              <a:cs typeface="Calibri"/>
              <a:sym typeface="Calibri"/>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5038"/>
        <p:cNvGrpSpPr/>
        <p:nvPr/>
      </p:nvGrpSpPr>
      <p:grpSpPr>
        <a:xfrm>
          <a:off x="0" y="0"/>
          <a:ext cx="0" cy="0"/>
          <a:chOff x="0" y="0"/>
          <a:chExt cx="0" cy="0"/>
        </a:xfrm>
      </p:grpSpPr>
      <p:sp>
        <p:nvSpPr>
          <p:cNvPr id="5039" name="Google Shape;5039;p283"/>
          <p:cNvSpPr txBox="1">
            <a:spLocks noGrp="1"/>
          </p:cNvSpPr>
          <p:nvPr>
            <p:ph type="title"/>
          </p:nvPr>
        </p:nvSpPr>
        <p:spPr>
          <a:xfrm>
            <a:off x="311700" y="2150850"/>
            <a:ext cx="5192400" cy="841800"/>
          </a:xfrm>
          <a:prstGeom prst="rect">
            <a:avLst/>
          </a:prstGeom>
        </p:spPr>
        <p:txBody>
          <a:bodyPr spcFirstLastPara="1" wrap="square" lIns="68575" tIns="68575" rIns="68575" bIns="68575" anchor="ctr" anchorCtr="0">
            <a:noAutofit/>
          </a:bodyPr>
          <a:lstStyle/>
          <a:p>
            <a:pPr marL="0" lvl="0" indent="0" algn="l" rtl="0">
              <a:spcBef>
                <a:spcPts val="0"/>
              </a:spcBef>
              <a:spcAft>
                <a:spcPts val="0"/>
              </a:spcAft>
              <a:buNone/>
            </a:pPr>
            <a:r>
              <a:rPr lang="en-GB"/>
              <a:t>Additional slides</a:t>
            </a:r>
            <a:endParaRPr/>
          </a:p>
          <a:p>
            <a:pPr marL="0" lvl="0" indent="0" algn="l" rtl="0">
              <a:spcBef>
                <a:spcPts val="0"/>
              </a:spcBef>
              <a:spcAft>
                <a:spcPts val="0"/>
              </a:spcAft>
              <a:buNone/>
            </a:pPr>
            <a:r>
              <a:rPr lang="en-GB"/>
              <a:t>EAST case studies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40"/>
        <p:cNvGrpSpPr/>
        <p:nvPr/>
      </p:nvGrpSpPr>
      <p:grpSpPr>
        <a:xfrm>
          <a:off x="0" y="0"/>
          <a:ext cx="0" cy="0"/>
          <a:chOff x="0" y="0"/>
          <a:chExt cx="0" cy="0"/>
        </a:xfrm>
      </p:grpSpPr>
      <p:pic>
        <p:nvPicPr>
          <p:cNvPr id="1141" name="Google Shape;1141;p176"/>
          <p:cNvPicPr preferRelativeResize="0"/>
          <p:nvPr/>
        </p:nvPicPr>
        <p:blipFill>
          <a:blip r:embed="rId3">
            <a:alphaModFix/>
          </a:blip>
          <a:stretch>
            <a:fillRect/>
          </a:stretch>
        </p:blipFill>
        <p:spPr>
          <a:xfrm>
            <a:off x="1015346" y="1146600"/>
            <a:ext cx="7128407" cy="3996901"/>
          </a:xfrm>
          <a:prstGeom prst="rect">
            <a:avLst/>
          </a:prstGeom>
          <a:noFill/>
          <a:ln>
            <a:noFill/>
          </a:ln>
        </p:spPr>
      </p:pic>
      <p:sp>
        <p:nvSpPr>
          <p:cNvPr id="1142" name="Google Shape;1142;p176"/>
          <p:cNvSpPr txBox="1"/>
          <p:nvPr/>
        </p:nvSpPr>
        <p:spPr>
          <a:xfrm>
            <a:off x="52388" y="4895850"/>
            <a:ext cx="3086100" cy="253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A6A6A6"/>
              </a:buClr>
              <a:buSzPts val="800"/>
              <a:buFont typeface="Arial"/>
              <a:buNone/>
            </a:pPr>
            <a:r>
              <a:rPr lang="en-GB" sz="800" b="0" i="0" u="none">
                <a:solidFill>
                  <a:srgbClr val="A6A6A6"/>
                </a:solidFill>
                <a:latin typeface="Arial"/>
                <a:ea typeface="Arial"/>
                <a:cs typeface="Arial"/>
                <a:sym typeface="Arial"/>
              </a:rPr>
              <a:t>© The Behavioural Insights Team</a:t>
            </a:r>
            <a:endParaRPr sz="1100"/>
          </a:p>
        </p:txBody>
      </p:sp>
      <p:sp>
        <p:nvSpPr>
          <p:cNvPr id="1143" name="Google Shape;1143;p176"/>
          <p:cNvSpPr/>
          <p:nvPr/>
        </p:nvSpPr>
        <p:spPr>
          <a:xfrm>
            <a:off x="687700" y="1222600"/>
            <a:ext cx="2891100" cy="3368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44" name="Google Shape;1144;p176"/>
          <p:cNvPicPr preferRelativeResize="0"/>
          <p:nvPr/>
        </p:nvPicPr>
        <p:blipFill>
          <a:blip r:embed="rId4">
            <a:alphaModFix/>
          </a:blip>
          <a:stretch>
            <a:fillRect/>
          </a:stretch>
        </p:blipFill>
        <p:spPr>
          <a:xfrm flipH="1">
            <a:off x="5872925" y="1129687"/>
            <a:ext cx="2557635" cy="3368276"/>
          </a:xfrm>
          <a:prstGeom prst="rect">
            <a:avLst/>
          </a:prstGeom>
          <a:noFill/>
          <a:ln>
            <a:noFill/>
          </a:ln>
        </p:spPr>
      </p:pic>
      <p:sp>
        <p:nvSpPr>
          <p:cNvPr id="1145" name="Google Shape;1145;p176"/>
          <p:cNvSpPr/>
          <p:nvPr/>
        </p:nvSpPr>
        <p:spPr>
          <a:xfrm>
            <a:off x="5539450" y="1146600"/>
            <a:ext cx="2891100" cy="3444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46" name="Google Shape;1146;p176"/>
          <p:cNvPicPr preferRelativeResize="0"/>
          <p:nvPr/>
        </p:nvPicPr>
        <p:blipFill>
          <a:blip r:embed="rId5">
            <a:alphaModFix/>
          </a:blip>
          <a:stretch>
            <a:fillRect/>
          </a:stretch>
        </p:blipFill>
        <p:spPr>
          <a:xfrm>
            <a:off x="931318" y="1036850"/>
            <a:ext cx="2557635" cy="3368276"/>
          </a:xfrm>
          <a:prstGeom prst="rect">
            <a:avLst/>
          </a:prstGeom>
          <a:noFill/>
          <a:ln>
            <a:noFill/>
          </a:ln>
        </p:spPr>
      </p:pic>
      <p:sp>
        <p:nvSpPr>
          <p:cNvPr id="1147" name="Google Shape;1147;p176"/>
          <p:cNvSpPr txBox="1"/>
          <p:nvPr/>
        </p:nvSpPr>
        <p:spPr>
          <a:xfrm>
            <a:off x="5248875" y="2116675"/>
            <a:ext cx="1826700" cy="72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100">
              <a:solidFill>
                <a:srgbClr val="434343"/>
              </a:solidFill>
            </a:endParaRPr>
          </a:p>
        </p:txBody>
      </p:sp>
      <p:sp>
        <p:nvSpPr>
          <p:cNvPr id="1148" name="Google Shape;1148;p176"/>
          <p:cNvSpPr txBox="1"/>
          <p:nvPr/>
        </p:nvSpPr>
        <p:spPr>
          <a:xfrm>
            <a:off x="4572000" y="2116675"/>
            <a:ext cx="1826700" cy="72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100">
              <a:solidFill>
                <a:srgbClr val="434343"/>
              </a:solidFill>
            </a:endParaRPr>
          </a:p>
        </p:txBody>
      </p:sp>
      <p:sp>
        <p:nvSpPr>
          <p:cNvPr id="1149" name="Google Shape;1149;p176"/>
          <p:cNvSpPr txBox="1"/>
          <p:nvPr/>
        </p:nvSpPr>
        <p:spPr>
          <a:xfrm>
            <a:off x="1297075" y="2156925"/>
            <a:ext cx="1826700" cy="72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100" b="1">
                <a:solidFill>
                  <a:schemeClr val="dk2"/>
                </a:solidFill>
              </a:rPr>
              <a:t>Automatic system</a:t>
            </a:r>
            <a:r>
              <a:rPr lang="en-GB" sz="1100">
                <a:solidFill>
                  <a:schemeClr val="dk2"/>
                </a:solidFill>
              </a:rPr>
              <a:t> </a:t>
            </a:r>
            <a:endParaRPr sz="1100">
              <a:solidFill>
                <a:schemeClr val="dk2"/>
              </a:solidFill>
            </a:endParaRPr>
          </a:p>
          <a:p>
            <a:pPr marL="0" lvl="0" indent="0" algn="ctr" rtl="0">
              <a:spcBef>
                <a:spcPts val="0"/>
              </a:spcBef>
              <a:spcAft>
                <a:spcPts val="0"/>
              </a:spcAft>
              <a:buNone/>
            </a:pPr>
            <a:r>
              <a:rPr lang="en-GB" sz="1100">
                <a:solidFill>
                  <a:schemeClr val="dk2"/>
                </a:solidFill>
              </a:rPr>
              <a:t>Intuitive and automatic responses </a:t>
            </a:r>
            <a:endParaRPr sz="1100" b="1">
              <a:solidFill>
                <a:srgbClr val="434343"/>
              </a:solidFill>
            </a:endParaRPr>
          </a:p>
        </p:txBody>
      </p:sp>
      <p:sp>
        <p:nvSpPr>
          <p:cNvPr id="1150" name="Google Shape;1150;p176"/>
          <p:cNvSpPr txBox="1">
            <a:spLocks noGrp="1"/>
          </p:cNvSpPr>
          <p:nvPr>
            <p:ph type="sldNum" idx="12"/>
          </p:nvPr>
        </p:nvSpPr>
        <p:spPr>
          <a:xfrm>
            <a:off x="8501900" y="4708800"/>
            <a:ext cx="384300" cy="2592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12</a:t>
            </a:fld>
            <a:endParaRPr/>
          </a:p>
        </p:txBody>
      </p:sp>
      <p:sp>
        <p:nvSpPr>
          <p:cNvPr id="1151" name="Google Shape;1151;p176"/>
          <p:cNvSpPr txBox="1">
            <a:spLocks noGrp="1"/>
          </p:cNvSpPr>
          <p:nvPr>
            <p:ph type="title"/>
          </p:nvPr>
        </p:nvSpPr>
        <p:spPr>
          <a:xfrm>
            <a:off x="450000" y="306000"/>
            <a:ext cx="7579500" cy="636600"/>
          </a:xfrm>
          <a:prstGeom prst="rect">
            <a:avLst/>
          </a:prstGeom>
          <a:solidFill>
            <a:schemeClr val="lt1"/>
          </a:solid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GB" sz="2400">
                <a:solidFill>
                  <a:schemeClr val="dk1"/>
                </a:solidFill>
              </a:rPr>
              <a:t>Dual process theory: How people process information</a:t>
            </a:r>
            <a:endParaRPr sz="2400"/>
          </a:p>
        </p:txBody>
      </p:sp>
      <p:pic>
        <p:nvPicPr>
          <p:cNvPr id="1152" name="Google Shape;1152;p176"/>
          <p:cNvPicPr preferRelativeResize="0"/>
          <p:nvPr/>
        </p:nvPicPr>
        <p:blipFill>
          <a:blip r:embed="rId4">
            <a:alphaModFix/>
          </a:blip>
          <a:stretch>
            <a:fillRect/>
          </a:stretch>
        </p:blipFill>
        <p:spPr>
          <a:xfrm flipH="1">
            <a:off x="5676342" y="1036850"/>
            <a:ext cx="2557635" cy="3368276"/>
          </a:xfrm>
          <a:prstGeom prst="rect">
            <a:avLst/>
          </a:prstGeom>
          <a:noFill/>
          <a:ln>
            <a:noFill/>
          </a:ln>
        </p:spPr>
      </p:pic>
      <p:sp>
        <p:nvSpPr>
          <p:cNvPr id="1153" name="Google Shape;1153;p176"/>
          <p:cNvSpPr txBox="1"/>
          <p:nvPr/>
        </p:nvSpPr>
        <p:spPr>
          <a:xfrm>
            <a:off x="6109836" y="2175375"/>
            <a:ext cx="1857600" cy="692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100" b="1">
                <a:solidFill>
                  <a:srgbClr val="434343"/>
                </a:solidFill>
              </a:rPr>
              <a:t>Reflective system</a:t>
            </a:r>
            <a:r>
              <a:rPr lang="en-GB" sz="1100">
                <a:solidFill>
                  <a:srgbClr val="434343"/>
                </a:solidFill>
              </a:rPr>
              <a:t> </a:t>
            </a:r>
            <a:endParaRPr sz="1100">
              <a:solidFill>
                <a:srgbClr val="434343"/>
              </a:solidFill>
            </a:endParaRPr>
          </a:p>
          <a:p>
            <a:pPr marL="0" lvl="0" indent="0" algn="ctr" rtl="0">
              <a:spcBef>
                <a:spcPts val="0"/>
              </a:spcBef>
              <a:spcAft>
                <a:spcPts val="0"/>
              </a:spcAft>
              <a:buNone/>
            </a:pPr>
            <a:r>
              <a:rPr lang="en-GB" sz="1100">
                <a:solidFill>
                  <a:srgbClr val="434343"/>
                </a:solidFill>
              </a:rPr>
              <a:t>Slow, rational, and analytical processes</a:t>
            </a:r>
            <a:endParaRPr/>
          </a:p>
        </p:txBody>
      </p:sp>
      <p:sp>
        <p:nvSpPr>
          <p:cNvPr id="1154" name="Google Shape;1154;p176"/>
          <p:cNvSpPr/>
          <p:nvPr/>
        </p:nvSpPr>
        <p:spPr>
          <a:xfrm>
            <a:off x="3531875" y="1048425"/>
            <a:ext cx="2096700" cy="2254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5" name="Google Shape;1155;p176"/>
          <p:cNvGrpSpPr/>
          <p:nvPr/>
        </p:nvGrpSpPr>
        <p:grpSpPr>
          <a:xfrm>
            <a:off x="8078283" y="306040"/>
            <a:ext cx="615832" cy="636615"/>
            <a:chOff x="1550538" y="1360971"/>
            <a:chExt cx="1298401" cy="1307754"/>
          </a:xfrm>
        </p:grpSpPr>
        <p:sp>
          <p:nvSpPr>
            <p:cNvPr id="1156" name="Google Shape;1156;p176"/>
            <p:cNvSpPr/>
            <p:nvPr/>
          </p:nvSpPr>
          <p:spPr>
            <a:xfrm>
              <a:off x="1554500" y="1363170"/>
              <a:ext cx="643800" cy="12984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76"/>
            <p:cNvSpPr/>
            <p:nvPr/>
          </p:nvSpPr>
          <p:spPr>
            <a:xfrm>
              <a:off x="2198300" y="1370325"/>
              <a:ext cx="643800" cy="1298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58" name="Google Shape;1158;p176"/>
            <p:cNvPicPr preferRelativeResize="0"/>
            <p:nvPr/>
          </p:nvPicPr>
          <p:blipFill>
            <a:blip r:embed="rId6">
              <a:alphaModFix/>
            </a:blip>
            <a:stretch>
              <a:fillRect/>
            </a:stretch>
          </p:blipFill>
          <p:spPr>
            <a:xfrm>
              <a:off x="1550537" y="1360971"/>
              <a:ext cx="1298401" cy="1298401"/>
            </a:xfrm>
            <a:prstGeom prst="rect">
              <a:avLst/>
            </a:prstGeom>
            <a:noFill/>
            <a:ln w="9525" cap="flat" cmpd="sng">
              <a:solidFill>
                <a:schemeClr val="lt1"/>
              </a:solidFill>
              <a:prstDash val="solid"/>
              <a:round/>
              <a:headEnd type="none" w="sm" len="sm"/>
              <a:tailEnd type="none" w="sm" len="sm"/>
            </a:ln>
          </p:spPr>
        </p:pic>
      </p:gr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5043"/>
        <p:cNvGrpSpPr/>
        <p:nvPr/>
      </p:nvGrpSpPr>
      <p:grpSpPr>
        <a:xfrm>
          <a:off x="0" y="0"/>
          <a:ext cx="0" cy="0"/>
          <a:chOff x="0" y="0"/>
          <a:chExt cx="0" cy="0"/>
        </a:xfrm>
      </p:grpSpPr>
      <p:sp>
        <p:nvSpPr>
          <p:cNvPr id="5044" name="Google Shape;5044;p284"/>
          <p:cNvSpPr txBox="1">
            <a:spLocks noGrp="1"/>
          </p:cNvSpPr>
          <p:nvPr>
            <p:ph type="title"/>
          </p:nvPr>
        </p:nvSpPr>
        <p:spPr>
          <a:xfrm>
            <a:off x="311700" y="2150850"/>
            <a:ext cx="5192400" cy="841800"/>
          </a:xfrm>
          <a:prstGeom prst="rect">
            <a:avLst/>
          </a:prstGeom>
        </p:spPr>
        <p:txBody>
          <a:bodyPr spcFirstLastPara="1" wrap="square" lIns="68575" tIns="68575" rIns="68575" bIns="68575" anchor="ctr" anchorCtr="0">
            <a:noAutofit/>
          </a:bodyPr>
          <a:lstStyle/>
          <a:p>
            <a:pPr marL="0" lvl="0" indent="0" algn="l" rtl="0">
              <a:spcBef>
                <a:spcPts val="0"/>
              </a:spcBef>
              <a:spcAft>
                <a:spcPts val="0"/>
              </a:spcAft>
              <a:buNone/>
            </a:pPr>
            <a:r>
              <a:rPr lang="en-GB"/>
              <a:t>Reducing missed hospital appointments</a:t>
            </a:r>
            <a:endParaRPr/>
          </a:p>
        </p:txBody>
      </p:sp>
      <p:pic>
        <p:nvPicPr>
          <p:cNvPr id="5045" name="Google Shape;5045;p284"/>
          <p:cNvPicPr preferRelativeResize="0"/>
          <p:nvPr/>
        </p:nvPicPr>
        <p:blipFill>
          <a:blip r:embed="rId3">
            <a:alphaModFix/>
          </a:blip>
          <a:stretch>
            <a:fillRect/>
          </a:stretch>
        </p:blipFill>
        <p:spPr>
          <a:xfrm>
            <a:off x="6266600" y="1324725"/>
            <a:ext cx="2494051" cy="2494051"/>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5049"/>
        <p:cNvGrpSpPr/>
        <p:nvPr/>
      </p:nvGrpSpPr>
      <p:grpSpPr>
        <a:xfrm>
          <a:off x="0" y="0"/>
          <a:ext cx="0" cy="0"/>
          <a:chOff x="0" y="0"/>
          <a:chExt cx="0" cy="0"/>
        </a:xfrm>
      </p:grpSpPr>
      <p:sp>
        <p:nvSpPr>
          <p:cNvPr id="5050" name="Google Shape;5050;p285"/>
          <p:cNvSpPr txBox="1"/>
          <p:nvPr/>
        </p:nvSpPr>
        <p:spPr>
          <a:xfrm>
            <a:off x="52388" y="4895850"/>
            <a:ext cx="3086100" cy="253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A6A6A6"/>
              </a:buClr>
              <a:buSzPts val="800"/>
              <a:buFont typeface="Arial"/>
              <a:buNone/>
            </a:pPr>
            <a:r>
              <a:rPr lang="en-GB" sz="800" b="0" i="0" u="none">
                <a:solidFill>
                  <a:srgbClr val="A6A6A6"/>
                </a:solidFill>
                <a:latin typeface="Arial"/>
                <a:ea typeface="Arial"/>
                <a:cs typeface="Arial"/>
                <a:sym typeface="Arial"/>
              </a:rPr>
              <a:t>© The Behavioural Insights Team</a:t>
            </a:r>
            <a:endParaRPr sz="1100"/>
          </a:p>
        </p:txBody>
      </p:sp>
      <p:sp>
        <p:nvSpPr>
          <p:cNvPr id="5051" name="Google Shape;5051;p285"/>
          <p:cNvSpPr/>
          <p:nvPr/>
        </p:nvSpPr>
        <p:spPr>
          <a:xfrm rot="-5400000">
            <a:off x="5903425" y="1381500"/>
            <a:ext cx="3036600" cy="2696700"/>
          </a:xfrm>
          <a:prstGeom prst="hexagon">
            <a:avLst>
              <a:gd name="adj" fmla="val 25000"/>
              <a:gd name="vf" fmla="val 115470"/>
            </a:avLst>
          </a:prstGeom>
          <a:solidFill>
            <a:schemeClr val="lt1"/>
          </a:solidFill>
          <a:ln w="28575" cap="flat" cmpd="sng">
            <a:solidFill>
              <a:srgbClr val="1899D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Arial"/>
              <a:ea typeface="Arial"/>
              <a:cs typeface="Arial"/>
              <a:sym typeface="Arial"/>
            </a:endParaRPr>
          </a:p>
        </p:txBody>
      </p:sp>
      <p:sp>
        <p:nvSpPr>
          <p:cNvPr id="5052" name="Google Shape;5052;p285"/>
          <p:cNvSpPr txBox="1"/>
          <p:nvPr/>
        </p:nvSpPr>
        <p:spPr>
          <a:xfrm>
            <a:off x="6073368" y="1644891"/>
            <a:ext cx="2696700" cy="2169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2300" b="1" i="0" u="none" strike="noStrike" cap="none">
                <a:solidFill>
                  <a:srgbClr val="000000"/>
                </a:solidFill>
                <a:latin typeface="Calibri"/>
                <a:ea typeface="Calibri"/>
                <a:cs typeface="Calibri"/>
                <a:sym typeface="Calibri"/>
              </a:rPr>
              <a:t>That is </a:t>
            </a:r>
            <a:r>
              <a:rPr lang="en-GB" sz="2300" b="1" i="0" u="none" strike="noStrike" cap="none">
                <a:solidFill>
                  <a:srgbClr val="0098DB"/>
                </a:solidFill>
                <a:latin typeface="Calibri"/>
                <a:ea typeface="Calibri"/>
                <a:cs typeface="Calibri"/>
                <a:sym typeface="Calibri"/>
              </a:rPr>
              <a:t>5.5 million appointments</a:t>
            </a:r>
            <a:r>
              <a:rPr lang="en-GB" sz="2300" b="1" i="0" u="none" strike="noStrike" cap="none">
                <a:solidFill>
                  <a:srgbClr val="1899D6"/>
                </a:solidFill>
                <a:latin typeface="Calibri"/>
                <a:ea typeface="Calibri"/>
                <a:cs typeface="Calibri"/>
                <a:sym typeface="Calibri"/>
              </a:rPr>
              <a:t> </a:t>
            </a:r>
            <a:r>
              <a:rPr lang="en-GB" sz="2300" b="1" i="0" u="none" strike="noStrike" cap="none">
                <a:solidFill>
                  <a:srgbClr val="000000"/>
                </a:solidFill>
                <a:latin typeface="Calibri"/>
                <a:ea typeface="Calibri"/>
                <a:cs typeface="Calibri"/>
                <a:sym typeface="Calibri"/>
              </a:rPr>
              <a:t>every year in England alone</a:t>
            </a:r>
            <a:endParaRPr sz="2300" b="1" i="0" u="none" strike="noStrike" cap="none">
              <a:solidFill>
                <a:srgbClr val="000000"/>
              </a:solidFill>
              <a:latin typeface="Arial"/>
              <a:ea typeface="Arial"/>
              <a:cs typeface="Arial"/>
              <a:sym typeface="Arial"/>
            </a:endParaRPr>
          </a:p>
        </p:txBody>
      </p:sp>
      <p:sp>
        <p:nvSpPr>
          <p:cNvPr id="5053" name="Google Shape;5053;p285"/>
          <p:cNvSpPr txBox="1"/>
          <p:nvPr/>
        </p:nvSpPr>
        <p:spPr>
          <a:xfrm>
            <a:off x="1090612" y="3854054"/>
            <a:ext cx="3557700" cy="738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GB" sz="1475" b="1"/>
              <a:t>On average, one</a:t>
            </a:r>
            <a:r>
              <a:rPr lang="en-GB" sz="1475" b="1" i="0" u="none" strike="noStrike" cap="none">
                <a:solidFill>
                  <a:srgbClr val="000000"/>
                </a:solidFill>
                <a:latin typeface="Arial"/>
                <a:ea typeface="Arial"/>
                <a:cs typeface="Arial"/>
                <a:sym typeface="Arial"/>
              </a:rPr>
              <a:t> in </a:t>
            </a:r>
            <a:r>
              <a:rPr lang="en-GB" sz="1475" b="1"/>
              <a:t>ten</a:t>
            </a:r>
            <a:r>
              <a:rPr lang="en-GB" sz="1475" b="1" i="0" u="none" strike="noStrike" cap="none">
                <a:solidFill>
                  <a:srgbClr val="000000"/>
                </a:solidFill>
                <a:latin typeface="Arial"/>
                <a:ea typeface="Arial"/>
                <a:cs typeface="Arial"/>
                <a:sym typeface="Arial"/>
              </a:rPr>
              <a:t> </a:t>
            </a:r>
            <a:r>
              <a:rPr lang="en-GB" sz="1700" b="1" i="0" u="none" strike="noStrike" cap="none">
                <a:solidFill>
                  <a:srgbClr val="000000"/>
                </a:solidFill>
                <a:latin typeface="Calibri"/>
                <a:ea typeface="Calibri"/>
                <a:cs typeface="Calibri"/>
                <a:sym typeface="Calibri"/>
              </a:rPr>
              <a:t>hospital outpatient appointments is missed</a:t>
            </a:r>
            <a:endParaRPr sz="1475" b="1" i="0" u="none" strike="noStrike" cap="none">
              <a:solidFill>
                <a:srgbClr val="000000"/>
              </a:solidFill>
              <a:latin typeface="Arial"/>
              <a:ea typeface="Arial"/>
              <a:cs typeface="Arial"/>
              <a:sym typeface="Arial"/>
            </a:endParaRPr>
          </a:p>
        </p:txBody>
      </p:sp>
      <p:sp>
        <p:nvSpPr>
          <p:cNvPr id="5054" name="Google Shape;5054;p285"/>
          <p:cNvSpPr txBox="1">
            <a:spLocks noGrp="1"/>
          </p:cNvSpPr>
          <p:nvPr>
            <p:ph type="title"/>
          </p:nvPr>
        </p:nvSpPr>
        <p:spPr>
          <a:xfrm>
            <a:off x="319100" y="0"/>
            <a:ext cx="8179200" cy="994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GB" sz="2400" b="1">
                <a:latin typeface="Arial"/>
                <a:ea typeface="Arial"/>
                <a:cs typeface="Arial"/>
                <a:sym typeface="Arial"/>
              </a:rPr>
              <a:t>Reducing missed hospital appointments</a:t>
            </a:r>
            <a:endParaRPr sz="2400" b="1">
              <a:solidFill>
                <a:srgbClr val="0098DB"/>
              </a:solidFill>
              <a:latin typeface="Arial"/>
              <a:ea typeface="Arial"/>
              <a:cs typeface="Arial"/>
              <a:sym typeface="Arial"/>
            </a:endParaRPr>
          </a:p>
        </p:txBody>
      </p:sp>
      <p:pic>
        <p:nvPicPr>
          <p:cNvPr id="5055" name="Google Shape;5055;p285"/>
          <p:cNvPicPr preferRelativeResize="0"/>
          <p:nvPr/>
        </p:nvPicPr>
        <p:blipFill>
          <a:blip r:embed="rId3">
            <a:alphaModFix/>
          </a:blip>
          <a:stretch>
            <a:fillRect/>
          </a:stretch>
        </p:blipFill>
        <p:spPr>
          <a:xfrm>
            <a:off x="411675" y="1487325"/>
            <a:ext cx="922100" cy="922100"/>
          </a:xfrm>
          <a:prstGeom prst="rect">
            <a:avLst/>
          </a:prstGeom>
          <a:noFill/>
          <a:ln>
            <a:noFill/>
          </a:ln>
        </p:spPr>
      </p:pic>
      <p:pic>
        <p:nvPicPr>
          <p:cNvPr id="5056" name="Google Shape;5056;p285"/>
          <p:cNvPicPr preferRelativeResize="0"/>
          <p:nvPr/>
        </p:nvPicPr>
        <p:blipFill>
          <a:blip r:embed="rId3">
            <a:alphaModFix/>
          </a:blip>
          <a:stretch>
            <a:fillRect/>
          </a:stretch>
        </p:blipFill>
        <p:spPr>
          <a:xfrm>
            <a:off x="1410013" y="1487325"/>
            <a:ext cx="922100" cy="922100"/>
          </a:xfrm>
          <a:prstGeom prst="rect">
            <a:avLst/>
          </a:prstGeom>
          <a:noFill/>
          <a:ln>
            <a:noFill/>
          </a:ln>
        </p:spPr>
      </p:pic>
      <p:pic>
        <p:nvPicPr>
          <p:cNvPr id="5057" name="Google Shape;5057;p285"/>
          <p:cNvPicPr preferRelativeResize="0"/>
          <p:nvPr/>
        </p:nvPicPr>
        <p:blipFill>
          <a:blip r:embed="rId3">
            <a:alphaModFix/>
          </a:blip>
          <a:stretch>
            <a:fillRect/>
          </a:stretch>
        </p:blipFill>
        <p:spPr>
          <a:xfrm>
            <a:off x="2408350" y="1487325"/>
            <a:ext cx="922100" cy="922100"/>
          </a:xfrm>
          <a:prstGeom prst="rect">
            <a:avLst/>
          </a:prstGeom>
          <a:noFill/>
          <a:ln>
            <a:noFill/>
          </a:ln>
        </p:spPr>
      </p:pic>
      <p:pic>
        <p:nvPicPr>
          <p:cNvPr id="5058" name="Google Shape;5058;p285"/>
          <p:cNvPicPr preferRelativeResize="0"/>
          <p:nvPr/>
        </p:nvPicPr>
        <p:blipFill>
          <a:blip r:embed="rId3">
            <a:alphaModFix/>
          </a:blip>
          <a:stretch>
            <a:fillRect/>
          </a:stretch>
        </p:blipFill>
        <p:spPr>
          <a:xfrm>
            <a:off x="3406688" y="1487325"/>
            <a:ext cx="922100" cy="922100"/>
          </a:xfrm>
          <a:prstGeom prst="rect">
            <a:avLst/>
          </a:prstGeom>
          <a:noFill/>
          <a:ln>
            <a:noFill/>
          </a:ln>
        </p:spPr>
      </p:pic>
      <p:pic>
        <p:nvPicPr>
          <p:cNvPr id="5059" name="Google Shape;5059;p285"/>
          <p:cNvPicPr preferRelativeResize="0"/>
          <p:nvPr/>
        </p:nvPicPr>
        <p:blipFill>
          <a:blip r:embed="rId3">
            <a:alphaModFix/>
          </a:blip>
          <a:stretch>
            <a:fillRect/>
          </a:stretch>
        </p:blipFill>
        <p:spPr>
          <a:xfrm>
            <a:off x="4405025" y="1487325"/>
            <a:ext cx="922100" cy="922100"/>
          </a:xfrm>
          <a:prstGeom prst="rect">
            <a:avLst/>
          </a:prstGeom>
          <a:noFill/>
          <a:ln>
            <a:noFill/>
          </a:ln>
        </p:spPr>
      </p:pic>
      <p:pic>
        <p:nvPicPr>
          <p:cNvPr id="5060" name="Google Shape;5060;p285"/>
          <p:cNvPicPr preferRelativeResize="0"/>
          <p:nvPr/>
        </p:nvPicPr>
        <p:blipFill>
          <a:blip r:embed="rId3">
            <a:alphaModFix/>
          </a:blip>
          <a:stretch>
            <a:fillRect/>
          </a:stretch>
        </p:blipFill>
        <p:spPr>
          <a:xfrm>
            <a:off x="411675" y="2636375"/>
            <a:ext cx="922100" cy="922100"/>
          </a:xfrm>
          <a:prstGeom prst="rect">
            <a:avLst/>
          </a:prstGeom>
          <a:noFill/>
          <a:ln>
            <a:noFill/>
          </a:ln>
        </p:spPr>
      </p:pic>
      <p:pic>
        <p:nvPicPr>
          <p:cNvPr id="5061" name="Google Shape;5061;p285"/>
          <p:cNvPicPr preferRelativeResize="0"/>
          <p:nvPr/>
        </p:nvPicPr>
        <p:blipFill>
          <a:blip r:embed="rId3">
            <a:alphaModFix/>
          </a:blip>
          <a:stretch>
            <a:fillRect/>
          </a:stretch>
        </p:blipFill>
        <p:spPr>
          <a:xfrm>
            <a:off x="1410013" y="2636375"/>
            <a:ext cx="922100" cy="922100"/>
          </a:xfrm>
          <a:prstGeom prst="rect">
            <a:avLst/>
          </a:prstGeom>
          <a:noFill/>
          <a:ln>
            <a:noFill/>
          </a:ln>
        </p:spPr>
      </p:pic>
      <p:pic>
        <p:nvPicPr>
          <p:cNvPr id="5062" name="Google Shape;5062;p285"/>
          <p:cNvPicPr preferRelativeResize="0"/>
          <p:nvPr/>
        </p:nvPicPr>
        <p:blipFill>
          <a:blip r:embed="rId3">
            <a:alphaModFix/>
          </a:blip>
          <a:stretch>
            <a:fillRect/>
          </a:stretch>
        </p:blipFill>
        <p:spPr>
          <a:xfrm>
            <a:off x="2408350" y="2636375"/>
            <a:ext cx="922100" cy="922100"/>
          </a:xfrm>
          <a:prstGeom prst="rect">
            <a:avLst/>
          </a:prstGeom>
          <a:noFill/>
          <a:ln>
            <a:noFill/>
          </a:ln>
        </p:spPr>
      </p:pic>
      <p:pic>
        <p:nvPicPr>
          <p:cNvPr id="5063" name="Google Shape;5063;p285"/>
          <p:cNvPicPr preferRelativeResize="0"/>
          <p:nvPr/>
        </p:nvPicPr>
        <p:blipFill>
          <a:blip r:embed="rId3">
            <a:alphaModFix/>
          </a:blip>
          <a:stretch>
            <a:fillRect/>
          </a:stretch>
        </p:blipFill>
        <p:spPr>
          <a:xfrm>
            <a:off x="3406688" y="2636375"/>
            <a:ext cx="922100" cy="922100"/>
          </a:xfrm>
          <a:prstGeom prst="rect">
            <a:avLst/>
          </a:prstGeom>
          <a:noFill/>
          <a:ln>
            <a:noFill/>
          </a:ln>
        </p:spPr>
      </p:pic>
      <p:pic>
        <p:nvPicPr>
          <p:cNvPr id="5064" name="Google Shape;5064;p285"/>
          <p:cNvPicPr preferRelativeResize="0"/>
          <p:nvPr/>
        </p:nvPicPr>
        <p:blipFill>
          <a:blip r:embed="rId3">
            <a:alphaModFix/>
          </a:blip>
          <a:stretch>
            <a:fillRect/>
          </a:stretch>
        </p:blipFill>
        <p:spPr>
          <a:xfrm>
            <a:off x="4405025" y="2636375"/>
            <a:ext cx="922100" cy="922100"/>
          </a:xfrm>
          <a:prstGeom prst="rect">
            <a:avLst/>
          </a:prstGeom>
          <a:noFill/>
          <a:ln>
            <a:noFill/>
          </a:ln>
        </p:spPr>
      </p:pic>
      <p:pic>
        <p:nvPicPr>
          <p:cNvPr id="5065" name="Google Shape;5065;p285"/>
          <p:cNvPicPr preferRelativeResize="0"/>
          <p:nvPr/>
        </p:nvPicPr>
        <p:blipFill>
          <a:blip r:embed="rId4">
            <a:alphaModFix/>
          </a:blip>
          <a:stretch>
            <a:fillRect/>
          </a:stretch>
        </p:blipFill>
        <p:spPr>
          <a:xfrm>
            <a:off x="4890113" y="3167785"/>
            <a:ext cx="511275" cy="511275"/>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5069"/>
        <p:cNvGrpSpPr/>
        <p:nvPr/>
      </p:nvGrpSpPr>
      <p:grpSpPr>
        <a:xfrm>
          <a:off x="0" y="0"/>
          <a:ext cx="0" cy="0"/>
          <a:chOff x="0" y="0"/>
          <a:chExt cx="0" cy="0"/>
        </a:xfrm>
      </p:grpSpPr>
      <p:sp>
        <p:nvSpPr>
          <p:cNvPr id="5070" name="Google Shape;5070;p286"/>
          <p:cNvSpPr txBox="1"/>
          <p:nvPr/>
        </p:nvSpPr>
        <p:spPr>
          <a:xfrm>
            <a:off x="52388" y="4895850"/>
            <a:ext cx="3086100" cy="253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A6A6A6"/>
              </a:buClr>
              <a:buSzPts val="800"/>
              <a:buFont typeface="Arial"/>
              <a:buNone/>
            </a:pPr>
            <a:r>
              <a:rPr lang="en-GB" sz="800" b="0" i="0" u="none">
                <a:solidFill>
                  <a:srgbClr val="A6A6A6"/>
                </a:solidFill>
                <a:latin typeface="Arial"/>
                <a:ea typeface="Arial"/>
                <a:cs typeface="Arial"/>
                <a:sym typeface="Arial"/>
              </a:rPr>
              <a:t>© The Behavioural Insights Team</a:t>
            </a:r>
            <a:endParaRPr sz="1100"/>
          </a:p>
        </p:txBody>
      </p:sp>
      <p:sp>
        <p:nvSpPr>
          <p:cNvPr id="5071" name="Google Shape;5071;p286"/>
          <p:cNvSpPr txBox="1">
            <a:spLocks noGrp="1"/>
          </p:cNvSpPr>
          <p:nvPr>
            <p:ph type="title"/>
          </p:nvPr>
        </p:nvSpPr>
        <p:spPr>
          <a:xfrm>
            <a:off x="319100" y="0"/>
            <a:ext cx="8179200" cy="994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GB" sz="2400" b="1">
                <a:latin typeface="Arial"/>
                <a:ea typeface="Arial"/>
                <a:cs typeface="Arial"/>
                <a:sym typeface="Arial"/>
              </a:rPr>
              <a:t>Reducing missed hospital appointments</a:t>
            </a:r>
            <a:endParaRPr sz="2400" b="1">
              <a:latin typeface="Arial"/>
              <a:ea typeface="Arial"/>
              <a:cs typeface="Arial"/>
              <a:sym typeface="Arial"/>
            </a:endParaRPr>
          </a:p>
        </p:txBody>
      </p:sp>
      <p:sp>
        <p:nvSpPr>
          <p:cNvPr id="5072" name="Google Shape;5072;p286"/>
          <p:cNvSpPr/>
          <p:nvPr/>
        </p:nvSpPr>
        <p:spPr>
          <a:xfrm>
            <a:off x="-2820591" y="892969"/>
            <a:ext cx="8686800" cy="4250400"/>
          </a:xfrm>
          <a:prstGeom prst="parallelogram">
            <a:avLst>
              <a:gd name="adj" fmla="val 65059"/>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350">
                <a:solidFill>
                  <a:srgbClr val="FFFFFF"/>
                </a:solidFill>
              </a:rPr>
              <a:t>```````</a:t>
            </a:r>
            <a:endParaRPr sz="1350" b="0" i="0" u="none" strike="noStrike" cap="none">
              <a:solidFill>
                <a:srgbClr val="FFFFFF"/>
              </a:solidFill>
              <a:latin typeface="Arial"/>
              <a:ea typeface="Arial"/>
              <a:cs typeface="Arial"/>
              <a:sym typeface="Arial"/>
            </a:endParaRPr>
          </a:p>
        </p:txBody>
      </p:sp>
      <p:sp>
        <p:nvSpPr>
          <p:cNvPr id="5073" name="Google Shape;5073;p286"/>
          <p:cNvSpPr/>
          <p:nvPr/>
        </p:nvSpPr>
        <p:spPr>
          <a:xfrm>
            <a:off x="3277791" y="892969"/>
            <a:ext cx="8686800" cy="4250400"/>
          </a:xfrm>
          <a:prstGeom prst="parallelogram">
            <a:avLst>
              <a:gd name="adj" fmla="val 65059"/>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Arial"/>
              <a:ea typeface="Arial"/>
              <a:cs typeface="Arial"/>
              <a:sym typeface="Arial"/>
            </a:endParaRPr>
          </a:p>
        </p:txBody>
      </p:sp>
      <p:sp>
        <p:nvSpPr>
          <p:cNvPr id="5074" name="Google Shape;5074;p286"/>
          <p:cNvSpPr/>
          <p:nvPr/>
        </p:nvSpPr>
        <p:spPr>
          <a:xfrm>
            <a:off x="0" y="760810"/>
            <a:ext cx="457200" cy="4382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Arial"/>
              <a:ea typeface="Arial"/>
              <a:cs typeface="Arial"/>
              <a:sym typeface="Arial"/>
            </a:endParaRPr>
          </a:p>
        </p:txBody>
      </p:sp>
      <p:sp>
        <p:nvSpPr>
          <p:cNvPr id="5075" name="Google Shape;5075;p286"/>
          <p:cNvSpPr/>
          <p:nvPr/>
        </p:nvSpPr>
        <p:spPr>
          <a:xfrm>
            <a:off x="8684419" y="789385"/>
            <a:ext cx="457200" cy="4382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Arial"/>
              <a:ea typeface="Arial"/>
              <a:cs typeface="Arial"/>
              <a:sym typeface="Arial"/>
            </a:endParaRPr>
          </a:p>
        </p:txBody>
      </p:sp>
      <p:grpSp>
        <p:nvGrpSpPr>
          <p:cNvPr id="5076" name="Google Shape;5076;p286"/>
          <p:cNvGrpSpPr/>
          <p:nvPr/>
        </p:nvGrpSpPr>
        <p:grpSpPr>
          <a:xfrm>
            <a:off x="1207620" y="1282331"/>
            <a:ext cx="1711586" cy="3529998"/>
            <a:chOff x="683290" y="1733955"/>
            <a:chExt cx="1712100" cy="3071700"/>
          </a:xfrm>
        </p:grpSpPr>
        <p:sp>
          <p:nvSpPr>
            <p:cNvPr id="5077" name="Google Shape;5077;p286"/>
            <p:cNvSpPr/>
            <p:nvPr/>
          </p:nvSpPr>
          <p:spPr>
            <a:xfrm rot="-7906">
              <a:off x="691223" y="1735900"/>
              <a:ext cx="1695904" cy="306780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Arial"/>
                <a:ea typeface="Arial"/>
                <a:cs typeface="Arial"/>
                <a:sym typeface="Arial"/>
              </a:endParaRPr>
            </a:p>
          </p:txBody>
        </p:sp>
        <p:sp>
          <p:nvSpPr>
            <p:cNvPr id="5078" name="Google Shape;5078;p286"/>
            <p:cNvSpPr/>
            <p:nvPr/>
          </p:nvSpPr>
          <p:spPr>
            <a:xfrm rot="-8445">
              <a:off x="684488" y="2781434"/>
              <a:ext cx="1709705" cy="976803"/>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GB" sz="1200" b="0" i="0" u="none" strike="noStrike" cap="none">
                  <a:solidFill>
                    <a:srgbClr val="000000"/>
                  </a:solidFill>
                  <a:latin typeface="Calibri"/>
                  <a:ea typeface="Calibri"/>
                  <a:cs typeface="Calibri"/>
                  <a:sym typeface="Calibri"/>
                </a:rPr>
                <a:t>Appt at [hospital] on [Sep 16] at [10:00am]. To cancel or rearrange call the number on your appointment letter.</a:t>
              </a:r>
              <a:endParaRPr/>
            </a:p>
          </p:txBody>
        </p:sp>
      </p:grpSp>
      <p:pic>
        <p:nvPicPr>
          <p:cNvPr id="5079" name="Google Shape;5079;p286"/>
          <p:cNvPicPr preferRelativeResize="0"/>
          <p:nvPr/>
        </p:nvPicPr>
        <p:blipFill rotWithShape="1">
          <a:blip r:embed="rId3">
            <a:alphaModFix/>
          </a:blip>
          <a:srcRect l="21090" r="20406"/>
          <a:stretch/>
        </p:blipFill>
        <p:spPr>
          <a:xfrm>
            <a:off x="1065200" y="1211338"/>
            <a:ext cx="2072349" cy="3690225"/>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5083"/>
        <p:cNvGrpSpPr/>
        <p:nvPr/>
      </p:nvGrpSpPr>
      <p:grpSpPr>
        <a:xfrm>
          <a:off x="0" y="0"/>
          <a:ext cx="0" cy="0"/>
          <a:chOff x="0" y="0"/>
          <a:chExt cx="0" cy="0"/>
        </a:xfrm>
      </p:grpSpPr>
      <p:sp>
        <p:nvSpPr>
          <p:cNvPr id="5084" name="Google Shape;5084;p287"/>
          <p:cNvSpPr txBox="1"/>
          <p:nvPr/>
        </p:nvSpPr>
        <p:spPr>
          <a:xfrm>
            <a:off x="52388" y="4895850"/>
            <a:ext cx="3086100" cy="253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A6A6A6"/>
              </a:buClr>
              <a:buSzPts val="800"/>
              <a:buFont typeface="Arial"/>
              <a:buNone/>
            </a:pPr>
            <a:r>
              <a:rPr lang="en-GB" sz="800" b="0" i="0" u="none">
                <a:solidFill>
                  <a:srgbClr val="A6A6A6"/>
                </a:solidFill>
                <a:latin typeface="Arial"/>
                <a:ea typeface="Arial"/>
                <a:cs typeface="Arial"/>
                <a:sym typeface="Arial"/>
              </a:rPr>
              <a:t>© The Behavioural Insights Team</a:t>
            </a:r>
            <a:endParaRPr sz="1100"/>
          </a:p>
        </p:txBody>
      </p:sp>
      <p:sp>
        <p:nvSpPr>
          <p:cNvPr id="5085" name="Google Shape;5085;p287"/>
          <p:cNvSpPr txBox="1">
            <a:spLocks noGrp="1"/>
          </p:cNvSpPr>
          <p:nvPr>
            <p:ph type="title"/>
          </p:nvPr>
        </p:nvSpPr>
        <p:spPr>
          <a:xfrm>
            <a:off x="319100" y="0"/>
            <a:ext cx="8179200" cy="994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GB" sz="2400" b="1">
                <a:latin typeface="Arial"/>
                <a:ea typeface="Arial"/>
                <a:cs typeface="Arial"/>
                <a:sym typeface="Arial"/>
              </a:rPr>
              <a:t>Reducing missed hospital appointments</a:t>
            </a:r>
            <a:endParaRPr sz="2400" b="1">
              <a:latin typeface="Arial"/>
              <a:ea typeface="Arial"/>
              <a:cs typeface="Arial"/>
              <a:sym typeface="Arial"/>
            </a:endParaRPr>
          </a:p>
        </p:txBody>
      </p:sp>
      <p:sp>
        <p:nvSpPr>
          <p:cNvPr id="5086" name="Google Shape;5086;p287"/>
          <p:cNvSpPr/>
          <p:nvPr/>
        </p:nvSpPr>
        <p:spPr>
          <a:xfrm>
            <a:off x="3277791" y="892969"/>
            <a:ext cx="8686800" cy="4250400"/>
          </a:xfrm>
          <a:prstGeom prst="parallelogram">
            <a:avLst>
              <a:gd name="adj" fmla="val 65059"/>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Arial"/>
              <a:ea typeface="Arial"/>
              <a:cs typeface="Arial"/>
              <a:sym typeface="Arial"/>
            </a:endParaRPr>
          </a:p>
        </p:txBody>
      </p:sp>
      <p:sp>
        <p:nvSpPr>
          <p:cNvPr id="5087" name="Google Shape;5087;p287"/>
          <p:cNvSpPr/>
          <p:nvPr/>
        </p:nvSpPr>
        <p:spPr>
          <a:xfrm>
            <a:off x="0" y="760810"/>
            <a:ext cx="457200" cy="4382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Arial"/>
              <a:ea typeface="Arial"/>
              <a:cs typeface="Arial"/>
              <a:sym typeface="Arial"/>
            </a:endParaRPr>
          </a:p>
        </p:txBody>
      </p:sp>
      <p:sp>
        <p:nvSpPr>
          <p:cNvPr id="5088" name="Google Shape;5088;p287"/>
          <p:cNvSpPr/>
          <p:nvPr/>
        </p:nvSpPr>
        <p:spPr>
          <a:xfrm>
            <a:off x="8684419" y="789385"/>
            <a:ext cx="457200" cy="4382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Arial"/>
              <a:ea typeface="Arial"/>
              <a:cs typeface="Arial"/>
              <a:sym typeface="Arial"/>
            </a:endParaRPr>
          </a:p>
        </p:txBody>
      </p:sp>
      <p:sp>
        <p:nvSpPr>
          <p:cNvPr id="5089" name="Google Shape;5089;p287"/>
          <p:cNvSpPr/>
          <p:nvPr/>
        </p:nvSpPr>
        <p:spPr>
          <a:xfrm>
            <a:off x="1850825" y="4471025"/>
            <a:ext cx="375000" cy="375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0" name="Google Shape;5090;p287"/>
          <p:cNvSpPr/>
          <p:nvPr/>
        </p:nvSpPr>
        <p:spPr>
          <a:xfrm>
            <a:off x="-2820705" y="892930"/>
            <a:ext cx="8687100" cy="4250437"/>
          </a:xfrm>
          <a:prstGeom prst="parallelogram">
            <a:avLst>
              <a:gd name="adj" fmla="val 65059"/>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Arial"/>
              <a:ea typeface="Arial"/>
              <a:cs typeface="Arial"/>
              <a:sym typeface="Arial"/>
            </a:endParaRPr>
          </a:p>
        </p:txBody>
      </p:sp>
      <p:sp>
        <p:nvSpPr>
          <p:cNvPr id="5091" name="Google Shape;5091;p287"/>
          <p:cNvSpPr/>
          <p:nvPr/>
        </p:nvSpPr>
        <p:spPr>
          <a:xfrm>
            <a:off x="3277907" y="892930"/>
            <a:ext cx="8687100" cy="4250437"/>
          </a:xfrm>
          <a:prstGeom prst="parallelogram">
            <a:avLst>
              <a:gd name="adj" fmla="val 65059"/>
            </a:avLst>
          </a:prstGeom>
          <a:solidFill>
            <a:srgbClr val="0098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Arial"/>
              <a:ea typeface="Arial"/>
              <a:cs typeface="Arial"/>
              <a:sym typeface="Arial"/>
            </a:endParaRPr>
          </a:p>
        </p:txBody>
      </p:sp>
      <p:sp>
        <p:nvSpPr>
          <p:cNvPr id="5092" name="Google Shape;5092;p287"/>
          <p:cNvSpPr/>
          <p:nvPr/>
        </p:nvSpPr>
        <p:spPr>
          <a:xfrm>
            <a:off x="0" y="760810"/>
            <a:ext cx="457200" cy="4382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Arial"/>
              <a:ea typeface="Arial"/>
              <a:cs typeface="Arial"/>
              <a:sym typeface="Arial"/>
            </a:endParaRPr>
          </a:p>
        </p:txBody>
      </p:sp>
      <p:sp>
        <p:nvSpPr>
          <p:cNvPr id="5093" name="Google Shape;5093;p287"/>
          <p:cNvSpPr/>
          <p:nvPr/>
        </p:nvSpPr>
        <p:spPr>
          <a:xfrm>
            <a:off x="8684419" y="789385"/>
            <a:ext cx="457200" cy="4382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Arial"/>
              <a:ea typeface="Arial"/>
              <a:cs typeface="Arial"/>
              <a:sym typeface="Arial"/>
            </a:endParaRPr>
          </a:p>
        </p:txBody>
      </p:sp>
      <p:grpSp>
        <p:nvGrpSpPr>
          <p:cNvPr id="5094" name="Google Shape;5094;p287"/>
          <p:cNvGrpSpPr/>
          <p:nvPr/>
        </p:nvGrpSpPr>
        <p:grpSpPr>
          <a:xfrm>
            <a:off x="6184765" y="1268270"/>
            <a:ext cx="1708329" cy="3530035"/>
            <a:chOff x="6193485" y="1770800"/>
            <a:chExt cx="1708500" cy="3072000"/>
          </a:xfrm>
        </p:grpSpPr>
        <p:sp>
          <p:nvSpPr>
            <p:cNvPr id="5095" name="Google Shape;5095;p287"/>
            <p:cNvSpPr/>
            <p:nvPr/>
          </p:nvSpPr>
          <p:spPr>
            <a:xfrm rot="-7896">
              <a:off x="6198654" y="1772746"/>
              <a:ext cx="1698004" cy="306810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Arial"/>
                <a:ea typeface="Arial"/>
                <a:cs typeface="Arial"/>
                <a:sym typeface="Arial"/>
              </a:endParaRPr>
            </a:p>
          </p:txBody>
        </p:sp>
        <p:sp>
          <p:nvSpPr>
            <p:cNvPr id="5096" name="Google Shape;5096;p287"/>
            <p:cNvSpPr/>
            <p:nvPr/>
          </p:nvSpPr>
          <p:spPr>
            <a:xfrm rot="-8469">
              <a:off x="6195282" y="2547026"/>
              <a:ext cx="1704905" cy="1519804"/>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GB" sz="1200" b="0" i="0" u="none" strike="noStrike" cap="none">
                  <a:solidFill>
                    <a:srgbClr val="000000"/>
                  </a:solidFill>
                  <a:latin typeface="Calibri"/>
                  <a:ea typeface="Calibri"/>
                  <a:cs typeface="Calibri"/>
                  <a:sym typeface="Calibri"/>
                </a:rPr>
                <a:t>We are expecting you at [hospital] on [Sep 16] at [10:00am]. </a:t>
              </a:r>
              <a:r>
                <a:rPr lang="en-GB" sz="1200" b="0" i="0" u="none" strike="noStrike" cap="none">
                  <a:solidFill>
                    <a:srgbClr val="FF8C00"/>
                  </a:solidFill>
                  <a:latin typeface="Calibri"/>
                  <a:ea typeface="Calibri"/>
                  <a:cs typeface="Calibri"/>
                  <a:sym typeface="Calibri"/>
                </a:rPr>
                <a:t>Not attending costs NHS £160 approx</a:t>
              </a:r>
              <a:r>
                <a:rPr lang="en-GB" sz="1200" b="0" i="0" u="none" strike="noStrike" cap="none">
                  <a:solidFill>
                    <a:srgbClr val="000000"/>
                  </a:solidFill>
                  <a:latin typeface="Calibri"/>
                  <a:ea typeface="Calibri"/>
                  <a:cs typeface="Calibri"/>
                  <a:sym typeface="Calibri"/>
                </a:rPr>
                <a:t>. Call 02077673200 if you need to cancel or rearrange</a:t>
              </a:r>
              <a:endParaRPr/>
            </a:p>
          </p:txBody>
        </p:sp>
      </p:grpSp>
      <p:grpSp>
        <p:nvGrpSpPr>
          <p:cNvPr id="5097" name="Google Shape;5097;p287"/>
          <p:cNvGrpSpPr/>
          <p:nvPr/>
        </p:nvGrpSpPr>
        <p:grpSpPr>
          <a:xfrm>
            <a:off x="1207620" y="1282331"/>
            <a:ext cx="1711586" cy="3529998"/>
            <a:chOff x="683290" y="1733955"/>
            <a:chExt cx="1712100" cy="3071700"/>
          </a:xfrm>
        </p:grpSpPr>
        <p:sp>
          <p:nvSpPr>
            <p:cNvPr id="5098" name="Google Shape;5098;p287"/>
            <p:cNvSpPr/>
            <p:nvPr/>
          </p:nvSpPr>
          <p:spPr>
            <a:xfrm rot="-7906">
              <a:off x="691223" y="1735900"/>
              <a:ext cx="1695904" cy="306780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Arial"/>
                <a:ea typeface="Arial"/>
                <a:cs typeface="Arial"/>
                <a:sym typeface="Arial"/>
              </a:endParaRPr>
            </a:p>
          </p:txBody>
        </p:sp>
        <p:sp>
          <p:nvSpPr>
            <p:cNvPr id="5099" name="Google Shape;5099;p287"/>
            <p:cNvSpPr/>
            <p:nvPr/>
          </p:nvSpPr>
          <p:spPr>
            <a:xfrm rot="-8445">
              <a:off x="684488" y="2781434"/>
              <a:ext cx="1709705" cy="976803"/>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GB" sz="1200" b="0" i="0" u="none" strike="noStrike" cap="none">
                  <a:solidFill>
                    <a:srgbClr val="000000"/>
                  </a:solidFill>
                  <a:latin typeface="Calibri"/>
                  <a:ea typeface="Calibri"/>
                  <a:cs typeface="Calibri"/>
                  <a:sym typeface="Calibri"/>
                </a:rPr>
                <a:t>Appt at [hospital] on [Sep 16] at [10:00am]. To cancel or rearrange call the number on your appointment letter.</a:t>
              </a:r>
              <a:endParaRPr/>
            </a:p>
          </p:txBody>
        </p:sp>
      </p:grpSp>
      <p:pic>
        <p:nvPicPr>
          <p:cNvPr id="5100" name="Google Shape;5100;p287"/>
          <p:cNvPicPr preferRelativeResize="0"/>
          <p:nvPr/>
        </p:nvPicPr>
        <p:blipFill rotWithShape="1">
          <a:blip r:embed="rId3">
            <a:alphaModFix/>
          </a:blip>
          <a:srcRect l="21090" r="20406"/>
          <a:stretch/>
        </p:blipFill>
        <p:spPr>
          <a:xfrm>
            <a:off x="1065200" y="1211338"/>
            <a:ext cx="2072349" cy="3690225"/>
          </a:xfrm>
          <a:prstGeom prst="rect">
            <a:avLst/>
          </a:prstGeom>
          <a:noFill/>
          <a:ln>
            <a:noFill/>
          </a:ln>
        </p:spPr>
      </p:pic>
      <p:pic>
        <p:nvPicPr>
          <p:cNvPr id="5101" name="Google Shape;5101;p287"/>
          <p:cNvPicPr preferRelativeResize="0"/>
          <p:nvPr/>
        </p:nvPicPr>
        <p:blipFill rotWithShape="1">
          <a:blip r:embed="rId3">
            <a:alphaModFix/>
          </a:blip>
          <a:srcRect l="21090" r="20406"/>
          <a:stretch/>
        </p:blipFill>
        <p:spPr>
          <a:xfrm>
            <a:off x="6002762" y="1211338"/>
            <a:ext cx="2072349" cy="3690225"/>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5105"/>
        <p:cNvGrpSpPr/>
        <p:nvPr/>
      </p:nvGrpSpPr>
      <p:grpSpPr>
        <a:xfrm>
          <a:off x="0" y="0"/>
          <a:ext cx="0" cy="0"/>
          <a:chOff x="0" y="0"/>
          <a:chExt cx="0" cy="0"/>
        </a:xfrm>
      </p:grpSpPr>
      <p:sp>
        <p:nvSpPr>
          <p:cNvPr id="5106" name="Google Shape;5106;p288"/>
          <p:cNvSpPr txBox="1"/>
          <p:nvPr/>
        </p:nvSpPr>
        <p:spPr>
          <a:xfrm>
            <a:off x="52388" y="4895850"/>
            <a:ext cx="3086100" cy="253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A6A6A6"/>
              </a:buClr>
              <a:buSzPts val="800"/>
              <a:buFont typeface="Arial"/>
              <a:buNone/>
            </a:pPr>
            <a:r>
              <a:rPr lang="en-GB" sz="800" b="0" i="0" u="none">
                <a:solidFill>
                  <a:srgbClr val="A6A6A6"/>
                </a:solidFill>
                <a:latin typeface="Arial"/>
                <a:ea typeface="Arial"/>
                <a:cs typeface="Arial"/>
                <a:sym typeface="Arial"/>
              </a:rPr>
              <a:t>© The Behavioural Insights Team</a:t>
            </a:r>
            <a:endParaRPr sz="1100"/>
          </a:p>
        </p:txBody>
      </p:sp>
      <p:sp>
        <p:nvSpPr>
          <p:cNvPr id="5107" name="Google Shape;5107;p288"/>
          <p:cNvSpPr txBox="1">
            <a:spLocks noGrp="1"/>
          </p:cNvSpPr>
          <p:nvPr>
            <p:ph type="title"/>
          </p:nvPr>
        </p:nvSpPr>
        <p:spPr>
          <a:xfrm>
            <a:off x="319100" y="0"/>
            <a:ext cx="8179200" cy="994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GB" sz="2400" b="1">
                <a:latin typeface="Arial"/>
                <a:ea typeface="Arial"/>
                <a:cs typeface="Arial"/>
                <a:sym typeface="Arial"/>
              </a:rPr>
              <a:t>Reducing missed hospital appointments</a:t>
            </a:r>
            <a:endParaRPr sz="2400" b="1">
              <a:latin typeface="Arial"/>
              <a:ea typeface="Arial"/>
              <a:cs typeface="Arial"/>
              <a:sym typeface="Arial"/>
            </a:endParaRPr>
          </a:p>
        </p:txBody>
      </p:sp>
      <p:sp>
        <p:nvSpPr>
          <p:cNvPr id="5108" name="Google Shape;5108;p288"/>
          <p:cNvSpPr/>
          <p:nvPr/>
        </p:nvSpPr>
        <p:spPr>
          <a:xfrm>
            <a:off x="1850825" y="4471025"/>
            <a:ext cx="375000" cy="375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09" name="Google Shape;5109;p288" title="Chart"/>
          <p:cNvPicPr preferRelativeResize="0"/>
          <p:nvPr/>
        </p:nvPicPr>
        <p:blipFill>
          <a:blip r:embed="rId3">
            <a:alphaModFix/>
          </a:blip>
          <a:stretch>
            <a:fillRect/>
          </a:stretch>
        </p:blipFill>
        <p:spPr>
          <a:xfrm>
            <a:off x="228600" y="1070400"/>
            <a:ext cx="8680886" cy="3749250"/>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5113"/>
        <p:cNvGrpSpPr/>
        <p:nvPr/>
      </p:nvGrpSpPr>
      <p:grpSpPr>
        <a:xfrm>
          <a:off x="0" y="0"/>
          <a:ext cx="0" cy="0"/>
          <a:chOff x="0" y="0"/>
          <a:chExt cx="0" cy="0"/>
        </a:xfrm>
      </p:grpSpPr>
      <p:sp>
        <p:nvSpPr>
          <p:cNvPr id="5114" name="Google Shape;5114;p289"/>
          <p:cNvSpPr txBox="1"/>
          <p:nvPr/>
        </p:nvSpPr>
        <p:spPr>
          <a:xfrm>
            <a:off x="52388" y="4895850"/>
            <a:ext cx="3086100" cy="253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A6A6A6"/>
              </a:buClr>
              <a:buSzPts val="800"/>
              <a:buFont typeface="Arial"/>
              <a:buNone/>
            </a:pPr>
            <a:r>
              <a:rPr lang="en-GB" sz="800" b="0" i="0" u="none">
                <a:solidFill>
                  <a:srgbClr val="A6A6A6"/>
                </a:solidFill>
                <a:latin typeface="Arial"/>
                <a:ea typeface="Arial"/>
                <a:cs typeface="Arial"/>
                <a:sym typeface="Arial"/>
              </a:rPr>
              <a:t>© The Behavioural Insights Team</a:t>
            </a:r>
            <a:endParaRPr sz="1100"/>
          </a:p>
        </p:txBody>
      </p:sp>
      <p:sp>
        <p:nvSpPr>
          <p:cNvPr id="5115" name="Google Shape;5115;p289"/>
          <p:cNvSpPr txBox="1">
            <a:spLocks noGrp="1"/>
          </p:cNvSpPr>
          <p:nvPr>
            <p:ph type="title"/>
          </p:nvPr>
        </p:nvSpPr>
        <p:spPr>
          <a:xfrm>
            <a:off x="319100" y="0"/>
            <a:ext cx="8179200" cy="994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GB" sz="2400" b="1">
                <a:latin typeface="Arial"/>
                <a:ea typeface="Arial"/>
                <a:cs typeface="Arial"/>
                <a:sym typeface="Arial"/>
              </a:rPr>
              <a:t>Reducing missed hospital appointments</a:t>
            </a:r>
            <a:endParaRPr sz="2400" b="1">
              <a:latin typeface="Arial"/>
              <a:ea typeface="Arial"/>
              <a:cs typeface="Arial"/>
              <a:sym typeface="Arial"/>
            </a:endParaRPr>
          </a:p>
        </p:txBody>
      </p:sp>
      <p:sp>
        <p:nvSpPr>
          <p:cNvPr id="5116" name="Google Shape;5116;p289"/>
          <p:cNvSpPr/>
          <p:nvPr/>
        </p:nvSpPr>
        <p:spPr>
          <a:xfrm>
            <a:off x="6839650" y="4471025"/>
            <a:ext cx="375000" cy="375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289"/>
          <p:cNvSpPr txBox="1"/>
          <p:nvPr/>
        </p:nvSpPr>
        <p:spPr>
          <a:xfrm>
            <a:off x="566550" y="1026925"/>
            <a:ext cx="8010900" cy="3819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endParaRPr sz="1300" b="1">
              <a:solidFill>
                <a:schemeClr val="dk1"/>
              </a:solidFill>
            </a:endParaRPr>
          </a:p>
          <a:p>
            <a:pPr marL="0" lvl="0" indent="0" algn="l" rtl="0">
              <a:spcBef>
                <a:spcPts val="0"/>
              </a:spcBef>
              <a:spcAft>
                <a:spcPts val="0"/>
              </a:spcAft>
              <a:buClr>
                <a:schemeClr val="dk1"/>
              </a:buClr>
              <a:buSzPts val="1100"/>
              <a:buFont typeface="Arial"/>
              <a:buNone/>
            </a:pPr>
            <a:endParaRPr sz="1300" b="1">
              <a:solidFill>
                <a:schemeClr val="dk1"/>
              </a:solidFill>
            </a:endParaRPr>
          </a:p>
          <a:p>
            <a:pPr marL="0" lvl="0" indent="0" algn="l" rtl="0">
              <a:spcBef>
                <a:spcPts val="0"/>
              </a:spcBef>
              <a:spcAft>
                <a:spcPts val="0"/>
              </a:spcAft>
              <a:buClr>
                <a:schemeClr val="dk1"/>
              </a:buClr>
              <a:buSzPts val="1100"/>
              <a:buFont typeface="Arial"/>
              <a:buNone/>
            </a:pPr>
            <a:endParaRPr sz="1300" b="1">
              <a:solidFill>
                <a:schemeClr val="dk1"/>
              </a:solidFill>
            </a:endParaRPr>
          </a:p>
          <a:p>
            <a:pPr marL="0" lvl="0" indent="0" algn="l" rtl="0">
              <a:spcBef>
                <a:spcPts val="0"/>
              </a:spcBef>
              <a:spcAft>
                <a:spcPts val="0"/>
              </a:spcAft>
              <a:buClr>
                <a:schemeClr val="dk1"/>
              </a:buClr>
              <a:buSzPts val="1100"/>
              <a:buFont typeface="Arial"/>
              <a:buNone/>
            </a:pPr>
            <a:endParaRPr sz="1300" b="1">
              <a:solidFill>
                <a:schemeClr val="dk1"/>
              </a:solidFill>
            </a:endParaRPr>
          </a:p>
          <a:p>
            <a:pPr marL="0" lvl="0" indent="0" algn="l" rtl="0">
              <a:spcBef>
                <a:spcPts val="0"/>
              </a:spcBef>
              <a:spcAft>
                <a:spcPts val="0"/>
              </a:spcAft>
              <a:buClr>
                <a:schemeClr val="dk1"/>
              </a:buClr>
              <a:buSzPts val="1100"/>
              <a:buFont typeface="Arial"/>
              <a:buNone/>
            </a:pPr>
            <a:endParaRPr sz="1300" b="1">
              <a:solidFill>
                <a:schemeClr val="dk1"/>
              </a:solidFill>
            </a:endParaRPr>
          </a:p>
          <a:p>
            <a:pPr marL="0" lvl="0" indent="0" algn="l" rtl="0">
              <a:spcBef>
                <a:spcPts val="0"/>
              </a:spcBef>
              <a:spcAft>
                <a:spcPts val="0"/>
              </a:spcAft>
              <a:buClr>
                <a:schemeClr val="dk1"/>
              </a:buClr>
              <a:buSzPts val="1100"/>
              <a:buFont typeface="Arial"/>
              <a:buNone/>
            </a:pPr>
            <a:endParaRPr sz="1300" b="1">
              <a:solidFill>
                <a:schemeClr val="dk1"/>
              </a:solidFill>
            </a:endParaRPr>
          </a:p>
          <a:p>
            <a:pPr marL="0" lvl="0" indent="0" algn="l" rtl="0">
              <a:spcBef>
                <a:spcPts val="0"/>
              </a:spcBef>
              <a:spcAft>
                <a:spcPts val="0"/>
              </a:spcAft>
              <a:buClr>
                <a:schemeClr val="dk1"/>
              </a:buClr>
              <a:buSzPts val="1100"/>
              <a:buFont typeface="Arial"/>
              <a:buNone/>
            </a:pPr>
            <a:endParaRPr sz="1300" b="1">
              <a:solidFill>
                <a:schemeClr val="dk1"/>
              </a:solidFill>
            </a:endParaRPr>
          </a:p>
          <a:p>
            <a:pPr marL="0" lvl="0" indent="0" algn="l" rtl="0">
              <a:spcBef>
                <a:spcPts val="0"/>
              </a:spcBef>
              <a:spcAft>
                <a:spcPts val="0"/>
              </a:spcAft>
              <a:buClr>
                <a:schemeClr val="dk1"/>
              </a:buClr>
              <a:buSzPts val="1100"/>
              <a:buFont typeface="Arial"/>
              <a:buNone/>
            </a:pPr>
            <a:endParaRPr sz="1300" b="1">
              <a:solidFill>
                <a:schemeClr val="dk1"/>
              </a:solidFill>
            </a:endParaRPr>
          </a:p>
          <a:p>
            <a:pPr marL="0" lvl="0" indent="0" algn="l" rtl="0">
              <a:spcBef>
                <a:spcPts val="0"/>
              </a:spcBef>
              <a:spcAft>
                <a:spcPts val="0"/>
              </a:spcAft>
              <a:buClr>
                <a:schemeClr val="dk1"/>
              </a:buClr>
              <a:buSzPts val="1100"/>
              <a:buFont typeface="Arial"/>
              <a:buNone/>
            </a:pPr>
            <a:endParaRPr sz="1300" b="1">
              <a:solidFill>
                <a:schemeClr val="dk1"/>
              </a:solidFill>
            </a:endParaRPr>
          </a:p>
          <a:p>
            <a:pPr marL="0" lvl="0" indent="0" algn="l" rtl="0">
              <a:spcBef>
                <a:spcPts val="0"/>
              </a:spcBef>
              <a:spcAft>
                <a:spcPts val="0"/>
              </a:spcAft>
              <a:buClr>
                <a:schemeClr val="dk1"/>
              </a:buClr>
              <a:buSzPts val="1100"/>
              <a:buFont typeface="Arial"/>
              <a:buNone/>
            </a:pPr>
            <a:endParaRPr sz="1300" b="1">
              <a:solidFill>
                <a:schemeClr val="dk1"/>
              </a:solidFill>
            </a:endParaRPr>
          </a:p>
          <a:p>
            <a:pPr marL="0" lvl="0" indent="0" algn="l" rtl="0">
              <a:spcBef>
                <a:spcPts val="0"/>
              </a:spcBef>
              <a:spcAft>
                <a:spcPts val="0"/>
              </a:spcAft>
              <a:buClr>
                <a:schemeClr val="dk1"/>
              </a:buClr>
              <a:buSzPts val="1100"/>
              <a:buFont typeface="Arial"/>
              <a:buNone/>
            </a:pPr>
            <a:endParaRPr sz="1300" b="1">
              <a:solidFill>
                <a:schemeClr val="dk1"/>
              </a:solidFill>
            </a:endParaRPr>
          </a:p>
          <a:p>
            <a:pPr marL="0" lvl="0" indent="0" algn="l" rtl="0">
              <a:spcBef>
                <a:spcPts val="0"/>
              </a:spcBef>
              <a:spcAft>
                <a:spcPts val="0"/>
              </a:spcAft>
              <a:buClr>
                <a:schemeClr val="dk1"/>
              </a:buClr>
              <a:buSzPts val="1100"/>
              <a:buFont typeface="Arial"/>
              <a:buNone/>
            </a:pPr>
            <a:endParaRPr sz="1300" b="1">
              <a:solidFill>
                <a:schemeClr val="dk1"/>
              </a:solidFill>
            </a:endParaRPr>
          </a:p>
          <a:p>
            <a:pPr marL="0" lvl="0" indent="0" algn="l" rtl="0">
              <a:spcBef>
                <a:spcPts val="0"/>
              </a:spcBef>
              <a:spcAft>
                <a:spcPts val="0"/>
              </a:spcAft>
              <a:buClr>
                <a:schemeClr val="dk1"/>
              </a:buClr>
              <a:buSzPts val="1100"/>
              <a:buFont typeface="Arial"/>
              <a:buNone/>
            </a:pPr>
            <a:endParaRPr sz="1300" b="1">
              <a:solidFill>
                <a:schemeClr val="dk1"/>
              </a:solidFill>
            </a:endParaRPr>
          </a:p>
          <a:p>
            <a:pPr marL="0" lvl="0" indent="0" algn="l" rtl="0">
              <a:spcBef>
                <a:spcPts val="0"/>
              </a:spcBef>
              <a:spcAft>
                <a:spcPts val="0"/>
              </a:spcAft>
              <a:buClr>
                <a:schemeClr val="dk1"/>
              </a:buClr>
              <a:buSzPts val="1100"/>
              <a:buFont typeface="Arial"/>
              <a:buNone/>
            </a:pPr>
            <a:endParaRPr sz="1300" b="1">
              <a:solidFill>
                <a:schemeClr val="dk1"/>
              </a:solidFill>
            </a:endParaRPr>
          </a:p>
          <a:p>
            <a:pPr marL="0" lvl="0" indent="0" algn="l" rtl="0">
              <a:spcBef>
                <a:spcPts val="0"/>
              </a:spcBef>
              <a:spcAft>
                <a:spcPts val="0"/>
              </a:spcAft>
              <a:buClr>
                <a:schemeClr val="dk1"/>
              </a:buClr>
              <a:buSzPts val="1100"/>
              <a:buFont typeface="Arial"/>
              <a:buNone/>
            </a:pPr>
            <a:endParaRPr sz="1300" b="1">
              <a:solidFill>
                <a:schemeClr val="dk1"/>
              </a:solidFill>
            </a:endParaRPr>
          </a:p>
          <a:p>
            <a:pPr marL="0" lvl="0" indent="0" algn="ctr" rtl="0">
              <a:spcBef>
                <a:spcPts val="0"/>
              </a:spcBef>
              <a:spcAft>
                <a:spcPts val="0"/>
              </a:spcAft>
              <a:buClr>
                <a:schemeClr val="dk1"/>
              </a:buClr>
              <a:buSzPts val="1100"/>
              <a:buFont typeface="Arial"/>
              <a:buNone/>
            </a:pPr>
            <a:r>
              <a:rPr lang="en-GB" sz="1300" b="1">
                <a:solidFill>
                  <a:schemeClr val="dk1"/>
                </a:solidFill>
              </a:rPr>
              <a:t>This result would lead to </a:t>
            </a:r>
            <a:r>
              <a:rPr lang="en-GB" sz="1300" b="1">
                <a:solidFill>
                  <a:srgbClr val="0098DB"/>
                </a:solidFill>
              </a:rPr>
              <a:t>5,800</a:t>
            </a:r>
            <a:r>
              <a:rPr lang="en-GB" sz="1300" b="1">
                <a:solidFill>
                  <a:schemeClr val="dk1"/>
                </a:solidFill>
              </a:rPr>
              <a:t> fewer missed appointments if applied over one year </a:t>
            </a:r>
            <a:r>
              <a:rPr lang="en-GB" sz="1300" b="1">
                <a:solidFill>
                  <a:srgbClr val="FBA02E"/>
                </a:solidFill>
              </a:rPr>
              <a:t>in same location</a:t>
            </a:r>
            <a:r>
              <a:rPr lang="en-GB" sz="1300" b="1">
                <a:solidFill>
                  <a:schemeClr val="dk1"/>
                </a:solidFill>
              </a:rPr>
              <a:t>. This result would lead to </a:t>
            </a:r>
            <a:r>
              <a:rPr lang="en-GB" sz="1300" b="1">
                <a:solidFill>
                  <a:srgbClr val="0098DB"/>
                </a:solidFill>
              </a:rPr>
              <a:t>406,740 </a:t>
            </a:r>
            <a:r>
              <a:rPr lang="en-GB" sz="1300" b="1">
                <a:solidFill>
                  <a:schemeClr val="dk1"/>
                </a:solidFill>
              </a:rPr>
              <a:t>fewer missed appointments if applied over one year </a:t>
            </a:r>
            <a:r>
              <a:rPr lang="en-GB" sz="1300" b="1">
                <a:solidFill>
                  <a:srgbClr val="FBA02E"/>
                </a:solidFill>
              </a:rPr>
              <a:t>in England</a:t>
            </a:r>
            <a:r>
              <a:rPr lang="en-GB" sz="1300" b="1">
                <a:solidFill>
                  <a:schemeClr val="dk1"/>
                </a:solidFill>
              </a:rPr>
              <a:t>.</a:t>
            </a:r>
            <a:endParaRPr sz="1300" b="1">
              <a:solidFill>
                <a:schemeClr val="dk1"/>
              </a:solidFill>
            </a:endParaRPr>
          </a:p>
        </p:txBody>
      </p:sp>
      <p:pic>
        <p:nvPicPr>
          <p:cNvPr id="5118" name="Google Shape;5118;p289"/>
          <p:cNvPicPr preferRelativeResize="0"/>
          <p:nvPr/>
        </p:nvPicPr>
        <p:blipFill>
          <a:blip r:embed="rId3">
            <a:alphaModFix/>
          </a:blip>
          <a:stretch>
            <a:fillRect/>
          </a:stretch>
        </p:blipFill>
        <p:spPr>
          <a:xfrm>
            <a:off x="2719200" y="1324725"/>
            <a:ext cx="2494051" cy="2494051"/>
          </a:xfrm>
          <a:prstGeom prst="rect">
            <a:avLst/>
          </a:prstGeom>
          <a:noFill/>
          <a:ln>
            <a:noFill/>
          </a:ln>
        </p:spPr>
      </p:pic>
      <p:sp>
        <p:nvSpPr>
          <p:cNvPr id="5119" name="Google Shape;5119;p289"/>
          <p:cNvSpPr/>
          <p:nvPr/>
        </p:nvSpPr>
        <p:spPr>
          <a:xfrm rot="-9680">
            <a:off x="5754598" y="1682441"/>
            <a:ext cx="1704607" cy="1778704"/>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None/>
            </a:pPr>
            <a:endParaRPr/>
          </a:p>
        </p:txBody>
      </p:sp>
      <p:sp>
        <p:nvSpPr>
          <p:cNvPr id="5120" name="Google Shape;5120;p289"/>
          <p:cNvSpPr/>
          <p:nvPr/>
        </p:nvSpPr>
        <p:spPr>
          <a:xfrm>
            <a:off x="4957350" y="1134600"/>
            <a:ext cx="2695800" cy="1326900"/>
          </a:xfrm>
          <a:prstGeom prst="wedgeRoundRectCallout">
            <a:avLst>
              <a:gd name="adj1" fmla="val -41618"/>
              <a:gd name="adj2" fmla="val 73911"/>
              <a:gd name="adj3" fmla="val 0"/>
            </a:avLst>
          </a:prstGeom>
          <a:solidFill>
            <a:srgbClr val="0098DB"/>
          </a:solid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200" b="1">
                <a:solidFill>
                  <a:srgbClr val="FFFFFF"/>
                </a:solidFill>
                <a:latin typeface="Calibri"/>
                <a:ea typeface="Calibri"/>
                <a:cs typeface="Calibri"/>
                <a:sym typeface="Calibri"/>
              </a:rPr>
              <a:t>We are expecting you at [hospital] on [Sep 16] at [10:00am]. Not attending costs NHS £160 approx. Call 02077673200 if you need to cancel or rearrange</a:t>
            </a:r>
            <a:endParaRPr sz="1200" b="1">
              <a:solidFill>
                <a:srgbClr val="FFFFFF"/>
              </a:solidFill>
              <a:latin typeface="Calibri"/>
              <a:ea typeface="Calibri"/>
              <a:cs typeface="Calibri"/>
              <a:sym typeface="Calibri"/>
            </a:endParaRPr>
          </a:p>
          <a:p>
            <a:pPr marL="0" lvl="0" indent="0" algn="l" rtl="0">
              <a:lnSpc>
                <a:spcPct val="115000"/>
              </a:lnSpc>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5124"/>
        <p:cNvGrpSpPr/>
        <p:nvPr/>
      </p:nvGrpSpPr>
      <p:grpSpPr>
        <a:xfrm>
          <a:off x="0" y="0"/>
          <a:ext cx="0" cy="0"/>
          <a:chOff x="0" y="0"/>
          <a:chExt cx="0" cy="0"/>
        </a:xfrm>
      </p:grpSpPr>
      <p:sp>
        <p:nvSpPr>
          <p:cNvPr id="5125" name="Google Shape;5125;p290"/>
          <p:cNvSpPr txBox="1">
            <a:spLocks noGrp="1"/>
          </p:cNvSpPr>
          <p:nvPr>
            <p:ph type="title"/>
          </p:nvPr>
        </p:nvSpPr>
        <p:spPr>
          <a:xfrm>
            <a:off x="311700" y="2150850"/>
            <a:ext cx="5910900" cy="841800"/>
          </a:xfrm>
          <a:prstGeom prst="rect">
            <a:avLst/>
          </a:prstGeom>
        </p:spPr>
        <p:txBody>
          <a:bodyPr spcFirstLastPara="1" wrap="square" lIns="68575" tIns="68575" rIns="68575" bIns="68575" anchor="ctr" anchorCtr="0">
            <a:noAutofit/>
          </a:bodyPr>
          <a:lstStyle/>
          <a:p>
            <a:pPr marL="0" lvl="0" indent="0" algn="l" rtl="0">
              <a:spcBef>
                <a:spcPts val="0"/>
              </a:spcBef>
              <a:spcAft>
                <a:spcPts val="0"/>
              </a:spcAft>
              <a:buNone/>
            </a:pPr>
            <a:r>
              <a:rPr lang="en-GB"/>
              <a:t>Involve pharmacists to reduce pressure on medical services</a:t>
            </a:r>
            <a:endParaRPr/>
          </a:p>
        </p:txBody>
      </p:sp>
      <p:pic>
        <p:nvPicPr>
          <p:cNvPr id="5126" name="Google Shape;5126;p290"/>
          <p:cNvPicPr preferRelativeResize="0"/>
          <p:nvPr/>
        </p:nvPicPr>
        <p:blipFill>
          <a:blip r:embed="rId3">
            <a:alphaModFix/>
          </a:blip>
          <a:stretch>
            <a:fillRect/>
          </a:stretch>
        </p:blipFill>
        <p:spPr>
          <a:xfrm>
            <a:off x="7040475" y="1592650"/>
            <a:ext cx="1552396" cy="1552396"/>
          </a:xfrm>
          <a:prstGeom prst="rect">
            <a:avLst/>
          </a:prstGeom>
          <a:noFill/>
          <a:ln>
            <a:noFill/>
          </a:ln>
        </p:spPr>
      </p:pic>
      <p:pic>
        <p:nvPicPr>
          <p:cNvPr id="5127" name="Google Shape;5127;p290"/>
          <p:cNvPicPr preferRelativeResize="0"/>
          <p:nvPr/>
        </p:nvPicPr>
        <p:blipFill>
          <a:blip r:embed="rId4">
            <a:alphaModFix/>
          </a:blip>
          <a:stretch>
            <a:fillRect/>
          </a:stretch>
        </p:blipFill>
        <p:spPr>
          <a:xfrm>
            <a:off x="6294152" y="2019300"/>
            <a:ext cx="1552401" cy="1552401"/>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5131"/>
        <p:cNvGrpSpPr/>
        <p:nvPr/>
      </p:nvGrpSpPr>
      <p:grpSpPr>
        <a:xfrm>
          <a:off x="0" y="0"/>
          <a:ext cx="0" cy="0"/>
          <a:chOff x="0" y="0"/>
          <a:chExt cx="0" cy="0"/>
        </a:xfrm>
      </p:grpSpPr>
      <p:pic>
        <p:nvPicPr>
          <p:cNvPr id="5132" name="Google Shape;5132;p291"/>
          <p:cNvPicPr preferRelativeResize="0"/>
          <p:nvPr/>
        </p:nvPicPr>
        <p:blipFill>
          <a:blip r:embed="rId3">
            <a:alphaModFix/>
          </a:blip>
          <a:stretch>
            <a:fillRect/>
          </a:stretch>
        </p:blipFill>
        <p:spPr>
          <a:xfrm>
            <a:off x="5660625" y="1542475"/>
            <a:ext cx="2837676" cy="2837676"/>
          </a:xfrm>
          <a:prstGeom prst="rect">
            <a:avLst/>
          </a:prstGeom>
          <a:noFill/>
          <a:ln>
            <a:noFill/>
          </a:ln>
        </p:spPr>
      </p:pic>
      <p:sp>
        <p:nvSpPr>
          <p:cNvPr id="5133" name="Google Shape;5133;p291"/>
          <p:cNvSpPr txBox="1"/>
          <p:nvPr/>
        </p:nvSpPr>
        <p:spPr>
          <a:xfrm>
            <a:off x="52388" y="4895850"/>
            <a:ext cx="3086100" cy="253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A6A6A6"/>
              </a:buClr>
              <a:buSzPts val="800"/>
              <a:buFont typeface="Arial"/>
              <a:buNone/>
            </a:pPr>
            <a:r>
              <a:rPr lang="en-GB" sz="800" b="0" i="0" u="none">
                <a:solidFill>
                  <a:srgbClr val="A6A6A6"/>
                </a:solidFill>
                <a:latin typeface="Arial"/>
                <a:ea typeface="Arial"/>
                <a:cs typeface="Arial"/>
                <a:sym typeface="Arial"/>
              </a:rPr>
              <a:t>© The Behavioural Insights Team</a:t>
            </a:r>
            <a:endParaRPr sz="1100"/>
          </a:p>
        </p:txBody>
      </p:sp>
      <p:sp>
        <p:nvSpPr>
          <p:cNvPr id="5134" name="Google Shape;5134;p291"/>
          <p:cNvSpPr txBox="1">
            <a:spLocks noGrp="1"/>
          </p:cNvSpPr>
          <p:nvPr>
            <p:ph type="title"/>
          </p:nvPr>
        </p:nvSpPr>
        <p:spPr>
          <a:xfrm>
            <a:off x="319100" y="0"/>
            <a:ext cx="8179200" cy="994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400"/>
              <a:buFont typeface="Arial"/>
              <a:buNone/>
            </a:pPr>
            <a:r>
              <a:rPr lang="en-GB" sz="2400" b="1">
                <a:latin typeface="Arial"/>
                <a:ea typeface="Arial"/>
                <a:cs typeface="Arial"/>
                <a:sym typeface="Arial"/>
              </a:rPr>
              <a:t>The 111 medical service during COVID-19</a:t>
            </a:r>
            <a:endParaRPr sz="2400" b="1">
              <a:latin typeface="Arial"/>
              <a:ea typeface="Arial"/>
              <a:cs typeface="Arial"/>
              <a:sym typeface="Arial"/>
            </a:endParaRPr>
          </a:p>
        </p:txBody>
      </p:sp>
      <p:sp>
        <p:nvSpPr>
          <p:cNvPr id="5135" name="Google Shape;5135;p291"/>
          <p:cNvSpPr txBox="1"/>
          <p:nvPr/>
        </p:nvSpPr>
        <p:spPr>
          <a:xfrm>
            <a:off x="373500" y="1026925"/>
            <a:ext cx="4458300" cy="3868800"/>
          </a:xfrm>
          <a:prstGeom prst="rect">
            <a:avLst/>
          </a:prstGeom>
          <a:noFill/>
          <a:ln>
            <a:noFill/>
          </a:ln>
        </p:spPr>
        <p:txBody>
          <a:bodyPr spcFirstLastPara="1" wrap="square" lIns="0" tIns="0" rIns="0" bIns="0" anchor="ctr" anchorCtr="0">
            <a:noAutofit/>
          </a:bodyPr>
          <a:lstStyle/>
          <a:p>
            <a:pPr marL="457200" lvl="0" indent="-330200" algn="l" rtl="0">
              <a:spcBef>
                <a:spcPts val="0"/>
              </a:spcBef>
              <a:spcAft>
                <a:spcPts val="0"/>
              </a:spcAft>
              <a:buClr>
                <a:schemeClr val="dk1"/>
              </a:buClr>
              <a:buSzPts val="1600"/>
              <a:buChar char="●"/>
            </a:pPr>
            <a:r>
              <a:rPr lang="en-GB" sz="1600">
                <a:solidFill>
                  <a:schemeClr val="dk1"/>
                </a:solidFill>
              </a:rPr>
              <a:t>The </a:t>
            </a:r>
            <a:r>
              <a:rPr lang="en-GB" sz="1600" b="1">
                <a:solidFill>
                  <a:schemeClr val="dk1"/>
                </a:solidFill>
              </a:rPr>
              <a:t>NHS 111 service</a:t>
            </a:r>
            <a:r>
              <a:rPr lang="en-GB" sz="1600">
                <a:solidFill>
                  <a:schemeClr val="dk1"/>
                </a:solidFill>
              </a:rPr>
              <a:t> is a telephone service designed to help people deal with urgent medical problems.</a:t>
            </a:r>
            <a:endParaRPr sz="1600">
              <a:solidFill>
                <a:schemeClr val="dk1"/>
              </a:solidFill>
            </a:endParaRPr>
          </a:p>
          <a:p>
            <a:pPr marL="457200" lvl="0" indent="0" algn="l" rtl="0">
              <a:spcBef>
                <a:spcPts val="0"/>
              </a:spcBef>
              <a:spcAft>
                <a:spcPts val="0"/>
              </a:spcAft>
              <a:buNone/>
            </a:pPr>
            <a:endParaRPr sz="1600">
              <a:solidFill>
                <a:schemeClr val="dk1"/>
              </a:solidFill>
            </a:endParaRPr>
          </a:p>
          <a:p>
            <a:pPr marL="457200" lvl="0" indent="-320675" algn="l" rtl="0">
              <a:spcBef>
                <a:spcPts val="0"/>
              </a:spcBef>
              <a:spcAft>
                <a:spcPts val="0"/>
              </a:spcAft>
              <a:buClr>
                <a:srgbClr val="212B32"/>
              </a:buClr>
              <a:buSzPts val="1450"/>
              <a:buChar char="●"/>
            </a:pPr>
            <a:r>
              <a:rPr lang="en-GB" sz="1600">
                <a:solidFill>
                  <a:schemeClr val="dk1"/>
                </a:solidFill>
              </a:rPr>
              <a:t>During the phone call, you are asked to answer some questions about your symptoms. As a result of the consultation, the </a:t>
            </a:r>
            <a:r>
              <a:rPr lang="en-GB" sz="1600" b="1">
                <a:solidFill>
                  <a:schemeClr val="dk1"/>
                </a:solidFill>
              </a:rPr>
              <a:t>call handler might refer you to see a doctor, nurse, or pharmacist</a:t>
            </a:r>
            <a:r>
              <a:rPr lang="en-GB" sz="1600">
                <a:solidFill>
                  <a:schemeClr val="dk1"/>
                </a:solidFill>
              </a:rPr>
              <a:t>.</a:t>
            </a:r>
            <a:endParaRPr sz="1600">
              <a:solidFill>
                <a:schemeClr val="dk1"/>
              </a:solidFill>
            </a:endParaRPr>
          </a:p>
          <a:p>
            <a:pPr marL="457200" lvl="0" indent="0" algn="l" rtl="0">
              <a:spcBef>
                <a:spcPts val="0"/>
              </a:spcBef>
              <a:spcAft>
                <a:spcPts val="0"/>
              </a:spcAft>
              <a:buNone/>
            </a:pPr>
            <a:endParaRPr sz="1600">
              <a:solidFill>
                <a:schemeClr val="dk1"/>
              </a:solidFill>
            </a:endParaRPr>
          </a:p>
          <a:p>
            <a:pPr marL="457200" lvl="0" indent="-320675" algn="l" rtl="0">
              <a:spcBef>
                <a:spcPts val="0"/>
              </a:spcBef>
              <a:spcAft>
                <a:spcPts val="0"/>
              </a:spcAft>
              <a:buClr>
                <a:srgbClr val="212B32"/>
              </a:buClr>
              <a:buSzPts val="1450"/>
              <a:buChar char="●"/>
            </a:pPr>
            <a:r>
              <a:rPr lang="en-GB" sz="1600">
                <a:solidFill>
                  <a:schemeClr val="dk1"/>
                </a:solidFill>
              </a:rPr>
              <a:t>To reduce the pressure on medical doctors during COVID-19, we developed an intervention to </a:t>
            </a:r>
            <a:r>
              <a:rPr lang="en-GB" sz="1600" b="1">
                <a:solidFill>
                  <a:schemeClr val="dk1"/>
                </a:solidFill>
              </a:rPr>
              <a:t>encourage more patients to take up a consultation with a pharmacist</a:t>
            </a:r>
            <a:r>
              <a:rPr lang="en-GB" sz="1600">
                <a:solidFill>
                  <a:schemeClr val="dk1"/>
                </a:solidFill>
              </a:rPr>
              <a:t> for non-urgent matters.</a:t>
            </a:r>
            <a:endParaRPr sz="1600">
              <a:solidFill>
                <a:schemeClr val="dk1"/>
              </a:solidFill>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5139"/>
        <p:cNvGrpSpPr/>
        <p:nvPr/>
      </p:nvGrpSpPr>
      <p:grpSpPr>
        <a:xfrm>
          <a:off x="0" y="0"/>
          <a:ext cx="0" cy="0"/>
          <a:chOff x="0" y="0"/>
          <a:chExt cx="0" cy="0"/>
        </a:xfrm>
      </p:grpSpPr>
      <p:sp>
        <p:nvSpPr>
          <p:cNvPr id="5140" name="Google Shape;5140;p292"/>
          <p:cNvSpPr txBox="1"/>
          <p:nvPr/>
        </p:nvSpPr>
        <p:spPr>
          <a:xfrm>
            <a:off x="52388" y="4895850"/>
            <a:ext cx="3086100" cy="253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A6A6A6"/>
              </a:buClr>
              <a:buSzPts val="800"/>
              <a:buFont typeface="Arial"/>
              <a:buNone/>
            </a:pPr>
            <a:r>
              <a:rPr lang="en-GB" sz="800" b="0" i="0" u="none">
                <a:solidFill>
                  <a:srgbClr val="A6A6A6"/>
                </a:solidFill>
                <a:latin typeface="Arial"/>
                <a:ea typeface="Arial"/>
                <a:cs typeface="Arial"/>
                <a:sym typeface="Arial"/>
              </a:rPr>
              <a:t>© The Behavioural Insights Team</a:t>
            </a:r>
            <a:endParaRPr sz="1100"/>
          </a:p>
        </p:txBody>
      </p:sp>
      <p:sp>
        <p:nvSpPr>
          <p:cNvPr id="5141" name="Google Shape;5141;p292"/>
          <p:cNvSpPr txBox="1"/>
          <p:nvPr/>
        </p:nvSpPr>
        <p:spPr>
          <a:xfrm>
            <a:off x="373500" y="1026925"/>
            <a:ext cx="8410500" cy="8268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None/>
            </a:pPr>
            <a:r>
              <a:rPr lang="en-GB" sz="1600">
                <a:solidFill>
                  <a:schemeClr val="dk1"/>
                </a:solidFill>
              </a:rPr>
              <a:t>We asked people to imagine making a call to the 111 service for a non-urgent medical issue and being referred to a consultation with a doctor, nurse, or pharmacist. We had two conditions:</a:t>
            </a:r>
            <a:endParaRPr sz="1600">
              <a:solidFill>
                <a:schemeClr val="dk1"/>
              </a:solidFill>
            </a:endParaRPr>
          </a:p>
          <a:p>
            <a:pPr marL="0" lvl="0" indent="0" algn="l" rtl="0">
              <a:lnSpc>
                <a:spcPct val="115000"/>
              </a:lnSpc>
              <a:spcBef>
                <a:spcPts val="1600"/>
              </a:spcBef>
              <a:spcAft>
                <a:spcPts val="1600"/>
              </a:spcAft>
              <a:buNone/>
            </a:pPr>
            <a:endParaRPr sz="1600">
              <a:solidFill>
                <a:schemeClr val="dk1"/>
              </a:solidFill>
            </a:endParaRPr>
          </a:p>
        </p:txBody>
      </p:sp>
      <p:graphicFrame>
        <p:nvGraphicFramePr>
          <p:cNvPr id="5142" name="Google Shape;5142;p292"/>
          <p:cNvGraphicFramePr/>
          <p:nvPr/>
        </p:nvGraphicFramePr>
        <p:xfrm>
          <a:off x="373500" y="2186900"/>
          <a:ext cx="3000000" cy="3000000"/>
        </p:xfrm>
        <a:graphic>
          <a:graphicData uri="http://schemas.openxmlformats.org/drawingml/2006/table">
            <a:tbl>
              <a:tblPr>
                <a:noFill/>
                <a:tableStyleId>{9DC5168D-8A7D-4C9A-BC4E-6B8ADBC99C42}</a:tableStyleId>
              </a:tblPr>
              <a:tblGrid>
                <a:gridCol w="4205250">
                  <a:extLst>
                    <a:ext uri="{9D8B030D-6E8A-4147-A177-3AD203B41FA5}">
                      <a16:colId xmlns:a16="http://schemas.microsoft.com/office/drawing/2014/main" val="20000"/>
                    </a:ext>
                  </a:extLst>
                </a:gridCol>
                <a:gridCol w="4205250">
                  <a:extLst>
                    <a:ext uri="{9D8B030D-6E8A-4147-A177-3AD203B41FA5}">
                      <a16:colId xmlns:a16="http://schemas.microsoft.com/office/drawing/2014/main" val="20001"/>
                    </a:ext>
                  </a:extLst>
                </a:gridCol>
              </a:tblGrid>
              <a:tr h="384650">
                <a:tc>
                  <a:txBody>
                    <a:bodyPr/>
                    <a:lstStyle/>
                    <a:p>
                      <a:pPr marL="0" marR="0" lvl="0" indent="0" algn="ctr" rtl="0">
                        <a:lnSpc>
                          <a:spcPct val="115000"/>
                        </a:lnSpc>
                        <a:spcBef>
                          <a:spcPts val="0"/>
                        </a:spcBef>
                        <a:spcAft>
                          <a:spcPts val="0"/>
                        </a:spcAft>
                        <a:buNone/>
                      </a:pPr>
                      <a:r>
                        <a:rPr lang="en-GB" b="1">
                          <a:solidFill>
                            <a:srgbClr val="FFFFFF"/>
                          </a:solidFill>
                        </a:rPr>
                        <a:t>Control: no time specification</a:t>
                      </a:r>
                      <a:endParaRPr b="1">
                        <a:solidFill>
                          <a:srgbClr val="FFFFFF"/>
                        </a:solidFill>
                      </a:endParaRPr>
                    </a:p>
                  </a:txBody>
                  <a:tcPr marL="91425" marR="91425" marT="91425" marB="91425" anchor="ctr">
                    <a:lnL w="9525" cap="flat" cmpd="sng">
                      <a:solidFill>
                        <a:srgbClr val="9E9E9E">
                          <a:alpha val="0"/>
                        </a:srgbClr>
                      </a:solidFill>
                      <a:prstDash val="solid"/>
                      <a:round/>
                      <a:headEnd type="none" w="sm" len="sm"/>
                      <a:tailEnd type="none" w="sm" len="sm"/>
                    </a:lnL>
                    <a:lnR w="114300" cap="flat" cmpd="sng">
                      <a:solidFill>
                        <a:srgbClr val="FFFFFF"/>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595959"/>
                    </a:solidFill>
                  </a:tcPr>
                </a:tc>
                <a:tc>
                  <a:txBody>
                    <a:bodyPr/>
                    <a:lstStyle/>
                    <a:p>
                      <a:pPr marL="0" lvl="0" indent="0" algn="ctr" rtl="0">
                        <a:lnSpc>
                          <a:spcPct val="115000"/>
                        </a:lnSpc>
                        <a:spcBef>
                          <a:spcPts val="0"/>
                        </a:spcBef>
                        <a:spcAft>
                          <a:spcPts val="0"/>
                        </a:spcAft>
                        <a:buClr>
                          <a:schemeClr val="dk1"/>
                        </a:buClr>
                        <a:buSzPts val="1100"/>
                        <a:buFont typeface="Arial"/>
                        <a:buNone/>
                      </a:pPr>
                      <a:endParaRPr b="1">
                        <a:solidFill>
                          <a:srgbClr val="FFFFFF"/>
                        </a:solidFill>
                      </a:endParaRPr>
                    </a:p>
                  </a:txBody>
                  <a:tcPr marL="91425" marR="91425" marT="91425" marB="91425" anchor="ctr">
                    <a:lnL w="114300" cap="flat" cmpd="sng">
                      <a:solidFill>
                        <a:srgbClr val="FFFFFF"/>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2418750">
                <a:tc>
                  <a:txBody>
                    <a:bodyPr/>
                    <a:lstStyle/>
                    <a:p>
                      <a:pPr marL="457200" lvl="0" indent="-311150" algn="l" rtl="0">
                        <a:lnSpc>
                          <a:spcPct val="200000"/>
                        </a:lnSpc>
                        <a:spcBef>
                          <a:spcPts val="0"/>
                        </a:spcBef>
                        <a:spcAft>
                          <a:spcPts val="0"/>
                        </a:spcAft>
                        <a:buClr>
                          <a:schemeClr val="dk1"/>
                        </a:buClr>
                        <a:buSzPts val="1300"/>
                        <a:buAutoNum type="arabicPeriod"/>
                      </a:pPr>
                      <a:r>
                        <a:rPr lang="en-GB" sz="1300">
                          <a:solidFill>
                            <a:schemeClr val="dk1"/>
                          </a:solidFill>
                        </a:rPr>
                        <a:t>Get a call back from a pharmacist </a:t>
                      </a:r>
                      <a:endParaRPr sz="1300">
                        <a:solidFill>
                          <a:schemeClr val="dk1"/>
                        </a:solidFill>
                      </a:endParaRPr>
                    </a:p>
                    <a:p>
                      <a:pPr marL="457200" lvl="0" indent="-311150" algn="l" rtl="0">
                        <a:lnSpc>
                          <a:spcPct val="200000"/>
                        </a:lnSpc>
                        <a:spcBef>
                          <a:spcPts val="0"/>
                        </a:spcBef>
                        <a:spcAft>
                          <a:spcPts val="0"/>
                        </a:spcAft>
                        <a:buClr>
                          <a:schemeClr val="dk1"/>
                        </a:buClr>
                        <a:buSzPts val="1300"/>
                        <a:buAutoNum type="arabicPeriod"/>
                      </a:pPr>
                      <a:r>
                        <a:rPr lang="en-GB" sz="1300">
                          <a:solidFill>
                            <a:schemeClr val="dk1"/>
                          </a:solidFill>
                        </a:rPr>
                        <a:t>Get a call back from a nurse</a:t>
                      </a:r>
                      <a:endParaRPr sz="1300">
                        <a:solidFill>
                          <a:schemeClr val="dk1"/>
                        </a:solidFill>
                      </a:endParaRPr>
                    </a:p>
                    <a:p>
                      <a:pPr marL="457200" lvl="0" indent="-311150" algn="l" rtl="0">
                        <a:lnSpc>
                          <a:spcPct val="200000"/>
                        </a:lnSpc>
                        <a:spcBef>
                          <a:spcPts val="0"/>
                        </a:spcBef>
                        <a:spcAft>
                          <a:spcPts val="0"/>
                        </a:spcAft>
                        <a:buClr>
                          <a:schemeClr val="dk1"/>
                        </a:buClr>
                        <a:buSzPts val="1300"/>
                        <a:buAutoNum type="arabicPeriod"/>
                      </a:pPr>
                      <a:r>
                        <a:rPr lang="en-GB" sz="1300">
                          <a:solidFill>
                            <a:schemeClr val="dk1"/>
                          </a:solidFill>
                        </a:rPr>
                        <a:t>Get a call back from a doctor </a:t>
                      </a:r>
                      <a:endParaRPr sz="1300">
                        <a:solidFill>
                          <a:schemeClr val="dk1"/>
                        </a:solidFill>
                      </a:endParaRPr>
                    </a:p>
                    <a:p>
                      <a:pPr marL="457200" lvl="0" indent="-311150" algn="l" rtl="0">
                        <a:lnSpc>
                          <a:spcPct val="200000"/>
                        </a:lnSpc>
                        <a:spcBef>
                          <a:spcPts val="0"/>
                        </a:spcBef>
                        <a:spcAft>
                          <a:spcPts val="0"/>
                        </a:spcAft>
                        <a:buClr>
                          <a:schemeClr val="dk1"/>
                        </a:buClr>
                        <a:buSzPts val="1300"/>
                        <a:buAutoNum type="arabicPeriod"/>
                      </a:pPr>
                      <a:r>
                        <a:rPr lang="en-GB" sz="1300">
                          <a:solidFill>
                            <a:schemeClr val="dk1"/>
                          </a:solidFill>
                        </a:rPr>
                        <a:t>Any of the above</a:t>
                      </a:r>
                      <a:endParaRPr sz="1300"/>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lnSpc>
                          <a:spcPct val="200000"/>
                        </a:lnSpc>
                        <a:spcBef>
                          <a:spcPts val="0"/>
                        </a:spcBef>
                        <a:spcAft>
                          <a:spcPts val="1000"/>
                        </a:spcAft>
                        <a:buNone/>
                      </a:pPr>
                      <a:endParaRPr sz="1300"/>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5143" name="Google Shape;5143;p292"/>
          <p:cNvSpPr/>
          <p:nvPr/>
        </p:nvSpPr>
        <p:spPr>
          <a:xfrm>
            <a:off x="6259545" y="1697244"/>
            <a:ext cx="693900" cy="601200"/>
          </a:xfrm>
          <a:prstGeom prst="hexagon">
            <a:avLst>
              <a:gd name="adj" fmla="val 25000"/>
              <a:gd name="vf" fmla="val 11547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292"/>
          <p:cNvSpPr/>
          <p:nvPr/>
        </p:nvSpPr>
        <p:spPr>
          <a:xfrm>
            <a:off x="2162395" y="1697244"/>
            <a:ext cx="693900" cy="601200"/>
          </a:xfrm>
          <a:prstGeom prst="hexagon">
            <a:avLst>
              <a:gd name="adj" fmla="val 25000"/>
              <a:gd name="vf" fmla="val 115470"/>
            </a:avLst>
          </a:prstGeom>
          <a:solidFill>
            <a:srgbClr val="FFFFFF"/>
          </a:solidFill>
          <a:ln w="2857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45" name="Google Shape;5145;p292"/>
          <p:cNvPicPr preferRelativeResize="0"/>
          <p:nvPr/>
        </p:nvPicPr>
        <p:blipFill>
          <a:blip r:embed="rId3">
            <a:alphaModFix/>
          </a:blip>
          <a:stretch>
            <a:fillRect/>
          </a:stretch>
        </p:blipFill>
        <p:spPr>
          <a:xfrm>
            <a:off x="2317551" y="1806051"/>
            <a:ext cx="383599" cy="383601"/>
          </a:xfrm>
          <a:prstGeom prst="rect">
            <a:avLst/>
          </a:prstGeom>
          <a:noFill/>
          <a:ln>
            <a:noFill/>
          </a:ln>
        </p:spPr>
      </p:pic>
      <p:sp>
        <p:nvSpPr>
          <p:cNvPr id="5146" name="Google Shape;5146;p292"/>
          <p:cNvSpPr txBox="1">
            <a:spLocks noGrp="1"/>
          </p:cNvSpPr>
          <p:nvPr>
            <p:ph type="title"/>
          </p:nvPr>
        </p:nvSpPr>
        <p:spPr>
          <a:xfrm>
            <a:off x="319100" y="0"/>
            <a:ext cx="8179200" cy="994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400"/>
              <a:buFont typeface="Arial"/>
              <a:buNone/>
            </a:pPr>
            <a:r>
              <a:rPr lang="en-GB" sz="2400" b="1">
                <a:latin typeface="Arial"/>
                <a:ea typeface="Arial"/>
                <a:cs typeface="Arial"/>
                <a:sym typeface="Arial"/>
              </a:rPr>
              <a:t>The 111 medical service during COVID-19</a:t>
            </a:r>
            <a:endParaRPr sz="2400" b="1">
              <a:latin typeface="Arial"/>
              <a:ea typeface="Arial"/>
              <a:cs typeface="Arial"/>
              <a:sym typeface="Arial"/>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5150"/>
        <p:cNvGrpSpPr/>
        <p:nvPr/>
      </p:nvGrpSpPr>
      <p:grpSpPr>
        <a:xfrm>
          <a:off x="0" y="0"/>
          <a:ext cx="0" cy="0"/>
          <a:chOff x="0" y="0"/>
          <a:chExt cx="0" cy="0"/>
        </a:xfrm>
      </p:grpSpPr>
      <p:sp>
        <p:nvSpPr>
          <p:cNvPr id="5151" name="Google Shape;5151;p293"/>
          <p:cNvSpPr txBox="1"/>
          <p:nvPr/>
        </p:nvSpPr>
        <p:spPr>
          <a:xfrm>
            <a:off x="52388" y="4895850"/>
            <a:ext cx="3086100" cy="253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A6A6A6"/>
              </a:buClr>
              <a:buSzPts val="800"/>
              <a:buFont typeface="Arial"/>
              <a:buNone/>
            </a:pPr>
            <a:r>
              <a:rPr lang="en-GB" sz="800" b="0" i="0" u="none">
                <a:solidFill>
                  <a:srgbClr val="A6A6A6"/>
                </a:solidFill>
                <a:latin typeface="Arial"/>
                <a:ea typeface="Arial"/>
                <a:cs typeface="Arial"/>
                <a:sym typeface="Arial"/>
              </a:rPr>
              <a:t>© The Behavioural Insights Team</a:t>
            </a:r>
            <a:endParaRPr sz="1100"/>
          </a:p>
        </p:txBody>
      </p:sp>
      <p:sp>
        <p:nvSpPr>
          <p:cNvPr id="5152" name="Google Shape;5152;p293"/>
          <p:cNvSpPr txBox="1"/>
          <p:nvPr/>
        </p:nvSpPr>
        <p:spPr>
          <a:xfrm>
            <a:off x="373500" y="1026925"/>
            <a:ext cx="8410500" cy="8268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None/>
            </a:pPr>
            <a:r>
              <a:rPr lang="en-GB" sz="1600">
                <a:solidFill>
                  <a:schemeClr val="dk1"/>
                </a:solidFill>
              </a:rPr>
              <a:t>We asked people to imagine making a call to the 111 service for a non-urgent medical issue and being referred to a consultation with a doctor, nurse, or pharmacist. We had two conditions:</a:t>
            </a:r>
            <a:endParaRPr sz="1600">
              <a:solidFill>
                <a:schemeClr val="dk1"/>
              </a:solidFill>
            </a:endParaRPr>
          </a:p>
          <a:p>
            <a:pPr marL="0" lvl="0" indent="0" algn="l" rtl="0">
              <a:lnSpc>
                <a:spcPct val="115000"/>
              </a:lnSpc>
              <a:spcBef>
                <a:spcPts val="1600"/>
              </a:spcBef>
              <a:spcAft>
                <a:spcPts val="1600"/>
              </a:spcAft>
              <a:buNone/>
            </a:pPr>
            <a:endParaRPr sz="1600">
              <a:solidFill>
                <a:schemeClr val="dk1"/>
              </a:solidFill>
            </a:endParaRPr>
          </a:p>
        </p:txBody>
      </p:sp>
      <p:graphicFrame>
        <p:nvGraphicFramePr>
          <p:cNvPr id="5153" name="Google Shape;5153;p293"/>
          <p:cNvGraphicFramePr/>
          <p:nvPr/>
        </p:nvGraphicFramePr>
        <p:xfrm>
          <a:off x="373500" y="2186900"/>
          <a:ext cx="3000000" cy="3000000"/>
        </p:xfrm>
        <a:graphic>
          <a:graphicData uri="http://schemas.openxmlformats.org/drawingml/2006/table">
            <a:tbl>
              <a:tblPr>
                <a:noFill/>
                <a:tableStyleId>{9DC5168D-8A7D-4C9A-BC4E-6B8ADBC99C42}</a:tableStyleId>
              </a:tblPr>
              <a:tblGrid>
                <a:gridCol w="4205250">
                  <a:extLst>
                    <a:ext uri="{9D8B030D-6E8A-4147-A177-3AD203B41FA5}">
                      <a16:colId xmlns:a16="http://schemas.microsoft.com/office/drawing/2014/main" val="20000"/>
                    </a:ext>
                  </a:extLst>
                </a:gridCol>
                <a:gridCol w="4205250">
                  <a:extLst>
                    <a:ext uri="{9D8B030D-6E8A-4147-A177-3AD203B41FA5}">
                      <a16:colId xmlns:a16="http://schemas.microsoft.com/office/drawing/2014/main" val="20001"/>
                    </a:ext>
                  </a:extLst>
                </a:gridCol>
              </a:tblGrid>
              <a:tr h="384650">
                <a:tc>
                  <a:txBody>
                    <a:bodyPr/>
                    <a:lstStyle/>
                    <a:p>
                      <a:pPr marL="0" marR="0" lvl="0" indent="0" algn="ctr" rtl="0">
                        <a:lnSpc>
                          <a:spcPct val="115000"/>
                        </a:lnSpc>
                        <a:spcBef>
                          <a:spcPts val="0"/>
                        </a:spcBef>
                        <a:spcAft>
                          <a:spcPts val="0"/>
                        </a:spcAft>
                        <a:buNone/>
                      </a:pPr>
                      <a:r>
                        <a:rPr lang="en-GB" b="1">
                          <a:solidFill>
                            <a:srgbClr val="FFFFFF"/>
                          </a:solidFill>
                        </a:rPr>
                        <a:t>Control: no time specification</a:t>
                      </a:r>
                      <a:endParaRPr b="1">
                        <a:solidFill>
                          <a:srgbClr val="FFFFFF"/>
                        </a:solidFill>
                      </a:endParaRPr>
                    </a:p>
                  </a:txBody>
                  <a:tcPr marL="91425" marR="91425" marT="91425" marB="91425" anchor="ctr">
                    <a:lnL w="9525" cap="flat" cmpd="sng">
                      <a:solidFill>
                        <a:srgbClr val="9E9E9E">
                          <a:alpha val="0"/>
                        </a:srgbClr>
                      </a:solidFill>
                      <a:prstDash val="solid"/>
                      <a:round/>
                      <a:headEnd type="none" w="sm" len="sm"/>
                      <a:tailEnd type="none" w="sm" len="sm"/>
                    </a:lnL>
                    <a:lnR w="114300" cap="flat" cmpd="sng">
                      <a:solidFill>
                        <a:srgbClr val="FFFFFF"/>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595959"/>
                    </a:solidFill>
                  </a:tcPr>
                </a:tc>
                <a:tc>
                  <a:txBody>
                    <a:bodyPr/>
                    <a:lstStyle/>
                    <a:p>
                      <a:pPr marL="0" lvl="0" indent="0" algn="ctr" rtl="0">
                        <a:lnSpc>
                          <a:spcPct val="115000"/>
                        </a:lnSpc>
                        <a:spcBef>
                          <a:spcPts val="0"/>
                        </a:spcBef>
                        <a:spcAft>
                          <a:spcPts val="0"/>
                        </a:spcAft>
                        <a:buClr>
                          <a:schemeClr val="dk1"/>
                        </a:buClr>
                        <a:buSzPts val="1100"/>
                        <a:buFont typeface="Arial"/>
                        <a:buNone/>
                      </a:pPr>
                      <a:r>
                        <a:rPr lang="en-GB" b="1">
                          <a:solidFill>
                            <a:srgbClr val="FFFFFF"/>
                          </a:solidFill>
                        </a:rPr>
                        <a:t>Timely intervention: waiting time specification</a:t>
                      </a:r>
                      <a:endParaRPr b="1">
                        <a:solidFill>
                          <a:srgbClr val="FFFFFF"/>
                        </a:solidFill>
                      </a:endParaRPr>
                    </a:p>
                  </a:txBody>
                  <a:tcPr marL="91425" marR="91425" marT="91425" marB="91425" anchor="ctr">
                    <a:lnL w="114300" cap="flat" cmpd="sng">
                      <a:solidFill>
                        <a:srgbClr val="FFFFFF"/>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0098DB"/>
                    </a:solidFill>
                  </a:tcPr>
                </a:tc>
                <a:extLst>
                  <a:ext uri="{0D108BD9-81ED-4DB2-BD59-A6C34878D82A}">
                    <a16:rowId xmlns:a16="http://schemas.microsoft.com/office/drawing/2014/main" val="10000"/>
                  </a:ext>
                </a:extLst>
              </a:tr>
              <a:tr h="2418750">
                <a:tc>
                  <a:txBody>
                    <a:bodyPr/>
                    <a:lstStyle/>
                    <a:p>
                      <a:pPr marL="457200" lvl="0" indent="-311150" algn="l" rtl="0">
                        <a:lnSpc>
                          <a:spcPct val="200000"/>
                        </a:lnSpc>
                        <a:spcBef>
                          <a:spcPts val="0"/>
                        </a:spcBef>
                        <a:spcAft>
                          <a:spcPts val="0"/>
                        </a:spcAft>
                        <a:buClr>
                          <a:schemeClr val="dk1"/>
                        </a:buClr>
                        <a:buSzPts val="1300"/>
                        <a:buAutoNum type="arabicPeriod"/>
                      </a:pPr>
                      <a:r>
                        <a:rPr lang="en-GB" sz="1300">
                          <a:solidFill>
                            <a:schemeClr val="dk1"/>
                          </a:solidFill>
                        </a:rPr>
                        <a:t>Get a call back from a pharmacist </a:t>
                      </a:r>
                      <a:endParaRPr sz="1300">
                        <a:solidFill>
                          <a:schemeClr val="dk1"/>
                        </a:solidFill>
                      </a:endParaRPr>
                    </a:p>
                    <a:p>
                      <a:pPr marL="457200" lvl="0" indent="-311150" algn="l" rtl="0">
                        <a:lnSpc>
                          <a:spcPct val="200000"/>
                        </a:lnSpc>
                        <a:spcBef>
                          <a:spcPts val="0"/>
                        </a:spcBef>
                        <a:spcAft>
                          <a:spcPts val="0"/>
                        </a:spcAft>
                        <a:buClr>
                          <a:schemeClr val="dk1"/>
                        </a:buClr>
                        <a:buSzPts val="1300"/>
                        <a:buAutoNum type="arabicPeriod"/>
                      </a:pPr>
                      <a:r>
                        <a:rPr lang="en-GB" sz="1300">
                          <a:solidFill>
                            <a:schemeClr val="dk1"/>
                          </a:solidFill>
                        </a:rPr>
                        <a:t>Get a call back from a nurse</a:t>
                      </a:r>
                      <a:endParaRPr sz="1300">
                        <a:solidFill>
                          <a:schemeClr val="dk1"/>
                        </a:solidFill>
                      </a:endParaRPr>
                    </a:p>
                    <a:p>
                      <a:pPr marL="457200" lvl="0" indent="-311150" algn="l" rtl="0">
                        <a:lnSpc>
                          <a:spcPct val="200000"/>
                        </a:lnSpc>
                        <a:spcBef>
                          <a:spcPts val="0"/>
                        </a:spcBef>
                        <a:spcAft>
                          <a:spcPts val="0"/>
                        </a:spcAft>
                        <a:buClr>
                          <a:schemeClr val="dk1"/>
                        </a:buClr>
                        <a:buSzPts val="1300"/>
                        <a:buAutoNum type="arabicPeriod"/>
                      </a:pPr>
                      <a:r>
                        <a:rPr lang="en-GB" sz="1300">
                          <a:solidFill>
                            <a:schemeClr val="dk1"/>
                          </a:solidFill>
                        </a:rPr>
                        <a:t>Get a call back from a doctor </a:t>
                      </a:r>
                      <a:endParaRPr sz="1300">
                        <a:solidFill>
                          <a:schemeClr val="dk1"/>
                        </a:solidFill>
                      </a:endParaRPr>
                    </a:p>
                    <a:p>
                      <a:pPr marL="457200" lvl="0" indent="-311150" algn="l" rtl="0">
                        <a:lnSpc>
                          <a:spcPct val="200000"/>
                        </a:lnSpc>
                        <a:spcBef>
                          <a:spcPts val="0"/>
                        </a:spcBef>
                        <a:spcAft>
                          <a:spcPts val="0"/>
                        </a:spcAft>
                        <a:buClr>
                          <a:schemeClr val="dk1"/>
                        </a:buClr>
                        <a:buSzPts val="1300"/>
                        <a:buAutoNum type="arabicPeriod"/>
                      </a:pPr>
                      <a:r>
                        <a:rPr lang="en-GB" sz="1300">
                          <a:solidFill>
                            <a:schemeClr val="dk1"/>
                          </a:solidFill>
                        </a:rPr>
                        <a:t>Any of the above</a:t>
                      </a:r>
                      <a:endParaRPr sz="1300"/>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457200" lvl="0" indent="-311150" algn="l" rtl="0">
                        <a:lnSpc>
                          <a:spcPct val="200000"/>
                        </a:lnSpc>
                        <a:spcBef>
                          <a:spcPts val="0"/>
                        </a:spcBef>
                        <a:spcAft>
                          <a:spcPts val="0"/>
                        </a:spcAft>
                        <a:buClr>
                          <a:schemeClr val="dk1"/>
                        </a:buClr>
                        <a:buSzPts val="1300"/>
                        <a:buAutoNum type="arabicPeriod"/>
                      </a:pPr>
                      <a:r>
                        <a:rPr lang="en-GB" sz="1300">
                          <a:solidFill>
                            <a:schemeClr val="dk1"/>
                          </a:solidFill>
                        </a:rPr>
                        <a:t>Get a call back from a pharmacist within </a:t>
                      </a:r>
                      <a:r>
                        <a:rPr lang="en-GB" sz="1300">
                          <a:solidFill>
                            <a:srgbClr val="0098DB"/>
                          </a:solidFill>
                        </a:rPr>
                        <a:t>2 hours</a:t>
                      </a:r>
                      <a:endParaRPr sz="1300">
                        <a:solidFill>
                          <a:srgbClr val="0098DB"/>
                        </a:solidFill>
                      </a:endParaRPr>
                    </a:p>
                    <a:p>
                      <a:pPr marL="457200" lvl="0" indent="-311150" algn="l" rtl="0">
                        <a:lnSpc>
                          <a:spcPct val="200000"/>
                        </a:lnSpc>
                        <a:spcBef>
                          <a:spcPts val="0"/>
                        </a:spcBef>
                        <a:spcAft>
                          <a:spcPts val="0"/>
                        </a:spcAft>
                        <a:buClr>
                          <a:schemeClr val="dk1"/>
                        </a:buClr>
                        <a:buSzPts val="1300"/>
                        <a:buAutoNum type="arabicPeriod"/>
                      </a:pPr>
                      <a:r>
                        <a:rPr lang="en-GB" sz="1300">
                          <a:solidFill>
                            <a:schemeClr val="dk1"/>
                          </a:solidFill>
                        </a:rPr>
                        <a:t>Get a call back from a nurse within</a:t>
                      </a:r>
                      <a:r>
                        <a:rPr lang="en-GB" sz="1300">
                          <a:solidFill>
                            <a:srgbClr val="0098DB"/>
                          </a:solidFill>
                        </a:rPr>
                        <a:t> 4 hours</a:t>
                      </a:r>
                      <a:endParaRPr sz="1300">
                        <a:solidFill>
                          <a:srgbClr val="0098DB"/>
                        </a:solidFill>
                      </a:endParaRPr>
                    </a:p>
                    <a:p>
                      <a:pPr marL="457200" lvl="0" indent="-311150" algn="l" rtl="0">
                        <a:lnSpc>
                          <a:spcPct val="200000"/>
                        </a:lnSpc>
                        <a:spcBef>
                          <a:spcPts val="0"/>
                        </a:spcBef>
                        <a:spcAft>
                          <a:spcPts val="0"/>
                        </a:spcAft>
                        <a:buClr>
                          <a:schemeClr val="dk1"/>
                        </a:buClr>
                        <a:buSzPts val="1300"/>
                        <a:buAutoNum type="arabicPeriod"/>
                      </a:pPr>
                      <a:r>
                        <a:rPr lang="en-GB" sz="1300">
                          <a:solidFill>
                            <a:schemeClr val="dk1"/>
                          </a:solidFill>
                        </a:rPr>
                        <a:t>Get a call back from a doctor within </a:t>
                      </a:r>
                      <a:r>
                        <a:rPr lang="en-GB" sz="1300">
                          <a:solidFill>
                            <a:srgbClr val="0098DB"/>
                          </a:solidFill>
                        </a:rPr>
                        <a:t>12 hours</a:t>
                      </a:r>
                      <a:endParaRPr sz="1300">
                        <a:solidFill>
                          <a:srgbClr val="0098DB"/>
                        </a:solidFill>
                      </a:endParaRPr>
                    </a:p>
                    <a:p>
                      <a:pPr marL="457200" lvl="0" indent="-311150" algn="l" rtl="0">
                        <a:lnSpc>
                          <a:spcPct val="200000"/>
                        </a:lnSpc>
                        <a:spcBef>
                          <a:spcPts val="0"/>
                        </a:spcBef>
                        <a:spcAft>
                          <a:spcPts val="0"/>
                        </a:spcAft>
                        <a:buClr>
                          <a:schemeClr val="dk1"/>
                        </a:buClr>
                        <a:buSzPts val="1300"/>
                        <a:buAutoNum type="arabicPeriod"/>
                      </a:pPr>
                      <a:r>
                        <a:rPr lang="en-GB" sz="1300">
                          <a:solidFill>
                            <a:schemeClr val="dk1"/>
                          </a:solidFill>
                        </a:rPr>
                        <a:t>Any of the above</a:t>
                      </a:r>
                      <a:endParaRPr sz="1300"/>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5154" name="Google Shape;5154;p293"/>
          <p:cNvSpPr/>
          <p:nvPr/>
        </p:nvSpPr>
        <p:spPr>
          <a:xfrm>
            <a:off x="6259545" y="1697244"/>
            <a:ext cx="693900" cy="601200"/>
          </a:xfrm>
          <a:prstGeom prst="hexagon">
            <a:avLst>
              <a:gd name="adj" fmla="val 25000"/>
              <a:gd name="vf" fmla="val 115470"/>
            </a:avLst>
          </a:prstGeom>
          <a:solidFill>
            <a:srgbClr val="FFFFFF"/>
          </a:solidFill>
          <a:ln w="28575" cap="flat" cmpd="sng">
            <a:solidFill>
              <a:srgbClr val="0098D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55" name="Google Shape;5155;p293"/>
          <p:cNvPicPr preferRelativeResize="0"/>
          <p:nvPr/>
        </p:nvPicPr>
        <p:blipFill>
          <a:blip r:embed="rId3">
            <a:alphaModFix/>
          </a:blip>
          <a:stretch>
            <a:fillRect/>
          </a:stretch>
        </p:blipFill>
        <p:spPr>
          <a:xfrm>
            <a:off x="6374814" y="1758347"/>
            <a:ext cx="478995" cy="478995"/>
          </a:xfrm>
          <a:prstGeom prst="rect">
            <a:avLst/>
          </a:prstGeom>
          <a:noFill/>
          <a:ln>
            <a:noFill/>
          </a:ln>
        </p:spPr>
      </p:pic>
      <p:sp>
        <p:nvSpPr>
          <p:cNvPr id="5156" name="Google Shape;5156;p293"/>
          <p:cNvSpPr/>
          <p:nvPr/>
        </p:nvSpPr>
        <p:spPr>
          <a:xfrm>
            <a:off x="2162395" y="1697244"/>
            <a:ext cx="693900" cy="601200"/>
          </a:xfrm>
          <a:prstGeom prst="hexagon">
            <a:avLst>
              <a:gd name="adj" fmla="val 25000"/>
              <a:gd name="vf" fmla="val 115470"/>
            </a:avLst>
          </a:prstGeom>
          <a:solidFill>
            <a:srgbClr val="FFFFFF"/>
          </a:solidFill>
          <a:ln w="2857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57" name="Google Shape;5157;p293"/>
          <p:cNvPicPr preferRelativeResize="0"/>
          <p:nvPr/>
        </p:nvPicPr>
        <p:blipFill>
          <a:blip r:embed="rId4">
            <a:alphaModFix/>
          </a:blip>
          <a:stretch>
            <a:fillRect/>
          </a:stretch>
        </p:blipFill>
        <p:spPr>
          <a:xfrm>
            <a:off x="2317551" y="1806051"/>
            <a:ext cx="383599" cy="383601"/>
          </a:xfrm>
          <a:prstGeom prst="rect">
            <a:avLst/>
          </a:prstGeom>
          <a:noFill/>
          <a:ln>
            <a:noFill/>
          </a:ln>
        </p:spPr>
      </p:pic>
      <p:sp>
        <p:nvSpPr>
          <p:cNvPr id="5158" name="Google Shape;5158;p293"/>
          <p:cNvSpPr txBox="1">
            <a:spLocks noGrp="1"/>
          </p:cNvSpPr>
          <p:nvPr>
            <p:ph type="title"/>
          </p:nvPr>
        </p:nvSpPr>
        <p:spPr>
          <a:xfrm>
            <a:off x="319100" y="0"/>
            <a:ext cx="8179200" cy="994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400"/>
              <a:buFont typeface="Arial"/>
              <a:buNone/>
            </a:pPr>
            <a:r>
              <a:rPr lang="en-GB" sz="2400" b="1">
                <a:latin typeface="Arial"/>
                <a:ea typeface="Arial"/>
                <a:cs typeface="Arial"/>
                <a:sym typeface="Arial"/>
              </a:rPr>
              <a:t>The 111 medical service during COVID-19</a:t>
            </a:r>
            <a:endParaRPr sz="2400" b="1">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62"/>
        <p:cNvGrpSpPr/>
        <p:nvPr/>
      </p:nvGrpSpPr>
      <p:grpSpPr>
        <a:xfrm>
          <a:off x="0" y="0"/>
          <a:ext cx="0" cy="0"/>
          <a:chOff x="0" y="0"/>
          <a:chExt cx="0" cy="0"/>
        </a:xfrm>
      </p:grpSpPr>
      <p:pic>
        <p:nvPicPr>
          <p:cNvPr id="1163" name="Google Shape;1163;p177"/>
          <p:cNvPicPr preferRelativeResize="0"/>
          <p:nvPr/>
        </p:nvPicPr>
        <p:blipFill>
          <a:blip r:embed="rId3">
            <a:alphaModFix/>
          </a:blip>
          <a:stretch>
            <a:fillRect/>
          </a:stretch>
        </p:blipFill>
        <p:spPr>
          <a:xfrm>
            <a:off x="1015346" y="1146600"/>
            <a:ext cx="7128407" cy="3996901"/>
          </a:xfrm>
          <a:prstGeom prst="rect">
            <a:avLst/>
          </a:prstGeom>
          <a:noFill/>
          <a:ln>
            <a:noFill/>
          </a:ln>
        </p:spPr>
      </p:pic>
      <p:sp>
        <p:nvSpPr>
          <p:cNvPr id="1164" name="Google Shape;1164;p177"/>
          <p:cNvSpPr txBox="1"/>
          <p:nvPr/>
        </p:nvSpPr>
        <p:spPr>
          <a:xfrm>
            <a:off x="52388" y="4895850"/>
            <a:ext cx="3086100" cy="253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A6A6A6"/>
              </a:buClr>
              <a:buSzPts val="800"/>
              <a:buFont typeface="Arial"/>
              <a:buNone/>
            </a:pPr>
            <a:r>
              <a:rPr lang="en-GB" sz="800" b="0" i="0" u="none">
                <a:solidFill>
                  <a:srgbClr val="A6A6A6"/>
                </a:solidFill>
                <a:latin typeface="Arial"/>
                <a:ea typeface="Arial"/>
                <a:cs typeface="Arial"/>
                <a:sym typeface="Arial"/>
              </a:rPr>
              <a:t>© The Behavioural Insights Team</a:t>
            </a:r>
            <a:endParaRPr sz="1100"/>
          </a:p>
        </p:txBody>
      </p:sp>
      <p:sp>
        <p:nvSpPr>
          <p:cNvPr id="1165" name="Google Shape;1165;p177"/>
          <p:cNvSpPr/>
          <p:nvPr/>
        </p:nvSpPr>
        <p:spPr>
          <a:xfrm>
            <a:off x="687700" y="1222600"/>
            <a:ext cx="2891100" cy="3368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66" name="Google Shape;1166;p177"/>
          <p:cNvPicPr preferRelativeResize="0"/>
          <p:nvPr/>
        </p:nvPicPr>
        <p:blipFill>
          <a:blip r:embed="rId4">
            <a:alphaModFix/>
          </a:blip>
          <a:stretch>
            <a:fillRect/>
          </a:stretch>
        </p:blipFill>
        <p:spPr>
          <a:xfrm flipH="1">
            <a:off x="5872925" y="1129687"/>
            <a:ext cx="2557635" cy="3368276"/>
          </a:xfrm>
          <a:prstGeom prst="rect">
            <a:avLst/>
          </a:prstGeom>
          <a:noFill/>
          <a:ln>
            <a:noFill/>
          </a:ln>
        </p:spPr>
      </p:pic>
      <p:sp>
        <p:nvSpPr>
          <p:cNvPr id="1167" name="Google Shape;1167;p177"/>
          <p:cNvSpPr/>
          <p:nvPr/>
        </p:nvSpPr>
        <p:spPr>
          <a:xfrm>
            <a:off x="5539450" y="1146600"/>
            <a:ext cx="2891100" cy="3444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68" name="Google Shape;1168;p177"/>
          <p:cNvPicPr preferRelativeResize="0"/>
          <p:nvPr/>
        </p:nvPicPr>
        <p:blipFill>
          <a:blip r:embed="rId5">
            <a:alphaModFix/>
          </a:blip>
          <a:stretch>
            <a:fillRect/>
          </a:stretch>
        </p:blipFill>
        <p:spPr>
          <a:xfrm>
            <a:off x="931318" y="1036850"/>
            <a:ext cx="2557635" cy="3368276"/>
          </a:xfrm>
          <a:prstGeom prst="rect">
            <a:avLst/>
          </a:prstGeom>
          <a:noFill/>
          <a:ln>
            <a:noFill/>
          </a:ln>
        </p:spPr>
      </p:pic>
      <p:sp>
        <p:nvSpPr>
          <p:cNvPr id="1169" name="Google Shape;1169;p177"/>
          <p:cNvSpPr txBox="1"/>
          <p:nvPr/>
        </p:nvSpPr>
        <p:spPr>
          <a:xfrm>
            <a:off x="5248875" y="2116675"/>
            <a:ext cx="1826700" cy="72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100">
              <a:solidFill>
                <a:srgbClr val="434343"/>
              </a:solidFill>
            </a:endParaRPr>
          </a:p>
        </p:txBody>
      </p:sp>
      <p:sp>
        <p:nvSpPr>
          <p:cNvPr id="1170" name="Google Shape;1170;p177"/>
          <p:cNvSpPr txBox="1"/>
          <p:nvPr/>
        </p:nvSpPr>
        <p:spPr>
          <a:xfrm>
            <a:off x="4572000" y="2116675"/>
            <a:ext cx="1826700" cy="72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100">
              <a:solidFill>
                <a:srgbClr val="434343"/>
              </a:solidFill>
            </a:endParaRPr>
          </a:p>
        </p:txBody>
      </p:sp>
      <p:sp>
        <p:nvSpPr>
          <p:cNvPr id="1171" name="Google Shape;1171;p177"/>
          <p:cNvSpPr txBox="1"/>
          <p:nvPr/>
        </p:nvSpPr>
        <p:spPr>
          <a:xfrm>
            <a:off x="1297075" y="2156925"/>
            <a:ext cx="1826700" cy="72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100" b="1">
                <a:solidFill>
                  <a:schemeClr val="dk2"/>
                </a:solidFill>
              </a:rPr>
              <a:t>Automatic system</a:t>
            </a:r>
            <a:r>
              <a:rPr lang="en-GB" sz="1100">
                <a:solidFill>
                  <a:schemeClr val="dk2"/>
                </a:solidFill>
              </a:rPr>
              <a:t> </a:t>
            </a:r>
            <a:endParaRPr sz="1100">
              <a:solidFill>
                <a:schemeClr val="dk2"/>
              </a:solidFill>
            </a:endParaRPr>
          </a:p>
          <a:p>
            <a:pPr marL="0" lvl="0" indent="0" algn="ctr" rtl="0">
              <a:spcBef>
                <a:spcPts val="0"/>
              </a:spcBef>
              <a:spcAft>
                <a:spcPts val="0"/>
              </a:spcAft>
              <a:buNone/>
            </a:pPr>
            <a:r>
              <a:rPr lang="en-GB" sz="1100">
                <a:solidFill>
                  <a:schemeClr val="dk2"/>
                </a:solidFill>
              </a:rPr>
              <a:t>Intuitive and automatic responses </a:t>
            </a:r>
            <a:endParaRPr sz="1100" b="1">
              <a:solidFill>
                <a:srgbClr val="434343"/>
              </a:solidFill>
            </a:endParaRPr>
          </a:p>
        </p:txBody>
      </p:sp>
      <p:sp>
        <p:nvSpPr>
          <p:cNvPr id="1172" name="Google Shape;1172;p177"/>
          <p:cNvSpPr txBox="1">
            <a:spLocks noGrp="1"/>
          </p:cNvSpPr>
          <p:nvPr>
            <p:ph type="sldNum" idx="12"/>
          </p:nvPr>
        </p:nvSpPr>
        <p:spPr>
          <a:xfrm>
            <a:off x="8501900" y="4708800"/>
            <a:ext cx="384300" cy="2592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13</a:t>
            </a:fld>
            <a:endParaRPr/>
          </a:p>
        </p:txBody>
      </p:sp>
      <p:sp>
        <p:nvSpPr>
          <p:cNvPr id="1173" name="Google Shape;1173;p177"/>
          <p:cNvSpPr txBox="1">
            <a:spLocks noGrp="1"/>
          </p:cNvSpPr>
          <p:nvPr>
            <p:ph type="title"/>
          </p:nvPr>
        </p:nvSpPr>
        <p:spPr>
          <a:xfrm>
            <a:off x="450000" y="306000"/>
            <a:ext cx="7381500" cy="6366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GB" sz="2400">
                <a:solidFill>
                  <a:schemeClr val="dk1"/>
                </a:solidFill>
              </a:rPr>
              <a:t>Dual process theory: How people process information</a:t>
            </a:r>
            <a:endParaRPr sz="2400"/>
          </a:p>
        </p:txBody>
      </p:sp>
      <p:pic>
        <p:nvPicPr>
          <p:cNvPr id="1174" name="Google Shape;1174;p177"/>
          <p:cNvPicPr preferRelativeResize="0"/>
          <p:nvPr/>
        </p:nvPicPr>
        <p:blipFill>
          <a:blip r:embed="rId4">
            <a:alphaModFix/>
          </a:blip>
          <a:stretch>
            <a:fillRect/>
          </a:stretch>
        </p:blipFill>
        <p:spPr>
          <a:xfrm flipH="1">
            <a:off x="5676342" y="1036850"/>
            <a:ext cx="2557635" cy="3368276"/>
          </a:xfrm>
          <a:prstGeom prst="rect">
            <a:avLst/>
          </a:prstGeom>
          <a:noFill/>
          <a:ln>
            <a:noFill/>
          </a:ln>
        </p:spPr>
      </p:pic>
      <p:sp>
        <p:nvSpPr>
          <p:cNvPr id="1175" name="Google Shape;1175;p177"/>
          <p:cNvSpPr txBox="1"/>
          <p:nvPr/>
        </p:nvSpPr>
        <p:spPr>
          <a:xfrm>
            <a:off x="6109836" y="2175375"/>
            <a:ext cx="1857600" cy="692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100" b="1">
                <a:solidFill>
                  <a:srgbClr val="434343"/>
                </a:solidFill>
              </a:rPr>
              <a:t>Reflective system</a:t>
            </a:r>
            <a:r>
              <a:rPr lang="en-GB" sz="1100">
                <a:solidFill>
                  <a:srgbClr val="434343"/>
                </a:solidFill>
              </a:rPr>
              <a:t> </a:t>
            </a:r>
            <a:endParaRPr sz="1100">
              <a:solidFill>
                <a:srgbClr val="434343"/>
              </a:solidFill>
            </a:endParaRPr>
          </a:p>
          <a:p>
            <a:pPr marL="0" lvl="0" indent="0" algn="ctr" rtl="0">
              <a:spcBef>
                <a:spcPts val="0"/>
              </a:spcBef>
              <a:spcAft>
                <a:spcPts val="0"/>
              </a:spcAft>
              <a:buNone/>
            </a:pPr>
            <a:r>
              <a:rPr lang="en-GB" sz="1100">
                <a:solidFill>
                  <a:srgbClr val="434343"/>
                </a:solidFill>
              </a:rPr>
              <a:t>Slow, rational, and analytical processes</a:t>
            </a:r>
            <a:endParaRPr/>
          </a:p>
        </p:txBody>
      </p:sp>
      <p:grpSp>
        <p:nvGrpSpPr>
          <p:cNvPr id="1176" name="Google Shape;1176;p177"/>
          <p:cNvGrpSpPr/>
          <p:nvPr/>
        </p:nvGrpSpPr>
        <p:grpSpPr>
          <a:xfrm>
            <a:off x="8078283" y="306040"/>
            <a:ext cx="615832" cy="636615"/>
            <a:chOff x="1550538" y="1360971"/>
            <a:chExt cx="1298401" cy="1307754"/>
          </a:xfrm>
        </p:grpSpPr>
        <p:sp>
          <p:nvSpPr>
            <p:cNvPr id="1177" name="Google Shape;1177;p177"/>
            <p:cNvSpPr/>
            <p:nvPr/>
          </p:nvSpPr>
          <p:spPr>
            <a:xfrm>
              <a:off x="1554500" y="1363170"/>
              <a:ext cx="643800" cy="12984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77"/>
            <p:cNvSpPr/>
            <p:nvPr/>
          </p:nvSpPr>
          <p:spPr>
            <a:xfrm>
              <a:off x="2198300" y="1370325"/>
              <a:ext cx="643800" cy="1298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79" name="Google Shape;1179;p177"/>
            <p:cNvPicPr preferRelativeResize="0"/>
            <p:nvPr/>
          </p:nvPicPr>
          <p:blipFill>
            <a:blip r:embed="rId6">
              <a:alphaModFix/>
            </a:blip>
            <a:stretch>
              <a:fillRect/>
            </a:stretch>
          </p:blipFill>
          <p:spPr>
            <a:xfrm>
              <a:off x="1550537" y="1360971"/>
              <a:ext cx="1298401" cy="1298401"/>
            </a:xfrm>
            <a:prstGeom prst="rect">
              <a:avLst/>
            </a:prstGeom>
            <a:noFill/>
            <a:ln w="9525" cap="flat" cmpd="sng">
              <a:solidFill>
                <a:schemeClr val="lt1"/>
              </a:solidFill>
              <a:prstDash val="solid"/>
              <a:round/>
              <a:headEnd type="none" w="sm" len="sm"/>
              <a:tailEnd type="none" w="sm" len="sm"/>
            </a:ln>
          </p:spPr>
        </p:pic>
      </p:gr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5162"/>
        <p:cNvGrpSpPr/>
        <p:nvPr/>
      </p:nvGrpSpPr>
      <p:grpSpPr>
        <a:xfrm>
          <a:off x="0" y="0"/>
          <a:ext cx="0" cy="0"/>
          <a:chOff x="0" y="0"/>
          <a:chExt cx="0" cy="0"/>
        </a:xfrm>
      </p:grpSpPr>
      <p:pic>
        <p:nvPicPr>
          <p:cNvPr id="5163" name="Google Shape;5163;p294" title="Chart"/>
          <p:cNvPicPr preferRelativeResize="0"/>
          <p:nvPr/>
        </p:nvPicPr>
        <p:blipFill>
          <a:blip r:embed="rId3">
            <a:alphaModFix/>
          </a:blip>
          <a:stretch>
            <a:fillRect/>
          </a:stretch>
        </p:blipFill>
        <p:spPr>
          <a:xfrm>
            <a:off x="412650" y="1157650"/>
            <a:ext cx="7752100" cy="3749712"/>
          </a:xfrm>
          <a:prstGeom prst="rect">
            <a:avLst/>
          </a:prstGeom>
          <a:noFill/>
          <a:ln>
            <a:noFill/>
          </a:ln>
        </p:spPr>
      </p:pic>
      <p:sp>
        <p:nvSpPr>
          <p:cNvPr id="5164" name="Google Shape;5164;p294"/>
          <p:cNvSpPr txBox="1"/>
          <p:nvPr/>
        </p:nvSpPr>
        <p:spPr>
          <a:xfrm>
            <a:off x="52388" y="4895850"/>
            <a:ext cx="3086100" cy="253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A6A6A6"/>
              </a:buClr>
              <a:buSzPts val="800"/>
              <a:buFont typeface="Arial"/>
              <a:buNone/>
            </a:pPr>
            <a:r>
              <a:rPr lang="en-GB" sz="800" b="0" i="0" u="none">
                <a:solidFill>
                  <a:srgbClr val="A6A6A6"/>
                </a:solidFill>
                <a:latin typeface="Arial"/>
                <a:ea typeface="Arial"/>
                <a:cs typeface="Arial"/>
                <a:sym typeface="Arial"/>
              </a:rPr>
              <a:t>© The Behavioural Insights Team</a:t>
            </a:r>
            <a:endParaRPr sz="1100"/>
          </a:p>
        </p:txBody>
      </p:sp>
      <p:sp>
        <p:nvSpPr>
          <p:cNvPr id="5165" name="Google Shape;5165;p294"/>
          <p:cNvSpPr txBox="1"/>
          <p:nvPr/>
        </p:nvSpPr>
        <p:spPr>
          <a:xfrm>
            <a:off x="7649473" y="3886100"/>
            <a:ext cx="1418400" cy="253500"/>
          </a:xfrm>
          <a:prstGeom prst="rect">
            <a:avLst/>
          </a:prstGeom>
          <a:noFill/>
          <a:ln>
            <a:noFill/>
          </a:ln>
        </p:spPr>
        <p:txBody>
          <a:bodyPr spcFirstLastPara="1" wrap="square" lIns="0" tIns="0" rIns="0" bIns="0" anchor="ctr" anchorCtr="0">
            <a:noAutofit/>
          </a:bodyPr>
          <a:lstStyle/>
          <a:p>
            <a:pPr marL="0" lvl="0" indent="0" algn="l" rtl="0">
              <a:lnSpc>
                <a:spcPct val="115000"/>
              </a:lnSpc>
              <a:spcBef>
                <a:spcPts val="0"/>
              </a:spcBef>
              <a:spcAft>
                <a:spcPts val="0"/>
              </a:spcAft>
              <a:buNone/>
            </a:pPr>
            <a:r>
              <a:rPr lang="en-GB" sz="1200">
                <a:solidFill>
                  <a:schemeClr val="dk1"/>
                </a:solidFill>
              </a:rPr>
              <a:t>N=981 UK adults</a:t>
            </a:r>
            <a:endParaRPr sz="1200">
              <a:solidFill>
                <a:schemeClr val="dk1"/>
              </a:solidFill>
            </a:endParaRPr>
          </a:p>
        </p:txBody>
      </p:sp>
      <p:sp>
        <p:nvSpPr>
          <p:cNvPr id="5166" name="Google Shape;5166;p294"/>
          <p:cNvSpPr/>
          <p:nvPr/>
        </p:nvSpPr>
        <p:spPr>
          <a:xfrm>
            <a:off x="3255175" y="1552575"/>
            <a:ext cx="4394400" cy="2676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7" name="Google Shape;5167;p294"/>
          <p:cNvSpPr txBox="1"/>
          <p:nvPr/>
        </p:nvSpPr>
        <p:spPr>
          <a:xfrm>
            <a:off x="1802400" y="1026925"/>
            <a:ext cx="5539200" cy="459600"/>
          </a:xfrm>
          <a:prstGeom prst="rect">
            <a:avLst/>
          </a:prstGeom>
          <a:noFill/>
          <a:ln>
            <a:noFill/>
          </a:ln>
        </p:spPr>
        <p:txBody>
          <a:bodyPr spcFirstLastPara="1" wrap="square" lIns="0" tIns="0" rIns="0" bIns="0" anchor="t" anchorCtr="0">
            <a:noAutofit/>
          </a:bodyPr>
          <a:lstStyle/>
          <a:p>
            <a:pPr marL="0" lvl="0" indent="0" algn="ctr" rtl="0">
              <a:lnSpc>
                <a:spcPct val="115000"/>
              </a:lnSpc>
              <a:spcBef>
                <a:spcPts val="0"/>
              </a:spcBef>
              <a:spcAft>
                <a:spcPts val="0"/>
              </a:spcAft>
              <a:buNone/>
            </a:pPr>
            <a:r>
              <a:rPr lang="en-GB" sz="1300">
                <a:solidFill>
                  <a:schemeClr val="dk1"/>
                </a:solidFill>
              </a:rPr>
              <a:t>Participants were </a:t>
            </a:r>
            <a:r>
              <a:rPr lang="en-GB" sz="1300" b="1">
                <a:solidFill>
                  <a:srgbClr val="0098DB"/>
                </a:solidFill>
              </a:rPr>
              <a:t>more than twice as likely to select the pharmacist </a:t>
            </a:r>
            <a:r>
              <a:rPr lang="en-GB" sz="1300">
                <a:solidFill>
                  <a:schemeClr val="dk1"/>
                </a:solidFill>
              </a:rPr>
              <a:t>for their consultation when the waiting times were specified. </a:t>
            </a:r>
            <a:endParaRPr sz="1300">
              <a:solidFill>
                <a:schemeClr val="dk1"/>
              </a:solidFill>
            </a:endParaRPr>
          </a:p>
          <a:p>
            <a:pPr marL="0" lvl="0" indent="0" algn="ctr" rtl="0">
              <a:lnSpc>
                <a:spcPct val="115000"/>
              </a:lnSpc>
              <a:spcBef>
                <a:spcPts val="1600"/>
              </a:spcBef>
              <a:spcAft>
                <a:spcPts val="1600"/>
              </a:spcAft>
              <a:buNone/>
            </a:pPr>
            <a:endParaRPr sz="1300">
              <a:solidFill>
                <a:schemeClr val="dk1"/>
              </a:solidFill>
            </a:endParaRPr>
          </a:p>
        </p:txBody>
      </p:sp>
      <p:sp>
        <p:nvSpPr>
          <p:cNvPr id="5168" name="Google Shape;5168;p294"/>
          <p:cNvSpPr txBox="1">
            <a:spLocks noGrp="1"/>
          </p:cNvSpPr>
          <p:nvPr>
            <p:ph type="title"/>
          </p:nvPr>
        </p:nvSpPr>
        <p:spPr>
          <a:xfrm>
            <a:off x="319100" y="0"/>
            <a:ext cx="8179200" cy="994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400"/>
              <a:buFont typeface="Arial"/>
              <a:buNone/>
            </a:pPr>
            <a:r>
              <a:rPr lang="en-GB" sz="2400" b="1">
                <a:latin typeface="Arial"/>
                <a:ea typeface="Arial"/>
                <a:cs typeface="Arial"/>
                <a:sym typeface="Arial"/>
              </a:rPr>
              <a:t>The 111 medical service during COVID-19</a:t>
            </a:r>
            <a:endParaRPr sz="2400" b="1">
              <a:latin typeface="Arial"/>
              <a:ea typeface="Arial"/>
              <a:cs typeface="Arial"/>
              <a:sym typeface="Arial"/>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5172"/>
        <p:cNvGrpSpPr/>
        <p:nvPr/>
      </p:nvGrpSpPr>
      <p:grpSpPr>
        <a:xfrm>
          <a:off x="0" y="0"/>
          <a:ext cx="0" cy="0"/>
          <a:chOff x="0" y="0"/>
          <a:chExt cx="0" cy="0"/>
        </a:xfrm>
      </p:grpSpPr>
      <p:sp>
        <p:nvSpPr>
          <p:cNvPr id="5173" name="Google Shape;5173;p295"/>
          <p:cNvSpPr txBox="1"/>
          <p:nvPr/>
        </p:nvSpPr>
        <p:spPr>
          <a:xfrm>
            <a:off x="52388" y="4895850"/>
            <a:ext cx="3086100" cy="253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A6A6A6"/>
              </a:buClr>
              <a:buSzPts val="800"/>
              <a:buFont typeface="Arial"/>
              <a:buNone/>
            </a:pPr>
            <a:r>
              <a:rPr lang="en-GB" sz="800" b="0" i="0" u="none">
                <a:solidFill>
                  <a:srgbClr val="A6A6A6"/>
                </a:solidFill>
                <a:latin typeface="Arial"/>
                <a:ea typeface="Arial"/>
                <a:cs typeface="Arial"/>
                <a:sym typeface="Arial"/>
              </a:rPr>
              <a:t>© The Behavioural Insights Team</a:t>
            </a:r>
            <a:endParaRPr sz="1100"/>
          </a:p>
        </p:txBody>
      </p:sp>
      <p:sp>
        <p:nvSpPr>
          <p:cNvPr id="5174" name="Google Shape;5174;p295"/>
          <p:cNvSpPr txBox="1"/>
          <p:nvPr/>
        </p:nvSpPr>
        <p:spPr>
          <a:xfrm>
            <a:off x="7649473" y="3886100"/>
            <a:ext cx="1418400" cy="253500"/>
          </a:xfrm>
          <a:prstGeom prst="rect">
            <a:avLst/>
          </a:prstGeom>
          <a:noFill/>
          <a:ln>
            <a:noFill/>
          </a:ln>
        </p:spPr>
        <p:txBody>
          <a:bodyPr spcFirstLastPara="1" wrap="square" lIns="0" tIns="0" rIns="0" bIns="0" anchor="ctr" anchorCtr="0">
            <a:noAutofit/>
          </a:bodyPr>
          <a:lstStyle/>
          <a:p>
            <a:pPr marL="0" lvl="0" indent="0" algn="l" rtl="0">
              <a:lnSpc>
                <a:spcPct val="115000"/>
              </a:lnSpc>
              <a:spcBef>
                <a:spcPts val="0"/>
              </a:spcBef>
              <a:spcAft>
                <a:spcPts val="0"/>
              </a:spcAft>
              <a:buNone/>
            </a:pPr>
            <a:r>
              <a:rPr lang="en-GB" sz="1200">
                <a:solidFill>
                  <a:schemeClr val="dk1"/>
                </a:solidFill>
              </a:rPr>
              <a:t>N=981 UK adults</a:t>
            </a:r>
            <a:endParaRPr sz="1200">
              <a:solidFill>
                <a:schemeClr val="dk1"/>
              </a:solidFill>
            </a:endParaRPr>
          </a:p>
        </p:txBody>
      </p:sp>
      <p:sp>
        <p:nvSpPr>
          <p:cNvPr id="5175" name="Google Shape;5175;p295"/>
          <p:cNvSpPr txBox="1">
            <a:spLocks noGrp="1"/>
          </p:cNvSpPr>
          <p:nvPr>
            <p:ph type="title"/>
          </p:nvPr>
        </p:nvSpPr>
        <p:spPr>
          <a:xfrm>
            <a:off x="319100" y="0"/>
            <a:ext cx="8179200" cy="994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400"/>
              <a:buFont typeface="Arial"/>
              <a:buNone/>
            </a:pPr>
            <a:r>
              <a:rPr lang="en-GB" sz="2400" b="1">
                <a:latin typeface="Arial"/>
                <a:ea typeface="Arial"/>
                <a:cs typeface="Arial"/>
                <a:sym typeface="Arial"/>
              </a:rPr>
              <a:t>The 111 medical service during COVID-19</a:t>
            </a:r>
            <a:endParaRPr sz="2400" b="1">
              <a:latin typeface="Arial"/>
              <a:ea typeface="Arial"/>
              <a:cs typeface="Arial"/>
              <a:sym typeface="Arial"/>
            </a:endParaRPr>
          </a:p>
        </p:txBody>
      </p:sp>
      <p:sp>
        <p:nvSpPr>
          <p:cNvPr id="5176" name="Google Shape;5176;p295"/>
          <p:cNvSpPr txBox="1"/>
          <p:nvPr/>
        </p:nvSpPr>
        <p:spPr>
          <a:xfrm>
            <a:off x="1802400" y="1026925"/>
            <a:ext cx="5539200" cy="459600"/>
          </a:xfrm>
          <a:prstGeom prst="rect">
            <a:avLst/>
          </a:prstGeom>
          <a:noFill/>
          <a:ln>
            <a:noFill/>
          </a:ln>
        </p:spPr>
        <p:txBody>
          <a:bodyPr spcFirstLastPara="1" wrap="square" lIns="0" tIns="0" rIns="0" bIns="0" anchor="t" anchorCtr="0">
            <a:noAutofit/>
          </a:bodyPr>
          <a:lstStyle/>
          <a:p>
            <a:pPr marL="0" lvl="0" indent="0" algn="ctr" rtl="0">
              <a:lnSpc>
                <a:spcPct val="115000"/>
              </a:lnSpc>
              <a:spcBef>
                <a:spcPts val="0"/>
              </a:spcBef>
              <a:spcAft>
                <a:spcPts val="0"/>
              </a:spcAft>
              <a:buNone/>
            </a:pPr>
            <a:r>
              <a:rPr lang="en-GB" sz="1300">
                <a:solidFill>
                  <a:schemeClr val="dk1"/>
                </a:solidFill>
              </a:rPr>
              <a:t>Participants were </a:t>
            </a:r>
            <a:r>
              <a:rPr lang="en-GB" sz="1300" b="1">
                <a:solidFill>
                  <a:srgbClr val="0098DB"/>
                </a:solidFill>
              </a:rPr>
              <a:t>more than twice as likely to select the pharmacist </a:t>
            </a:r>
            <a:r>
              <a:rPr lang="en-GB" sz="1300">
                <a:solidFill>
                  <a:schemeClr val="dk1"/>
                </a:solidFill>
              </a:rPr>
              <a:t>for their consultation when the waiting times were specified. </a:t>
            </a:r>
            <a:endParaRPr sz="1300">
              <a:solidFill>
                <a:schemeClr val="dk1"/>
              </a:solidFill>
            </a:endParaRPr>
          </a:p>
          <a:p>
            <a:pPr marL="0" lvl="0" indent="0" algn="ctr" rtl="0">
              <a:lnSpc>
                <a:spcPct val="115000"/>
              </a:lnSpc>
              <a:spcBef>
                <a:spcPts val="1600"/>
              </a:spcBef>
              <a:spcAft>
                <a:spcPts val="1600"/>
              </a:spcAft>
              <a:buNone/>
            </a:pPr>
            <a:endParaRPr sz="1300">
              <a:solidFill>
                <a:schemeClr val="dk1"/>
              </a:solidFill>
            </a:endParaRPr>
          </a:p>
        </p:txBody>
      </p:sp>
      <p:pic>
        <p:nvPicPr>
          <p:cNvPr id="5177" name="Google Shape;5177;p295" title="Chart"/>
          <p:cNvPicPr preferRelativeResize="0"/>
          <p:nvPr/>
        </p:nvPicPr>
        <p:blipFill>
          <a:blip r:embed="rId3">
            <a:alphaModFix/>
          </a:blip>
          <a:stretch>
            <a:fillRect/>
          </a:stretch>
        </p:blipFill>
        <p:spPr>
          <a:xfrm>
            <a:off x="412650" y="1157650"/>
            <a:ext cx="7752100" cy="3749712"/>
          </a:xfrm>
          <a:prstGeom prst="rect">
            <a:avLst/>
          </a:prstGeom>
          <a:noFill/>
          <a:ln>
            <a:noFill/>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5181"/>
        <p:cNvGrpSpPr/>
        <p:nvPr/>
      </p:nvGrpSpPr>
      <p:grpSpPr>
        <a:xfrm>
          <a:off x="0" y="0"/>
          <a:ext cx="0" cy="0"/>
          <a:chOff x="0" y="0"/>
          <a:chExt cx="0" cy="0"/>
        </a:xfrm>
      </p:grpSpPr>
      <p:sp>
        <p:nvSpPr>
          <p:cNvPr id="5182" name="Google Shape;5182;p296"/>
          <p:cNvSpPr txBox="1">
            <a:spLocks noGrp="1"/>
          </p:cNvSpPr>
          <p:nvPr>
            <p:ph type="title"/>
          </p:nvPr>
        </p:nvSpPr>
        <p:spPr>
          <a:xfrm>
            <a:off x="311700" y="2150850"/>
            <a:ext cx="5910900" cy="841800"/>
          </a:xfrm>
          <a:prstGeom prst="rect">
            <a:avLst/>
          </a:prstGeom>
        </p:spPr>
        <p:txBody>
          <a:bodyPr spcFirstLastPara="1" wrap="square" lIns="68575" tIns="68575" rIns="68575" bIns="68575" anchor="ctr" anchorCtr="0">
            <a:noAutofit/>
          </a:bodyPr>
          <a:lstStyle/>
          <a:p>
            <a:pPr marL="0" lvl="0" indent="0" algn="l" rtl="0">
              <a:spcBef>
                <a:spcPts val="0"/>
              </a:spcBef>
              <a:spcAft>
                <a:spcPts val="0"/>
              </a:spcAft>
              <a:buNone/>
            </a:pPr>
            <a:r>
              <a:rPr lang="en-GB"/>
              <a:t>Catching cancer early in Greater Manchester</a:t>
            </a:r>
            <a:endParaRPr/>
          </a:p>
        </p:txBody>
      </p:sp>
      <p:pic>
        <p:nvPicPr>
          <p:cNvPr id="5183" name="Google Shape;5183;p296"/>
          <p:cNvPicPr preferRelativeResize="0"/>
          <p:nvPr/>
        </p:nvPicPr>
        <p:blipFill>
          <a:blip r:embed="rId3">
            <a:alphaModFix/>
          </a:blip>
          <a:stretch>
            <a:fillRect/>
          </a:stretch>
        </p:blipFill>
        <p:spPr>
          <a:xfrm>
            <a:off x="6344575" y="1503650"/>
            <a:ext cx="2136200" cy="2136200"/>
          </a:xfrm>
          <a:prstGeom prst="rect">
            <a:avLst/>
          </a:prstGeom>
          <a:noFill/>
          <a:ln>
            <a:noFill/>
          </a:ln>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5187"/>
        <p:cNvGrpSpPr/>
        <p:nvPr/>
      </p:nvGrpSpPr>
      <p:grpSpPr>
        <a:xfrm>
          <a:off x="0" y="0"/>
          <a:ext cx="0" cy="0"/>
          <a:chOff x="0" y="0"/>
          <a:chExt cx="0" cy="0"/>
        </a:xfrm>
      </p:grpSpPr>
      <p:sp>
        <p:nvSpPr>
          <p:cNvPr id="5188" name="Google Shape;5188;p297"/>
          <p:cNvSpPr txBox="1"/>
          <p:nvPr/>
        </p:nvSpPr>
        <p:spPr>
          <a:xfrm>
            <a:off x="52388" y="4895850"/>
            <a:ext cx="3086100" cy="253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A6A6A6"/>
              </a:buClr>
              <a:buSzPts val="800"/>
              <a:buFont typeface="Arial"/>
              <a:buNone/>
            </a:pPr>
            <a:r>
              <a:rPr lang="en-GB" sz="800" b="0" i="0" u="none">
                <a:solidFill>
                  <a:srgbClr val="A6A6A6"/>
                </a:solidFill>
                <a:latin typeface="Arial"/>
                <a:ea typeface="Arial"/>
                <a:cs typeface="Arial"/>
                <a:sym typeface="Arial"/>
              </a:rPr>
              <a:t>© The Behavioural Insights Team</a:t>
            </a:r>
            <a:endParaRPr sz="1100"/>
          </a:p>
        </p:txBody>
      </p:sp>
      <p:sp>
        <p:nvSpPr>
          <p:cNvPr id="5189" name="Google Shape;5189;p297"/>
          <p:cNvSpPr txBox="1">
            <a:spLocks noGrp="1"/>
          </p:cNvSpPr>
          <p:nvPr>
            <p:ph type="title"/>
          </p:nvPr>
        </p:nvSpPr>
        <p:spPr>
          <a:xfrm>
            <a:off x="319100" y="0"/>
            <a:ext cx="8179200" cy="994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400"/>
              <a:buFont typeface="Arial"/>
              <a:buNone/>
            </a:pPr>
            <a:r>
              <a:rPr lang="en-GB" sz="2400" b="1">
                <a:latin typeface="Arial"/>
                <a:ea typeface="Arial"/>
                <a:cs typeface="Arial"/>
                <a:sym typeface="Arial"/>
              </a:rPr>
              <a:t>Catching cancer early in Greater Manchester</a:t>
            </a:r>
            <a:endParaRPr sz="2400" b="1">
              <a:latin typeface="Arial"/>
              <a:ea typeface="Arial"/>
              <a:cs typeface="Arial"/>
              <a:sym typeface="Arial"/>
            </a:endParaRPr>
          </a:p>
        </p:txBody>
      </p:sp>
      <p:sp>
        <p:nvSpPr>
          <p:cNvPr id="5190" name="Google Shape;5190;p297"/>
          <p:cNvSpPr/>
          <p:nvPr/>
        </p:nvSpPr>
        <p:spPr>
          <a:xfrm>
            <a:off x="350150" y="3247197"/>
            <a:ext cx="2731200" cy="994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GB" sz="1500" b="0" i="0" u="none" strike="noStrike" cap="none">
                <a:solidFill>
                  <a:srgbClr val="000000"/>
                </a:solidFill>
                <a:latin typeface="Arial"/>
                <a:ea typeface="Arial"/>
                <a:cs typeface="Arial"/>
                <a:sym typeface="Arial"/>
              </a:rPr>
              <a:t>Almost 1 in 2 cases of cancer in the UK are diagnosed late</a:t>
            </a:r>
            <a:endParaRPr/>
          </a:p>
        </p:txBody>
      </p:sp>
      <p:sp>
        <p:nvSpPr>
          <p:cNvPr id="5191" name="Google Shape;5191;p297"/>
          <p:cNvSpPr/>
          <p:nvPr/>
        </p:nvSpPr>
        <p:spPr>
          <a:xfrm>
            <a:off x="3206400" y="3247197"/>
            <a:ext cx="2731200" cy="994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Font typeface="Arial"/>
              <a:buNone/>
            </a:pPr>
            <a:r>
              <a:rPr lang="en-GB" sz="1500">
                <a:solidFill>
                  <a:schemeClr val="dk1"/>
                </a:solidFill>
              </a:rPr>
              <a:t>Early diagnosis and treatment are critical for improving cancer survival rates</a:t>
            </a:r>
            <a:endParaRPr>
              <a:solidFill>
                <a:schemeClr val="dk1"/>
              </a:solidFill>
            </a:endParaRPr>
          </a:p>
          <a:p>
            <a:pPr marL="0" marR="0" lvl="0" indent="0" algn="ctr" rtl="0">
              <a:lnSpc>
                <a:spcPct val="100000"/>
              </a:lnSpc>
              <a:spcBef>
                <a:spcPts val="0"/>
              </a:spcBef>
              <a:spcAft>
                <a:spcPts val="0"/>
              </a:spcAft>
              <a:buNone/>
            </a:pPr>
            <a:endParaRPr sz="1500"/>
          </a:p>
        </p:txBody>
      </p:sp>
      <p:sp>
        <p:nvSpPr>
          <p:cNvPr id="5192" name="Google Shape;5192;p297"/>
          <p:cNvSpPr/>
          <p:nvPr/>
        </p:nvSpPr>
        <p:spPr>
          <a:xfrm>
            <a:off x="6062650" y="3247197"/>
            <a:ext cx="2731200" cy="994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Font typeface="Arial"/>
              <a:buNone/>
            </a:pPr>
            <a:r>
              <a:rPr lang="en-GB" sz="1500">
                <a:solidFill>
                  <a:schemeClr val="dk1"/>
                </a:solidFill>
              </a:rPr>
              <a:t>Urgent cancer referral system is underused in many areas, including</a:t>
            </a:r>
            <a:endParaRPr>
              <a:solidFill>
                <a:schemeClr val="dk1"/>
              </a:solidFill>
            </a:endParaRPr>
          </a:p>
          <a:p>
            <a:pPr marL="0" lvl="0" indent="0" algn="ctr" rtl="0">
              <a:spcBef>
                <a:spcPts val="0"/>
              </a:spcBef>
              <a:spcAft>
                <a:spcPts val="0"/>
              </a:spcAft>
              <a:buClr>
                <a:schemeClr val="dk1"/>
              </a:buClr>
              <a:buFont typeface="Arial"/>
              <a:buNone/>
            </a:pPr>
            <a:r>
              <a:rPr lang="en-GB" sz="1500">
                <a:solidFill>
                  <a:schemeClr val="dk1"/>
                </a:solidFill>
              </a:rPr>
              <a:t>Greater Manchester</a:t>
            </a:r>
            <a:endParaRPr sz="1500"/>
          </a:p>
        </p:txBody>
      </p:sp>
      <p:pic>
        <p:nvPicPr>
          <p:cNvPr id="5193" name="Google Shape;5193;p297"/>
          <p:cNvPicPr preferRelativeResize="0"/>
          <p:nvPr/>
        </p:nvPicPr>
        <p:blipFill>
          <a:blip r:embed="rId3">
            <a:alphaModFix/>
          </a:blip>
          <a:stretch>
            <a:fillRect/>
          </a:stretch>
        </p:blipFill>
        <p:spPr>
          <a:xfrm>
            <a:off x="3829394" y="1698587"/>
            <a:ext cx="1344000" cy="1344000"/>
          </a:xfrm>
          <a:prstGeom prst="rect">
            <a:avLst/>
          </a:prstGeom>
          <a:noFill/>
          <a:ln>
            <a:noFill/>
          </a:ln>
        </p:spPr>
      </p:pic>
      <p:pic>
        <p:nvPicPr>
          <p:cNvPr id="5194" name="Google Shape;5194;p297"/>
          <p:cNvPicPr preferRelativeResize="0"/>
          <p:nvPr/>
        </p:nvPicPr>
        <p:blipFill>
          <a:blip r:embed="rId4">
            <a:alphaModFix/>
          </a:blip>
          <a:stretch>
            <a:fillRect/>
          </a:stretch>
        </p:blipFill>
        <p:spPr>
          <a:xfrm>
            <a:off x="944362" y="1719475"/>
            <a:ext cx="1302175" cy="1302225"/>
          </a:xfrm>
          <a:prstGeom prst="rect">
            <a:avLst/>
          </a:prstGeom>
          <a:noFill/>
          <a:ln>
            <a:noFill/>
          </a:ln>
        </p:spPr>
      </p:pic>
      <p:pic>
        <p:nvPicPr>
          <p:cNvPr id="5195" name="Google Shape;5195;p297"/>
          <p:cNvPicPr preferRelativeResize="0"/>
          <p:nvPr/>
        </p:nvPicPr>
        <p:blipFill>
          <a:blip r:embed="rId5">
            <a:alphaModFix/>
          </a:blip>
          <a:stretch>
            <a:fillRect/>
          </a:stretch>
        </p:blipFill>
        <p:spPr>
          <a:xfrm>
            <a:off x="6756250" y="1698587"/>
            <a:ext cx="1344000" cy="1344000"/>
          </a:xfrm>
          <a:prstGeom prst="rect">
            <a:avLst/>
          </a:prstGeom>
          <a:noFill/>
          <a:ln>
            <a:noFill/>
          </a:ln>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5199"/>
        <p:cNvGrpSpPr/>
        <p:nvPr/>
      </p:nvGrpSpPr>
      <p:grpSpPr>
        <a:xfrm>
          <a:off x="0" y="0"/>
          <a:ext cx="0" cy="0"/>
          <a:chOff x="0" y="0"/>
          <a:chExt cx="0" cy="0"/>
        </a:xfrm>
      </p:grpSpPr>
      <p:sp>
        <p:nvSpPr>
          <p:cNvPr id="5200" name="Google Shape;5200;p298"/>
          <p:cNvSpPr/>
          <p:nvPr/>
        </p:nvSpPr>
        <p:spPr>
          <a:xfrm>
            <a:off x="725900" y="1835650"/>
            <a:ext cx="4455300" cy="649800"/>
          </a:xfrm>
          <a:prstGeom prst="rect">
            <a:avLst/>
          </a:prstGeom>
          <a:solidFill>
            <a:srgbClr val="EEEEEE"/>
          </a:solidFill>
          <a:ln>
            <a:noFill/>
          </a:ln>
        </p:spPr>
        <p:txBody>
          <a:bodyPr spcFirstLastPara="1" wrap="square" lIns="91425" tIns="91425" rIns="91425" bIns="91425" anchor="ctr" anchorCtr="0">
            <a:noAutofit/>
          </a:bodyPr>
          <a:lstStyle/>
          <a:p>
            <a:pPr marL="269999" marR="224176" lvl="0" indent="0" algn="ctr" rtl="0">
              <a:spcBef>
                <a:spcPts val="0"/>
              </a:spcBef>
              <a:spcAft>
                <a:spcPts val="0"/>
              </a:spcAft>
              <a:buNone/>
            </a:pPr>
            <a:r>
              <a:rPr lang="en-GB" sz="1200" b="1">
                <a:solidFill>
                  <a:srgbClr val="0098DB"/>
                </a:solidFill>
              </a:rPr>
              <a:t>An anticipatory letter</a:t>
            </a:r>
            <a:r>
              <a:rPr lang="en-GB" sz="1200" b="1">
                <a:solidFill>
                  <a:srgbClr val="1E99D5"/>
                </a:solidFill>
              </a:rPr>
              <a:t> </a:t>
            </a:r>
            <a:r>
              <a:rPr lang="en-GB" sz="1200">
                <a:solidFill>
                  <a:schemeClr val="dk1"/>
                </a:solidFill>
              </a:rPr>
              <a:t>saying that the practice will receive feedback on how their cancer referral rate compares to other practices.</a:t>
            </a:r>
            <a:endParaRPr/>
          </a:p>
        </p:txBody>
      </p:sp>
      <p:sp>
        <p:nvSpPr>
          <p:cNvPr id="5201" name="Google Shape;5201;p298"/>
          <p:cNvSpPr txBox="1"/>
          <p:nvPr/>
        </p:nvSpPr>
        <p:spPr>
          <a:xfrm>
            <a:off x="52388" y="4895850"/>
            <a:ext cx="3086100" cy="253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A6A6A6"/>
              </a:buClr>
              <a:buSzPts val="800"/>
              <a:buFont typeface="Arial"/>
              <a:buNone/>
            </a:pPr>
            <a:r>
              <a:rPr lang="en-GB" sz="800" b="0" i="0" u="none">
                <a:solidFill>
                  <a:srgbClr val="A6A6A6"/>
                </a:solidFill>
                <a:latin typeface="Arial"/>
                <a:ea typeface="Arial"/>
                <a:cs typeface="Arial"/>
                <a:sym typeface="Arial"/>
              </a:rPr>
              <a:t>© The Behavioural Insights Team</a:t>
            </a:r>
            <a:endParaRPr sz="1100"/>
          </a:p>
        </p:txBody>
      </p:sp>
      <p:sp>
        <p:nvSpPr>
          <p:cNvPr id="5202" name="Google Shape;5202;p298"/>
          <p:cNvSpPr txBox="1">
            <a:spLocks noGrp="1"/>
          </p:cNvSpPr>
          <p:nvPr>
            <p:ph type="title"/>
          </p:nvPr>
        </p:nvSpPr>
        <p:spPr>
          <a:xfrm>
            <a:off x="319100" y="0"/>
            <a:ext cx="8179200" cy="994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400"/>
              <a:buFont typeface="Arial"/>
              <a:buNone/>
            </a:pPr>
            <a:r>
              <a:rPr lang="en-GB" sz="2400" b="1">
                <a:latin typeface="Arial"/>
                <a:ea typeface="Arial"/>
                <a:cs typeface="Arial"/>
                <a:sym typeface="Arial"/>
              </a:rPr>
              <a:t>Catching cancer early in Greater Manchester</a:t>
            </a:r>
            <a:endParaRPr sz="2400" b="1">
              <a:latin typeface="Arial"/>
              <a:ea typeface="Arial"/>
              <a:cs typeface="Arial"/>
              <a:sym typeface="Arial"/>
            </a:endParaRPr>
          </a:p>
        </p:txBody>
      </p:sp>
      <p:cxnSp>
        <p:nvCxnSpPr>
          <p:cNvPr id="5203" name="Google Shape;5203;p298"/>
          <p:cNvCxnSpPr>
            <a:stCxn id="5204" idx="0"/>
            <a:endCxn id="5205" idx="0"/>
          </p:cNvCxnSpPr>
          <p:nvPr/>
        </p:nvCxnSpPr>
        <p:spPr>
          <a:xfrm>
            <a:off x="725907" y="1835660"/>
            <a:ext cx="0" cy="2163900"/>
          </a:xfrm>
          <a:prstGeom prst="straightConnector1">
            <a:avLst/>
          </a:prstGeom>
          <a:noFill/>
          <a:ln w="19050" cap="flat" cmpd="sng">
            <a:solidFill>
              <a:srgbClr val="0098DB"/>
            </a:solidFill>
            <a:prstDash val="solid"/>
            <a:round/>
            <a:headEnd type="none" w="med" len="med"/>
            <a:tailEnd type="none" w="med" len="med"/>
          </a:ln>
        </p:spPr>
      </p:cxnSp>
      <p:sp>
        <p:nvSpPr>
          <p:cNvPr id="5206" name="Google Shape;5206;p298"/>
          <p:cNvSpPr/>
          <p:nvPr/>
        </p:nvSpPr>
        <p:spPr>
          <a:xfrm>
            <a:off x="401307" y="2917544"/>
            <a:ext cx="649200" cy="649800"/>
          </a:xfrm>
          <a:prstGeom prst="ellipse">
            <a:avLst/>
          </a:prstGeom>
          <a:solidFill>
            <a:srgbClr val="FFFFFF"/>
          </a:solidFill>
          <a:ln w="19050" cap="flat" cmpd="sng">
            <a:solidFill>
              <a:srgbClr val="0098D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4" name="Google Shape;5204;p298"/>
          <p:cNvSpPr/>
          <p:nvPr/>
        </p:nvSpPr>
        <p:spPr>
          <a:xfrm>
            <a:off x="401307" y="1835660"/>
            <a:ext cx="649200" cy="649800"/>
          </a:xfrm>
          <a:prstGeom prst="ellipse">
            <a:avLst/>
          </a:prstGeom>
          <a:solidFill>
            <a:srgbClr val="FFFFFF"/>
          </a:solidFill>
          <a:ln w="19050" cap="flat" cmpd="sng">
            <a:solidFill>
              <a:srgbClr val="0098D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298"/>
          <p:cNvSpPr/>
          <p:nvPr/>
        </p:nvSpPr>
        <p:spPr>
          <a:xfrm>
            <a:off x="401307" y="3999428"/>
            <a:ext cx="649200" cy="649800"/>
          </a:xfrm>
          <a:prstGeom prst="ellipse">
            <a:avLst/>
          </a:prstGeom>
          <a:solidFill>
            <a:srgbClr val="FFFFFF"/>
          </a:solidFill>
          <a:ln w="19050" cap="flat" cmpd="sng">
            <a:solidFill>
              <a:srgbClr val="0098D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07" name="Google Shape;5207;p298"/>
          <p:cNvPicPr preferRelativeResize="0"/>
          <p:nvPr/>
        </p:nvPicPr>
        <p:blipFill>
          <a:blip r:embed="rId3">
            <a:alphaModFix/>
          </a:blip>
          <a:stretch>
            <a:fillRect/>
          </a:stretch>
        </p:blipFill>
        <p:spPr>
          <a:xfrm>
            <a:off x="470568" y="1905212"/>
            <a:ext cx="510675" cy="510675"/>
          </a:xfrm>
          <a:prstGeom prst="rect">
            <a:avLst/>
          </a:prstGeom>
          <a:noFill/>
          <a:ln>
            <a:noFill/>
          </a:ln>
        </p:spPr>
      </p:pic>
      <p:pic>
        <p:nvPicPr>
          <p:cNvPr id="5208" name="Google Shape;5208;p298"/>
          <p:cNvPicPr preferRelativeResize="0"/>
          <p:nvPr/>
        </p:nvPicPr>
        <p:blipFill>
          <a:blip r:embed="rId4">
            <a:alphaModFix/>
          </a:blip>
          <a:stretch>
            <a:fillRect/>
          </a:stretch>
        </p:blipFill>
        <p:spPr>
          <a:xfrm>
            <a:off x="2327887" y="1066090"/>
            <a:ext cx="697673" cy="697670"/>
          </a:xfrm>
          <a:prstGeom prst="rect">
            <a:avLst/>
          </a:prstGeom>
          <a:noFill/>
          <a:ln>
            <a:noFill/>
          </a:ln>
        </p:spPr>
      </p:pic>
      <p:pic>
        <p:nvPicPr>
          <p:cNvPr id="5209" name="Google Shape;5209;p298"/>
          <p:cNvPicPr preferRelativeResize="0"/>
          <p:nvPr/>
        </p:nvPicPr>
        <p:blipFill>
          <a:blip r:embed="rId5">
            <a:alphaModFix/>
          </a:blip>
          <a:stretch>
            <a:fillRect/>
          </a:stretch>
        </p:blipFill>
        <p:spPr>
          <a:xfrm>
            <a:off x="2881540" y="1066090"/>
            <a:ext cx="697673" cy="697670"/>
          </a:xfrm>
          <a:prstGeom prst="rect">
            <a:avLst/>
          </a:prstGeom>
          <a:noFill/>
          <a:ln>
            <a:noFill/>
          </a:ln>
        </p:spPr>
      </p:pic>
      <p:pic>
        <p:nvPicPr>
          <p:cNvPr id="5210" name="Google Shape;5210;p298"/>
          <p:cNvPicPr preferRelativeResize="0"/>
          <p:nvPr/>
        </p:nvPicPr>
        <p:blipFill rotWithShape="1">
          <a:blip r:embed="rId6">
            <a:alphaModFix/>
          </a:blip>
          <a:srcRect t="1458"/>
          <a:stretch/>
        </p:blipFill>
        <p:spPr>
          <a:xfrm>
            <a:off x="5249201" y="1159451"/>
            <a:ext cx="3759076" cy="3753075"/>
          </a:xfrm>
          <a:prstGeom prst="rect">
            <a:avLst/>
          </a:prstGeom>
          <a:noFill/>
          <a:ln>
            <a:noFill/>
          </a:ln>
        </p:spPr>
      </p:pic>
      <p:sp>
        <p:nvSpPr>
          <p:cNvPr id="5211" name="Google Shape;5211;p298"/>
          <p:cNvSpPr/>
          <p:nvPr/>
        </p:nvSpPr>
        <p:spPr>
          <a:xfrm rot="-5400000">
            <a:off x="5879075" y="1926824"/>
            <a:ext cx="2529900" cy="2340300"/>
          </a:xfrm>
          <a:prstGeom prst="hexagon">
            <a:avLst>
              <a:gd name="adj" fmla="val 25000"/>
              <a:gd name="vf" fmla="val 115470"/>
            </a:avLst>
          </a:prstGeom>
          <a:solidFill>
            <a:schemeClr val="lt1"/>
          </a:solidFill>
          <a:ln w="57150" cap="flat" cmpd="sng">
            <a:solidFill>
              <a:srgbClr val="0098D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Arial"/>
              <a:ea typeface="Arial"/>
              <a:cs typeface="Arial"/>
              <a:sym typeface="Arial"/>
            </a:endParaRPr>
          </a:p>
        </p:txBody>
      </p:sp>
      <p:sp>
        <p:nvSpPr>
          <p:cNvPr id="5212" name="Google Shape;5212;p298"/>
          <p:cNvSpPr txBox="1"/>
          <p:nvPr/>
        </p:nvSpPr>
        <p:spPr>
          <a:xfrm>
            <a:off x="6083686" y="2598965"/>
            <a:ext cx="2120700" cy="996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400"/>
              <a:buFont typeface="Arial"/>
              <a:buNone/>
            </a:pPr>
            <a:r>
              <a:rPr lang="en-GB">
                <a:solidFill>
                  <a:schemeClr val="dk1"/>
                </a:solidFill>
              </a:rPr>
              <a:t>Almost half of people who develop cancer are diagnosed late. In the next few weeks I will be sending you feedback on how your practice’s cancer referral rate compares to others</a:t>
            </a:r>
            <a:endParaRPr sz="1350" b="0" i="0" u="none" strike="noStrike" cap="none">
              <a:solidFill>
                <a:srgbClr val="000000"/>
              </a:solidFill>
              <a:latin typeface="Arial"/>
              <a:ea typeface="Arial"/>
              <a:cs typeface="Arial"/>
              <a:sym typeface="Arial"/>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5216"/>
        <p:cNvGrpSpPr/>
        <p:nvPr/>
      </p:nvGrpSpPr>
      <p:grpSpPr>
        <a:xfrm>
          <a:off x="0" y="0"/>
          <a:ext cx="0" cy="0"/>
          <a:chOff x="0" y="0"/>
          <a:chExt cx="0" cy="0"/>
        </a:xfrm>
      </p:grpSpPr>
      <p:sp>
        <p:nvSpPr>
          <p:cNvPr id="5217" name="Google Shape;5217;p299"/>
          <p:cNvSpPr/>
          <p:nvPr/>
        </p:nvSpPr>
        <p:spPr>
          <a:xfrm>
            <a:off x="725900" y="1835650"/>
            <a:ext cx="4455300" cy="649800"/>
          </a:xfrm>
          <a:prstGeom prst="rect">
            <a:avLst/>
          </a:prstGeom>
          <a:solidFill>
            <a:srgbClr val="EEEEEE"/>
          </a:solidFill>
          <a:ln>
            <a:noFill/>
          </a:ln>
        </p:spPr>
        <p:txBody>
          <a:bodyPr spcFirstLastPara="1" wrap="square" lIns="91425" tIns="91425" rIns="91425" bIns="91425" anchor="ctr" anchorCtr="0">
            <a:noAutofit/>
          </a:bodyPr>
          <a:lstStyle/>
          <a:p>
            <a:pPr marL="269999" marR="224176" lvl="0" indent="0" algn="ctr" rtl="0">
              <a:spcBef>
                <a:spcPts val="0"/>
              </a:spcBef>
              <a:spcAft>
                <a:spcPts val="0"/>
              </a:spcAft>
              <a:buNone/>
            </a:pPr>
            <a:r>
              <a:rPr lang="en-GB" sz="1200" b="1">
                <a:solidFill>
                  <a:srgbClr val="0098DB"/>
                </a:solidFill>
              </a:rPr>
              <a:t>An anticipatory letter</a:t>
            </a:r>
            <a:r>
              <a:rPr lang="en-GB" sz="1200" b="1">
                <a:solidFill>
                  <a:srgbClr val="1E99D5"/>
                </a:solidFill>
              </a:rPr>
              <a:t> </a:t>
            </a:r>
            <a:r>
              <a:rPr lang="en-GB" sz="1200">
                <a:solidFill>
                  <a:schemeClr val="dk1"/>
                </a:solidFill>
              </a:rPr>
              <a:t>saying that the practice will receive feedback on how their cancer referral rate compares to other practices.</a:t>
            </a:r>
            <a:endParaRPr/>
          </a:p>
        </p:txBody>
      </p:sp>
      <p:sp>
        <p:nvSpPr>
          <p:cNvPr id="5218" name="Google Shape;5218;p299"/>
          <p:cNvSpPr/>
          <p:nvPr/>
        </p:nvSpPr>
        <p:spPr>
          <a:xfrm>
            <a:off x="725900" y="2917544"/>
            <a:ext cx="4455300" cy="649800"/>
          </a:xfrm>
          <a:prstGeom prst="rect">
            <a:avLst/>
          </a:prstGeom>
          <a:solidFill>
            <a:srgbClr val="EEEEEE"/>
          </a:solidFill>
          <a:ln>
            <a:noFill/>
          </a:ln>
        </p:spPr>
        <p:txBody>
          <a:bodyPr spcFirstLastPara="1" wrap="square" lIns="91425" tIns="91425" rIns="91425" bIns="91425" anchor="ctr" anchorCtr="0">
            <a:noAutofit/>
          </a:bodyPr>
          <a:lstStyle/>
          <a:p>
            <a:pPr marL="360000" marR="314176" lvl="0" indent="0" algn="ctr" rtl="0">
              <a:spcBef>
                <a:spcPts val="0"/>
              </a:spcBef>
              <a:spcAft>
                <a:spcPts val="0"/>
              </a:spcAft>
              <a:buNone/>
            </a:pPr>
            <a:r>
              <a:rPr lang="en-GB" sz="1200" b="1">
                <a:solidFill>
                  <a:srgbClr val="0098DB"/>
                </a:solidFill>
              </a:rPr>
              <a:t>A feedback letter</a:t>
            </a:r>
            <a:r>
              <a:rPr lang="en-GB" sz="1200" b="1">
                <a:solidFill>
                  <a:srgbClr val="1E99D5"/>
                </a:solidFill>
              </a:rPr>
              <a:t> </a:t>
            </a:r>
            <a:r>
              <a:rPr lang="en-GB" sz="1200">
                <a:solidFill>
                  <a:schemeClr val="dk1"/>
                </a:solidFill>
              </a:rPr>
              <a:t>highlighting that many practices have higher urgent cancer referral rates than the targeted practice.</a:t>
            </a:r>
            <a:endParaRPr/>
          </a:p>
        </p:txBody>
      </p:sp>
      <p:sp>
        <p:nvSpPr>
          <p:cNvPr id="5219" name="Google Shape;5219;p299"/>
          <p:cNvSpPr txBox="1"/>
          <p:nvPr/>
        </p:nvSpPr>
        <p:spPr>
          <a:xfrm>
            <a:off x="52388" y="4895850"/>
            <a:ext cx="3086100" cy="253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A6A6A6"/>
              </a:buClr>
              <a:buSzPts val="800"/>
              <a:buFont typeface="Arial"/>
              <a:buNone/>
            </a:pPr>
            <a:r>
              <a:rPr lang="en-GB" sz="800" b="0" i="0" u="none">
                <a:solidFill>
                  <a:srgbClr val="A6A6A6"/>
                </a:solidFill>
                <a:latin typeface="Arial"/>
                <a:ea typeface="Arial"/>
                <a:cs typeface="Arial"/>
                <a:sym typeface="Arial"/>
              </a:rPr>
              <a:t>© The Behavioural Insights Team</a:t>
            </a:r>
            <a:endParaRPr sz="1100"/>
          </a:p>
        </p:txBody>
      </p:sp>
      <p:sp>
        <p:nvSpPr>
          <p:cNvPr id="5220" name="Google Shape;5220;p299"/>
          <p:cNvSpPr txBox="1">
            <a:spLocks noGrp="1"/>
          </p:cNvSpPr>
          <p:nvPr>
            <p:ph type="title"/>
          </p:nvPr>
        </p:nvSpPr>
        <p:spPr>
          <a:xfrm>
            <a:off x="319100" y="0"/>
            <a:ext cx="8179200" cy="994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400"/>
              <a:buFont typeface="Arial"/>
              <a:buNone/>
            </a:pPr>
            <a:r>
              <a:rPr lang="en-GB" sz="2400" b="1">
                <a:latin typeface="Arial"/>
                <a:ea typeface="Arial"/>
                <a:cs typeface="Arial"/>
                <a:sym typeface="Arial"/>
              </a:rPr>
              <a:t>Catching cancer early in Greater Manchester</a:t>
            </a:r>
            <a:endParaRPr sz="2400" b="1">
              <a:latin typeface="Arial"/>
              <a:ea typeface="Arial"/>
              <a:cs typeface="Arial"/>
              <a:sym typeface="Arial"/>
            </a:endParaRPr>
          </a:p>
        </p:txBody>
      </p:sp>
      <p:pic>
        <p:nvPicPr>
          <p:cNvPr id="5221" name="Google Shape;5221;p299"/>
          <p:cNvPicPr preferRelativeResize="0"/>
          <p:nvPr/>
        </p:nvPicPr>
        <p:blipFill rotWithShape="1">
          <a:blip r:embed="rId3">
            <a:alphaModFix/>
          </a:blip>
          <a:srcRect t="1458"/>
          <a:stretch/>
        </p:blipFill>
        <p:spPr>
          <a:xfrm>
            <a:off x="5249201" y="1159451"/>
            <a:ext cx="3759076" cy="3753075"/>
          </a:xfrm>
          <a:prstGeom prst="rect">
            <a:avLst/>
          </a:prstGeom>
          <a:noFill/>
          <a:ln>
            <a:noFill/>
          </a:ln>
        </p:spPr>
      </p:pic>
      <p:sp>
        <p:nvSpPr>
          <p:cNvPr id="5222" name="Google Shape;5222;p299"/>
          <p:cNvSpPr txBox="1"/>
          <p:nvPr/>
        </p:nvSpPr>
        <p:spPr>
          <a:xfrm>
            <a:off x="6359318" y="2289905"/>
            <a:ext cx="1858500" cy="1532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GB" sz="1050" b="0" i="0" u="none" strike="noStrike" cap="none">
                <a:solidFill>
                  <a:srgbClr val="000000"/>
                </a:solidFill>
                <a:latin typeface="Arial"/>
                <a:ea typeface="Arial"/>
                <a:cs typeface="Arial"/>
                <a:sym typeface="Arial"/>
              </a:rPr>
              <a:t>Recently we wrote to you to tell you that </a:t>
            </a:r>
            <a:r>
              <a:rPr lang="en-GB" sz="1050" b="1" i="0" u="none" strike="noStrike" cap="none">
                <a:solidFill>
                  <a:srgbClr val="000000"/>
                </a:solidFill>
                <a:latin typeface="Arial"/>
                <a:ea typeface="Arial"/>
                <a:cs typeface="Arial"/>
                <a:sym typeface="Arial"/>
              </a:rPr>
              <a:t>your practice had a lower urgent cancer referral rate than the great majority (70%) of practices in Greater Manchester.</a:t>
            </a:r>
            <a:endParaRPr sz="1050" b="1" i="0" u="none" strike="noStrike" cap="none">
              <a:solidFill>
                <a:srgbClr val="000000"/>
              </a:solidFill>
              <a:latin typeface="Arial"/>
              <a:ea typeface="Arial"/>
              <a:cs typeface="Arial"/>
              <a:sym typeface="Arial"/>
            </a:endParaRPr>
          </a:p>
        </p:txBody>
      </p:sp>
      <p:sp>
        <p:nvSpPr>
          <p:cNvPr id="5223" name="Google Shape;5223;p299"/>
          <p:cNvSpPr/>
          <p:nvPr/>
        </p:nvSpPr>
        <p:spPr>
          <a:xfrm rot="-5400000">
            <a:off x="5879075" y="1926824"/>
            <a:ext cx="2529900" cy="2340300"/>
          </a:xfrm>
          <a:prstGeom prst="hexagon">
            <a:avLst>
              <a:gd name="adj" fmla="val 25000"/>
              <a:gd name="vf" fmla="val 115470"/>
            </a:avLst>
          </a:prstGeom>
          <a:solidFill>
            <a:schemeClr val="lt1"/>
          </a:solidFill>
          <a:ln w="57150" cap="flat" cmpd="sng">
            <a:solidFill>
              <a:srgbClr val="0098D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Arial"/>
              <a:ea typeface="Arial"/>
              <a:cs typeface="Arial"/>
              <a:sym typeface="Arial"/>
            </a:endParaRPr>
          </a:p>
        </p:txBody>
      </p:sp>
      <p:sp>
        <p:nvSpPr>
          <p:cNvPr id="5224" name="Google Shape;5224;p299"/>
          <p:cNvSpPr txBox="1"/>
          <p:nvPr/>
        </p:nvSpPr>
        <p:spPr>
          <a:xfrm>
            <a:off x="6083686" y="2598965"/>
            <a:ext cx="2120700" cy="996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350" b="1" i="0" u="none" strike="noStrike" cap="none">
                <a:solidFill>
                  <a:srgbClr val="000000"/>
                </a:solidFill>
                <a:latin typeface="Arial"/>
                <a:ea typeface="Arial"/>
                <a:cs typeface="Arial"/>
                <a:sym typeface="Arial"/>
              </a:rPr>
              <a:t>The great majority (70%) of practices in Greater Manchester </a:t>
            </a:r>
            <a:r>
              <a:rPr lang="en-GB" sz="1350" b="0" i="0" u="none" strike="noStrike" cap="none">
                <a:solidFill>
                  <a:srgbClr val="000000"/>
                </a:solidFill>
                <a:latin typeface="Arial"/>
                <a:ea typeface="Arial"/>
                <a:cs typeface="Arial"/>
                <a:sym typeface="Arial"/>
              </a:rPr>
              <a:t>have a higher urgent referral rate than yours. </a:t>
            </a:r>
            <a:endParaRPr sz="1350" b="0" i="0" u="none" strike="noStrike" cap="none">
              <a:solidFill>
                <a:srgbClr val="000000"/>
              </a:solidFill>
              <a:latin typeface="Arial"/>
              <a:ea typeface="Arial"/>
              <a:cs typeface="Arial"/>
              <a:sym typeface="Arial"/>
            </a:endParaRPr>
          </a:p>
        </p:txBody>
      </p:sp>
      <p:cxnSp>
        <p:nvCxnSpPr>
          <p:cNvPr id="5225" name="Google Shape;5225;p299"/>
          <p:cNvCxnSpPr>
            <a:stCxn id="5226" idx="0"/>
            <a:endCxn id="5227" idx="0"/>
          </p:cNvCxnSpPr>
          <p:nvPr/>
        </p:nvCxnSpPr>
        <p:spPr>
          <a:xfrm>
            <a:off x="725907" y="1835660"/>
            <a:ext cx="0" cy="2163900"/>
          </a:xfrm>
          <a:prstGeom prst="straightConnector1">
            <a:avLst/>
          </a:prstGeom>
          <a:noFill/>
          <a:ln w="19050" cap="flat" cmpd="sng">
            <a:solidFill>
              <a:srgbClr val="0098DB"/>
            </a:solidFill>
            <a:prstDash val="solid"/>
            <a:round/>
            <a:headEnd type="none" w="med" len="med"/>
            <a:tailEnd type="none" w="med" len="med"/>
          </a:ln>
        </p:spPr>
      </p:cxnSp>
      <p:sp>
        <p:nvSpPr>
          <p:cNvPr id="5228" name="Google Shape;5228;p299"/>
          <p:cNvSpPr/>
          <p:nvPr/>
        </p:nvSpPr>
        <p:spPr>
          <a:xfrm>
            <a:off x="401307" y="2917544"/>
            <a:ext cx="649200" cy="649800"/>
          </a:xfrm>
          <a:prstGeom prst="ellipse">
            <a:avLst/>
          </a:prstGeom>
          <a:solidFill>
            <a:srgbClr val="FFFFFF"/>
          </a:solidFill>
          <a:ln w="19050" cap="flat" cmpd="sng">
            <a:solidFill>
              <a:srgbClr val="0098D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6" name="Google Shape;5226;p299"/>
          <p:cNvSpPr/>
          <p:nvPr/>
        </p:nvSpPr>
        <p:spPr>
          <a:xfrm>
            <a:off x="401307" y="1835660"/>
            <a:ext cx="649200" cy="649800"/>
          </a:xfrm>
          <a:prstGeom prst="ellipse">
            <a:avLst/>
          </a:prstGeom>
          <a:solidFill>
            <a:srgbClr val="FFFFFF"/>
          </a:solidFill>
          <a:ln w="19050" cap="flat" cmpd="sng">
            <a:solidFill>
              <a:srgbClr val="0098D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7" name="Google Shape;5227;p299"/>
          <p:cNvSpPr/>
          <p:nvPr/>
        </p:nvSpPr>
        <p:spPr>
          <a:xfrm>
            <a:off x="401307" y="3999428"/>
            <a:ext cx="649200" cy="649800"/>
          </a:xfrm>
          <a:prstGeom prst="ellipse">
            <a:avLst/>
          </a:prstGeom>
          <a:solidFill>
            <a:srgbClr val="FFFFFF"/>
          </a:solidFill>
          <a:ln w="19050" cap="flat" cmpd="sng">
            <a:solidFill>
              <a:srgbClr val="0098D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29" name="Google Shape;5229;p299"/>
          <p:cNvPicPr preferRelativeResize="0"/>
          <p:nvPr/>
        </p:nvPicPr>
        <p:blipFill>
          <a:blip r:embed="rId4">
            <a:alphaModFix/>
          </a:blip>
          <a:stretch>
            <a:fillRect/>
          </a:stretch>
        </p:blipFill>
        <p:spPr>
          <a:xfrm>
            <a:off x="491268" y="3007800"/>
            <a:ext cx="469275" cy="469275"/>
          </a:xfrm>
          <a:prstGeom prst="rect">
            <a:avLst/>
          </a:prstGeom>
          <a:noFill/>
          <a:ln>
            <a:noFill/>
          </a:ln>
        </p:spPr>
      </p:pic>
      <p:pic>
        <p:nvPicPr>
          <p:cNvPr id="5230" name="Google Shape;5230;p299"/>
          <p:cNvPicPr preferRelativeResize="0"/>
          <p:nvPr/>
        </p:nvPicPr>
        <p:blipFill>
          <a:blip r:embed="rId5">
            <a:alphaModFix/>
          </a:blip>
          <a:stretch>
            <a:fillRect/>
          </a:stretch>
        </p:blipFill>
        <p:spPr>
          <a:xfrm>
            <a:off x="470568" y="1905212"/>
            <a:ext cx="510675" cy="510675"/>
          </a:xfrm>
          <a:prstGeom prst="rect">
            <a:avLst/>
          </a:prstGeom>
          <a:noFill/>
          <a:ln>
            <a:noFill/>
          </a:ln>
        </p:spPr>
      </p:pic>
      <p:pic>
        <p:nvPicPr>
          <p:cNvPr id="5231" name="Google Shape;5231;p299"/>
          <p:cNvPicPr preferRelativeResize="0"/>
          <p:nvPr/>
        </p:nvPicPr>
        <p:blipFill>
          <a:blip r:embed="rId6">
            <a:alphaModFix/>
          </a:blip>
          <a:stretch>
            <a:fillRect/>
          </a:stretch>
        </p:blipFill>
        <p:spPr>
          <a:xfrm>
            <a:off x="2327887" y="1066090"/>
            <a:ext cx="697673" cy="697670"/>
          </a:xfrm>
          <a:prstGeom prst="rect">
            <a:avLst/>
          </a:prstGeom>
          <a:noFill/>
          <a:ln>
            <a:noFill/>
          </a:ln>
        </p:spPr>
      </p:pic>
      <p:pic>
        <p:nvPicPr>
          <p:cNvPr id="5232" name="Google Shape;5232;p299"/>
          <p:cNvPicPr preferRelativeResize="0"/>
          <p:nvPr/>
        </p:nvPicPr>
        <p:blipFill>
          <a:blip r:embed="rId7">
            <a:alphaModFix/>
          </a:blip>
          <a:stretch>
            <a:fillRect/>
          </a:stretch>
        </p:blipFill>
        <p:spPr>
          <a:xfrm>
            <a:off x="2881540" y="1066090"/>
            <a:ext cx="697673" cy="697670"/>
          </a:xfrm>
          <a:prstGeom prst="rect">
            <a:avLst/>
          </a:prstGeom>
          <a:noFill/>
          <a:ln>
            <a:noFill/>
          </a:ln>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5236"/>
        <p:cNvGrpSpPr/>
        <p:nvPr/>
      </p:nvGrpSpPr>
      <p:grpSpPr>
        <a:xfrm>
          <a:off x="0" y="0"/>
          <a:ext cx="0" cy="0"/>
          <a:chOff x="0" y="0"/>
          <a:chExt cx="0" cy="0"/>
        </a:xfrm>
      </p:grpSpPr>
      <p:sp>
        <p:nvSpPr>
          <p:cNvPr id="5237" name="Google Shape;5237;p300"/>
          <p:cNvSpPr/>
          <p:nvPr/>
        </p:nvSpPr>
        <p:spPr>
          <a:xfrm>
            <a:off x="725900" y="1835650"/>
            <a:ext cx="4455300" cy="649800"/>
          </a:xfrm>
          <a:prstGeom prst="rect">
            <a:avLst/>
          </a:prstGeom>
          <a:solidFill>
            <a:srgbClr val="EEEEEE"/>
          </a:solidFill>
          <a:ln>
            <a:noFill/>
          </a:ln>
        </p:spPr>
        <p:txBody>
          <a:bodyPr spcFirstLastPara="1" wrap="square" lIns="91425" tIns="91425" rIns="91425" bIns="91425" anchor="ctr" anchorCtr="0">
            <a:noAutofit/>
          </a:bodyPr>
          <a:lstStyle/>
          <a:p>
            <a:pPr marL="269999" marR="224176" lvl="0" indent="0" algn="ctr" rtl="0">
              <a:spcBef>
                <a:spcPts val="0"/>
              </a:spcBef>
              <a:spcAft>
                <a:spcPts val="0"/>
              </a:spcAft>
              <a:buClr>
                <a:schemeClr val="dk1"/>
              </a:buClr>
              <a:buSzPts val="1100"/>
              <a:buFont typeface="Arial"/>
              <a:buNone/>
            </a:pPr>
            <a:r>
              <a:rPr lang="en-GB" sz="1200" b="1">
                <a:solidFill>
                  <a:srgbClr val="0098DB"/>
                </a:solidFill>
              </a:rPr>
              <a:t>An anticipatory letter</a:t>
            </a:r>
            <a:r>
              <a:rPr lang="en-GB" sz="1200" b="1">
                <a:solidFill>
                  <a:srgbClr val="1E99D5"/>
                </a:solidFill>
              </a:rPr>
              <a:t> </a:t>
            </a:r>
            <a:r>
              <a:rPr lang="en-GB" sz="1200">
                <a:solidFill>
                  <a:schemeClr val="dk1"/>
                </a:solidFill>
              </a:rPr>
              <a:t>saying that the practice will receive feedback on how their cancer referral rate compares to other practices.</a:t>
            </a:r>
            <a:endParaRPr/>
          </a:p>
        </p:txBody>
      </p:sp>
      <p:sp>
        <p:nvSpPr>
          <p:cNvPr id="5238" name="Google Shape;5238;p300"/>
          <p:cNvSpPr/>
          <p:nvPr/>
        </p:nvSpPr>
        <p:spPr>
          <a:xfrm>
            <a:off x="725900" y="2917544"/>
            <a:ext cx="4455300" cy="649800"/>
          </a:xfrm>
          <a:prstGeom prst="rect">
            <a:avLst/>
          </a:prstGeom>
          <a:solidFill>
            <a:srgbClr val="EEEEEE"/>
          </a:solidFill>
          <a:ln>
            <a:noFill/>
          </a:ln>
        </p:spPr>
        <p:txBody>
          <a:bodyPr spcFirstLastPara="1" wrap="square" lIns="91425" tIns="91425" rIns="91425" bIns="91425" anchor="ctr" anchorCtr="0">
            <a:noAutofit/>
          </a:bodyPr>
          <a:lstStyle/>
          <a:p>
            <a:pPr marL="360000" marR="314176" lvl="0" indent="0" algn="ctr" rtl="0">
              <a:spcBef>
                <a:spcPts val="0"/>
              </a:spcBef>
              <a:spcAft>
                <a:spcPts val="0"/>
              </a:spcAft>
              <a:buNone/>
            </a:pPr>
            <a:r>
              <a:rPr lang="en-GB" sz="1200" b="1">
                <a:solidFill>
                  <a:srgbClr val="0098DB"/>
                </a:solidFill>
              </a:rPr>
              <a:t>A feedback letter</a:t>
            </a:r>
            <a:r>
              <a:rPr lang="en-GB" sz="1200" b="1">
                <a:solidFill>
                  <a:srgbClr val="1E99D5"/>
                </a:solidFill>
              </a:rPr>
              <a:t> </a:t>
            </a:r>
            <a:r>
              <a:rPr lang="en-GB" sz="1200">
                <a:solidFill>
                  <a:schemeClr val="dk1"/>
                </a:solidFill>
              </a:rPr>
              <a:t>highlighting that many practices have higher urgent cancer referral rates than the targeted practice.</a:t>
            </a:r>
            <a:endParaRPr/>
          </a:p>
        </p:txBody>
      </p:sp>
      <p:sp>
        <p:nvSpPr>
          <p:cNvPr id="5239" name="Google Shape;5239;p300"/>
          <p:cNvSpPr/>
          <p:nvPr/>
        </p:nvSpPr>
        <p:spPr>
          <a:xfrm>
            <a:off x="725900" y="3999438"/>
            <a:ext cx="4455300" cy="649800"/>
          </a:xfrm>
          <a:prstGeom prst="rect">
            <a:avLst/>
          </a:prstGeom>
          <a:solidFill>
            <a:srgbClr val="EEEEEE"/>
          </a:solidFill>
          <a:ln>
            <a:noFill/>
          </a:ln>
        </p:spPr>
        <p:txBody>
          <a:bodyPr spcFirstLastPara="1" wrap="square" lIns="91425" tIns="91425" rIns="91425" bIns="91425" anchor="ctr" anchorCtr="0">
            <a:noAutofit/>
          </a:bodyPr>
          <a:lstStyle/>
          <a:p>
            <a:pPr marL="360000" marR="314176" lvl="0" indent="0" algn="ctr" rtl="0">
              <a:spcBef>
                <a:spcPts val="0"/>
              </a:spcBef>
              <a:spcAft>
                <a:spcPts val="0"/>
              </a:spcAft>
              <a:buNone/>
            </a:pPr>
            <a:r>
              <a:rPr lang="en-GB" sz="1200" b="1">
                <a:solidFill>
                  <a:srgbClr val="0098DB"/>
                </a:solidFill>
              </a:rPr>
              <a:t>A reminder letter</a:t>
            </a:r>
            <a:r>
              <a:rPr lang="en-GB" sz="1200">
                <a:solidFill>
                  <a:schemeClr val="dk1"/>
                </a:solidFill>
              </a:rPr>
              <a:t> reiterating the information included in the feedback letter.</a:t>
            </a:r>
            <a:endParaRPr/>
          </a:p>
        </p:txBody>
      </p:sp>
      <p:sp>
        <p:nvSpPr>
          <p:cNvPr id="5240" name="Google Shape;5240;p300"/>
          <p:cNvSpPr txBox="1"/>
          <p:nvPr/>
        </p:nvSpPr>
        <p:spPr>
          <a:xfrm>
            <a:off x="52388" y="4895850"/>
            <a:ext cx="3086100" cy="253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A6A6A6"/>
              </a:buClr>
              <a:buSzPts val="800"/>
              <a:buFont typeface="Arial"/>
              <a:buNone/>
            </a:pPr>
            <a:r>
              <a:rPr lang="en-GB" sz="800" b="0" i="0" u="none">
                <a:solidFill>
                  <a:srgbClr val="A6A6A6"/>
                </a:solidFill>
                <a:latin typeface="Arial"/>
                <a:ea typeface="Arial"/>
                <a:cs typeface="Arial"/>
                <a:sym typeface="Arial"/>
              </a:rPr>
              <a:t>© The Behavioural Insights Team</a:t>
            </a:r>
            <a:endParaRPr sz="1100"/>
          </a:p>
        </p:txBody>
      </p:sp>
      <p:sp>
        <p:nvSpPr>
          <p:cNvPr id="5241" name="Google Shape;5241;p300"/>
          <p:cNvSpPr txBox="1">
            <a:spLocks noGrp="1"/>
          </p:cNvSpPr>
          <p:nvPr>
            <p:ph type="title"/>
          </p:nvPr>
        </p:nvSpPr>
        <p:spPr>
          <a:xfrm>
            <a:off x="319100" y="0"/>
            <a:ext cx="8179200" cy="994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400"/>
              <a:buFont typeface="Arial"/>
              <a:buNone/>
            </a:pPr>
            <a:r>
              <a:rPr lang="en-GB" sz="2400" b="1">
                <a:latin typeface="Arial"/>
                <a:ea typeface="Arial"/>
                <a:cs typeface="Arial"/>
                <a:sym typeface="Arial"/>
              </a:rPr>
              <a:t>Catching cancer early in Greater Manchester</a:t>
            </a:r>
            <a:endParaRPr sz="2400" b="1">
              <a:latin typeface="Arial"/>
              <a:ea typeface="Arial"/>
              <a:cs typeface="Arial"/>
              <a:sym typeface="Arial"/>
            </a:endParaRPr>
          </a:p>
        </p:txBody>
      </p:sp>
      <p:pic>
        <p:nvPicPr>
          <p:cNvPr id="5242" name="Google Shape;5242;p300"/>
          <p:cNvPicPr preferRelativeResize="0"/>
          <p:nvPr/>
        </p:nvPicPr>
        <p:blipFill rotWithShape="1">
          <a:blip r:embed="rId3">
            <a:alphaModFix/>
          </a:blip>
          <a:srcRect t="1458"/>
          <a:stretch/>
        </p:blipFill>
        <p:spPr>
          <a:xfrm>
            <a:off x="5249201" y="1159451"/>
            <a:ext cx="3759076" cy="3753075"/>
          </a:xfrm>
          <a:prstGeom prst="rect">
            <a:avLst/>
          </a:prstGeom>
          <a:noFill/>
          <a:ln>
            <a:noFill/>
          </a:ln>
        </p:spPr>
      </p:pic>
      <p:sp>
        <p:nvSpPr>
          <p:cNvPr id="5243" name="Google Shape;5243;p300"/>
          <p:cNvSpPr txBox="1"/>
          <p:nvPr/>
        </p:nvSpPr>
        <p:spPr>
          <a:xfrm>
            <a:off x="6359318" y="2289905"/>
            <a:ext cx="1858500" cy="1532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GB" sz="1050" b="0" i="0" u="none" strike="noStrike" cap="none">
                <a:solidFill>
                  <a:srgbClr val="000000"/>
                </a:solidFill>
                <a:latin typeface="Arial"/>
                <a:ea typeface="Arial"/>
                <a:cs typeface="Arial"/>
                <a:sym typeface="Arial"/>
              </a:rPr>
              <a:t>Recently we wrote to you to tell you that </a:t>
            </a:r>
            <a:r>
              <a:rPr lang="en-GB" sz="1050" b="1" i="0" u="none" strike="noStrike" cap="none">
                <a:solidFill>
                  <a:srgbClr val="000000"/>
                </a:solidFill>
                <a:latin typeface="Arial"/>
                <a:ea typeface="Arial"/>
                <a:cs typeface="Arial"/>
                <a:sym typeface="Arial"/>
              </a:rPr>
              <a:t>your practice had a lower urgent cancer referral rate than the great majority (70%) of practices in Greater Manchester.</a:t>
            </a:r>
            <a:endParaRPr sz="1050" b="1" i="0" u="none" strike="noStrike" cap="none">
              <a:solidFill>
                <a:srgbClr val="000000"/>
              </a:solidFill>
              <a:latin typeface="Arial"/>
              <a:ea typeface="Arial"/>
              <a:cs typeface="Arial"/>
              <a:sym typeface="Arial"/>
            </a:endParaRPr>
          </a:p>
        </p:txBody>
      </p:sp>
      <p:sp>
        <p:nvSpPr>
          <p:cNvPr id="5244" name="Google Shape;5244;p300"/>
          <p:cNvSpPr/>
          <p:nvPr/>
        </p:nvSpPr>
        <p:spPr>
          <a:xfrm rot="-5400000">
            <a:off x="5879075" y="1926824"/>
            <a:ext cx="2529900" cy="2340300"/>
          </a:xfrm>
          <a:prstGeom prst="hexagon">
            <a:avLst>
              <a:gd name="adj" fmla="val 25000"/>
              <a:gd name="vf" fmla="val 115470"/>
            </a:avLst>
          </a:prstGeom>
          <a:solidFill>
            <a:schemeClr val="lt1"/>
          </a:solidFill>
          <a:ln w="57150" cap="flat" cmpd="sng">
            <a:solidFill>
              <a:srgbClr val="0098D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Arial"/>
              <a:ea typeface="Arial"/>
              <a:cs typeface="Arial"/>
              <a:sym typeface="Arial"/>
            </a:endParaRPr>
          </a:p>
        </p:txBody>
      </p:sp>
      <p:sp>
        <p:nvSpPr>
          <p:cNvPr id="5245" name="Google Shape;5245;p300"/>
          <p:cNvSpPr txBox="1"/>
          <p:nvPr/>
        </p:nvSpPr>
        <p:spPr>
          <a:xfrm>
            <a:off x="6083686" y="2598965"/>
            <a:ext cx="2120700" cy="996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400"/>
              <a:buFont typeface="Arial"/>
              <a:buNone/>
            </a:pPr>
            <a:r>
              <a:rPr lang="en-GB">
                <a:solidFill>
                  <a:schemeClr val="dk1"/>
                </a:solidFill>
              </a:rPr>
              <a:t>Recently we wrote to you to tell you that your practice had a lower cancer referral rate than</a:t>
            </a:r>
            <a:r>
              <a:rPr lang="en-GB" b="1">
                <a:solidFill>
                  <a:schemeClr val="dk1"/>
                </a:solidFill>
              </a:rPr>
              <a:t> </a:t>
            </a:r>
            <a:endParaRPr>
              <a:solidFill>
                <a:schemeClr val="dk1"/>
              </a:solidFill>
            </a:endParaRPr>
          </a:p>
          <a:p>
            <a:pPr marL="0" marR="0" lvl="0" indent="0" algn="ctr" rtl="0">
              <a:lnSpc>
                <a:spcPct val="100000"/>
              </a:lnSpc>
              <a:spcBef>
                <a:spcPts val="0"/>
              </a:spcBef>
              <a:spcAft>
                <a:spcPts val="0"/>
              </a:spcAft>
              <a:buNone/>
            </a:pPr>
            <a:r>
              <a:rPr lang="en-GB" b="1">
                <a:solidFill>
                  <a:schemeClr val="dk1"/>
                </a:solidFill>
              </a:rPr>
              <a:t>[many / the vast majority (70%) of] </a:t>
            </a:r>
            <a:r>
              <a:rPr lang="en-GB">
                <a:solidFill>
                  <a:schemeClr val="dk1"/>
                </a:solidFill>
              </a:rPr>
              <a:t>practices</a:t>
            </a:r>
            <a:endParaRPr sz="1350" b="0" i="0" u="none" strike="noStrike" cap="none">
              <a:solidFill>
                <a:srgbClr val="000000"/>
              </a:solidFill>
              <a:latin typeface="Arial"/>
              <a:ea typeface="Arial"/>
              <a:cs typeface="Arial"/>
              <a:sym typeface="Arial"/>
            </a:endParaRPr>
          </a:p>
        </p:txBody>
      </p:sp>
      <p:cxnSp>
        <p:nvCxnSpPr>
          <p:cNvPr id="5246" name="Google Shape;5246;p300"/>
          <p:cNvCxnSpPr>
            <a:stCxn id="5247" idx="0"/>
            <a:endCxn id="5248" idx="0"/>
          </p:cNvCxnSpPr>
          <p:nvPr/>
        </p:nvCxnSpPr>
        <p:spPr>
          <a:xfrm>
            <a:off x="725907" y="1835660"/>
            <a:ext cx="0" cy="2163900"/>
          </a:xfrm>
          <a:prstGeom prst="straightConnector1">
            <a:avLst/>
          </a:prstGeom>
          <a:noFill/>
          <a:ln w="19050" cap="flat" cmpd="sng">
            <a:solidFill>
              <a:srgbClr val="0098DB"/>
            </a:solidFill>
            <a:prstDash val="solid"/>
            <a:round/>
            <a:headEnd type="none" w="med" len="med"/>
            <a:tailEnd type="none" w="med" len="med"/>
          </a:ln>
        </p:spPr>
      </p:cxnSp>
      <p:sp>
        <p:nvSpPr>
          <p:cNvPr id="5249" name="Google Shape;5249;p300"/>
          <p:cNvSpPr/>
          <p:nvPr/>
        </p:nvSpPr>
        <p:spPr>
          <a:xfrm>
            <a:off x="401307" y="2917544"/>
            <a:ext cx="649200" cy="649800"/>
          </a:xfrm>
          <a:prstGeom prst="ellipse">
            <a:avLst/>
          </a:prstGeom>
          <a:solidFill>
            <a:srgbClr val="FFFFFF"/>
          </a:solidFill>
          <a:ln w="19050" cap="flat" cmpd="sng">
            <a:solidFill>
              <a:srgbClr val="0098D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7" name="Google Shape;5247;p300"/>
          <p:cNvSpPr/>
          <p:nvPr/>
        </p:nvSpPr>
        <p:spPr>
          <a:xfrm>
            <a:off x="401307" y="1835660"/>
            <a:ext cx="649200" cy="649800"/>
          </a:xfrm>
          <a:prstGeom prst="ellipse">
            <a:avLst/>
          </a:prstGeom>
          <a:solidFill>
            <a:srgbClr val="FFFFFF"/>
          </a:solidFill>
          <a:ln w="19050" cap="flat" cmpd="sng">
            <a:solidFill>
              <a:srgbClr val="0098D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8" name="Google Shape;5248;p300"/>
          <p:cNvSpPr/>
          <p:nvPr/>
        </p:nvSpPr>
        <p:spPr>
          <a:xfrm>
            <a:off x="401307" y="3999428"/>
            <a:ext cx="649200" cy="649800"/>
          </a:xfrm>
          <a:prstGeom prst="ellipse">
            <a:avLst/>
          </a:prstGeom>
          <a:solidFill>
            <a:srgbClr val="FFFFFF"/>
          </a:solidFill>
          <a:ln w="19050" cap="flat" cmpd="sng">
            <a:solidFill>
              <a:srgbClr val="0098D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50" name="Google Shape;5250;p300"/>
          <p:cNvPicPr preferRelativeResize="0"/>
          <p:nvPr/>
        </p:nvPicPr>
        <p:blipFill>
          <a:blip r:embed="rId4">
            <a:alphaModFix/>
          </a:blip>
          <a:stretch>
            <a:fillRect/>
          </a:stretch>
        </p:blipFill>
        <p:spPr>
          <a:xfrm>
            <a:off x="516049" y="4114466"/>
            <a:ext cx="419700" cy="419720"/>
          </a:xfrm>
          <a:prstGeom prst="rect">
            <a:avLst/>
          </a:prstGeom>
          <a:noFill/>
          <a:ln>
            <a:noFill/>
          </a:ln>
        </p:spPr>
      </p:pic>
      <p:pic>
        <p:nvPicPr>
          <p:cNvPr id="5251" name="Google Shape;5251;p300"/>
          <p:cNvPicPr preferRelativeResize="0"/>
          <p:nvPr/>
        </p:nvPicPr>
        <p:blipFill>
          <a:blip r:embed="rId5">
            <a:alphaModFix/>
          </a:blip>
          <a:stretch>
            <a:fillRect/>
          </a:stretch>
        </p:blipFill>
        <p:spPr>
          <a:xfrm>
            <a:off x="491268" y="3007800"/>
            <a:ext cx="469275" cy="469275"/>
          </a:xfrm>
          <a:prstGeom prst="rect">
            <a:avLst/>
          </a:prstGeom>
          <a:noFill/>
          <a:ln>
            <a:noFill/>
          </a:ln>
        </p:spPr>
      </p:pic>
      <p:pic>
        <p:nvPicPr>
          <p:cNvPr id="5252" name="Google Shape;5252;p300"/>
          <p:cNvPicPr preferRelativeResize="0"/>
          <p:nvPr/>
        </p:nvPicPr>
        <p:blipFill>
          <a:blip r:embed="rId6">
            <a:alphaModFix/>
          </a:blip>
          <a:stretch>
            <a:fillRect/>
          </a:stretch>
        </p:blipFill>
        <p:spPr>
          <a:xfrm>
            <a:off x="470568" y="1905212"/>
            <a:ext cx="510675" cy="510675"/>
          </a:xfrm>
          <a:prstGeom prst="rect">
            <a:avLst/>
          </a:prstGeom>
          <a:noFill/>
          <a:ln>
            <a:noFill/>
          </a:ln>
        </p:spPr>
      </p:pic>
      <p:pic>
        <p:nvPicPr>
          <p:cNvPr id="5253" name="Google Shape;5253;p300"/>
          <p:cNvPicPr preferRelativeResize="0"/>
          <p:nvPr/>
        </p:nvPicPr>
        <p:blipFill>
          <a:blip r:embed="rId7">
            <a:alphaModFix/>
          </a:blip>
          <a:stretch>
            <a:fillRect/>
          </a:stretch>
        </p:blipFill>
        <p:spPr>
          <a:xfrm>
            <a:off x="2327887" y="1066090"/>
            <a:ext cx="697673" cy="697670"/>
          </a:xfrm>
          <a:prstGeom prst="rect">
            <a:avLst/>
          </a:prstGeom>
          <a:noFill/>
          <a:ln>
            <a:noFill/>
          </a:ln>
        </p:spPr>
      </p:pic>
      <p:pic>
        <p:nvPicPr>
          <p:cNvPr id="5254" name="Google Shape;5254;p300"/>
          <p:cNvPicPr preferRelativeResize="0"/>
          <p:nvPr/>
        </p:nvPicPr>
        <p:blipFill>
          <a:blip r:embed="rId8">
            <a:alphaModFix/>
          </a:blip>
          <a:stretch>
            <a:fillRect/>
          </a:stretch>
        </p:blipFill>
        <p:spPr>
          <a:xfrm>
            <a:off x="2881540" y="1066090"/>
            <a:ext cx="697673" cy="697670"/>
          </a:xfrm>
          <a:prstGeom prst="rect">
            <a:avLst/>
          </a:prstGeom>
          <a:noFill/>
          <a:ln>
            <a:noFill/>
          </a:ln>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5258"/>
        <p:cNvGrpSpPr/>
        <p:nvPr/>
      </p:nvGrpSpPr>
      <p:grpSpPr>
        <a:xfrm>
          <a:off x="0" y="0"/>
          <a:ext cx="0" cy="0"/>
          <a:chOff x="0" y="0"/>
          <a:chExt cx="0" cy="0"/>
        </a:xfrm>
      </p:grpSpPr>
      <p:sp>
        <p:nvSpPr>
          <p:cNvPr id="5259" name="Google Shape;5259;p301"/>
          <p:cNvSpPr txBox="1"/>
          <p:nvPr/>
        </p:nvSpPr>
        <p:spPr>
          <a:xfrm>
            <a:off x="52388" y="4895850"/>
            <a:ext cx="3086100" cy="253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A6A6A6"/>
              </a:buClr>
              <a:buSzPts val="800"/>
              <a:buFont typeface="Arial"/>
              <a:buNone/>
            </a:pPr>
            <a:r>
              <a:rPr lang="en-GB" sz="800" b="0" i="0" u="none">
                <a:solidFill>
                  <a:srgbClr val="A6A6A6"/>
                </a:solidFill>
                <a:latin typeface="Arial"/>
                <a:ea typeface="Arial"/>
                <a:cs typeface="Arial"/>
                <a:sym typeface="Arial"/>
              </a:rPr>
              <a:t>© The Behavioural Insights Team</a:t>
            </a:r>
            <a:endParaRPr sz="1100"/>
          </a:p>
        </p:txBody>
      </p:sp>
      <p:sp>
        <p:nvSpPr>
          <p:cNvPr id="5260" name="Google Shape;5260;p301"/>
          <p:cNvSpPr txBox="1">
            <a:spLocks noGrp="1"/>
          </p:cNvSpPr>
          <p:nvPr>
            <p:ph type="title"/>
          </p:nvPr>
        </p:nvSpPr>
        <p:spPr>
          <a:xfrm>
            <a:off x="319100" y="0"/>
            <a:ext cx="8179200" cy="994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400"/>
              <a:buFont typeface="Arial"/>
              <a:buNone/>
            </a:pPr>
            <a:r>
              <a:rPr lang="en-GB" sz="2400" b="1">
                <a:latin typeface="Arial"/>
                <a:ea typeface="Arial"/>
                <a:cs typeface="Arial"/>
                <a:sym typeface="Arial"/>
              </a:rPr>
              <a:t>Catching cancer early in Greater Manchester</a:t>
            </a:r>
            <a:endParaRPr sz="2400" b="1">
              <a:latin typeface="Arial"/>
              <a:ea typeface="Arial"/>
              <a:cs typeface="Arial"/>
              <a:sym typeface="Arial"/>
            </a:endParaRPr>
          </a:p>
        </p:txBody>
      </p:sp>
      <p:pic>
        <p:nvPicPr>
          <p:cNvPr id="5261" name="Google Shape;5261;p301" title="Chart"/>
          <p:cNvPicPr preferRelativeResize="0"/>
          <p:nvPr/>
        </p:nvPicPr>
        <p:blipFill>
          <a:blip r:embed="rId3">
            <a:alphaModFix/>
          </a:blip>
          <a:stretch>
            <a:fillRect/>
          </a:stretch>
        </p:blipFill>
        <p:spPr>
          <a:xfrm>
            <a:off x="482400" y="1692661"/>
            <a:ext cx="8179202" cy="3211088"/>
          </a:xfrm>
          <a:prstGeom prst="rect">
            <a:avLst/>
          </a:prstGeom>
          <a:noFill/>
          <a:ln>
            <a:noFill/>
          </a:ln>
        </p:spPr>
      </p:pic>
      <p:sp>
        <p:nvSpPr>
          <p:cNvPr id="5262" name="Google Shape;5262;p301"/>
          <p:cNvSpPr txBox="1"/>
          <p:nvPr/>
        </p:nvSpPr>
        <p:spPr>
          <a:xfrm>
            <a:off x="987000" y="1081827"/>
            <a:ext cx="7170000" cy="4596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GB" sz="1200">
                <a:solidFill>
                  <a:schemeClr val="dk1"/>
                </a:solidFill>
                <a:highlight>
                  <a:schemeClr val="lt1"/>
                </a:highlight>
              </a:rPr>
              <a:t>The intervention</a:t>
            </a:r>
            <a:r>
              <a:rPr lang="en-GB" sz="1200" b="1">
                <a:solidFill>
                  <a:schemeClr val="dk1"/>
                </a:solidFill>
                <a:highlight>
                  <a:schemeClr val="lt1"/>
                </a:highlight>
              </a:rPr>
              <a:t> </a:t>
            </a:r>
            <a:r>
              <a:rPr lang="en-GB" sz="1200" b="1">
                <a:solidFill>
                  <a:srgbClr val="0098DB"/>
                </a:solidFill>
                <a:highlight>
                  <a:schemeClr val="lt1"/>
                </a:highlight>
              </a:rPr>
              <a:t>increased urgent cancer referral rates by 9.6%</a:t>
            </a:r>
            <a:r>
              <a:rPr lang="en-GB" sz="1200">
                <a:solidFill>
                  <a:schemeClr val="dk1"/>
                </a:solidFill>
                <a:highlight>
                  <a:schemeClr val="lt1"/>
                </a:highlight>
              </a:rPr>
              <a:t> leading to an </a:t>
            </a:r>
            <a:r>
              <a:rPr lang="en-GB" sz="1200" b="1">
                <a:solidFill>
                  <a:srgbClr val="0098DB"/>
                </a:solidFill>
                <a:highlight>
                  <a:schemeClr val="lt1"/>
                </a:highlight>
              </a:rPr>
              <a:t>additional 21.5 referrals a month</a:t>
            </a:r>
            <a:r>
              <a:rPr lang="en-GB" sz="1200" b="1">
                <a:solidFill>
                  <a:schemeClr val="dk1"/>
                </a:solidFill>
                <a:highlight>
                  <a:schemeClr val="lt1"/>
                </a:highlight>
              </a:rPr>
              <a:t> </a:t>
            </a:r>
            <a:r>
              <a:rPr lang="en-GB" sz="1200">
                <a:solidFill>
                  <a:schemeClr val="dk1"/>
                </a:solidFill>
                <a:highlight>
                  <a:schemeClr val="lt1"/>
                </a:highlight>
              </a:rPr>
              <a:t>for every 100,000 people.</a:t>
            </a:r>
            <a:r>
              <a:rPr lang="en-GB" sz="1200">
                <a:highlight>
                  <a:schemeClr val="lt1"/>
                </a:highlight>
              </a:rPr>
              <a:t> </a:t>
            </a:r>
            <a:r>
              <a:rPr lang="en-GB" sz="1200"/>
              <a:t>If scaled up in England, this intervention could help to </a:t>
            </a:r>
            <a:r>
              <a:rPr lang="en-GB" sz="1200" b="1">
                <a:solidFill>
                  <a:srgbClr val="0098DB"/>
                </a:solidFill>
              </a:rPr>
              <a:t>diagnose around 2,500 more cancer patients earlier </a:t>
            </a:r>
            <a:r>
              <a:rPr lang="en-GB" sz="1200"/>
              <a:t>and generate</a:t>
            </a:r>
            <a:r>
              <a:rPr lang="en-GB" sz="1200" b="1">
                <a:solidFill>
                  <a:srgbClr val="0098DB"/>
                </a:solidFill>
              </a:rPr>
              <a:t> savings of up to £20m </a:t>
            </a:r>
            <a:r>
              <a:rPr lang="en-GB" sz="1200"/>
              <a:t>within 6 months.</a:t>
            </a:r>
            <a:endParaRPr sz="1200"/>
          </a:p>
          <a:p>
            <a:pPr marL="0" lvl="0" indent="0" algn="ctr" rtl="0">
              <a:spcBef>
                <a:spcPts val="0"/>
              </a:spcBef>
              <a:spcAft>
                <a:spcPts val="0"/>
              </a:spcAft>
              <a:buClr>
                <a:schemeClr val="dk1"/>
              </a:buClr>
              <a:buSzPts val="1100"/>
              <a:buFont typeface="Arial"/>
              <a:buNone/>
            </a:pPr>
            <a:endParaRPr>
              <a:solidFill>
                <a:schemeClr val="dk1"/>
              </a:solidFill>
              <a:highlight>
                <a:schemeClr val="lt1"/>
              </a:highlight>
            </a:endParaRPr>
          </a:p>
          <a:p>
            <a:pPr marL="0" lvl="0" indent="0" algn="ctr" rtl="0">
              <a:lnSpc>
                <a:spcPct val="115000"/>
              </a:lnSpc>
              <a:spcBef>
                <a:spcPts val="0"/>
              </a:spcBef>
              <a:spcAft>
                <a:spcPts val="1600"/>
              </a:spcAft>
              <a:buNone/>
            </a:pPr>
            <a:endParaRPr sz="1300">
              <a:solidFill>
                <a:schemeClr val="dk1"/>
              </a:solidFill>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5898"/>
        <p:cNvGrpSpPr/>
        <p:nvPr/>
      </p:nvGrpSpPr>
      <p:grpSpPr>
        <a:xfrm>
          <a:off x="0" y="0"/>
          <a:ext cx="0" cy="0"/>
          <a:chOff x="0" y="0"/>
          <a:chExt cx="0" cy="0"/>
        </a:xfrm>
      </p:grpSpPr>
      <p:sp>
        <p:nvSpPr>
          <p:cNvPr id="5899" name="Google Shape;5899;p350"/>
          <p:cNvSpPr txBox="1">
            <a:spLocks noGrp="1"/>
          </p:cNvSpPr>
          <p:nvPr>
            <p:ph type="body" idx="1"/>
          </p:nvPr>
        </p:nvSpPr>
        <p:spPr>
          <a:xfrm>
            <a:off x="628650" y="1369219"/>
            <a:ext cx="7898400" cy="3263400"/>
          </a:xfrm>
          <a:prstGeom prst="rect">
            <a:avLst/>
          </a:prstGeom>
        </p:spPr>
        <p:txBody>
          <a:bodyPr spcFirstLastPara="1" wrap="square" lIns="68575" tIns="34275" rIns="68575" bIns="34275" anchor="t" anchorCtr="0">
            <a:noAutofit/>
          </a:bodyPr>
          <a:lstStyle/>
          <a:p>
            <a:pPr marL="457200" lvl="0" indent="-279400" algn="l" rtl="0">
              <a:lnSpc>
                <a:spcPct val="115000"/>
              </a:lnSpc>
              <a:spcBef>
                <a:spcPts val="800"/>
              </a:spcBef>
              <a:spcAft>
                <a:spcPts val="0"/>
              </a:spcAft>
              <a:buClr>
                <a:srgbClr val="333333"/>
              </a:buClr>
              <a:buSzPts val="800"/>
              <a:buChar char="•"/>
            </a:pPr>
            <a:r>
              <a:rPr lang="en-GB" sz="800">
                <a:solidFill>
                  <a:srgbClr val="333333"/>
                </a:solidFill>
                <a:latin typeface="Arial"/>
                <a:ea typeface="Arial"/>
                <a:cs typeface="Arial"/>
                <a:sym typeface="Arial"/>
              </a:rPr>
              <a:t>Pupil dilation as an index of effort in cognitive control tasks : van der Wel, P., van Steenbergen, H.  A review. </a:t>
            </a:r>
            <a:r>
              <a:rPr lang="en-GB" sz="800" i="1">
                <a:solidFill>
                  <a:srgbClr val="333333"/>
                </a:solidFill>
                <a:latin typeface="Arial"/>
                <a:ea typeface="Arial"/>
                <a:cs typeface="Arial"/>
                <a:sym typeface="Arial"/>
              </a:rPr>
              <a:t>Psychon Bull Rev</a:t>
            </a:r>
            <a:r>
              <a:rPr lang="en-GB" sz="800">
                <a:solidFill>
                  <a:srgbClr val="333333"/>
                </a:solidFill>
                <a:latin typeface="Arial"/>
                <a:ea typeface="Arial"/>
                <a:cs typeface="Arial"/>
                <a:sym typeface="Arial"/>
              </a:rPr>
              <a:t> 25, 2005–2015 (2018).</a:t>
            </a:r>
            <a:endParaRPr sz="800">
              <a:solidFill>
                <a:srgbClr val="333333"/>
              </a:solidFill>
              <a:latin typeface="Arial"/>
              <a:ea typeface="Arial"/>
              <a:cs typeface="Arial"/>
              <a:sym typeface="Arial"/>
            </a:endParaRPr>
          </a:p>
          <a:p>
            <a:pPr marL="457200" lvl="0" indent="-279400" algn="l" rtl="0">
              <a:lnSpc>
                <a:spcPct val="115000"/>
              </a:lnSpc>
              <a:spcBef>
                <a:spcPts val="0"/>
              </a:spcBef>
              <a:spcAft>
                <a:spcPts val="0"/>
              </a:spcAft>
              <a:buClr>
                <a:srgbClr val="333333"/>
              </a:buClr>
              <a:buSzPts val="800"/>
              <a:buChar char="•"/>
            </a:pPr>
            <a:r>
              <a:rPr lang="en-GB" sz="800">
                <a:solidFill>
                  <a:srgbClr val="202020"/>
                </a:solidFill>
                <a:latin typeface="Arial"/>
                <a:ea typeface="Arial"/>
                <a:cs typeface="Arial"/>
                <a:sym typeface="Arial"/>
              </a:rPr>
              <a:t>Altering product placement to create a healthier layout in supermarkets: Outcomes on store sales, customer purchasing, and diet in a prospective matched controlled cluster study. Vogel C, Crozier S, Penn-Newman D, Ball K, Moon G, et al. (2021)  PLOS Medicine 18(9): e1003729. </a:t>
            </a:r>
            <a:r>
              <a:rPr lang="en-GB" sz="800">
                <a:solidFill>
                  <a:srgbClr val="520043"/>
                </a:solidFill>
                <a:uFill>
                  <a:noFill/>
                </a:uFill>
                <a:latin typeface="Arial"/>
                <a:ea typeface="Arial"/>
                <a:cs typeface="Arial"/>
                <a:sym typeface="Arial"/>
                <a:hlinkClick r:id="rId3">
                  <a:extLst>
                    <a:ext uri="{A12FA001-AC4F-418D-AE19-62706E023703}">
                      <ahyp:hlinkClr xmlns:ahyp="http://schemas.microsoft.com/office/drawing/2018/hyperlinkcolor" val="tx"/>
                    </a:ext>
                  </a:extLst>
                </a:hlinkClick>
              </a:rPr>
              <a:t>https://doi.org/10.1371/journal.pmed.1003729</a:t>
            </a:r>
            <a:endParaRPr sz="800">
              <a:solidFill>
                <a:srgbClr val="333333"/>
              </a:solidFill>
              <a:latin typeface="Arial"/>
              <a:ea typeface="Arial"/>
              <a:cs typeface="Arial"/>
              <a:sym typeface="Arial"/>
            </a:endParaRPr>
          </a:p>
          <a:p>
            <a:pPr marL="457200" lvl="0" indent="-279400" algn="l" rtl="0">
              <a:lnSpc>
                <a:spcPct val="115000"/>
              </a:lnSpc>
              <a:spcBef>
                <a:spcPts val="0"/>
              </a:spcBef>
              <a:spcAft>
                <a:spcPts val="0"/>
              </a:spcAft>
              <a:buClr>
                <a:srgbClr val="333333"/>
              </a:buClr>
              <a:buSzPts val="800"/>
              <a:buChar char="•"/>
            </a:pPr>
            <a:r>
              <a:rPr lang="en-GB" sz="800">
                <a:solidFill>
                  <a:srgbClr val="333333"/>
                </a:solidFill>
                <a:latin typeface="Arial"/>
                <a:ea typeface="Arial"/>
                <a:cs typeface="Arial"/>
                <a:sym typeface="Arial"/>
              </a:rPr>
              <a:t>Theresa Marteau: the obesogenic environment </a:t>
            </a:r>
            <a:r>
              <a:rPr lang="en-GB" sz="800">
                <a:solidFill>
                  <a:schemeClr val="hlink"/>
                </a:solidFill>
                <a:uFill>
                  <a:noFill/>
                </a:uFill>
                <a:latin typeface="Arial"/>
                <a:ea typeface="Arial"/>
                <a:cs typeface="Arial"/>
                <a:sym typeface="Arial"/>
                <a:hlinkClick r:id="rId4"/>
              </a:rPr>
              <a:t>https://www.nesta.org.uk/event/nesta-talks-to-theresa-marteau/</a:t>
            </a:r>
            <a:endParaRPr sz="800">
              <a:latin typeface="Arial"/>
              <a:ea typeface="Arial"/>
              <a:cs typeface="Arial"/>
              <a:sym typeface="Arial"/>
            </a:endParaRPr>
          </a:p>
          <a:p>
            <a:pPr marL="457200" lvl="0" indent="-279400" algn="l" rtl="0">
              <a:lnSpc>
                <a:spcPct val="115000"/>
              </a:lnSpc>
              <a:spcBef>
                <a:spcPts val="0"/>
              </a:spcBef>
              <a:spcAft>
                <a:spcPts val="0"/>
              </a:spcAft>
              <a:buClr>
                <a:schemeClr val="dk1"/>
              </a:buClr>
              <a:buSzPts val="800"/>
              <a:buChar char="•"/>
            </a:pPr>
            <a:r>
              <a:rPr lang="en-GB" sz="800">
                <a:latin typeface="Arial"/>
                <a:ea typeface="Arial"/>
                <a:cs typeface="Arial"/>
                <a:sym typeface="Arial"/>
              </a:rPr>
              <a:t>“energy limitations, which allow only a small fraction of the machinery to be engaged concurrently, provide a neurophysiological basis for the idea that selective attention arises from the brain’s limited capacity to process information (Lennie, 2003).” - </a:t>
            </a:r>
            <a:r>
              <a:rPr lang="en-GB" sz="800">
                <a:uFill>
                  <a:noFill/>
                </a:uFill>
                <a:latin typeface="Arial"/>
                <a:ea typeface="Arial"/>
                <a:cs typeface="Arial"/>
                <a:sym typeface="Arial"/>
                <a:hlinkClick r:id="rId5"/>
              </a:rPr>
              <a:t>https://www.sciencedirect.com/science/article/pii/S0042698911001544?via%3Dihub</a:t>
            </a:r>
            <a:r>
              <a:rPr lang="en-GB" sz="800">
                <a:latin typeface="Arial"/>
                <a:ea typeface="Arial"/>
                <a:cs typeface="Arial"/>
                <a:sym typeface="Arial"/>
              </a:rPr>
              <a:t>, </a:t>
            </a:r>
            <a:r>
              <a:rPr lang="en-GB" sz="800">
                <a:uFill>
                  <a:noFill/>
                </a:uFill>
                <a:latin typeface="Arial"/>
                <a:ea typeface="Arial"/>
                <a:cs typeface="Arial"/>
                <a:sym typeface="Arial"/>
                <a:hlinkClick r:id="rId6"/>
              </a:rPr>
              <a:t>http://www.pnas.org/content/99/16/10237.long</a:t>
            </a:r>
            <a:endParaRPr sz="800">
              <a:solidFill>
                <a:srgbClr val="333333"/>
              </a:solidFill>
              <a:latin typeface="Arial"/>
              <a:ea typeface="Arial"/>
              <a:cs typeface="Arial"/>
              <a:sym typeface="Arial"/>
            </a:endParaRPr>
          </a:p>
          <a:p>
            <a:pPr marL="457200" lvl="0" indent="-279400" algn="l" rtl="0">
              <a:lnSpc>
                <a:spcPct val="115000"/>
              </a:lnSpc>
              <a:spcBef>
                <a:spcPts val="0"/>
              </a:spcBef>
              <a:spcAft>
                <a:spcPts val="0"/>
              </a:spcAft>
              <a:buClr>
                <a:schemeClr val="dk1"/>
              </a:buClr>
              <a:buSzPts val="800"/>
              <a:buChar char="•"/>
            </a:pPr>
            <a:r>
              <a:rPr lang="en-GB" sz="800">
                <a:latin typeface="Arial"/>
                <a:ea typeface="Arial"/>
                <a:cs typeface="Arial"/>
                <a:sym typeface="Arial"/>
              </a:rPr>
              <a:t>[1] Dreze, X., Hoch, S. J., &amp; Purk, M. E. (1995). Shelf management and space elasticity. Journal of Retailing. 70(4), P. 301 – 326.</a:t>
            </a:r>
            <a:endParaRPr sz="800">
              <a:latin typeface="Arial"/>
              <a:ea typeface="Arial"/>
              <a:cs typeface="Arial"/>
              <a:sym typeface="Arial"/>
            </a:endParaRPr>
          </a:p>
          <a:p>
            <a:pPr marL="457200" lvl="0" indent="-279400" algn="l" rtl="0">
              <a:lnSpc>
                <a:spcPct val="115000"/>
              </a:lnSpc>
              <a:spcBef>
                <a:spcPts val="0"/>
              </a:spcBef>
              <a:spcAft>
                <a:spcPts val="0"/>
              </a:spcAft>
              <a:buClr>
                <a:schemeClr val="dk1"/>
              </a:buClr>
              <a:buSzPts val="800"/>
              <a:buChar char="•"/>
            </a:pPr>
            <a:r>
              <a:rPr lang="en-GB" sz="800">
                <a:latin typeface="Arial"/>
                <a:ea typeface="Arial"/>
                <a:cs typeface="Arial"/>
                <a:sym typeface="Arial"/>
              </a:rPr>
              <a:t>[2] Yang, M. H., &amp; Chen, W. C. (1999). A study on shelf space allocation and management. International journal of production economics. 60, P. 309 – 317.</a:t>
            </a:r>
            <a:endParaRPr sz="800">
              <a:latin typeface="Arial"/>
              <a:ea typeface="Arial"/>
              <a:cs typeface="Arial"/>
              <a:sym typeface="Arial"/>
            </a:endParaRPr>
          </a:p>
          <a:p>
            <a:pPr marL="457200" lvl="0" indent="-279400" algn="l" rtl="0">
              <a:lnSpc>
                <a:spcPct val="115000"/>
              </a:lnSpc>
              <a:spcBef>
                <a:spcPts val="0"/>
              </a:spcBef>
              <a:spcAft>
                <a:spcPts val="0"/>
              </a:spcAft>
              <a:buClr>
                <a:schemeClr val="dk1"/>
              </a:buClr>
              <a:buSzPts val="800"/>
              <a:buChar char="•"/>
            </a:pPr>
            <a:r>
              <a:rPr lang="en-GB" sz="800">
                <a:latin typeface="Arial"/>
                <a:ea typeface="Arial"/>
                <a:cs typeface="Arial"/>
                <a:sym typeface="Arial"/>
              </a:rPr>
              <a:t>[3] Wansink, Brian; Just, David R.; Payne, Collin R. 2009. Mindless Eating and Healthy Heuristics for the Irrational. American Economic Review: Papers &amp; Proceedings. 99(2). P. 165 – 169.</a:t>
            </a:r>
            <a:endParaRPr sz="800">
              <a:latin typeface="Arial"/>
              <a:ea typeface="Arial"/>
              <a:cs typeface="Arial"/>
              <a:sym typeface="Arial"/>
            </a:endParaRPr>
          </a:p>
          <a:p>
            <a:pPr marL="457200" lvl="0" indent="-279400" algn="l" rtl="0">
              <a:lnSpc>
                <a:spcPct val="115000"/>
              </a:lnSpc>
              <a:spcBef>
                <a:spcPts val="0"/>
              </a:spcBef>
              <a:spcAft>
                <a:spcPts val="0"/>
              </a:spcAft>
              <a:buClr>
                <a:schemeClr val="dk1"/>
              </a:buClr>
              <a:buSzPts val="800"/>
              <a:buChar char="•"/>
            </a:pPr>
            <a:r>
              <a:rPr lang="en-GB" sz="800">
                <a:latin typeface="Arial"/>
                <a:ea typeface="Arial"/>
                <a:cs typeface="Arial"/>
                <a:sym typeface="Arial"/>
              </a:rPr>
              <a:t>[4] Thorndike A.N., Sonnenberg, L., Riis, J., Barraclough, S., Levy D.E. 2012. A 2-Phase Labeling and Choice Architecture Intervention to Improve Healthy Food and Beverage Choices. American Journal of Public Health. 102(3). P. 527 – 533.</a:t>
            </a:r>
            <a:endParaRPr sz="800">
              <a:latin typeface="Arial"/>
              <a:ea typeface="Arial"/>
              <a:cs typeface="Arial"/>
              <a:sym typeface="Arial"/>
            </a:endParaRPr>
          </a:p>
          <a:p>
            <a:pPr marL="457200" lvl="0" indent="-279400" algn="l" rtl="0">
              <a:lnSpc>
                <a:spcPct val="115000"/>
              </a:lnSpc>
              <a:spcBef>
                <a:spcPts val="0"/>
              </a:spcBef>
              <a:spcAft>
                <a:spcPts val="0"/>
              </a:spcAft>
              <a:buClr>
                <a:schemeClr val="dk1"/>
              </a:buClr>
              <a:buSzPts val="800"/>
              <a:buChar char="•"/>
            </a:pPr>
            <a:r>
              <a:rPr lang="en-GB" sz="800">
                <a:latin typeface="Arial"/>
                <a:ea typeface="Arial"/>
                <a:cs typeface="Arial"/>
                <a:sym typeface="Arial"/>
              </a:rPr>
              <a:t>[5] Desmet, P., &amp; Renaudin, V. (1998). Estimation of product category sales responsiveness to allocated shelf space. International Journal of Research in Marketing. 15(5). P. 445 – 457.</a:t>
            </a:r>
            <a:endParaRPr sz="800">
              <a:latin typeface="Arial"/>
              <a:ea typeface="Arial"/>
              <a:cs typeface="Arial"/>
              <a:sym typeface="Arial"/>
            </a:endParaRPr>
          </a:p>
          <a:p>
            <a:pPr marL="457200" lvl="0" indent="-279400" algn="l" rtl="0">
              <a:lnSpc>
                <a:spcPct val="115000"/>
              </a:lnSpc>
              <a:spcBef>
                <a:spcPts val="0"/>
              </a:spcBef>
              <a:spcAft>
                <a:spcPts val="0"/>
              </a:spcAft>
              <a:buClr>
                <a:schemeClr val="dk1"/>
              </a:buClr>
              <a:buSzPts val="800"/>
              <a:buChar char="•"/>
            </a:pPr>
            <a:r>
              <a:rPr lang="en-GB" sz="800">
                <a:latin typeface="Arial"/>
                <a:ea typeface="Arial"/>
                <a:cs typeface="Arial"/>
                <a:sym typeface="Arial"/>
              </a:rPr>
              <a:t>[6] Nogales, A. F., &amp; Suarez, M. G. (2005). Shelf space management of private labels: A case study in Spanish retailing. Journal of Retailing and Consumer Services. 12(3). P. 205–216.</a:t>
            </a:r>
            <a:endParaRPr sz="800">
              <a:latin typeface="Arial"/>
              <a:ea typeface="Arial"/>
              <a:cs typeface="Arial"/>
              <a:sym typeface="Arial"/>
            </a:endParaRPr>
          </a:p>
          <a:p>
            <a:pPr marL="457200" lvl="0" indent="-279400" algn="l" rtl="0">
              <a:lnSpc>
                <a:spcPct val="115000"/>
              </a:lnSpc>
              <a:spcBef>
                <a:spcPts val="0"/>
              </a:spcBef>
              <a:spcAft>
                <a:spcPts val="0"/>
              </a:spcAft>
              <a:buClr>
                <a:schemeClr val="dk1"/>
              </a:buClr>
              <a:buSzPts val="800"/>
              <a:buChar char="•"/>
            </a:pPr>
            <a:r>
              <a:rPr lang="en-GB" sz="800">
                <a:latin typeface="Arial"/>
                <a:ea typeface="Arial"/>
                <a:cs typeface="Arial"/>
                <a:sym typeface="Arial"/>
              </a:rPr>
              <a:t>[7] Horsley, J.A., Absalom, K.A.R., Akiens, E.M., Dunk, R.J., Ferguson, A.M. 2014. The proportion of unhealthy foodstuffs children are exposed to at the checkout of convenience supermarkets. Public Health Nutrition.</a:t>
            </a:r>
            <a:endParaRPr sz="800">
              <a:latin typeface="Arial"/>
              <a:ea typeface="Arial"/>
              <a:cs typeface="Arial"/>
              <a:sym typeface="Arial"/>
            </a:endParaRPr>
          </a:p>
          <a:p>
            <a:pPr marL="0" lvl="0" indent="0" algn="l" rtl="0">
              <a:lnSpc>
                <a:spcPct val="115000"/>
              </a:lnSpc>
              <a:spcBef>
                <a:spcPts val="0"/>
              </a:spcBef>
              <a:spcAft>
                <a:spcPts val="0"/>
              </a:spcAft>
              <a:buNone/>
            </a:pPr>
            <a:endParaRPr sz="800">
              <a:solidFill>
                <a:srgbClr val="333333"/>
              </a:solidFill>
              <a:latin typeface="Arial"/>
              <a:ea typeface="Arial"/>
              <a:cs typeface="Arial"/>
              <a:sym typeface="Arial"/>
            </a:endParaRPr>
          </a:p>
        </p:txBody>
      </p:sp>
      <p:sp>
        <p:nvSpPr>
          <p:cNvPr id="5900" name="Google Shape;5900;p350"/>
          <p:cNvSpPr txBox="1">
            <a:spLocks noGrp="1"/>
          </p:cNvSpPr>
          <p:nvPr>
            <p:ph type="title"/>
          </p:nvPr>
        </p:nvSpPr>
        <p:spPr>
          <a:xfrm>
            <a:off x="319599" y="0"/>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5904"/>
        <p:cNvGrpSpPr/>
        <p:nvPr/>
      </p:nvGrpSpPr>
      <p:grpSpPr>
        <a:xfrm>
          <a:off x="0" y="0"/>
          <a:ext cx="0" cy="0"/>
          <a:chOff x="0" y="0"/>
          <a:chExt cx="0" cy="0"/>
        </a:xfrm>
      </p:grpSpPr>
      <p:sp>
        <p:nvSpPr>
          <p:cNvPr id="5905" name="Google Shape;5905;p351"/>
          <p:cNvSpPr txBox="1">
            <a:spLocks noGrp="1"/>
          </p:cNvSpPr>
          <p:nvPr>
            <p:ph type="body" idx="1"/>
          </p:nvPr>
        </p:nvSpPr>
        <p:spPr>
          <a:xfrm>
            <a:off x="628650" y="1369219"/>
            <a:ext cx="7898400" cy="3263400"/>
          </a:xfrm>
          <a:prstGeom prst="rect">
            <a:avLst/>
          </a:prstGeom>
        </p:spPr>
        <p:txBody>
          <a:bodyPr spcFirstLastPara="1" wrap="square" lIns="68575" tIns="34275" rIns="68575" bIns="34275" anchor="t" anchorCtr="0">
            <a:noAutofit/>
          </a:bodyPr>
          <a:lstStyle/>
          <a:p>
            <a:pPr marL="457200" lvl="0" indent="-279400" algn="l" rtl="0">
              <a:lnSpc>
                <a:spcPct val="162500"/>
              </a:lnSpc>
              <a:spcBef>
                <a:spcPts val="0"/>
              </a:spcBef>
              <a:spcAft>
                <a:spcPts val="0"/>
              </a:spcAft>
              <a:buClr>
                <a:schemeClr val="dk1"/>
              </a:buClr>
              <a:buSzPts val="800"/>
              <a:buChar char="•"/>
            </a:pPr>
            <a:r>
              <a:rPr lang="en-GB" sz="800">
                <a:latin typeface="Arial"/>
                <a:ea typeface="Arial"/>
                <a:cs typeface="Arial"/>
                <a:sym typeface="Arial"/>
              </a:rPr>
              <a:t>[8] Dixon, H., Scully, M., &amp; Parkinson, K. (2006). Pester power: Snack food displayed at supermarket checkouts in Melbourne, Australia. </a:t>
            </a:r>
            <a:r>
              <a:rPr lang="en-GB" sz="800" i="1">
                <a:latin typeface="Arial"/>
                <a:ea typeface="Arial"/>
                <a:cs typeface="Arial"/>
                <a:sym typeface="Arial"/>
              </a:rPr>
              <a:t>Health Promotion Journal of Australia</a:t>
            </a:r>
            <a:r>
              <a:rPr lang="en-GB" sz="800">
                <a:latin typeface="Arial"/>
                <a:ea typeface="Arial"/>
                <a:cs typeface="Arial"/>
                <a:sym typeface="Arial"/>
              </a:rPr>
              <a:t>, 17(2), P. 124 – 127.</a:t>
            </a:r>
            <a:endParaRPr sz="800">
              <a:latin typeface="Arial"/>
              <a:ea typeface="Arial"/>
              <a:cs typeface="Arial"/>
              <a:sym typeface="Arial"/>
            </a:endParaRPr>
          </a:p>
          <a:p>
            <a:pPr marL="457200" lvl="0" indent="-279400" algn="l" rtl="0">
              <a:lnSpc>
                <a:spcPct val="162500"/>
              </a:lnSpc>
              <a:spcBef>
                <a:spcPts val="0"/>
              </a:spcBef>
              <a:spcAft>
                <a:spcPts val="0"/>
              </a:spcAft>
              <a:buClr>
                <a:schemeClr val="dk1"/>
              </a:buClr>
              <a:buSzPts val="800"/>
              <a:buChar char="•"/>
            </a:pPr>
            <a:r>
              <a:rPr lang="en-GB" sz="800">
                <a:latin typeface="Arial"/>
                <a:ea typeface="Arial"/>
                <a:cs typeface="Arial"/>
                <a:sym typeface="Arial"/>
              </a:rPr>
              <a:t>[9] Cameron, A. J., Thornton, L. E., McNaughton, S. A., &amp; Crawford, D. (2013). Variation in supermarket exposure to energy-dense snack foods by socio-economic position. Public health nutrition, 16(07), P. 1178 – 1185.</a:t>
            </a:r>
            <a:endParaRPr sz="800">
              <a:latin typeface="Arial"/>
              <a:ea typeface="Arial"/>
              <a:cs typeface="Arial"/>
              <a:sym typeface="Arial"/>
            </a:endParaRPr>
          </a:p>
          <a:p>
            <a:pPr marL="457200" lvl="0" indent="-279400" algn="l" rtl="0">
              <a:lnSpc>
                <a:spcPct val="162500"/>
              </a:lnSpc>
              <a:spcBef>
                <a:spcPts val="0"/>
              </a:spcBef>
              <a:spcAft>
                <a:spcPts val="0"/>
              </a:spcAft>
              <a:buClr>
                <a:schemeClr val="dk1"/>
              </a:buClr>
              <a:buSzPts val="800"/>
              <a:buChar char="•"/>
            </a:pPr>
            <a:r>
              <a:rPr lang="en-GB" sz="800">
                <a:latin typeface="Arial"/>
                <a:ea typeface="Arial"/>
                <a:cs typeface="Arial"/>
                <a:sym typeface="Arial"/>
              </a:rPr>
              <a:t>[10] Just, D. R., &amp; Wansink, B. 2013. One man’s tall is another man’s small: How the framing of portion-size influences food choice. Health Economics, in press.</a:t>
            </a:r>
            <a:endParaRPr sz="800">
              <a:latin typeface="Arial"/>
              <a:ea typeface="Arial"/>
              <a:cs typeface="Arial"/>
              <a:sym typeface="Arial"/>
            </a:endParaRPr>
          </a:p>
          <a:p>
            <a:pPr marL="457200" lvl="0" indent="-279400" algn="l" rtl="0">
              <a:lnSpc>
                <a:spcPct val="162500"/>
              </a:lnSpc>
              <a:spcBef>
                <a:spcPts val="0"/>
              </a:spcBef>
              <a:spcAft>
                <a:spcPts val="0"/>
              </a:spcAft>
              <a:buClr>
                <a:schemeClr val="dk1"/>
              </a:buClr>
              <a:buSzPts val="800"/>
              <a:buChar char="•"/>
            </a:pPr>
            <a:r>
              <a:rPr lang="en-GB" sz="800">
                <a:latin typeface="Arial"/>
                <a:ea typeface="Arial"/>
                <a:cs typeface="Arial"/>
                <a:sym typeface="Arial"/>
              </a:rPr>
              <a:t>[11] North, A. C., Hargreaves, D. J., and McKendrick, J. 1997. In-store music affects product choice. Nature, 390(132).</a:t>
            </a:r>
            <a:endParaRPr sz="800">
              <a:latin typeface="Arial"/>
              <a:ea typeface="Arial"/>
              <a:cs typeface="Arial"/>
              <a:sym typeface="Arial"/>
            </a:endParaRPr>
          </a:p>
          <a:p>
            <a:pPr marL="457200" lvl="0" indent="-279400" algn="l" rtl="0">
              <a:lnSpc>
                <a:spcPct val="162500"/>
              </a:lnSpc>
              <a:spcBef>
                <a:spcPts val="0"/>
              </a:spcBef>
              <a:spcAft>
                <a:spcPts val="0"/>
              </a:spcAft>
              <a:buClr>
                <a:schemeClr val="dk1"/>
              </a:buClr>
              <a:buSzPts val="800"/>
              <a:buChar char="•"/>
            </a:pPr>
            <a:r>
              <a:rPr lang="en-GB" sz="800">
                <a:latin typeface="Arial"/>
                <a:ea typeface="Arial"/>
                <a:cs typeface="Arial"/>
                <a:sym typeface="Arial"/>
              </a:rPr>
              <a:t>[12] Garlin, F.V., Owen, K. 2006. Setting the tone with the tune: A meta-analytic review of the effects of background music in retail settings. Journal of Business Research. 59(6). P. 755–764.</a:t>
            </a:r>
            <a:endParaRPr sz="800">
              <a:latin typeface="Arial"/>
              <a:ea typeface="Arial"/>
              <a:cs typeface="Arial"/>
              <a:sym typeface="Arial"/>
            </a:endParaRPr>
          </a:p>
          <a:p>
            <a:pPr marL="457200" lvl="0" indent="-279400" algn="l" rtl="0">
              <a:lnSpc>
                <a:spcPct val="162500"/>
              </a:lnSpc>
              <a:spcBef>
                <a:spcPts val="0"/>
              </a:spcBef>
              <a:spcAft>
                <a:spcPts val="0"/>
              </a:spcAft>
              <a:buClr>
                <a:schemeClr val="dk1"/>
              </a:buClr>
              <a:buSzPts val="800"/>
              <a:buChar char="•"/>
            </a:pPr>
            <a:r>
              <a:rPr lang="en-GB" sz="800">
                <a:latin typeface="Arial"/>
                <a:ea typeface="Arial"/>
                <a:cs typeface="Arial"/>
                <a:sym typeface="Arial"/>
              </a:rPr>
              <a:t>[13] Wadhera, D., Capaldi-Phillips, E.D. 2014. A review of visual cues associated with food on food acceptance and consumption. Eating Behaviors, 15(1). P. 132 – 143.</a:t>
            </a:r>
            <a:endParaRPr sz="800">
              <a:latin typeface="Arial"/>
              <a:ea typeface="Arial"/>
              <a:cs typeface="Arial"/>
              <a:sym typeface="Arial"/>
            </a:endParaRPr>
          </a:p>
          <a:p>
            <a:pPr marL="457200" lvl="0" indent="-279400" algn="l" rtl="0">
              <a:lnSpc>
                <a:spcPct val="162500"/>
              </a:lnSpc>
              <a:spcBef>
                <a:spcPts val="0"/>
              </a:spcBef>
              <a:spcAft>
                <a:spcPts val="0"/>
              </a:spcAft>
              <a:buClr>
                <a:schemeClr val="dk1"/>
              </a:buClr>
              <a:buSzPts val="800"/>
              <a:buChar char="•"/>
            </a:pPr>
            <a:r>
              <a:rPr lang="en-GB" sz="800">
                <a:latin typeface="Arial"/>
                <a:ea typeface="Arial"/>
                <a:cs typeface="Arial"/>
                <a:sym typeface="Arial"/>
              </a:rPr>
              <a:t>[14] Wansink, B., Just, D.R., Payne, C.R., Klinger M.Z. 2012. Attractive names sustain increased vegetable intake in schools. Preventive Medicine, Volume 55(4). P. 330-332</a:t>
            </a:r>
            <a:endParaRPr sz="800">
              <a:latin typeface="Arial"/>
              <a:ea typeface="Arial"/>
              <a:cs typeface="Arial"/>
              <a:sym typeface="Arial"/>
            </a:endParaRPr>
          </a:p>
          <a:p>
            <a:pPr marL="457200" lvl="0" indent="-279400" algn="l" rtl="0">
              <a:lnSpc>
                <a:spcPct val="162500"/>
              </a:lnSpc>
              <a:spcBef>
                <a:spcPts val="0"/>
              </a:spcBef>
              <a:spcAft>
                <a:spcPts val="0"/>
              </a:spcAft>
              <a:buClr>
                <a:schemeClr val="dk1"/>
              </a:buClr>
              <a:buSzPts val="800"/>
              <a:buChar char="•"/>
            </a:pPr>
            <a:r>
              <a:rPr lang="en-GB" sz="800">
                <a:latin typeface="Arial"/>
                <a:ea typeface="Arial"/>
                <a:cs typeface="Arial"/>
                <a:sym typeface="Arial"/>
              </a:rPr>
              <a:t>[15] Wansink, B., Ittersum, K.V., Painter, J.E. 2005. How descriptive food names bias sensory perceptions in restaurants. Food Quality and Preference, Volume 16(5). P. 393–400</a:t>
            </a:r>
            <a:endParaRPr sz="800">
              <a:latin typeface="Arial"/>
              <a:ea typeface="Arial"/>
              <a:cs typeface="Arial"/>
              <a:sym typeface="Arial"/>
            </a:endParaRPr>
          </a:p>
          <a:p>
            <a:pPr marL="0" lvl="0" indent="0" algn="l" rtl="0">
              <a:spcBef>
                <a:spcPts val="800"/>
              </a:spcBef>
              <a:spcAft>
                <a:spcPts val="0"/>
              </a:spcAft>
              <a:buNone/>
            </a:pPr>
            <a:endParaRPr/>
          </a:p>
        </p:txBody>
      </p:sp>
      <p:sp>
        <p:nvSpPr>
          <p:cNvPr id="5906" name="Google Shape;5906;p351"/>
          <p:cNvSpPr txBox="1">
            <a:spLocks noGrp="1"/>
          </p:cNvSpPr>
          <p:nvPr>
            <p:ph type="title"/>
          </p:nvPr>
        </p:nvSpPr>
        <p:spPr>
          <a:xfrm>
            <a:off x="319599" y="0"/>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83"/>
        <p:cNvGrpSpPr/>
        <p:nvPr/>
      </p:nvGrpSpPr>
      <p:grpSpPr>
        <a:xfrm>
          <a:off x="0" y="0"/>
          <a:ext cx="0" cy="0"/>
          <a:chOff x="0" y="0"/>
          <a:chExt cx="0" cy="0"/>
        </a:xfrm>
      </p:grpSpPr>
      <p:pic>
        <p:nvPicPr>
          <p:cNvPr id="1184" name="Google Shape;1184;p178"/>
          <p:cNvPicPr preferRelativeResize="0"/>
          <p:nvPr/>
        </p:nvPicPr>
        <p:blipFill>
          <a:blip r:embed="rId3">
            <a:alphaModFix/>
          </a:blip>
          <a:stretch>
            <a:fillRect/>
          </a:stretch>
        </p:blipFill>
        <p:spPr>
          <a:xfrm>
            <a:off x="1015346" y="1146600"/>
            <a:ext cx="7128407" cy="3996901"/>
          </a:xfrm>
          <a:prstGeom prst="rect">
            <a:avLst/>
          </a:prstGeom>
          <a:noFill/>
          <a:ln>
            <a:noFill/>
          </a:ln>
        </p:spPr>
      </p:pic>
      <p:sp>
        <p:nvSpPr>
          <p:cNvPr id="1185" name="Google Shape;1185;p178"/>
          <p:cNvSpPr txBox="1"/>
          <p:nvPr/>
        </p:nvSpPr>
        <p:spPr>
          <a:xfrm>
            <a:off x="52388" y="4895850"/>
            <a:ext cx="3086100" cy="253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A6A6A6"/>
              </a:buClr>
              <a:buSzPts val="800"/>
              <a:buFont typeface="Arial"/>
              <a:buNone/>
            </a:pPr>
            <a:r>
              <a:rPr lang="en-GB" sz="800" b="0" i="0" u="none">
                <a:solidFill>
                  <a:srgbClr val="A6A6A6"/>
                </a:solidFill>
                <a:latin typeface="Arial"/>
                <a:ea typeface="Arial"/>
                <a:cs typeface="Arial"/>
                <a:sym typeface="Arial"/>
              </a:rPr>
              <a:t>© The Behavioural Insights Team</a:t>
            </a:r>
            <a:endParaRPr sz="1100"/>
          </a:p>
        </p:txBody>
      </p:sp>
      <p:sp>
        <p:nvSpPr>
          <p:cNvPr id="1186" name="Google Shape;1186;p178"/>
          <p:cNvSpPr/>
          <p:nvPr/>
        </p:nvSpPr>
        <p:spPr>
          <a:xfrm>
            <a:off x="687700" y="1222600"/>
            <a:ext cx="2891100" cy="3368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178"/>
          <p:cNvSpPr/>
          <p:nvPr/>
        </p:nvSpPr>
        <p:spPr>
          <a:xfrm>
            <a:off x="5539450" y="1146600"/>
            <a:ext cx="2891100" cy="3444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178"/>
          <p:cNvSpPr txBox="1"/>
          <p:nvPr/>
        </p:nvSpPr>
        <p:spPr>
          <a:xfrm>
            <a:off x="6035338" y="2063850"/>
            <a:ext cx="1826700" cy="994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100" b="1">
                <a:solidFill>
                  <a:srgbClr val="0098DB"/>
                </a:solidFill>
              </a:rPr>
              <a:t>Automatic system</a:t>
            </a:r>
            <a:r>
              <a:rPr lang="en-GB" sz="1100">
                <a:solidFill>
                  <a:srgbClr val="0098DB"/>
                </a:solidFill>
              </a:rPr>
              <a:t> </a:t>
            </a:r>
            <a:endParaRPr sz="1100">
              <a:solidFill>
                <a:srgbClr val="0098DB"/>
              </a:solidFill>
            </a:endParaRPr>
          </a:p>
          <a:p>
            <a:pPr marL="0" lvl="0" indent="0" algn="ctr" rtl="0">
              <a:spcBef>
                <a:spcPts val="0"/>
              </a:spcBef>
              <a:spcAft>
                <a:spcPts val="0"/>
              </a:spcAft>
              <a:buNone/>
            </a:pPr>
            <a:r>
              <a:rPr lang="en-GB" sz="1100">
                <a:solidFill>
                  <a:srgbClr val="0098DB"/>
                </a:solidFill>
              </a:rPr>
              <a:t>Intuitive and automatic responses </a:t>
            </a:r>
            <a:endParaRPr sz="1100" b="1">
              <a:solidFill>
                <a:srgbClr val="0098DB"/>
              </a:solidFill>
            </a:endParaRPr>
          </a:p>
        </p:txBody>
      </p:sp>
      <p:sp>
        <p:nvSpPr>
          <p:cNvPr id="1189" name="Google Shape;1189;p178"/>
          <p:cNvSpPr txBox="1"/>
          <p:nvPr/>
        </p:nvSpPr>
        <p:spPr>
          <a:xfrm>
            <a:off x="5390400" y="4349750"/>
            <a:ext cx="3563100" cy="786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solidFill>
                <a:srgbClr val="434343"/>
              </a:solidFill>
            </a:endParaRPr>
          </a:p>
        </p:txBody>
      </p:sp>
      <p:sp>
        <p:nvSpPr>
          <p:cNvPr id="1190" name="Google Shape;1190;p178"/>
          <p:cNvSpPr txBox="1"/>
          <p:nvPr/>
        </p:nvSpPr>
        <p:spPr>
          <a:xfrm>
            <a:off x="1297075" y="2196150"/>
            <a:ext cx="1826700" cy="72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100" b="1">
                <a:solidFill>
                  <a:srgbClr val="434343"/>
                </a:solidFill>
              </a:rPr>
              <a:t>Reflective system</a:t>
            </a:r>
            <a:r>
              <a:rPr lang="en-GB" sz="1100">
                <a:solidFill>
                  <a:srgbClr val="434343"/>
                </a:solidFill>
              </a:rPr>
              <a:t> </a:t>
            </a:r>
            <a:endParaRPr sz="1100">
              <a:solidFill>
                <a:srgbClr val="434343"/>
              </a:solidFill>
            </a:endParaRPr>
          </a:p>
          <a:p>
            <a:pPr marL="0" lvl="0" indent="0" algn="ctr" rtl="0">
              <a:spcBef>
                <a:spcPts val="0"/>
              </a:spcBef>
              <a:spcAft>
                <a:spcPts val="0"/>
              </a:spcAft>
              <a:buNone/>
            </a:pPr>
            <a:r>
              <a:rPr lang="en-GB" sz="1100">
                <a:solidFill>
                  <a:srgbClr val="434343"/>
                </a:solidFill>
              </a:rPr>
              <a:t>Slow, rational, and analytical processes</a:t>
            </a:r>
            <a:endParaRPr sz="1100" b="1">
              <a:solidFill>
                <a:srgbClr val="434343"/>
              </a:solidFill>
            </a:endParaRPr>
          </a:p>
        </p:txBody>
      </p:sp>
      <p:sp>
        <p:nvSpPr>
          <p:cNvPr id="1191" name="Google Shape;1191;p178"/>
          <p:cNvSpPr txBox="1">
            <a:spLocks noGrp="1"/>
          </p:cNvSpPr>
          <p:nvPr>
            <p:ph type="title"/>
          </p:nvPr>
        </p:nvSpPr>
        <p:spPr>
          <a:xfrm>
            <a:off x="450000" y="306000"/>
            <a:ext cx="7466400" cy="6366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GB" sz="2400">
                <a:solidFill>
                  <a:schemeClr val="dk1"/>
                </a:solidFill>
              </a:rPr>
              <a:t>Dual process theory: How people process information</a:t>
            </a:r>
            <a:endParaRPr sz="2400"/>
          </a:p>
        </p:txBody>
      </p:sp>
      <p:pic>
        <p:nvPicPr>
          <p:cNvPr id="1192" name="Google Shape;1192;p178"/>
          <p:cNvPicPr preferRelativeResize="0"/>
          <p:nvPr/>
        </p:nvPicPr>
        <p:blipFill>
          <a:blip r:embed="rId4">
            <a:alphaModFix/>
          </a:blip>
          <a:stretch>
            <a:fillRect/>
          </a:stretch>
        </p:blipFill>
        <p:spPr>
          <a:xfrm>
            <a:off x="931318" y="1036850"/>
            <a:ext cx="2557635" cy="3368276"/>
          </a:xfrm>
          <a:prstGeom prst="rect">
            <a:avLst/>
          </a:prstGeom>
          <a:noFill/>
          <a:ln>
            <a:noFill/>
          </a:ln>
        </p:spPr>
      </p:pic>
      <p:pic>
        <p:nvPicPr>
          <p:cNvPr id="1193" name="Google Shape;1193;p178"/>
          <p:cNvPicPr preferRelativeResize="0"/>
          <p:nvPr/>
        </p:nvPicPr>
        <p:blipFill>
          <a:blip r:embed="rId5">
            <a:alphaModFix/>
          </a:blip>
          <a:stretch>
            <a:fillRect/>
          </a:stretch>
        </p:blipFill>
        <p:spPr>
          <a:xfrm flipH="1">
            <a:off x="5676342" y="1036850"/>
            <a:ext cx="2557635" cy="3368276"/>
          </a:xfrm>
          <a:prstGeom prst="rect">
            <a:avLst/>
          </a:prstGeom>
          <a:noFill/>
          <a:ln>
            <a:noFill/>
          </a:ln>
        </p:spPr>
      </p:pic>
      <p:sp>
        <p:nvSpPr>
          <p:cNvPr id="1194" name="Google Shape;1194;p178"/>
          <p:cNvSpPr/>
          <p:nvPr/>
        </p:nvSpPr>
        <p:spPr>
          <a:xfrm>
            <a:off x="7550" y="1069825"/>
            <a:ext cx="9144000" cy="4121400"/>
          </a:xfrm>
          <a:prstGeom prst="rect">
            <a:avLst/>
          </a:prstGeom>
          <a:solidFill>
            <a:srgbClr val="FFFFFF">
              <a:alpha val="71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178"/>
          <p:cNvSpPr txBox="1">
            <a:spLocks noGrp="1"/>
          </p:cNvSpPr>
          <p:nvPr>
            <p:ph type="sldNum" idx="12"/>
          </p:nvPr>
        </p:nvSpPr>
        <p:spPr>
          <a:xfrm>
            <a:off x="8501900" y="4708800"/>
            <a:ext cx="384300" cy="2592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14</a:t>
            </a:fld>
            <a:endParaRPr/>
          </a:p>
        </p:txBody>
      </p:sp>
      <p:sp>
        <p:nvSpPr>
          <p:cNvPr id="1196" name="Google Shape;1196;p178"/>
          <p:cNvSpPr/>
          <p:nvPr/>
        </p:nvSpPr>
        <p:spPr>
          <a:xfrm>
            <a:off x="1724900" y="1410450"/>
            <a:ext cx="5709300" cy="2916600"/>
          </a:xfrm>
          <a:prstGeom prst="rect">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b="1">
                <a:solidFill>
                  <a:srgbClr val="0098DB"/>
                </a:solidFill>
              </a:rPr>
              <a:t>Let’s try our two systems in action</a:t>
            </a:r>
            <a:endParaRPr b="1">
              <a:solidFill>
                <a:srgbClr val="0098DB"/>
              </a:solidFill>
            </a:endParaRPr>
          </a:p>
          <a:p>
            <a:pPr marL="0" lvl="0" indent="0" algn="l" rtl="0">
              <a:spcBef>
                <a:spcPts val="0"/>
              </a:spcBef>
              <a:spcAft>
                <a:spcPts val="0"/>
              </a:spcAft>
              <a:buNone/>
            </a:pPr>
            <a:endParaRPr/>
          </a:p>
          <a:p>
            <a:pPr marL="0" marR="0" lvl="0" indent="0" algn="l" rtl="0">
              <a:lnSpc>
                <a:spcPct val="100000"/>
              </a:lnSpc>
              <a:spcBef>
                <a:spcPts val="0"/>
              </a:spcBef>
              <a:spcAft>
                <a:spcPts val="0"/>
              </a:spcAft>
              <a:buNone/>
            </a:pPr>
            <a:r>
              <a:rPr lang="en-GB">
                <a:solidFill>
                  <a:srgbClr val="FFFFFF"/>
                </a:solidFill>
              </a:rPr>
              <a:t>I’m going to put up some words on the screen. Your task is to say the </a:t>
            </a:r>
            <a:r>
              <a:rPr lang="en-GB" b="1">
                <a:solidFill>
                  <a:srgbClr val="FFFFFF"/>
                </a:solidFill>
              </a:rPr>
              <a:t>colours in which the words are written</a:t>
            </a:r>
            <a:r>
              <a:rPr lang="en-GB">
                <a:solidFill>
                  <a:srgbClr val="FFFFFF"/>
                </a:solidFill>
              </a:rPr>
              <a:t> out loud.</a:t>
            </a:r>
            <a:endParaRPr>
              <a:solidFill>
                <a:srgbClr val="FFFFFF"/>
              </a:solidFill>
            </a:endParaRPr>
          </a:p>
          <a:p>
            <a:pPr marL="0" marR="0" lvl="0" indent="0" algn="l" rtl="0">
              <a:lnSpc>
                <a:spcPct val="100000"/>
              </a:lnSpc>
              <a:spcBef>
                <a:spcPts val="0"/>
              </a:spcBef>
              <a:spcAft>
                <a:spcPts val="0"/>
              </a:spcAft>
              <a:buNone/>
            </a:pPr>
            <a:endParaRPr/>
          </a:p>
          <a:p>
            <a:pPr marL="0" lvl="0" indent="0" algn="l" rtl="0">
              <a:spcBef>
                <a:spcPts val="0"/>
              </a:spcBef>
              <a:spcAft>
                <a:spcPts val="0"/>
              </a:spcAft>
              <a:buNone/>
            </a:pPr>
            <a:endParaRPr/>
          </a:p>
          <a:p>
            <a:pPr marL="0" lvl="0" indent="0" algn="ctr" rtl="0">
              <a:spcBef>
                <a:spcPts val="0"/>
              </a:spcBef>
              <a:spcAft>
                <a:spcPts val="0"/>
              </a:spcAft>
              <a:buNone/>
            </a:pPr>
            <a:endParaRPr sz="2400" b="1">
              <a:solidFill>
                <a:srgbClr val="CC0000"/>
              </a:solidFill>
            </a:endParaRPr>
          </a:p>
        </p:txBody>
      </p:sp>
      <p:grpSp>
        <p:nvGrpSpPr>
          <p:cNvPr id="1197" name="Google Shape;1197;p178"/>
          <p:cNvGrpSpPr/>
          <p:nvPr/>
        </p:nvGrpSpPr>
        <p:grpSpPr>
          <a:xfrm>
            <a:off x="8078283" y="306040"/>
            <a:ext cx="615832" cy="636615"/>
            <a:chOff x="1550538" y="1360971"/>
            <a:chExt cx="1298401" cy="1307754"/>
          </a:xfrm>
        </p:grpSpPr>
        <p:sp>
          <p:nvSpPr>
            <p:cNvPr id="1198" name="Google Shape;1198;p178"/>
            <p:cNvSpPr/>
            <p:nvPr/>
          </p:nvSpPr>
          <p:spPr>
            <a:xfrm>
              <a:off x="1554500" y="1363170"/>
              <a:ext cx="643800" cy="12984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78"/>
            <p:cNvSpPr/>
            <p:nvPr/>
          </p:nvSpPr>
          <p:spPr>
            <a:xfrm>
              <a:off x="2198300" y="1370325"/>
              <a:ext cx="643800" cy="1298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00" name="Google Shape;1200;p178"/>
            <p:cNvPicPr preferRelativeResize="0"/>
            <p:nvPr/>
          </p:nvPicPr>
          <p:blipFill>
            <a:blip r:embed="rId6">
              <a:alphaModFix/>
            </a:blip>
            <a:stretch>
              <a:fillRect/>
            </a:stretch>
          </p:blipFill>
          <p:spPr>
            <a:xfrm>
              <a:off x="1550537" y="1360971"/>
              <a:ext cx="1298401" cy="1298401"/>
            </a:xfrm>
            <a:prstGeom prst="rect">
              <a:avLst/>
            </a:prstGeom>
            <a:noFill/>
            <a:ln w="9525" cap="flat" cmpd="sng">
              <a:solidFill>
                <a:schemeClr val="lt1"/>
              </a:solidFill>
              <a:prstDash val="solid"/>
              <a:round/>
              <a:headEnd type="none" w="sm" len="sm"/>
              <a:tailEnd type="none" w="sm" len="sm"/>
            </a:ln>
          </p:spPr>
        </p:pic>
      </p:gr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5910"/>
        <p:cNvGrpSpPr/>
        <p:nvPr/>
      </p:nvGrpSpPr>
      <p:grpSpPr>
        <a:xfrm>
          <a:off x="0" y="0"/>
          <a:ext cx="0" cy="0"/>
          <a:chOff x="0" y="0"/>
          <a:chExt cx="0" cy="0"/>
        </a:xfrm>
      </p:grpSpPr>
      <p:sp>
        <p:nvSpPr>
          <p:cNvPr id="5911" name="Google Shape;5911;p352"/>
          <p:cNvSpPr txBox="1">
            <a:spLocks noGrp="1"/>
          </p:cNvSpPr>
          <p:nvPr>
            <p:ph type="body" idx="1"/>
          </p:nvPr>
        </p:nvSpPr>
        <p:spPr>
          <a:xfrm>
            <a:off x="628650" y="1369219"/>
            <a:ext cx="7898400" cy="3263400"/>
          </a:xfrm>
          <a:prstGeom prst="rect">
            <a:avLst/>
          </a:prstGeom>
        </p:spPr>
        <p:txBody>
          <a:bodyPr spcFirstLastPara="1" wrap="square" lIns="68575" tIns="34275" rIns="68575" bIns="34275" anchor="t" anchorCtr="0">
            <a:noAutofit/>
          </a:bodyPr>
          <a:lstStyle/>
          <a:p>
            <a:pPr marL="457200" lvl="0" indent="-279400" algn="l" rtl="0">
              <a:lnSpc>
                <a:spcPct val="162500"/>
              </a:lnSpc>
              <a:spcBef>
                <a:spcPts val="0"/>
              </a:spcBef>
              <a:spcAft>
                <a:spcPts val="0"/>
              </a:spcAft>
              <a:buClr>
                <a:schemeClr val="dk1"/>
              </a:buClr>
              <a:buSzPts val="800"/>
              <a:buChar char="•"/>
            </a:pPr>
            <a:r>
              <a:rPr lang="en-GB" sz="800">
                <a:latin typeface="Arial"/>
                <a:ea typeface="Arial"/>
                <a:cs typeface="Arial"/>
                <a:sym typeface="Arial"/>
              </a:rPr>
              <a:t>[16] Wansink, B., Kent, R.J., Hoch, S.J. 1998. An Anchoring and Adjustment Model of Purchase Quantity Decisions. Journal of Marketing Research. 35(1). P. 71–81.</a:t>
            </a:r>
            <a:endParaRPr sz="800">
              <a:latin typeface="Arial"/>
              <a:ea typeface="Arial"/>
              <a:cs typeface="Arial"/>
              <a:sym typeface="Arial"/>
            </a:endParaRPr>
          </a:p>
          <a:p>
            <a:pPr marL="457200" lvl="0" indent="-279400" algn="l" rtl="0">
              <a:lnSpc>
                <a:spcPct val="162500"/>
              </a:lnSpc>
              <a:spcBef>
                <a:spcPts val="0"/>
              </a:spcBef>
              <a:spcAft>
                <a:spcPts val="0"/>
              </a:spcAft>
              <a:buClr>
                <a:schemeClr val="dk1"/>
              </a:buClr>
              <a:buSzPts val="800"/>
              <a:buChar char="•"/>
            </a:pPr>
            <a:r>
              <a:rPr lang="en-GB" sz="800">
                <a:latin typeface="Arial"/>
                <a:ea typeface="Arial"/>
                <a:cs typeface="Arial"/>
                <a:sym typeface="Arial"/>
              </a:rPr>
              <a:t>[17] Baumeister, R.F., Bratslavsky, E., Muraven, M., Tice, D.M. 1998. Ego Depletion: Is the Active Self a Limited Resource? Journal of Personality and Social Psychology, 74(5). P. 1252 – 1265</a:t>
            </a:r>
            <a:endParaRPr sz="800">
              <a:latin typeface="Arial"/>
              <a:ea typeface="Arial"/>
              <a:cs typeface="Arial"/>
              <a:sym typeface="Arial"/>
            </a:endParaRPr>
          </a:p>
          <a:p>
            <a:pPr marL="457200" lvl="0" indent="-279400" algn="l" rtl="0">
              <a:lnSpc>
                <a:spcPct val="162500"/>
              </a:lnSpc>
              <a:spcBef>
                <a:spcPts val="0"/>
              </a:spcBef>
              <a:spcAft>
                <a:spcPts val="0"/>
              </a:spcAft>
              <a:buClr>
                <a:schemeClr val="dk1"/>
              </a:buClr>
              <a:buSzPts val="800"/>
              <a:buChar char="•"/>
            </a:pPr>
            <a:r>
              <a:rPr lang="en-GB" sz="800">
                <a:latin typeface="Arial"/>
                <a:ea typeface="Arial"/>
                <a:cs typeface="Arial"/>
                <a:sym typeface="Arial"/>
              </a:rPr>
              <a:t>[18] Baumeister, R.F., Vohs, K.D., Tice, D.M. 2007. The Strength Model of Self-Control. Current Directions in Psychological Science. 16(6). P. 351 – 355</a:t>
            </a:r>
            <a:endParaRPr sz="800">
              <a:latin typeface="Arial"/>
              <a:ea typeface="Arial"/>
              <a:cs typeface="Arial"/>
              <a:sym typeface="Arial"/>
            </a:endParaRPr>
          </a:p>
          <a:p>
            <a:pPr marL="457200" lvl="0" indent="-279400" algn="l" rtl="0">
              <a:lnSpc>
                <a:spcPct val="162500"/>
              </a:lnSpc>
              <a:spcBef>
                <a:spcPts val="0"/>
              </a:spcBef>
              <a:spcAft>
                <a:spcPts val="0"/>
              </a:spcAft>
              <a:buClr>
                <a:schemeClr val="dk1"/>
              </a:buClr>
              <a:buSzPts val="800"/>
              <a:buChar char="•"/>
            </a:pPr>
            <a:r>
              <a:rPr lang="en-GB" sz="800">
                <a:latin typeface="Arial"/>
                <a:ea typeface="Arial"/>
                <a:cs typeface="Arial"/>
                <a:sym typeface="Arial"/>
              </a:rPr>
              <a:t>[19] Langea, F. &amp; Eggerta, F. 2014. Sweet delusion. Glucose drinks fail to counteract ego depletion. Appetite. 75(1). P. 54 – 63</a:t>
            </a:r>
            <a:endParaRPr sz="800">
              <a:latin typeface="Arial"/>
              <a:ea typeface="Arial"/>
              <a:cs typeface="Arial"/>
              <a:sym typeface="Arial"/>
            </a:endParaRPr>
          </a:p>
          <a:p>
            <a:pPr marL="457200" lvl="0" indent="-279400" algn="l" rtl="0">
              <a:lnSpc>
                <a:spcPct val="162500"/>
              </a:lnSpc>
              <a:spcBef>
                <a:spcPts val="0"/>
              </a:spcBef>
              <a:spcAft>
                <a:spcPts val="0"/>
              </a:spcAft>
              <a:buClr>
                <a:schemeClr val="dk1"/>
              </a:buClr>
              <a:buSzPts val="800"/>
              <a:buChar char="•"/>
            </a:pPr>
            <a:r>
              <a:rPr lang="en-GB" sz="800">
                <a:latin typeface="Arial"/>
                <a:ea typeface="Arial"/>
                <a:cs typeface="Arial"/>
                <a:sym typeface="Arial"/>
              </a:rPr>
              <a:t>[20] Dawson, J. 2013. Retailer activity in shaping food choice. Food Quality and Preference. 28(1). P. 339-347</a:t>
            </a:r>
            <a:endParaRPr sz="800">
              <a:latin typeface="Arial"/>
              <a:ea typeface="Arial"/>
              <a:cs typeface="Arial"/>
              <a:sym typeface="Arial"/>
            </a:endParaRPr>
          </a:p>
          <a:p>
            <a:pPr marL="457200" lvl="0" indent="-279400" algn="l" rtl="0">
              <a:lnSpc>
                <a:spcPct val="162500"/>
              </a:lnSpc>
              <a:spcBef>
                <a:spcPts val="0"/>
              </a:spcBef>
              <a:spcAft>
                <a:spcPts val="0"/>
              </a:spcAft>
              <a:buClr>
                <a:schemeClr val="dk1"/>
              </a:buClr>
              <a:buSzPts val="800"/>
              <a:buChar char="•"/>
            </a:pPr>
            <a:r>
              <a:rPr lang="en-GB" sz="800">
                <a:latin typeface="Arial"/>
                <a:ea typeface="Arial"/>
                <a:cs typeface="Arial"/>
                <a:sym typeface="Arial"/>
              </a:rPr>
              <a:t>[21] Hansen, P.G. (2010). Reasoning about coordination in the problem of conceptualization. In </a:t>
            </a:r>
            <a:r>
              <a:rPr lang="en-GB" sz="800" i="1">
                <a:latin typeface="Arial"/>
                <a:ea typeface="Arial"/>
                <a:cs typeface="Arial"/>
                <a:sym typeface="Arial"/>
              </a:rPr>
              <a:t>LogKCA-10: Proceedings of the Second ILCLI International Workshop on Logic and Philosophy, Knowledge, Communication and Action</a:t>
            </a:r>
            <a:r>
              <a:rPr lang="en-GB" sz="800">
                <a:latin typeface="Arial"/>
                <a:ea typeface="Arial"/>
                <a:cs typeface="Arial"/>
                <a:sym typeface="Arial"/>
              </a:rPr>
              <a:t>, Universidad del Pais Vasco, p. 227-254, 2010.</a:t>
            </a:r>
            <a:endParaRPr sz="800">
              <a:latin typeface="Arial"/>
              <a:ea typeface="Arial"/>
              <a:cs typeface="Arial"/>
              <a:sym typeface="Arial"/>
            </a:endParaRPr>
          </a:p>
          <a:p>
            <a:pPr marL="457200" lvl="0" indent="-279400" algn="l" rtl="0">
              <a:lnSpc>
                <a:spcPct val="162500"/>
              </a:lnSpc>
              <a:spcBef>
                <a:spcPts val="0"/>
              </a:spcBef>
              <a:spcAft>
                <a:spcPts val="0"/>
              </a:spcAft>
              <a:buClr>
                <a:schemeClr val="dk1"/>
              </a:buClr>
              <a:buSzPts val="800"/>
              <a:buChar char="•"/>
            </a:pPr>
            <a:r>
              <a:rPr lang="en-GB" sz="800">
                <a:latin typeface="Arial"/>
                <a:ea typeface="Arial"/>
                <a:cs typeface="Arial"/>
                <a:sym typeface="Arial"/>
              </a:rPr>
              <a:t>[22] Felsen, G. &amp; Reiner, P.B. 2011. How the Neuroscience of Decision Making Informs Our Conception of Autonomy. AJOB Neuroscience, 2(3). P. 3 – 14</a:t>
            </a:r>
            <a:endParaRPr sz="800">
              <a:latin typeface="Arial"/>
              <a:ea typeface="Arial"/>
              <a:cs typeface="Arial"/>
              <a:sym typeface="Arial"/>
            </a:endParaRPr>
          </a:p>
          <a:p>
            <a:pPr marL="457200" lvl="0" indent="-279400" algn="l" rtl="0">
              <a:lnSpc>
                <a:spcPct val="162500"/>
              </a:lnSpc>
              <a:spcBef>
                <a:spcPts val="0"/>
              </a:spcBef>
              <a:spcAft>
                <a:spcPts val="0"/>
              </a:spcAft>
              <a:buClr>
                <a:schemeClr val="dk1"/>
              </a:buClr>
              <a:buSzPts val="800"/>
              <a:buChar char="•"/>
            </a:pPr>
            <a:r>
              <a:rPr lang="en-GB" sz="800">
                <a:latin typeface="Arial"/>
                <a:ea typeface="Arial"/>
                <a:cs typeface="Arial"/>
                <a:sym typeface="Arial"/>
              </a:rPr>
              <a:t>[23] Sonnenberg, L., Gelsomin E., Levy D.E., Riis, J., Barraclough, S., Thorndike A.N. 2013. A traffic light food labeling intervention increases consumer awareness of health and healthy choices at the point-of-purchase. Preventive Medicine. 57. P. 253 – 257</a:t>
            </a:r>
            <a:endParaRPr sz="800">
              <a:latin typeface="Arial"/>
              <a:ea typeface="Arial"/>
              <a:cs typeface="Arial"/>
              <a:sym typeface="Arial"/>
            </a:endParaRPr>
          </a:p>
          <a:p>
            <a:pPr marL="457200" lvl="0" indent="-279400" algn="l" rtl="0">
              <a:lnSpc>
                <a:spcPct val="162500"/>
              </a:lnSpc>
              <a:spcBef>
                <a:spcPts val="0"/>
              </a:spcBef>
              <a:spcAft>
                <a:spcPts val="0"/>
              </a:spcAft>
              <a:buClr>
                <a:schemeClr val="dk1"/>
              </a:buClr>
              <a:buSzPts val="800"/>
              <a:buChar char="•"/>
            </a:pPr>
            <a:r>
              <a:rPr lang="en-GB" sz="800">
                <a:latin typeface="Arial"/>
                <a:ea typeface="Arial"/>
                <a:cs typeface="Arial"/>
                <a:sym typeface="Arial"/>
              </a:rPr>
              <a:t>[24] Loewenstein, G. 2011. Confronting reality: pitfalls of calorie posting. The American Journal of Clinical Nutrition. 93(4). P. 679 – 680</a:t>
            </a:r>
            <a:endParaRPr/>
          </a:p>
          <a:p>
            <a:pPr marL="0" lvl="0" indent="0" algn="l" rtl="0">
              <a:spcBef>
                <a:spcPts val="800"/>
              </a:spcBef>
              <a:spcAft>
                <a:spcPts val="0"/>
              </a:spcAft>
              <a:buNone/>
            </a:pPr>
            <a:endParaRPr/>
          </a:p>
        </p:txBody>
      </p:sp>
      <p:sp>
        <p:nvSpPr>
          <p:cNvPr id="5912" name="Google Shape;5912;p352"/>
          <p:cNvSpPr txBox="1">
            <a:spLocks noGrp="1"/>
          </p:cNvSpPr>
          <p:nvPr>
            <p:ph type="title"/>
          </p:nvPr>
        </p:nvSpPr>
        <p:spPr>
          <a:xfrm>
            <a:off x="319599" y="0"/>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5916"/>
        <p:cNvGrpSpPr/>
        <p:nvPr/>
      </p:nvGrpSpPr>
      <p:grpSpPr>
        <a:xfrm>
          <a:off x="0" y="0"/>
          <a:ext cx="0" cy="0"/>
          <a:chOff x="0" y="0"/>
          <a:chExt cx="0" cy="0"/>
        </a:xfrm>
      </p:grpSpPr>
      <p:sp>
        <p:nvSpPr>
          <p:cNvPr id="5917" name="Google Shape;5917;p353"/>
          <p:cNvSpPr txBox="1">
            <a:spLocks noGrp="1"/>
          </p:cNvSpPr>
          <p:nvPr>
            <p:ph type="body" idx="1"/>
          </p:nvPr>
        </p:nvSpPr>
        <p:spPr>
          <a:xfrm>
            <a:off x="628650" y="1369219"/>
            <a:ext cx="7898400" cy="32634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GB"/>
              <a:t>https://www.milkenreview.org/articles/nudge</a:t>
            </a:r>
            <a:endParaRPr/>
          </a:p>
        </p:txBody>
      </p:sp>
      <p:sp>
        <p:nvSpPr>
          <p:cNvPr id="5918" name="Google Shape;5918;p353"/>
          <p:cNvSpPr txBox="1">
            <a:spLocks noGrp="1"/>
          </p:cNvSpPr>
          <p:nvPr>
            <p:ph type="title"/>
          </p:nvPr>
        </p:nvSpPr>
        <p:spPr>
          <a:xfrm>
            <a:off x="319599" y="0"/>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04"/>
        <p:cNvGrpSpPr/>
        <p:nvPr/>
      </p:nvGrpSpPr>
      <p:grpSpPr>
        <a:xfrm>
          <a:off x="0" y="0"/>
          <a:ext cx="0" cy="0"/>
          <a:chOff x="0" y="0"/>
          <a:chExt cx="0" cy="0"/>
        </a:xfrm>
      </p:grpSpPr>
      <p:pic>
        <p:nvPicPr>
          <p:cNvPr id="1205" name="Google Shape;1205;p179"/>
          <p:cNvPicPr preferRelativeResize="0"/>
          <p:nvPr/>
        </p:nvPicPr>
        <p:blipFill>
          <a:blip r:embed="rId3">
            <a:alphaModFix/>
          </a:blip>
          <a:stretch>
            <a:fillRect/>
          </a:stretch>
        </p:blipFill>
        <p:spPr>
          <a:xfrm>
            <a:off x="1015346" y="1146600"/>
            <a:ext cx="7128407" cy="3996901"/>
          </a:xfrm>
          <a:prstGeom prst="rect">
            <a:avLst/>
          </a:prstGeom>
          <a:noFill/>
          <a:ln>
            <a:noFill/>
          </a:ln>
        </p:spPr>
      </p:pic>
      <p:sp>
        <p:nvSpPr>
          <p:cNvPr id="1206" name="Google Shape;1206;p179"/>
          <p:cNvSpPr txBox="1"/>
          <p:nvPr/>
        </p:nvSpPr>
        <p:spPr>
          <a:xfrm>
            <a:off x="52388" y="4895850"/>
            <a:ext cx="3086100" cy="253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A6A6A6"/>
              </a:buClr>
              <a:buSzPts val="800"/>
              <a:buFont typeface="Arial"/>
              <a:buNone/>
            </a:pPr>
            <a:r>
              <a:rPr lang="en-GB" sz="800" b="0" i="0" u="none">
                <a:solidFill>
                  <a:srgbClr val="A6A6A6"/>
                </a:solidFill>
                <a:latin typeface="Arial"/>
                <a:ea typeface="Arial"/>
                <a:cs typeface="Arial"/>
                <a:sym typeface="Arial"/>
              </a:rPr>
              <a:t>© The Behavioural Insights Team</a:t>
            </a:r>
            <a:endParaRPr sz="1100"/>
          </a:p>
        </p:txBody>
      </p:sp>
      <p:sp>
        <p:nvSpPr>
          <p:cNvPr id="1207" name="Google Shape;1207;p179"/>
          <p:cNvSpPr/>
          <p:nvPr/>
        </p:nvSpPr>
        <p:spPr>
          <a:xfrm>
            <a:off x="687700" y="1222600"/>
            <a:ext cx="2891100" cy="3368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08" name="Google Shape;1208;p179"/>
          <p:cNvPicPr preferRelativeResize="0"/>
          <p:nvPr/>
        </p:nvPicPr>
        <p:blipFill>
          <a:blip r:embed="rId4">
            <a:alphaModFix/>
          </a:blip>
          <a:stretch>
            <a:fillRect/>
          </a:stretch>
        </p:blipFill>
        <p:spPr>
          <a:xfrm>
            <a:off x="931600" y="1038562"/>
            <a:ext cx="2557625" cy="3368276"/>
          </a:xfrm>
          <a:prstGeom prst="rect">
            <a:avLst/>
          </a:prstGeom>
          <a:noFill/>
          <a:ln>
            <a:noFill/>
          </a:ln>
        </p:spPr>
      </p:pic>
      <p:sp>
        <p:nvSpPr>
          <p:cNvPr id="1209" name="Google Shape;1209;p179"/>
          <p:cNvSpPr/>
          <p:nvPr/>
        </p:nvSpPr>
        <p:spPr>
          <a:xfrm>
            <a:off x="5539450" y="1146600"/>
            <a:ext cx="2891100" cy="3444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10" name="Google Shape;1210;p179"/>
          <p:cNvPicPr preferRelativeResize="0"/>
          <p:nvPr/>
        </p:nvPicPr>
        <p:blipFill>
          <a:blip r:embed="rId5">
            <a:alphaModFix/>
          </a:blip>
          <a:stretch>
            <a:fillRect/>
          </a:stretch>
        </p:blipFill>
        <p:spPr>
          <a:xfrm flipH="1">
            <a:off x="5669875" y="1038562"/>
            <a:ext cx="2557625" cy="3368276"/>
          </a:xfrm>
          <a:prstGeom prst="rect">
            <a:avLst/>
          </a:prstGeom>
          <a:noFill/>
          <a:ln>
            <a:noFill/>
          </a:ln>
        </p:spPr>
      </p:pic>
      <p:sp>
        <p:nvSpPr>
          <p:cNvPr id="1211" name="Google Shape;1211;p179"/>
          <p:cNvSpPr txBox="1"/>
          <p:nvPr/>
        </p:nvSpPr>
        <p:spPr>
          <a:xfrm>
            <a:off x="6035338" y="2063850"/>
            <a:ext cx="1826700" cy="994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100" b="1">
                <a:solidFill>
                  <a:srgbClr val="0098DB"/>
                </a:solidFill>
              </a:rPr>
              <a:t>Automatic system</a:t>
            </a:r>
            <a:r>
              <a:rPr lang="en-GB" sz="1100">
                <a:solidFill>
                  <a:srgbClr val="0098DB"/>
                </a:solidFill>
              </a:rPr>
              <a:t> </a:t>
            </a:r>
            <a:endParaRPr sz="1100">
              <a:solidFill>
                <a:srgbClr val="0098DB"/>
              </a:solidFill>
            </a:endParaRPr>
          </a:p>
          <a:p>
            <a:pPr marL="0" lvl="0" indent="0" algn="ctr" rtl="0">
              <a:spcBef>
                <a:spcPts val="0"/>
              </a:spcBef>
              <a:spcAft>
                <a:spcPts val="0"/>
              </a:spcAft>
              <a:buNone/>
            </a:pPr>
            <a:r>
              <a:rPr lang="en-GB" sz="1100">
                <a:solidFill>
                  <a:srgbClr val="0098DB"/>
                </a:solidFill>
              </a:rPr>
              <a:t>Intuitive and automatic responses </a:t>
            </a:r>
            <a:endParaRPr sz="1100" b="1">
              <a:solidFill>
                <a:srgbClr val="0098DB"/>
              </a:solidFill>
            </a:endParaRPr>
          </a:p>
        </p:txBody>
      </p:sp>
      <p:sp>
        <p:nvSpPr>
          <p:cNvPr id="1212" name="Google Shape;1212;p179"/>
          <p:cNvSpPr txBox="1"/>
          <p:nvPr/>
        </p:nvSpPr>
        <p:spPr>
          <a:xfrm>
            <a:off x="5390400" y="4349750"/>
            <a:ext cx="3563100" cy="786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solidFill>
                <a:srgbClr val="434343"/>
              </a:solidFill>
            </a:endParaRPr>
          </a:p>
        </p:txBody>
      </p:sp>
      <p:sp>
        <p:nvSpPr>
          <p:cNvPr id="1213" name="Google Shape;1213;p179"/>
          <p:cNvSpPr txBox="1"/>
          <p:nvPr/>
        </p:nvSpPr>
        <p:spPr>
          <a:xfrm>
            <a:off x="1297075" y="2196150"/>
            <a:ext cx="1826700" cy="72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100" b="1">
                <a:solidFill>
                  <a:srgbClr val="434343"/>
                </a:solidFill>
              </a:rPr>
              <a:t>Reflective system</a:t>
            </a:r>
            <a:r>
              <a:rPr lang="en-GB" sz="1100">
                <a:solidFill>
                  <a:srgbClr val="434343"/>
                </a:solidFill>
              </a:rPr>
              <a:t> </a:t>
            </a:r>
            <a:endParaRPr sz="1100">
              <a:solidFill>
                <a:srgbClr val="434343"/>
              </a:solidFill>
            </a:endParaRPr>
          </a:p>
          <a:p>
            <a:pPr marL="0" lvl="0" indent="0" algn="ctr" rtl="0">
              <a:spcBef>
                <a:spcPts val="0"/>
              </a:spcBef>
              <a:spcAft>
                <a:spcPts val="0"/>
              </a:spcAft>
              <a:buNone/>
            </a:pPr>
            <a:r>
              <a:rPr lang="en-GB" sz="1100">
                <a:solidFill>
                  <a:srgbClr val="434343"/>
                </a:solidFill>
              </a:rPr>
              <a:t>Slow, rational, and analytical processes</a:t>
            </a:r>
            <a:endParaRPr sz="1100" b="1">
              <a:solidFill>
                <a:srgbClr val="434343"/>
              </a:solidFill>
            </a:endParaRPr>
          </a:p>
        </p:txBody>
      </p:sp>
      <p:sp>
        <p:nvSpPr>
          <p:cNvPr id="1214" name="Google Shape;1214;p179"/>
          <p:cNvSpPr/>
          <p:nvPr/>
        </p:nvSpPr>
        <p:spPr>
          <a:xfrm>
            <a:off x="-125" y="1000825"/>
            <a:ext cx="9144000" cy="4142700"/>
          </a:xfrm>
          <a:prstGeom prst="rect">
            <a:avLst/>
          </a:prstGeom>
          <a:solidFill>
            <a:srgbClr val="FFFFFF">
              <a:alpha val="71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5" name="Google Shape;1215;p179"/>
          <p:cNvGrpSpPr/>
          <p:nvPr/>
        </p:nvGrpSpPr>
        <p:grpSpPr>
          <a:xfrm>
            <a:off x="7550" y="1036850"/>
            <a:ext cx="9144000" cy="4154375"/>
            <a:chOff x="7550" y="1036850"/>
            <a:chExt cx="9144000" cy="4154375"/>
          </a:xfrm>
        </p:grpSpPr>
        <p:pic>
          <p:nvPicPr>
            <p:cNvPr id="1216" name="Google Shape;1216;p179"/>
            <p:cNvPicPr preferRelativeResize="0"/>
            <p:nvPr/>
          </p:nvPicPr>
          <p:blipFill>
            <a:blip r:embed="rId3">
              <a:alphaModFix/>
            </a:blip>
            <a:stretch>
              <a:fillRect/>
            </a:stretch>
          </p:blipFill>
          <p:spPr>
            <a:xfrm>
              <a:off x="1015346" y="1146600"/>
              <a:ext cx="7128407" cy="3996901"/>
            </a:xfrm>
            <a:prstGeom prst="rect">
              <a:avLst/>
            </a:prstGeom>
            <a:noFill/>
            <a:ln>
              <a:noFill/>
            </a:ln>
          </p:spPr>
        </p:pic>
        <p:sp>
          <p:nvSpPr>
            <p:cNvPr id="1217" name="Google Shape;1217;p179"/>
            <p:cNvSpPr txBox="1"/>
            <p:nvPr/>
          </p:nvSpPr>
          <p:spPr>
            <a:xfrm>
              <a:off x="52388" y="4895850"/>
              <a:ext cx="3086100" cy="253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A6A6A6"/>
                </a:buClr>
                <a:buSzPts val="800"/>
                <a:buFont typeface="Arial"/>
                <a:buNone/>
              </a:pPr>
              <a:r>
                <a:rPr lang="en-GB" sz="800" b="0" i="0" u="none">
                  <a:solidFill>
                    <a:srgbClr val="A6A6A6"/>
                  </a:solidFill>
                  <a:latin typeface="Arial"/>
                  <a:ea typeface="Arial"/>
                  <a:cs typeface="Arial"/>
                  <a:sym typeface="Arial"/>
                </a:rPr>
                <a:t>© The Behavioural Insights Team</a:t>
              </a:r>
              <a:endParaRPr sz="1100"/>
            </a:p>
          </p:txBody>
        </p:sp>
        <p:sp>
          <p:nvSpPr>
            <p:cNvPr id="1218" name="Google Shape;1218;p179"/>
            <p:cNvSpPr/>
            <p:nvPr/>
          </p:nvSpPr>
          <p:spPr>
            <a:xfrm>
              <a:off x="687700" y="1222600"/>
              <a:ext cx="2891100" cy="3368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79"/>
            <p:cNvSpPr/>
            <p:nvPr/>
          </p:nvSpPr>
          <p:spPr>
            <a:xfrm>
              <a:off x="5539450" y="1146600"/>
              <a:ext cx="2891100" cy="3444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179"/>
            <p:cNvSpPr txBox="1"/>
            <p:nvPr/>
          </p:nvSpPr>
          <p:spPr>
            <a:xfrm>
              <a:off x="6035338" y="2063850"/>
              <a:ext cx="1826700" cy="994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100" b="1">
                  <a:solidFill>
                    <a:srgbClr val="0098DB"/>
                  </a:solidFill>
                </a:rPr>
                <a:t>Automatic system</a:t>
              </a:r>
              <a:r>
                <a:rPr lang="en-GB" sz="1100">
                  <a:solidFill>
                    <a:srgbClr val="0098DB"/>
                  </a:solidFill>
                </a:rPr>
                <a:t> </a:t>
              </a:r>
              <a:endParaRPr sz="1100">
                <a:solidFill>
                  <a:srgbClr val="0098DB"/>
                </a:solidFill>
              </a:endParaRPr>
            </a:p>
            <a:p>
              <a:pPr marL="0" lvl="0" indent="0" algn="ctr" rtl="0">
                <a:spcBef>
                  <a:spcPts val="0"/>
                </a:spcBef>
                <a:spcAft>
                  <a:spcPts val="0"/>
                </a:spcAft>
                <a:buNone/>
              </a:pPr>
              <a:r>
                <a:rPr lang="en-GB" sz="1100">
                  <a:solidFill>
                    <a:srgbClr val="0098DB"/>
                  </a:solidFill>
                </a:rPr>
                <a:t>Intuitive and automatic responses </a:t>
              </a:r>
              <a:endParaRPr sz="1100" b="1">
                <a:solidFill>
                  <a:srgbClr val="0098DB"/>
                </a:solidFill>
              </a:endParaRPr>
            </a:p>
          </p:txBody>
        </p:sp>
        <p:sp>
          <p:nvSpPr>
            <p:cNvPr id="1221" name="Google Shape;1221;p179"/>
            <p:cNvSpPr txBox="1"/>
            <p:nvPr/>
          </p:nvSpPr>
          <p:spPr>
            <a:xfrm>
              <a:off x="5390400" y="4349750"/>
              <a:ext cx="3563100" cy="786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solidFill>
                  <a:srgbClr val="434343"/>
                </a:solidFill>
              </a:endParaRPr>
            </a:p>
          </p:txBody>
        </p:sp>
        <p:sp>
          <p:nvSpPr>
            <p:cNvPr id="1222" name="Google Shape;1222;p179"/>
            <p:cNvSpPr txBox="1"/>
            <p:nvPr/>
          </p:nvSpPr>
          <p:spPr>
            <a:xfrm>
              <a:off x="1297075" y="2196150"/>
              <a:ext cx="1826700" cy="72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100" b="1">
                  <a:solidFill>
                    <a:srgbClr val="434343"/>
                  </a:solidFill>
                </a:rPr>
                <a:t>Reflective system</a:t>
              </a:r>
              <a:r>
                <a:rPr lang="en-GB" sz="1100">
                  <a:solidFill>
                    <a:srgbClr val="434343"/>
                  </a:solidFill>
                </a:rPr>
                <a:t> </a:t>
              </a:r>
              <a:endParaRPr sz="1100">
                <a:solidFill>
                  <a:srgbClr val="434343"/>
                </a:solidFill>
              </a:endParaRPr>
            </a:p>
            <a:p>
              <a:pPr marL="0" lvl="0" indent="0" algn="ctr" rtl="0">
                <a:spcBef>
                  <a:spcPts val="0"/>
                </a:spcBef>
                <a:spcAft>
                  <a:spcPts val="0"/>
                </a:spcAft>
                <a:buNone/>
              </a:pPr>
              <a:r>
                <a:rPr lang="en-GB" sz="1100">
                  <a:solidFill>
                    <a:srgbClr val="434343"/>
                  </a:solidFill>
                </a:rPr>
                <a:t>Slow, rational, and analytical processes</a:t>
              </a:r>
              <a:endParaRPr sz="1100" b="1">
                <a:solidFill>
                  <a:srgbClr val="434343"/>
                </a:solidFill>
              </a:endParaRPr>
            </a:p>
          </p:txBody>
        </p:sp>
        <p:pic>
          <p:nvPicPr>
            <p:cNvPr id="1223" name="Google Shape;1223;p179"/>
            <p:cNvPicPr preferRelativeResize="0"/>
            <p:nvPr/>
          </p:nvPicPr>
          <p:blipFill>
            <a:blip r:embed="rId5">
              <a:alphaModFix/>
            </a:blip>
            <a:stretch>
              <a:fillRect/>
            </a:stretch>
          </p:blipFill>
          <p:spPr>
            <a:xfrm>
              <a:off x="931318" y="1036850"/>
              <a:ext cx="2557635" cy="3368276"/>
            </a:xfrm>
            <a:prstGeom prst="rect">
              <a:avLst/>
            </a:prstGeom>
            <a:noFill/>
            <a:ln>
              <a:noFill/>
            </a:ln>
          </p:spPr>
        </p:pic>
        <p:pic>
          <p:nvPicPr>
            <p:cNvPr id="1224" name="Google Shape;1224;p179"/>
            <p:cNvPicPr preferRelativeResize="0"/>
            <p:nvPr/>
          </p:nvPicPr>
          <p:blipFill>
            <a:blip r:embed="rId4">
              <a:alphaModFix/>
            </a:blip>
            <a:stretch>
              <a:fillRect/>
            </a:stretch>
          </p:blipFill>
          <p:spPr>
            <a:xfrm flipH="1">
              <a:off x="5676342" y="1036850"/>
              <a:ext cx="2557635" cy="3368276"/>
            </a:xfrm>
            <a:prstGeom prst="rect">
              <a:avLst/>
            </a:prstGeom>
            <a:noFill/>
            <a:ln>
              <a:noFill/>
            </a:ln>
          </p:spPr>
        </p:pic>
        <p:sp>
          <p:nvSpPr>
            <p:cNvPr id="1225" name="Google Shape;1225;p179"/>
            <p:cNvSpPr/>
            <p:nvPr/>
          </p:nvSpPr>
          <p:spPr>
            <a:xfrm>
              <a:off x="7550" y="1069825"/>
              <a:ext cx="9144000" cy="4121400"/>
            </a:xfrm>
            <a:prstGeom prst="rect">
              <a:avLst/>
            </a:prstGeom>
            <a:solidFill>
              <a:srgbClr val="FFFFFF">
                <a:alpha val="71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6" name="Google Shape;1226;p179"/>
          <p:cNvSpPr/>
          <p:nvPr/>
        </p:nvSpPr>
        <p:spPr>
          <a:xfrm>
            <a:off x="1724900" y="1410450"/>
            <a:ext cx="5709300" cy="2916600"/>
          </a:xfrm>
          <a:prstGeom prst="rect">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b="1">
                <a:solidFill>
                  <a:srgbClr val="0098DB"/>
                </a:solidFill>
              </a:rPr>
              <a:t>Let’s try our two systems in action</a:t>
            </a:r>
            <a:endParaRPr b="1">
              <a:solidFill>
                <a:srgbClr val="0098DB"/>
              </a:solidFill>
            </a:endParaRPr>
          </a:p>
          <a:p>
            <a:pPr marL="0" lvl="0" indent="0" algn="l" rtl="0">
              <a:spcBef>
                <a:spcPts val="0"/>
              </a:spcBef>
              <a:spcAft>
                <a:spcPts val="0"/>
              </a:spcAft>
              <a:buNone/>
            </a:pPr>
            <a:endParaRPr/>
          </a:p>
          <a:p>
            <a:pPr marL="0" marR="0" lvl="0" indent="0" algn="l" rtl="0">
              <a:lnSpc>
                <a:spcPct val="100000"/>
              </a:lnSpc>
              <a:spcBef>
                <a:spcPts val="0"/>
              </a:spcBef>
              <a:spcAft>
                <a:spcPts val="0"/>
              </a:spcAft>
              <a:buNone/>
            </a:pPr>
            <a:r>
              <a:rPr lang="en-GB">
                <a:solidFill>
                  <a:schemeClr val="lt1"/>
                </a:solidFill>
              </a:rPr>
              <a:t>I’m going to put up some words on the screen. Your task is to say the </a:t>
            </a:r>
            <a:r>
              <a:rPr lang="en-GB" b="1">
                <a:solidFill>
                  <a:schemeClr val="lt1"/>
                </a:solidFill>
              </a:rPr>
              <a:t>colours in which the words are written</a:t>
            </a:r>
            <a:r>
              <a:rPr lang="en-GB">
                <a:solidFill>
                  <a:schemeClr val="lt1"/>
                </a:solidFill>
              </a:rPr>
              <a:t> out loud.</a:t>
            </a:r>
            <a:endParaRPr>
              <a:solidFill>
                <a:schemeClr val="lt1"/>
              </a:solidFill>
            </a:endParaRPr>
          </a:p>
          <a:p>
            <a:pPr marL="0" marR="0" lvl="0" indent="0" algn="l" rtl="0">
              <a:lnSpc>
                <a:spcPct val="100000"/>
              </a:lnSpc>
              <a:spcBef>
                <a:spcPts val="0"/>
              </a:spcBef>
              <a:spcAft>
                <a:spcPts val="0"/>
              </a:spcAft>
              <a:buNone/>
            </a:pPr>
            <a:endParaRPr>
              <a:solidFill>
                <a:schemeClr val="dk1"/>
              </a:solidFill>
            </a:endParaRPr>
          </a:p>
          <a:p>
            <a:pPr marL="0" lvl="0" indent="0" algn="ctr" rtl="0">
              <a:spcBef>
                <a:spcPts val="0"/>
              </a:spcBef>
              <a:spcAft>
                <a:spcPts val="0"/>
              </a:spcAft>
              <a:buClr>
                <a:schemeClr val="dk1"/>
              </a:buClr>
              <a:buSzPts val="1100"/>
              <a:buFont typeface="Arial"/>
              <a:buNone/>
            </a:pPr>
            <a:r>
              <a:rPr lang="en-GB" sz="2400" b="1">
                <a:solidFill>
                  <a:srgbClr val="CC0000"/>
                </a:solidFill>
              </a:rPr>
              <a:t>BLUE</a:t>
            </a:r>
            <a:endParaRPr>
              <a:solidFill>
                <a:schemeClr val="dk1"/>
              </a:solidFill>
            </a:endParaRPr>
          </a:p>
          <a:p>
            <a:pPr marL="0" marR="0" lvl="0" indent="0" algn="l" rtl="0">
              <a:lnSpc>
                <a:spcPct val="100000"/>
              </a:lnSpc>
              <a:spcBef>
                <a:spcPts val="0"/>
              </a:spcBef>
              <a:spcAft>
                <a:spcPts val="0"/>
              </a:spcAft>
              <a:buNone/>
            </a:pPr>
            <a:endParaRPr/>
          </a:p>
          <a:p>
            <a:pPr marL="0" lvl="0" indent="0" algn="l" rtl="0">
              <a:spcBef>
                <a:spcPts val="0"/>
              </a:spcBef>
              <a:spcAft>
                <a:spcPts val="0"/>
              </a:spcAft>
              <a:buNone/>
            </a:pPr>
            <a:endParaRPr/>
          </a:p>
          <a:p>
            <a:pPr marL="0" lvl="0" indent="0" algn="ctr" rtl="0">
              <a:spcBef>
                <a:spcPts val="0"/>
              </a:spcBef>
              <a:spcAft>
                <a:spcPts val="0"/>
              </a:spcAft>
              <a:buNone/>
            </a:pPr>
            <a:endParaRPr sz="2400" b="1">
              <a:solidFill>
                <a:srgbClr val="CC0000"/>
              </a:solidFill>
            </a:endParaRPr>
          </a:p>
        </p:txBody>
      </p:sp>
      <p:sp>
        <p:nvSpPr>
          <p:cNvPr id="1227" name="Google Shape;1227;p179"/>
          <p:cNvSpPr txBox="1">
            <a:spLocks noGrp="1"/>
          </p:cNvSpPr>
          <p:nvPr>
            <p:ph type="sldNum" idx="12"/>
          </p:nvPr>
        </p:nvSpPr>
        <p:spPr>
          <a:xfrm>
            <a:off x="8501900" y="4708800"/>
            <a:ext cx="384300" cy="2592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15</a:t>
            </a:fld>
            <a:endParaRPr/>
          </a:p>
        </p:txBody>
      </p:sp>
      <p:grpSp>
        <p:nvGrpSpPr>
          <p:cNvPr id="1228" name="Google Shape;1228;p179"/>
          <p:cNvGrpSpPr/>
          <p:nvPr/>
        </p:nvGrpSpPr>
        <p:grpSpPr>
          <a:xfrm>
            <a:off x="8078283" y="306040"/>
            <a:ext cx="615832" cy="636615"/>
            <a:chOff x="1550538" y="1360971"/>
            <a:chExt cx="1298401" cy="1307754"/>
          </a:xfrm>
        </p:grpSpPr>
        <p:sp>
          <p:nvSpPr>
            <p:cNvPr id="1229" name="Google Shape;1229;p179"/>
            <p:cNvSpPr/>
            <p:nvPr/>
          </p:nvSpPr>
          <p:spPr>
            <a:xfrm>
              <a:off x="1554500" y="1363170"/>
              <a:ext cx="643800" cy="12984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179"/>
            <p:cNvSpPr/>
            <p:nvPr/>
          </p:nvSpPr>
          <p:spPr>
            <a:xfrm>
              <a:off x="2198300" y="1370325"/>
              <a:ext cx="643800" cy="1298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31" name="Google Shape;1231;p179"/>
            <p:cNvPicPr preferRelativeResize="0"/>
            <p:nvPr/>
          </p:nvPicPr>
          <p:blipFill>
            <a:blip r:embed="rId6">
              <a:alphaModFix/>
            </a:blip>
            <a:stretch>
              <a:fillRect/>
            </a:stretch>
          </p:blipFill>
          <p:spPr>
            <a:xfrm>
              <a:off x="1550537" y="1360971"/>
              <a:ext cx="1298401" cy="1298401"/>
            </a:xfrm>
            <a:prstGeom prst="rect">
              <a:avLst/>
            </a:prstGeom>
            <a:noFill/>
            <a:ln w="9525" cap="flat" cmpd="sng">
              <a:solidFill>
                <a:schemeClr val="lt1"/>
              </a:solidFill>
              <a:prstDash val="solid"/>
              <a:round/>
              <a:headEnd type="none" w="sm" len="sm"/>
              <a:tailEnd type="none" w="sm" len="sm"/>
            </a:ln>
          </p:spPr>
        </p:pic>
      </p:grpSp>
      <p:sp>
        <p:nvSpPr>
          <p:cNvPr id="1232" name="Google Shape;1232;p179"/>
          <p:cNvSpPr txBox="1">
            <a:spLocks noGrp="1"/>
          </p:cNvSpPr>
          <p:nvPr>
            <p:ph type="title"/>
          </p:nvPr>
        </p:nvSpPr>
        <p:spPr>
          <a:xfrm>
            <a:off x="450000" y="306000"/>
            <a:ext cx="7466400" cy="6366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GB" sz="2400">
                <a:solidFill>
                  <a:schemeClr val="dk1"/>
                </a:solidFill>
              </a:rPr>
              <a:t>Dual process theory: How people process information</a:t>
            </a:r>
            <a:endParaRPr sz="24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36"/>
        <p:cNvGrpSpPr/>
        <p:nvPr/>
      </p:nvGrpSpPr>
      <p:grpSpPr>
        <a:xfrm>
          <a:off x="0" y="0"/>
          <a:ext cx="0" cy="0"/>
          <a:chOff x="0" y="0"/>
          <a:chExt cx="0" cy="0"/>
        </a:xfrm>
      </p:grpSpPr>
      <p:pic>
        <p:nvPicPr>
          <p:cNvPr id="1237" name="Google Shape;1237;p180"/>
          <p:cNvPicPr preferRelativeResize="0"/>
          <p:nvPr/>
        </p:nvPicPr>
        <p:blipFill>
          <a:blip r:embed="rId3">
            <a:alphaModFix/>
          </a:blip>
          <a:stretch>
            <a:fillRect/>
          </a:stretch>
        </p:blipFill>
        <p:spPr>
          <a:xfrm>
            <a:off x="1015346" y="1146600"/>
            <a:ext cx="7128407" cy="3996901"/>
          </a:xfrm>
          <a:prstGeom prst="rect">
            <a:avLst/>
          </a:prstGeom>
          <a:noFill/>
          <a:ln>
            <a:noFill/>
          </a:ln>
        </p:spPr>
      </p:pic>
      <p:sp>
        <p:nvSpPr>
          <p:cNvPr id="1238" name="Google Shape;1238;p180"/>
          <p:cNvSpPr txBox="1"/>
          <p:nvPr/>
        </p:nvSpPr>
        <p:spPr>
          <a:xfrm>
            <a:off x="52388" y="4895850"/>
            <a:ext cx="3086100" cy="253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A6A6A6"/>
              </a:buClr>
              <a:buSzPts val="800"/>
              <a:buFont typeface="Arial"/>
              <a:buNone/>
            </a:pPr>
            <a:r>
              <a:rPr lang="en-GB" sz="800" b="0" i="0" u="none">
                <a:solidFill>
                  <a:srgbClr val="A6A6A6"/>
                </a:solidFill>
                <a:latin typeface="Arial"/>
                <a:ea typeface="Arial"/>
                <a:cs typeface="Arial"/>
                <a:sym typeface="Arial"/>
              </a:rPr>
              <a:t>© The Behavioural Insights Team</a:t>
            </a:r>
            <a:endParaRPr sz="1100"/>
          </a:p>
        </p:txBody>
      </p:sp>
      <p:sp>
        <p:nvSpPr>
          <p:cNvPr id="1239" name="Google Shape;1239;p180"/>
          <p:cNvSpPr/>
          <p:nvPr/>
        </p:nvSpPr>
        <p:spPr>
          <a:xfrm>
            <a:off x="687700" y="1222600"/>
            <a:ext cx="2891100" cy="3368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40" name="Google Shape;1240;p180"/>
          <p:cNvPicPr preferRelativeResize="0"/>
          <p:nvPr/>
        </p:nvPicPr>
        <p:blipFill>
          <a:blip r:embed="rId4">
            <a:alphaModFix/>
          </a:blip>
          <a:stretch>
            <a:fillRect/>
          </a:stretch>
        </p:blipFill>
        <p:spPr>
          <a:xfrm>
            <a:off x="931600" y="1038562"/>
            <a:ext cx="2557625" cy="3368276"/>
          </a:xfrm>
          <a:prstGeom prst="rect">
            <a:avLst/>
          </a:prstGeom>
          <a:noFill/>
          <a:ln>
            <a:noFill/>
          </a:ln>
        </p:spPr>
      </p:pic>
      <p:sp>
        <p:nvSpPr>
          <p:cNvPr id="1241" name="Google Shape;1241;p180"/>
          <p:cNvSpPr/>
          <p:nvPr/>
        </p:nvSpPr>
        <p:spPr>
          <a:xfrm>
            <a:off x="5539450" y="1146600"/>
            <a:ext cx="2891100" cy="3444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42" name="Google Shape;1242;p180"/>
          <p:cNvPicPr preferRelativeResize="0"/>
          <p:nvPr/>
        </p:nvPicPr>
        <p:blipFill>
          <a:blip r:embed="rId5">
            <a:alphaModFix/>
          </a:blip>
          <a:stretch>
            <a:fillRect/>
          </a:stretch>
        </p:blipFill>
        <p:spPr>
          <a:xfrm flipH="1">
            <a:off x="5669875" y="1038562"/>
            <a:ext cx="2557625" cy="3368276"/>
          </a:xfrm>
          <a:prstGeom prst="rect">
            <a:avLst/>
          </a:prstGeom>
          <a:noFill/>
          <a:ln>
            <a:noFill/>
          </a:ln>
        </p:spPr>
      </p:pic>
      <p:sp>
        <p:nvSpPr>
          <p:cNvPr id="1243" name="Google Shape;1243;p180"/>
          <p:cNvSpPr txBox="1"/>
          <p:nvPr/>
        </p:nvSpPr>
        <p:spPr>
          <a:xfrm>
            <a:off x="6035338" y="2063850"/>
            <a:ext cx="1826700" cy="994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100" b="1">
                <a:solidFill>
                  <a:srgbClr val="0098DB"/>
                </a:solidFill>
              </a:rPr>
              <a:t>Automatic system</a:t>
            </a:r>
            <a:r>
              <a:rPr lang="en-GB" sz="1100">
                <a:solidFill>
                  <a:srgbClr val="0098DB"/>
                </a:solidFill>
              </a:rPr>
              <a:t> </a:t>
            </a:r>
            <a:endParaRPr sz="1100">
              <a:solidFill>
                <a:srgbClr val="0098DB"/>
              </a:solidFill>
            </a:endParaRPr>
          </a:p>
          <a:p>
            <a:pPr marL="0" lvl="0" indent="0" algn="ctr" rtl="0">
              <a:spcBef>
                <a:spcPts val="0"/>
              </a:spcBef>
              <a:spcAft>
                <a:spcPts val="0"/>
              </a:spcAft>
              <a:buNone/>
            </a:pPr>
            <a:r>
              <a:rPr lang="en-GB" sz="1100">
                <a:solidFill>
                  <a:srgbClr val="0098DB"/>
                </a:solidFill>
              </a:rPr>
              <a:t>Intuitive and automatic responses </a:t>
            </a:r>
            <a:endParaRPr sz="1100" b="1">
              <a:solidFill>
                <a:srgbClr val="0098DB"/>
              </a:solidFill>
            </a:endParaRPr>
          </a:p>
        </p:txBody>
      </p:sp>
      <p:sp>
        <p:nvSpPr>
          <p:cNvPr id="1244" name="Google Shape;1244;p180"/>
          <p:cNvSpPr txBox="1"/>
          <p:nvPr/>
        </p:nvSpPr>
        <p:spPr>
          <a:xfrm>
            <a:off x="5390400" y="4349750"/>
            <a:ext cx="3563100" cy="786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solidFill>
                <a:srgbClr val="434343"/>
              </a:solidFill>
            </a:endParaRPr>
          </a:p>
        </p:txBody>
      </p:sp>
      <p:sp>
        <p:nvSpPr>
          <p:cNvPr id="1245" name="Google Shape;1245;p180"/>
          <p:cNvSpPr txBox="1"/>
          <p:nvPr/>
        </p:nvSpPr>
        <p:spPr>
          <a:xfrm>
            <a:off x="1297075" y="2196150"/>
            <a:ext cx="1826700" cy="72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100" b="1">
                <a:solidFill>
                  <a:srgbClr val="434343"/>
                </a:solidFill>
              </a:rPr>
              <a:t>Reflective system</a:t>
            </a:r>
            <a:r>
              <a:rPr lang="en-GB" sz="1100">
                <a:solidFill>
                  <a:srgbClr val="434343"/>
                </a:solidFill>
              </a:rPr>
              <a:t> </a:t>
            </a:r>
            <a:endParaRPr sz="1100">
              <a:solidFill>
                <a:srgbClr val="434343"/>
              </a:solidFill>
            </a:endParaRPr>
          </a:p>
          <a:p>
            <a:pPr marL="0" lvl="0" indent="0" algn="ctr" rtl="0">
              <a:spcBef>
                <a:spcPts val="0"/>
              </a:spcBef>
              <a:spcAft>
                <a:spcPts val="0"/>
              </a:spcAft>
              <a:buNone/>
            </a:pPr>
            <a:r>
              <a:rPr lang="en-GB" sz="1100">
                <a:solidFill>
                  <a:srgbClr val="434343"/>
                </a:solidFill>
              </a:rPr>
              <a:t>Slow, rational, and analytical processes</a:t>
            </a:r>
            <a:endParaRPr sz="1100" b="1">
              <a:solidFill>
                <a:srgbClr val="434343"/>
              </a:solidFill>
            </a:endParaRPr>
          </a:p>
        </p:txBody>
      </p:sp>
      <p:sp>
        <p:nvSpPr>
          <p:cNvPr id="1246" name="Google Shape;1246;p180"/>
          <p:cNvSpPr/>
          <p:nvPr/>
        </p:nvSpPr>
        <p:spPr>
          <a:xfrm>
            <a:off x="-125" y="1000825"/>
            <a:ext cx="9144000" cy="4142700"/>
          </a:xfrm>
          <a:prstGeom prst="rect">
            <a:avLst/>
          </a:prstGeom>
          <a:solidFill>
            <a:srgbClr val="FFFFFF">
              <a:alpha val="71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7" name="Google Shape;1247;p180"/>
          <p:cNvGrpSpPr/>
          <p:nvPr/>
        </p:nvGrpSpPr>
        <p:grpSpPr>
          <a:xfrm>
            <a:off x="7550" y="1036850"/>
            <a:ext cx="9144000" cy="4154375"/>
            <a:chOff x="7550" y="1036850"/>
            <a:chExt cx="9144000" cy="4154375"/>
          </a:xfrm>
        </p:grpSpPr>
        <p:pic>
          <p:nvPicPr>
            <p:cNvPr id="1248" name="Google Shape;1248;p180"/>
            <p:cNvPicPr preferRelativeResize="0"/>
            <p:nvPr/>
          </p:nvPicPr>
          <p:blipFill>
            <a:blip r:embed="rId3">
              <a:alphaModFix/>
            </a:blip>
            <a:stretch>
              <a:fillRect/>
            </a:stretch>
          </p:blipFill>
          <p:spPr>
            <a:xfrm>
              <a:off x="1015346" y="1146600"/>
              <a:ext cx="7128407" cy="3996901"/>
            </a:xfrm>
            <a:prstGeom prst="rect">
              <a:avLst/>
            </a:prstGeom>
            <a:noFill/>
            <a:ln>
              <a:noFill/>
            </a:ln>
          </p:spPr>
        </p:pic>
        <p:sp>
          <p:nvSpPr>
            <p:cNvPr id="1249" name="Google Shape;1249;p180"/>
            <p:cNvSpPr txBox="1"/>
            <p:nvPr/>
          </p:nvSpPr>
          <p:spPr>
            <a:xfrm>
              <a:off x="52388" y="4895850"/>
              <a:ext cx="3086100" cy="253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A6A6A6"/>
                </a:buClr>
                <a:buSzPts val="800"/>
                <a:buFont typeface="Arial"/>
                <a:buNone/>
              </a:pPr>
              <a:r>
                <a:rPr lang="en-GB" sz="800" b="0" i="0" u="none">
                  <a:solidFill>
                    <a:srgbClr val="A6A6A6"/>
                  </a:solidFill>
                  <a:latin typeface="Arial"/>
                  <a:ea typeface="Arial"/>
                  <a:cs typeface="Arial"/>
                  <a:sym typeface="Arial"/>
                </a:rPr>
                <a:t>© The Behavioural Insights Team</a:t>
              </a:r>
              <a:endParaRPr sz="1100"/>
            </a:p>
          </p:txBody>
        </p:sp>
        <p:sp>
          <p:nvSpPr>
            <p:cNvPr id="1250" name="Google Shape;1250;p180"/>
            <p:cNvSpPr/>
            <p:nvPr/>
          </p:nvSpPr>
          <p:spPr>
            <a:xfrm>
              <a:off x="687700" y="1222600"/>
              <a:ext cx="2891100" cy="3368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180"/>
            <p:cNvSpPr/>
            <p:nvPr/>
          </p:nvSpPr>
          <p:spPr>
            <a:xfrm>
              <a:off x="5539450" y="1146600"/>
              <a:ext cx="2891100" cy="3444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180"/>
            <p:cNvSpPr txBox="1"/>
            <p:nvPr/>
          </p:nvSpPr>
          <p:spPr>
            <a:xfrm>
              <a:off x="6035338" y="2063850"/>
              <a:ext cx="1826700" cy="994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100" b="1">
                  <a:solidFill>
                    <a:srgbClr val="0098DB"/>
                  </a:solidFill>
                </a:rPr>
                <a:t>Automatic system</a:t>
              </a:r>
              <a:r>
                <a:rPr lang="en-GB" sz="1100">
                  <a:solidFill>
                    <a:srgbClr val="0098DB"/>
                  </a:solidFill>
                </a:rPr>
                <a:t> </a:t>
              </a:r>
              <a:endParaRPr sz="1100">
                <a:solidFill>
                  <a:srgbClr val="0098DB"/>
                </a:solidFill>
              </a:endParaRPr>
            </a:p>
            <a:p>
              <a:pPr marL="0" lvl="0" indent="0" algn="ctr" rtl="0">
                <a:spcBef>
                  <a:spcPts val="0"/>
                </a:spcBef>
                <a:spcAft>
                  <a:spcPts val="0"/>
                </a:spcAft>
                <a:buNone/>
              </a:pPr>
              <a:r>
                <a:rPr lang="en-GB" sz="1100">
                  <a:solidFill>
                    <a:srgbClr val="0098DB"/>
                  </a:solidFill>
                </a:rPr>
                <a:t>Intuitive and automatic responses </a:t>
              </a:r>
              <a:endParaRPr sz="1100" b="1">
                <a:solidFill>
                  <a:srgbClr val="0098DB"/>
                </a:solidFill>
              </a:endParaRPr>
            </a:p>
          </p:txBody>
        </p:sp>
        <p:sp>
          <p:nvSpPr>
            <p:cNvPr id="1253" name="Google Shape;1253;p180"/>
            <p:cNvSpPr txBox="1"/>
            <p:nvPr/>
          </p:nvSpPr>
          <p:spPr>
            <a:xfrm>
              <a:off x="5390400" y="4349750"/>
              <a:ext cx="3563100" cy="786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solidFill>
                  <a:srgbClr val="434343"/>
                </a:solidFill>
              </a:endParaRPr>
            </a:p>
          </p:txBody>
        </p:sp>
        <p:sp>
          <p:nvSpPr>
            <p:cNvPr id="1254" name="Google Shape;1254;p180"/>
            <p:cNvSpPr txBox="1"/>
            <p:nvPr/>
          </p:nvSpPr>
          <p:spPr>
            <a:xfrm>
              <a:off x="1297075" y="2196150"/>
              <a:ext cx="1826700" cy="72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100" b="1">
                  <a:solidFill>
                    <a:srgbClr val="434343"/>
                  </a:solidFill>
                </a:rPr>
                <a:t>Reflective system</a:t>
              </a:r>
              <a:r>
                <a:rPr lang="en-GB" sz="1100">
                  <a:solidFill>
                    <a:srgbClr val="434343"/>
                  </a:solidFill>
                </a:rPr>
                <a:t> </a:t>
              </a:r>
              <a:endParaRPr sz="1100">
                <a:solidFill>
                  <a:srgbClr val="434343"/>
                </a:solidFill>
              </a:endParaRPr>
            </a:p>
            <a:p>
              <a:pPr marL="0" lvl="0" indent="0" algn="ctr" rtl="0">
                <a:spcBef>
                  <a:spcPts val="0"/>
                </a:spcBef>
                <a:spcAft>
                  <a:spcPts val="0"/>
                </a:spcAft>
                <a:buNone/>
              </a:pPr>
              <a:r>
                <a:rPr lang="en-GB" sz="1100">
                  <a:solidFill>
                    <a:srgbClr val="434343"/>
                  </a:solidFill>
                </a:rPr>
                <a:t>Slow, rational, and analytical processes</a:t>
              </a:r>
              <a:endParaRPr sz="1100" b="1">
                <a:solidFill>
                  <a:srgbClr val="434343"/>
                </a:solidFill>
              </a:endParaRPr>
            </a:p>
          </p:txBody>
        </p:sp>
        <p:pic>
          <p:nvPicPr>
            <p:cNvPr id="1255" name="Google Shape;1255;p180"/>
            <p:cNvPicPr preferRelativeResize="0"/>
            <p:nvPr/>
          </p:nvPicPr>
          <p:blipFill>
            <a:blip r:embed="rId5">
              <a:alphaModFix/>
            </a:blip>
            <a:stretch>
              <a:fillRect/>
            </a:stretch>
          </p:blipFill>
          <p:spPr>
            <a:xfrm>
              <a:off x="931318" y="1036850"/>
              <a:ext cx="2557635" cy="3368276"/>
            </a:xfrm>
            <a:prstGeom prst="rect">
              <a:avLst/>
            </a:prstGeom>
            <a:noFill/>
            <a:ln>
              <a:noFill/>
            </a:ln>
          </p:spPr>
        </p:pic>
        <p:pic>
          <p:nvPicPr>
            <p:cNvPr id="1256" name="Google Shape;1256;p180"/>
            <p:cNvPicPr preferRelativeResize="0"/>
            <p:nvPr/>
          </p:nvPicPr>
          <p:blipFill>
            <a:blip r:embed="rId4">
              <a:alphaModFix/>
            </a:blip>
            <a:stretch>
              <a:fillRect/>
            </a:stretch>
          </p:blipFill>
          <p:spPr>
            <a:xfrm flipH="1">
              <a:off x="5676342" y="1036850"/>
              <a:ext cx="2557635" cy="3368276"/>
            </a:xfrm>
            <a:prstGeom prst="rect">
              <a:avLst/>
            </a:prstGeom>
            <a:noFill/>
            <a:ln>
              <a:noFill/>
            </a:ln>
          </p:spPr>
        </p:pic>
        <p:sp>
          <p:nvSpPr>
            <p:cNvPr id="1257" name="Google Shape;1257;p180"/>
            <p:cNvSpPr/>
            <p:nvPr/>
          </p:nvSpPr>
          <p:spPr>
            <a:xfrm>
              <a:off x="7550" y="1069825"/>
              <a:ext cx="9144000" cy="4121400"/>
            </a:xfrm>
            <a:prstGeom prst="rect">
              <a:avLst/>
            </a:prstGeom>
            <a:solidFill>
              <a:srgbClr val="FFFFFF">
                <a:alpha val="71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8" name="Google Shape;1258;p180"/>
          <p:cNvSpPr/>
          <p:nvPr/>
        </p:nvSpPr>
        <p:spPr>
          <a:xfrm>
            <a:off x="1724900" y="1410450"/>
            <a:ext cx="5709300" cy="2916600"/>
          </a:xfrm>
          <a:prstGeom prst="rect">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b="1">
                <a:solidFill>
                  <a:srgbClr val="0098DB"/>
                </a:solidFill>
              </a:rPr>
              <a:t>Let’s try our two systems in action</a:t>
            </a:r>
            <a:endParaRPr b="1">
              <a:solidFill>
                <a:srgbClr val="0098DB"/>
              </a:solidFill>
            </a:endParaRPr>
          </a:p>
          <a:p>
            <a:pPr marL="0" lvl="0" indent="0" algn="l" rtl="0">
              <a:spcBef>
                <a:spcPts val="0"/>
              </a:spcBef>
              <a:spcAft>
                <a:spcPts val="0"/>
              </a:spcAft>
              <a:buNone/>
            </a:pPr>
            <a:endParaRPr/>
          </a:p>
          <a:p>
            <a:pPr marL="0" marR="0" lvl="0" indent="0" algn="l" rtl="0">
              <a:lnSpc>
                <a:spcPct val="100000"/>
              </a:lnSpc>
              <a:spcBef>
                <a:spcPts val="0"/>
              </a:spcBef>
              <a:spcAft>
                <a:spcPts val="0"/>
              </a:spcAft>
              <a:buNone/>
            </a:pPr>
            <a:r>
              <a:rPr lang="en-GB">
                <a:solidFill>
                  <a:schemeClr val="lt1"/>
                </a:solidFill>
              </a:rPr>
              <a:t>I’m going to put up some words on the screen. Your task is to say the </a:t>
            </a:r>
            <a:r>
              <a:rPr lang="en-GB" b="1">
                <a:solidFill>
                  <a:schemeClr val="lt1"/>
                </a:solidFill>
              </a:rPr>
              <a:t>colours in which the words are written</a:t>
            </a:r>
            <a:r>
              <a:rPr lang="en-GB">
                <a:solidFill>
                  <a:schemeClr val="lt1"/>
                </a:solidFill>
              </a:rPr>
              <a:t> out loud.</a:t>
            </a:r>
            <a:endParaRPr>
              <a:solidFill>
                <a:schemeClr val="lt1"/>
              </a:solidFill>
            </a:endParaRPr>
          </a:p>
          <a:p>
            <a:pPr marL="0" marR="0" lvl="0" indent="0" algn="l" rtl="0">
              <a:lnSpc>
                <a:spcPct val="100000"/>
              </a:lnSpc>
              <a:spcBef>
                <a:spcPts val="0"/>
              </a:spcBef>
              <a:spcAft>
                <a:spcPts val="0"/>
              </a:spcAft>
              <a:buNone/>
            </a:pPr>
            <a:endParaRPr>
              <a:solidFill>
                <a:schemeClr val="dk1"/>
              </a:solidFill>
            </a:endParaRPr>
          </a:p>
          <a:p>
            <a:pPr marL="0" lvl="0" indent="0" algn="ctr" rtl="0">
              <a:spcBef>
                <a:spcPts val="0"/>
              </a:spcBef>
              <a:spcAft>
                <a:spcPts val="0"/>
              </a:spcAft>
              <a:buClr>
                <a:schemeClr val="dk1"/>
              </a:buClr>
              <a:buSzPts val="1100"/>
              <a:buFont typeface="Arial"/>
              <a:buNone/>
            </a:pPr>
            <a:r>
              <a:rPr lang="en-GB" sz="2400" b="1">
                <a:solidFill>
                  <a:srgbClr val="CC0000"/>
                </a:solidFill>
              </a:rPr>
              <a:t>BLUE</a:t>
            </a:r>
            <a:endParaRPr>
              <a:solidFill>
                <a:schemeClr val="dk1"/>
              </a:solidFill>
            </a:endParaRPr>
          </a:p>
          <a:p>
            <a:pPr marL="0" marR="0" lvl="0" indent="0" algn="l" rtl="0">
              <a:lnSpc>
                <a:spcPct val="100000"/>
              </a:lnSpc>
              <a:spcBef>
                <a:spcPts val="0"/>
              </a:spcBef>
              <a:spcAft>
                <a:spcPts val="0"/>
              </a:spcAft>
              <a:buNone/>
            </a:pPr>
            <a:endParaRPr/>
          </a:p>
          <a:p>
            <a:pPr marL="0" lvl="0" indent="0" algn="l" rtl="0">
              <a:spcBef>
                <a:spcPts val="0"/>
              </a:spcBef>
              <a:spcAft>
                <a:spcPts val="0"/>
              </a:spcAft>
              <a:buNone/>
            </a:pPr>
            <a:endParaRPr/>
          </a:p>
          <a:p>
            <a:pPr marL="0" lvl="0" indent="0" algn="ctr" rtl="0">
              <a:spcBef>
                <a:spcPts val="0"/>
              </a:spcBef>
              <a:spcAft>
                <a:spcPts val="0"/>
              </a:spcAft>
              <a:buNone/>
            </a:pPr>
            <a:endParaRPr sz="2400" b="1">
              <a:solidFill>
                <a:srgbClr val="CC0000"/>
              </a:solidFill>
            </a:endParaRPr>
          </a:p>
        </p:txBody>
      </p:sp>
      <p:sp>
        <p:nvSpPr>
          <p:cNvPr id="1259" name="Google Shape;1259;p180"/>
          <p:cNvSpPr txBox="1">
            <a:spLocks noGrp="1"/>
          </p:cNvSpPr>
          <p:nvPr>
            <p:ph type="sldNum" idx="12"/>
          </p:nvPr>
        </p:nvSpPr>
        <p:spPr>
          <a:xfrm>
            <a:off x="8501900" y="4708800"/>
            <a:ext cx="384300" cy="2592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16</a:t>
            </a:fld>
            <a:endParaRPr/>
          </a:p>
        </p:txBody>
      </p:sp>
      <p:pic>
        <p:nvPicPr>
          <p:cNvPr id="1260" name="Google Shape;1260;p180"/>
          <p:cNvPicPr preferRelativeResize="0"/>
          <p:nvPr/>
        </p:nvPicPr>
        <p:blipFill>
          <a:blip r:embed="rId6">
            <a:alphaModFix/>
          </a:blip>
          <a:stretch>
            <a:fillRect/>
          </a:stretch>
        </p:blipFill>
        <p:spPr>
          <a:xfrm>
            <a:off x="6895725" y="2953700"/>
            <a:ext cx="2248150" cy="2248150"/>
          </a:xfrm>
          <a:prstGeom prst="rect">
            <a:avLst/>
          </a:prstGeom>
          <a:noFill/>
          <a:ln>
            <a:noFill/>
          </a:ln>
        </p:spPr>
      </p:pic>
      <p:sp>
        <p:nvSpPr>
          <p:cNvPr id="1261" name="Google Shape;1261;p180"/>
          <p:cNvSpPr/>
          <p:nvPr/>
        </p:nvSpPr>
        <p:spPr>
          <a:xfrm>
            <a:off x="6035350" y="2707375"/>
            <a:ext cx="1094400" cy="729600"/>
          </a:xfrm>
          <a:prstGeom prst="wedgeRoundRectCallout">
            <a:avLst>
              <a:gd name="adj1" fmla="val 57431"/>
              <a:gd name="adj2" fmla="val 74500"/>
              <a:gd name="adj3" fmla="val 0"/>
            </a:avLst>
          </a:prstGeom>
          <a:solidFill>
            <a:srgbClr val="0098DB"/>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solidFill>
                  <a:schemeClr val="lt1"/>
                </a:solidFill>
              </a:rPr>
              <a:t>Red!!!</a:t>
            </a:r>
            <a:endParaRPr>
              <a:solidFill>
                <a:schemeClr val="lt1"/>
              </a:solidFill>
            </a:endParaRPr>
          </a:p>
        </p:txBody>
      </p:sp>
      <p:grpSp>
        <p:nvGrpSpPr>
          <p:cNvPr id="1262" name="Google Shape;1262;p180"/>
          <p:cNvGrpSpPr/>
          <p:nvPr/>
        </p:nvGrpSpPr>
        <p:grpSpPr>
          <a:xfrm>
            <a:off x="8078283" y="306040"/>
            <a:ext cx="615832" cy="636615"/>
            <a:chOff x="1550538" y="1360971"/>
            <a:chExt cx="1298401" cy="1307754"/>
          </a:xfrm>
        </p:grpSpPr>
        <p:sp>
          <p:nvSpPr>
            <p:cNvPr id="1263" name="Google Shape;1263;p180"/>
            <p:cNvSpPr/>
            <p:nvPr/>
          </p:nvSpPr>
          <p:spPr>
            <a:xfrm>
              <a:off x="1554500" y="1363170"/>
              <a:ext cx="643800" cy="12984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180"/>
            <p:cNvSpPr/>
            <p:nvPr/>
          </p:nvSpPr>
          <p:spPr>
            <a:xfrm>
              <a:off x="2198300" y="1370325"/>
              <a:ext cx="643800" cy="1298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65" name="Google Shape;1265;p180"/>
            <p:cNvPicPr preferRelativeResize="0"/>
            <p:nvPr/>
          </p:nvPicPr>
          <p:blipFill>
            <a:blip r:embed="rId7">
              <a:alphaModFix/>
            </a:blip>
            <a:stretch>
              <a:fillRect/>
            </a:stretch>
          </p:blipFill>
          <p:spPr>
            <a:xfrm>
              <a:off x="1550537" y="1360971"/>
              <a:ext cx="1298401" cy="1298401"/>
            </a:xfrm>
            <a:prstGeom prst="rect">
              <a:avLst/>
            </a:prstGeom>
            <a:noFill/>
            <a:ln w="9525" cap="flat" cmpd="sng">
              <a:solidFill>
                <a:schemeClr val="lt1"/>
              </a:solidFill>
              <a:prstDash val="solid"/>
              <a:round/>
              <a:headEnd type="none" w="sm" len="sm"/>
              <a:tailEnd type="none" w="sm" len="sm"/>
            </a:ln>
          </p:spPr>
        </p:pic>
      </p:grpSp>
      <p:sp>
        <p:nvSpPr>
          <p:cNvPr id="1266" name="Google Shape;1266;p180"/>
          <p:cNvSpPr txBox="1">
            <a:spLocks noGrp="1"/>
          </p:cNvSpPr>
          <p:nvPr>
            <p:ph type="title"/>
          </p:nvPr>
        </p:nvSpPr>
        <p:spPr>
          <a:xfrm>
            <a:off x="450000" y="306000"/>
            <a:ext cx="7466400" cy="6366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GB" sz="2400">
                <a:solidFill>
                  <a:schemeClr val="dk1"/>
                </a:solidFill>
              </a:rPr>
              <a:t>Dual process theory: How people process information</a:t>
            </a:r>
            <a:endParaRPr sz="24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270"/>
        <p:cNvGrpSpPr/>
        <p:nvPr/>
      </p:nvGrpSpPr>
      <p:grpSpPr>
        <a:xfrm>
          <a:off x="0" y="0"/>
          <a:ext cx="0" cy="0"/>
          <a:chOff x="0" y="0"/>
          <a:chExt cx="0" cy="0"/>
        </a:xfrm>
      </p:grpSpPr>
      <p:sp>
        <p:nvSpPr>
          <p:cNvPr id="1271" name="Google Shape;1271;p181"/>
          <p:cNvSpPr txBox="1"/>
          <p:nvPr/>
        </p:nvSpPr>
        <p:spPr>
          <a:xfrm>
            <a:off x="2609400" y="1575631"/>
            <a:ext cx="3925200" cy="440700"/>
          </a:xfrm>
          <a:prstGeom prst="rect">
            <a:avLst/>
          </a:prstGeom>
          <a:noFill/>
          <a:ln>
            <a:noFill/>
          </a:ln>
        </p:spPr>
        <p:txBody>
          <a:bodyPr spcFirstLastPara="1" wrap="square" lIns="51425" tIns="51425" rIns="51425" bIns="51425" anchor="t" anchorCtr="0">
            <a:noAutofit/>
          </a:bodyPr>
          <a:lstStyle/>
          <a:p>
            <a:pPr marL="0" marR="0" lvl="0" indent="0" algn="ctr" rtl="0">
              <a:lnSpc>
                <a:spcPct val="90000"/>
              </a:lnSpc>
              <a:spcBef>
                <a:spcPts val="0"/>
              </a:spcBef>
              <a:spcAft>
                <a:spcPts val="0"/>
              </a:spcAft>
              <a:buClr>
                <a:schemeClr val="accent1"/>
              </a:buClr>
              <a:buSzPts val="1400"/>
              <a:buFont typeface="Arial"/>
              <a:buNone/>
            </a:pPr>
            <a:r>
              <a:rPr lang="en-GB" sz="15000" b="0" i="0" u="none" strike="noStrike" cap="none">
                <a:solidFill>
                  <a:schemeClr val="accent1"/>
                </a:solidFill>
                <a:latin typeface="Arial"/>
                <a:ea typeface="Arial"/>
                <a:cs typeface="Arial"/>
                <a:sym typeface="Arial"/>
              </a:rPr>
              <a:t>Blue</a:t>
            </a:r>
            <a:endParaRPr sz="15000" b="0" i="0" u="none" strike="noStrike" cap="none">
              <a:solidFill>
                <a:srgbClr val="000000"/>
              </a:solidFill>
              <a:latin typeface="Arial"/>
              <a:ea typeface="Arial"/>
              <a:cs typeface="Arial"/>
              <a:sym typeface="Arial"/>
            </a:endParaRPr>
          </a:p>
        </p:txBody>
      </p:sp>
      <p:sp>
        <p:nvSpPr>
          <p:cNvPr id="1272" name="Google Shape;1272;p181"/>
          <p:cNvSpPr txBox="1">
            <a:spLocks noGrp="1"/>
          </p:cNvSpPr>
          <p:nvPr>
            <p:ph type="sldNum" idx="12"/>
          </p:nvPr>
        </p:nvSpPr>
        <p:spPr>
          <a:xfrm>
            <a:off x="8501900" y="4708800"/>
            <a:ext cx="384300" cy="2592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17</a:t>
            </a:fld>
            <a:endParaRPr/>
          </a:p>
        </p:txBody>
      </p:sp>
      <p:sp>
        <p:nvSpPr>
          <p:cNvPr id="1273" name="Google Shape;1273;p181"/>
          <p:cNvSpPr txBox="1">
            <a:spLocks noGrp="1"/>
          </p:cNvSpPr>
          <p:nvPr>
            <p:ph type="body" idx="1"/>
          </p:nvPr>
        </p:nvSpPr>
        <p:spPr>
          <a:xfrm>
            <a:off x="450000" y="1188025"/>
            <a:ext cx="8244000" cy="3367200"/>
          </a:xfrm>
          <a:prstGeom prst="rect">
            <a:avLst/>
          </a:prstGeom>
        </p:spPr>
        <p:txBody>
          <a:bodyPr spcFirstLastPara="1" wrap="square" lIns="0" tIns="0" rIns="0" bIns="0" anchor="t" anchorCtr="0">
            <a:noAutofit/>
          </a:bodyPr>
          <a:lstStyle/>
          <a:p>
            <a:pPr marL="0" lvl="0" indent="0" algn="l" rtl="0">
              <a:spcBef>
                <a:spcPts val="0"/>
              </a:spcBef>
              <a:spcAft>
                <a:spcPts val="1000"/>
              </a:spcAft>
              <a:buNone/>
            </a:pPr>
            <a:endParaRPr/>
          </a:p>
        </p:txBody>
      </p:sp>
      <p:sp>
        <p:nvSpPr>
          <p:cNvPr id="1274" name="Google Shape;1274;p181"/>
          <p:cNvSpPr txBox="1">
            <a:spLocks noGrp="1"/>
          </p:cNvSpPr>
          <p:nvPr>
            <p:ph type="title"/>
          </p:nvPr>
        </p:nvSpPr>
        <p:spPr>
          <a:xfrm>
            <a:off x="450000" y="306000"/>
            <a:ext cx="8244000" cy="63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1275" name="Google Shape;1275;p181"/>
          <p:cNvSpPr/>
          <p:nvPr/>
        </p:nvSpPr>
        <p:spPr>
          <a:xfrm>
            <a:off x="303850" y="831650"/>
            <a:ext cx="2171100" cy="4134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279"/>
        <p:cNvGrpSpPr/>
        <p:nvPr/>
      </p:nvGrpSpPr>
      <p:grpSpPr>
        <a:xfrm>
          <a:off x="0" y="0"/>
          <a:ext cx="0" cy="0"/>
          <a:chOff x="0" y="0"/>
          <a:chExt cx="0" cy="0"/>
        </a:xfrm>
      </p:grpSpPr>
      <p:sp>
        <p:nvSpPr>
          <p:cNvPr id="1280" name="Google Shape;1280;p182"/>
          <p:cNvSpPr txBox="1"/>
          <p:nvPr/>
        </p:nvSpPr>
        <p:spPr>
          <a:xfrm>
            <a:off x="1521600" y="1575625"/>
            <a:ext cx="6100800" cy="440700"/>
          </a:xfrm>
          <a:prstGeom prst="rect">
            <a:avLst/>
          </a:prstGeom>
          <a:noFill/>
          <a:ln>
            <a:noFill/>
          </a:ln>
        </p:spPr>
        <p:txBody>
          <a:bodyPr spcFirstLastPara="1" wrap="square" lIns="51425" tIns="51425" rIns="51425" bIns="51425" anchor="t" anchorCtr="0">
            <a:noAutofit/>
          </a:bodyPr>
          <a:lstStyle/>
          <a:p>
            <a:pPr marL="0" marR="0" lvl="0" indent="0" algn="ctr" rtl="0">
              <a:lnSpc>
                <a:spcPct val="90000"/>
              </a:lnSpc>
              <a:spcBef>
                <a:spcPts val="0"/>
              </a:spcBef>
              <a:spcAft>
                <a:spcPts val="0"/>
              </a:spcAft>
              <a:buClr>
                <a:schemeClr val="accent1"/>
              </a:buClr>
              <a:buSzPts val="1400"/>
              <a:buFont typeface="Arial"/>
              <a:buNone/>
            </a:pPr>
            <a:r>
              <a:rPr lang="en-GB" sz="15000" b="0" i="0" u="none" strike="noStrike" cap="none">
                <a:solidFill>
                  <a:srgbClr val="FF0000"/>
                </a:solidFill>
                <a:latin typeface="Arial"/>
                <a:ea typeface="Arial"/>
                <a:cs typeface="Arial"/>
                <a:sym typeface="Arial"/>
              </a:rPr>
              <a:t>R</a:t>
            </a:r>
            <a:r>
              <a:rPr lang="en-GB" sz="15000">
                <a:solidFill>
                  <a:srgbClr val="FF0000"/>
                </a:solidFill>
              </a:rPr>
              <a:t>ed</a:t>
            </a:r>
            <a:endParaRPr sz="15000" b="0" i="0" u="none" strike="noStrike" cap="none">
              <a:solidFill>
                <a:srgbClr val="FF0000"/>
              </a:solidFill>
              <a:latin typeface="Arial"/>
              <a:ea typeface="Arial"/>
              <a:cs typeface="Arial"/>
              <a:sym typeface="Arial"/>
            </a:endParaRPr>
          </a:p>
        </p:txBody>
      </p:sp>
      <p:sp>
        <p:nvSpPr>
          <p:cNvPr id="1281" name="Google Shape;1281;p182"/>
          <p:cNvSpPr txBox="1">
            <a:spLocks noGrp="1"/>
          </p:cNvSpPr>
          <p:nvPr>
            <p:ph type="sldNum" idx="12"/>
          </p:nvPr>
        </p:nvSpPr>
        <p:spPr>
          <a:xfrm>
            <a:off x="8501900" y="4708800"/>
            <a:ext cx="384300" cy="2592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18</a:t>
            </a:fld>
            <a:endParaRPr/>
          </a:p>
        </p:txBody>
      </p:sp>
      <p:sp>
        <p:nvSpPr>
          <p:cNvPr id="1282" name="Google Shape;1282;p182"/>
          <p:cNvSpPr txBox="1">
            <a:spLocks noGrp="1"/>
          </p:cNvSpPr>
          <p:nvPr>
            <p:ph type="body" idx="1"/>
          </p:nvPr>
        </p:nvSpPr>
        <p:spPr>
          <a:xfrm>
            <a:off x="450000" y="1188025"/>
            <a:ext cx="8244000" cy="3367200"/>
          </a:xfrm>
          <a:prstGeom prst="rect">
            <a:avLst/>
          </a:prstGeom>
        </p:spPr>
        <p:txBody>
          <a:bodyPr spcFirstLastPara="1" wrap="square" lIns="0" tIns="0" rIns="0" bIns="0" anchor="t" anchorCtr="0">
            <a:noAutofit/>
          </a:bodyPr>
          <a:lstStyle/>
          <a:p>
            <a:pPr marL="0" lvl="0" indent="0" algn="l" rtl="0">
              <a:spcBef>
                <a:spcPts val="0"/>
              </a:spcBef>
              <a:spcAft>
                <a:spcPts val="1000"/>
              </a:spcAft>
              <a:buNone/>
            </a:pPr>
            <a:endParaRPr/>
          </a:p>
        </p:txBody>
      </p:sp>
      <p:sp>
        <p:nvSpPr>
          <p:cNvPr id="1283" name="Google Shape;1283;p182"/>
          <p:cNvSpPr txBox="1">
            <a:spLocks noGrp="1"/>
          </p:cNvSpPr>
          <p:nvPr>
            <p:ph type="title"/>
          </p:nvPr>
        </p:nvSpPr>
        <p:spPr>
          <a:xfrm>
            <a:off x="450000" y="306000"/>
            <a:ext cx="8244000" cy="63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1284" name="Google Shape;1284;p182"/>
          <p:cNvSpPr/>
          <p:nvPr/>
        </p:nvSpPr>
        <p:spPr>
          <a:xfrm>
            <a:off x="303850" y="831650"/>
            <a:ext cx="2171100" cy="4134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288"/>
        <p:cNvGrpSpPr/>
        <p:nvPr/>
      </p:nvGrpSpPr>
      <p:grpSpPr>
        <a:xfrm>
          <a:off x="0" y="0"/>
          <a:ext cx="0" cy="0"/>
          <a:chOff x="0" y="0"/>
          <a:chExt cx="0" cy="0"/>
        </a:xfrm>
      </p:grpSpPr>
      <p:sp>
        <p:nvSpPr>
          <p:cNvPr id="1289" name="Google Shape;1289;p183"/>
          <p:cNvSpPr txBox="1"/>
          <p:nvPr/>
        </p:nvSpPr>
        <p:spPr>
          <a:xfrm>
            <a:off x="1851450" y="1575625"/>
            <a:ext cx="5441100" cy="440700"/>
          </a:xfrm>
          <a:prstGeom prst="rect">
            <a:avLst/>
          </a:prstGeom>
          <a:noFill/>
          <a:ln>
            <a:noFill/>
          </a:ln>
        </p:spPr>
        <p:txBody>
          <a:bodyPr spcFirstLastPara="1" wrap="square" lIns="51425" tIns="51425" rIns="51425" bIns="51425" anchor="t" anchorCtr="0">
            <a:noAutofit/>
          </a:bodyPr>
          <a:lstStyle/>
          <a:p>
            <a:pPr marL="0" marR="0" lvl="0" indent="0" algn="ctr" rtl="0">
              <a:lnSpc>
                <a:spcPct val="90000"/>
              </a:lnSpc>
              <a:spcBef>
                <a:spcPts val="0"/>
              </a:spcBef>
              <a:spcAft>
                <a:spcPts val="0"/>
              </a:spcAft>
              <a:buClr>
                <a:schemeClr val="accent1"/>
              </a:buClr>
              <a:buSzPts val="1400"/>
              <a:buFont typeface="Arial"/>
              <a:buNone/>
            </a:pPr>
            <a:r>
              <a:rPr lang="en-GB" sz="15000">
                <a:solidFill>
                  <a:srgbClr val="00B050"/>
                </a:solidFill>
              </a:rPr>
              <a:t>Green</a:t>
            </a:r>
            <a:endParaRPr sz="15000" b="0" i="0" u="none" strike="noStrike" cap="none">
              <a:solidFill>
                <a:srgbClr val="00B050"/>
              </a:solidFill>
              <a:latin typeface="Arial"/>
              <a:ea typeface="Arial"/>
              <a:cs typeface="Arial"/>
              <a:sym typeface="Arial"/>
            </a:endParaRPr>
          </a:p>
        </p:txBody>
      </p:sp>
      <p:sp>
        <p:nvSpPr>
          <p:cNvPr id="1290" name="Google Shape;1290;p183"/>
          <p:cNvSpPr txBox="1">
            <a:spLocks noGrp="1"/>
          </p:cNvSpPr>
          <p:nvPr>
            <p:ph type="sldNum" idx="12"/>
          </p:nvPr>
        </p:nvSpPr>
        <p:spPr>
          <a:xfrm>
            <a:off x="8501900" y="4708800"/>
            <a:ext cx="384300" cy="2592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19</a:t>
            </a:fld>
            <a:endParaRPr/>
          </a:p>
        </p:txBody>
      </p:sp>
      <p:sp>
        <p:nvSpPr>
          <p:cNvPr id="1291" name="Google Shape;1291;p183"/>
          <p:cNvSpPr txBox="1">
            <a:spLocks noGrp="1"/>
          </p:cNvSpPr>
          <p:nvPr>
            <p:ph type="body" idx="1"/>
          </p:nvPr>
        </p:nvSpPr>
        <p:spPr>
          <a:xfrm>
            <a:off x="450000" y="1188025"/>
            <a:ext cx="8244000" cy="3367200"/>
          </a:xfrm>
          <a:prstGeom prst="rect">
            <a:avLst/>
          </a:prstGeom>
        </p:spPr>
        <p:txBody>
          <a:bodyPr spcFirstLastPara="1" wrap="square" lIns="0" tIns="0" rIns="0" bIns="0" anchor="t" anchorCtr="0">
            <a:noAutofit/>
          </a:bodyPr>
          <a:lstStyle/>
          <a:p>
            <a:pPr marL="0" lvl="0" indent="0" algn="l" rtl="0">
              <a:spcBef>
                <a:spcPts val="0"/>
              </a:spcBef>
              <a:spcAft>
                <a:spcPts val="1000"/>
              </a:spcAft>
              <a:buNone/>
            </a:pPr>
            <a:endParaRPr/>
          </a:p>
        </p:txBody>
      </p:sp>
      <p:sp>
        <p:nvSpPr>
          <p:cNvPr id="1292" name="Google Shape;1292;p183"/>
          <p:cNvSpPr txBox="1">
            <a:spLocks noGrp="1"/>
          </p:cNvSpPr>
          <p:nvPr>
            <p:ph type="title"/>
          </p:nvPr>
        </p:nvSpPr>
        <p:spPr>
          <a:xfrm>
            <a:off x="450000" y="306000"/>
            <a:ext cx="8244000" cy="63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1293" name="Google Shape;1293;p183"/>
          <p:cNvSpPr/>
          <p:nvPr/>
        </p:nvSpPr>
        <p:spPr>
          <a:xfrm>
            <a:off x="303850" y="831650"/>
            <a:ext cx="2171100" cy="4134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sp>
        <p:nvSpPr>
          <p:cNvPr id="1015" name="Google Shape;1015;p166"/>
          <p:cNvSpPr txBox="1">
            <a:spLocks noGrp="1"/>
          </p:cNvSpPr>
          <p:nvPr>
            <p:ph type="title"/>
          </p:nvPr>
        </p:nvSpPr>
        <p:spPr>
          <a:xfrm>
            <a:off x="319093" y="0"/>
            <a:ext cx="33900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000000"/>
              </a:buClr>
              <a:buSzPts val="1100"/>
              <a:buFont typeface="Arial"/>
              <a:buNone/>
            </a:pPr>
            <a:r>
              <a:rPr lang="en-GB" sz="2400"/>
              <a:t>Overview</a:t>
            </a:r>
            <a:endParaRPr sz="2400"/>
          </a:p>
        </p:txBody>
      </p:sp>
      <p:pic>
        <p:nvPicPr>
          <p:cNvPr id="1016" name="Google Shape;1016;p166"/>
          <p:cNvPicPr preferRelativeResize="0"/>
          <p:nvPr/>
        </p:nvPicPr>
        <p:blipFill>
          <a:blip r:embed="rId3">
            <a:alphaModFix/>
          </a:blip>
          <a:stretch>
            <a:fillRect/>
          </a:stretch>
        </p:blipFill>
        <p:spPr>
          <a:xfrm>
            <a:off x="2530888" y="826363"/>
            <a:ext cx="1340320" cy="1298449"/>
          </a:xfrm>
          <a:prstGeom prst="rect">
            <a:avLst/>
          </a:prstGeom>
          <a:noFill/>
          <a:ln>
            <a:noFill/>
          </a:ln>
        </p:spPr>
      </p:pic>
      <p:pic>
        <p:nvPicPr>
          <p:cNvPr id="1017" name="Google Shape;1017;p166"/>
          <p:cNvPicPr preferRelativeResize="0"/>
          <p:nvPr/>
        </p:nvPicPr>
        <p:blipFill>
          <a:blip r:embed="rId4">
            <a:alphaModFix/>
          </a:blip>
          <a:stretch>
            <a:fillRect/>
          </a:stretch>
        </p:blipFill>
        <p:spPr>
          <a:xfrm>
            <a:off x="6077087" y="994200"/>
            <a:ext cx="962775" cy="962775"/>
          </a:xfrm>
          <a:prstGeom prst="rect">
            <a:avLst/>
          </a:prstGeom>
          <a:noFill/>
          <a:ln>
            <a:noFill/>
          </a:ln>
        </p:spPr>
      </p:pic>
      <p:pic>
        <p:nvPicPr>
          <p:cNvPr id="1018" name="Google Shape;1018;p166"/>
          <p:cNvPicPr preferRelativeResize="0"/>
          <p:nvPr/>
        </p:nvPicPr>
        <p:blipFill>
          <a:blip r:embed="rId5">
            <a:alphaModFix/>
          </a:blip>
          <a:stretch>
            <a:fillRect/>
          </a:stretch>
        </p:blipFill>
        <p:spPr>
          <a:xfrm>
            <a:off x="4316163" y="994188"/>
            <a:ext cx="962775" cy="962775"/>
          </a:xfrm>
          <a:prstGeom prst="rect">
            <a:avLst/>
          </a:prstGeom>
          <a:noFill/>
          <a:ln>
            <a:noFill/>
          </a:ln>
        </p:spPr>
      </p:pic>
      <p:pic>
        <p:nvPicPr>
          <p:cNvPr id="1019" name="Google Shape;1019;p166"/>
          <p:cNvPicPr preferRelativeResize="0"/>
          <p:nvPr/>
        </p:nvPicPr>
        <p:blipFill>
          <a:blip r:embed="rId6">
            <a:alphaModFix/>
          </a:blip>
          <a:stretch>
            <a:fillRect/>
          </a:stretch>
        </p:blipFill>
        <p:spPr>
          <a:xfrm>
            <a:off x="1087525" y="992432"/>
            <a:ext cx="806251" cy="855343"/>
          </a:xfrm>
          <a:prstGeom prst="rect">
            <a:avLst/>
          </a:prstGeom>
          <a:noFill/>
          <a:ln>
            <a:noFill/>
          </a:ln>
        </p:spPr>
      </p:pic>
      <p:grpSp>
        <p:nvGrpSpPr>
          <p:cNvPr id="1020" name="Google Shape;1020;p166"/>
          <p:cNvGrpSpPr/>
          <p:nvPr/>
        </p:nvGrpSpPr>
        <p:grpSpPr>
          <a:xfrm>
            <a:off x="1087525" y="1574025"/>
            <a:ext cx="2188225" cy="2585825"/>
            <a:chOff x="1083025" y="1574025"/>
            <a:chExt cx="2188225" cy="2585825"/>
          </a:xfrm>
        </p:grpSpPr>
        <p:sp>
          <p:nvSpPr>
            <p:cNvPr id="1021" name="Google Shape;1021;p166"/>
            <p:cNvSpPr txBox="1"/>
            <p:nvPr/>
          </p:nvSpPr>
          <p:spPr>
            <a:xfrm>
              <a:off x="1604274" y="1574025"/>
              <a:ext cx="624300" cy="2412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1600"/>
                </a:spcAft>
                <a:buNone/>
              </a:pPr>
              <a:r>
                <a:rPr lang="en-GB" sz="800">
                  <a:solidFill>
                    <a:srgbClr val="0C58D3"/>
                  </a:solidFill>
                  <a:latin typeface="Roboto"/>
                  <a:ea typeface="Roboto"/>
                  <a:cs typeface="Roboto"/>
                  <a:sym typeface="Roboto"/>
                </a:rPr>
                <a:t>1. </a:t>
              </a:r>
              <a:endParaRPr sz="800">
                <a:solidFill>
                  <a:srgbClr val="0C58D3"/>
                </a:solidFill>
                <a:latin typeface="Roboto"/>
                <a:ea typeface="Roboto"/>
                <a:cs typeface="Roboto"/>
                <a:sym typeface="Roboto"/>
              </a:endParaRPr>
            </a:p>
          </p:txBody>
        </p:sp>
        <p:sp>
          <p:nvSpPr>
            <p:cNvPr id="1022" name="Google Shape;1022;p166"/>
            <p:cNvSpPr txBox="1"/>
            <p:nvPr/>
          </p:nvSpPr>
          <p:spPr>
            <a:xfrm>
              <a:off x="1270850" y="2939500"/>
              <a:ext cx="2000400" cy="528900"/>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n-GB" sz="1300" b="1">
                  <a:solidFill>
                    <a:srgbClr val="0098DB"/>
                  </a:solidFill>
                </a:rPr>
                <a:t>1.  Dual Process Models</a:t>
              </a:r>
              <a:endParaRPr sz="1300" b="1">
                <a:solidFill>
                  <a:srgbClr val="0098DB"/>
                </a:solidFill>
              </a:endParaRPr>
            </a:p>
          </p:txBody>
        </p:sp>
        <p:sp>
          <p:nvSpPr>
            <p:cNvPr id="1023" name="Google Shape;1023;p166"/>
            <p:cNvSpPr txBox="1"/>
            <p:nvPr/>
          </p:nvSpPr>
          <p:spPr>
            <a:xfrm>
              <a:off x="1236800" y="3422450"/>
              <a:ext cx="1545600" cy="7374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1100"/>
                <a:buFont typeface="Arial"/>
                <a:buNone/>
              </a:pPr>
              <a:r>
                <a:rPr lang="en-GB">
                  <a:solidFill>
                    <a:schemeClr val="dk1"/>
                  </a:solidFill>
                </a:rPr>
                <a:t>Understanding the drivers of human behaviour</a:t>
              </a:r>
              <a:endParaRPr b="1"/>
            </a:p>
            <a:p>
              <a:pPr marL="0" lvl="0" indent="0" algn="l" rtl="0">
                <a:lnSpc>
                  <a:spcPct val="115000"/>
                </a:lnSpc>
                <a:spcBef>
                  <a:spcPts val="0"/>
                </a:spcBef>
                <a:spcAft>
                  <a:spcPts val="1600"/>
                </a:spcAft>
                <a:buNone/>
              </a:pPr>
              <a:endParaRPr sz="800">
                <a:solidFill>
                  <a:srgbClr val="0C58D3"/>
                </a:solidFill>
                <a:latin typeface="Roboto"/>
                <a:ea typeface="Roboto"/>
                <a:cs typeface="Roboto"/>
                <a:sym typeface="Roboto"/>
              </a:endParaRPr>
            </a:p>
          </p:txBody>
        </p:sp>
        <p:cxnSp>
          <p:nvCxnSpPr>
            <p:cNvPr id="1024" name="Google Shape;1024;p166"/>
            <p:cNvCxnSpPr/>
            <p:nvPr/>
          </p:nvCxnSpPr>
          <p:spPr>
            <a:xfrm>
              <a:off x="2180202" y="1695421"/>
              <a:ext cx="718500" cy="741900"/>
            </a:xfrm>
            <a:prstGeom prst="straightConnector1">
              <a:avLst/>
            </a:prstGeom>
            <a:noFill/>
            <a:ln w="9525" cap="flat" cmpd="sng">
              <a:solidFill>
                <a:srgbClr val="0D5DDF"/>
              </a:solidFill>
              <a:prstDash val="solid"/>
              <a:round/>
              <a:headEnd type="none" w="sm" len="sm"/>
              <a:tailEnd type="none" w="sm" len="sm"/>
            </a:ln>
          </p:spPr>
        </p:cxnSp>
        <p:sp>
          <p:nvSpPr>
            <p:cNvPr id="1025" name="Google Shape;1025;p166"/>
            <p:cNvSpPr/>
            <p:nvPr/>
          </p:nvSpPr>
          <p:spPr>
            <a:xfrm flipH="1">
              <a:off x="1083025" y="2306625"/>
              <a:ext cx="1834800" cy="143400"/>
            </a:xfrm>
            <a:prstGeom prst="parallelogram">
              <a:avLst>
                <a:gd name="adj" fmla="val 96952"/>
              </a:avLst>
            </a:prstGeom>
            <a:solidFill>
              <a:srgbClr val="1E99D5">
                <a:alpha val="4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sp>
          <p:nvSpPr>
            <p:cNvPr id="1026" name="Google Shape;1026;p166"/>
            <p:cNvSpPr/>
            <p:nvPr/>
          </p:nvSpPr>
          <p:spPr>
            <a:xfrm>
              <a:off x="1083125" y="2460449"/>
              <a:ext cx="1834800" cy="143400"/>
            </a:xfrm>
            <a:prstGeom prst="parallelogram">
              <a:avLst>
                <a:gd name="adj" fmla="val 96952"/>
              </a:avLst>
            </a:prstGeom>
            <a:solidFill>
              <a:srgbClr val="0098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7" name="Google Shape;1027;p166"/>
          <p:cNvGrpSpPr/>
          <p:nvPr/>
        </p:nvGrpSpPr>
        <p:grpSpPr>
          <a:xfrm>
            <a:off x="2796474" y="1574025"/>
            <a:ext cx="1834900" cy="2585825"/>
            <a:chOff x="1083025" y="1574025"/>
            <a:chExt cx="1834900" cy="2585825"/>
          </a:xfrm>
        </p:grpSpPr>
        <p:sp>
          <p:nvSpPr>
            <p:cNvPr id="1028" name="Google Shape;1028;p166"/>
            <p:cNvSpPr txBox="1"/>
            <p:nvPr/>
          </p:nvSpPr>
          <p:spPr>
            <a:xfrm>
              <a:off x="1604274" y="1574025"/>
              <a:ext cx="624300" cy="2412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1600"/>
                </a:spcAft>
                <a:buNone/>
              </a:pPr>
              <a:r>
                <a:rPr lang="en-GB" sz="800">
                  <a:solidFill>
                    <a:srgbClr val="0C58D3"/>
                  </a:solidFill>
                  <a:latin typeface="Roboto"/>
                  <a:ea typeface="Roboto"/>
                  <a:cs typeface="Roboto"/>
                  <a:sym typeface="Roboto"/>
                </a:rPr>
                <a:t>2. </a:t>
              </a:r>
              <a:endParaRPr sz="800">
                <a:solidFill>
                  <a:srgbClr val="0C58D3"/>
                </a:solidFill>
                <a:latin typeface="Roboto"/>
                <a:ea typeface="Roboto"/>
                <a:cs typeface="Roboto"/>
                <a:sym typeface="Roboto"/>
              </a:endParaRPr>
            </a:p>
          </p:txBody>
        </p:sp>
        <p:sp>
          <p:nvSpPr>
            <p:cNvPr id="1029" name="Google Shape;1029;p166"/>
            <p:cNvSpPr txBox="1"/>
            <p:nvPr/>
          </p:nvSpPr>
          <p:spPr>
            <a:xfrm>
              <a:off x="1167626" y="2700000"/>
              <a:ext cx="1668600" cy="558000"/>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n-GB" sz="1300" b="1">
                  <a:solidFill>
                    <a:srgbClr val="0098DB"/>
                  </a:solidFill>
                </a:rPr>
                <a:t>2. The Story of BIT</a:t>
              </a:r>
              <a:endParaRPr sz="1300" b="1">
                <a:solidFill>
                  <a:srgbClr val="0098DB"/>
                </a:solidFill>
              </a:endParaRPr>
            </a:p>
          </p:txBody>
        </p:sp>
        <p:sp>
          <p:nvSpPr>
            <p:cNvPr id="1030" name="Google Shape;1030;p166"/>
            <p:cNvSpPr txBox="1"/>
            <p:nvPr/>
          </p:nvSpPr>
          <p:spPr>
            <a:xfrm>
              <a:off x="1229125" y="3422450"/>
              <a:ext cx="1545600" cy="7374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1100"/>
                <a:buFont typeface="Arial"/>
                <a:buNone/>
              </a:pPr>
              <a:r>
                <a:rPr lang="en-GB">
                  <a:solidFill>
                    <a:schemeClr val="dk1"/>
                  </a:solidFill>
                </a:rPr>
                <a:t>Who we are, where we come from, and our mission</a:t>
              </a:r>
              <a:endParaRPr>
                <a:solidFill>
                  <a:schemeClr val="dk1"/>
                </a:solidFill>
              </a:endParaRPr>
            </a:p>
            <a:p>
              <a:pPr marL="0" lvl="0" indent="0" algn="l" rtl="0">
                <a:lnSpc>
                  <a:spcPct val="115000"/>
                </a:lnSpc>
                <a:spcBef>
                  <a:spcPts val="0"/>
                </a:spcBef>
                <a:spcAft>
                  <a:spcPts val="1600"/>
                </a:spcAft>
                <a:buNone/>
              </a:pPr>
              <a:endParaRPr sz="800">
                <a:solidFill>
                  <a:srgbClr val="0C58D3"/>
                </a:solidFill>
                <a:latin typeface="Roboto"/>
                <a:ea typeface="Roboto"/>
                <a:cs typeface="Roboto"/>
                <a:sym typeface="Roboto"/>
              </a:endParaRPr>
            </a:p>
          </p:txBody>
        </p:sp>
        <p:cxnSp>
          <p:nvCxnSpPr>
            <p:cNvPr id="1031" name="Google Shape;1031;p166"/>
            <p:cNvCxnSpPr/>
            <p:nvPr/>
          </p:nvCxnSpPr>
          <p:spPr>
            <a:xfrm>
              <a:off x="2180202" y="1695421"/>
              <a:ext cx="718500" cy="741900"/>
            </a:xfrm>
            <a:prstGeom prst="straightConnector1">
              <a:avLst/>
            </a:prstGeom>
            <a:noFill/>
            <a:ln w="9525" cap="flat" cmpd="sng">
              <a:solidFill>
                <a:srgbClr val="0D5DDF"/>
              </a:solidFill>
              <a:prstDash val="solid"/>
              <a:round/>
              <a:headEnd type="none" w="sm" len="sm"/>
              <a:tailEnd type="none" w="sm" len="sm"/>
            </a:ln>
          </p:spPr>
        </p:cxnSp>
        <p:sp>
          <p:nvSpPr>
            <p:cNvPr id="1032" name="Google Shape;1032;p166"/>
            <p:cNvSpPr/>
            <p:nvPr/>
          </p:nvSpPr>
          <p:spPr>
            <a:xfrm flipH="1">
              <a:off x="1083025" y="2306625"/>
              <a:ext cx="1834800" cy="143400"/>
            </a:xfrm>
            <a:prstGeom prst="parallelogram">
              <a:avLst>
                <a:gd name="adj" fmla="val 96952"/>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sp>
          <p:nvSpPr>
            <p:cNvPr id="1033" name="Google Shape;1033;p166"/>
            <p:cNvSpPr/>
            <p:nvPr/>
          </p:nvSpPr>
          <p:spPr>
            <a:xfrm>
              <a:off x="1083125" y="2460449"/>
              <a:ext cx="1834800" cy="143400"/>
            </a:xfrm>
            <a:prstGeom prst="parallelogram">
              <a:avLst>
                <a:gd name="adj" fmla="val 96952"/>
              </a:avLst>
            </a:prstGeom>
            <a:solidFill>
              <a:srgbClr val="4D4F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4" name="Google Shape;1034;p166"/>
          <p:cNvGrpSpPr/>
          <p:nvPr/>
        </p:nvGrpSpPr>
        <p:grpSpPr>
          <a:xfrm>
            <a:off x="4508319" y="1573314"/>
            <a:ext cx="1969609" cy="2586525"/>
            <a:chOff x="1083025" y="1574025"/>
            <a:chExt cx="1969609" cy="2586525"/>
          </a:xfrm>
        </p:grpSpPr>
        <p:sp>
          <p:nvSpPr>
            <p:cNvPr id="1035" name="Google Shape;1035;p166"/>
            <p:cNvSpPr txBox="1"/>
            <p:nvPr/>
          </p:nvSpPr>
          <p:spPr>
            <a:xfrm>
              <a:off x="1604274" y="1574025"/>
              <a:ext cx="624300" cy="2412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1600"/>
                </a:spcAft>
                <a:buNone/>
              </a:pPr>
              <a:r>
                <a:rPr lang="en-GB" sz="800">
                  <a:solidFill>
                    <a:srgbClr val="858585"/>
                  </a:solidFill>
                  <a:latin typeface="Roboto"/>
                  <a:ea typeface="Roboto"/>
                  <a:cs typeface="Roboto"/>
                  <a:sym typeface="Roboto"/>
                </a:rPr>
                <a:t>20XX</a:t>
              </a:r>
              <a:endParaRPr sz="800">
                <a:solidFill>
                  <a:srgbClr val="858585"/>
                </a:solidFill>
                <a:latin typeface="Roboto"/>
                <a:ea typeface="Roboto"/>
                <a:cs typeface="Roboto"/>
                <a:sym typeface="Roboto"/>
              </a:endParaRPr>
            </a:p>
          </p:txBody>
        </p:sp>
        <p:sp>
          <p:nvSpPr>
            <p:cNvPr id="1036" name="Google Shape;1036;p166"/>
            <p:cNvSpPr txBox="1"/>
            <p:nvPr/>
          </p:nvSpPr>
          <p:spPr>
            <a:xfrm>
              <a:off x="1083134" y="2941436"/>
              <a:ext cx="1969500" cy="4818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None/>
              </a:pPr>
              <a:r>
                <a:rPr lang="en-GB" b="1">
                  <a:solidFill>
                    <a:srgbClr val="0098DB"/>
                  </a:solidFill>
                </a:rPr>
                <a:t>3. The EAST framework</a:t>
              </a:r>
              <a:endParaRPr sz="1000" b="1">
                <a:solidFill>
                  <a:srgbClr val="858585"/>
                </a:solidFill>
                <a:latin typeface="Roboto"/>
                <a:ea typeface="Roboto"/>
                <a:cs typeface="Roboto"/>
                <a:sym typeface="Roboto"/>
              </a:endParaRPr>
            </a:p>
          </p:txBody>
        </p:sp>
        <p:sp>
          <p:nvSpPr>
            <p:cNvPr id="1037" name="Google Shape;1037;p166"/>
            <p:cNvSpPr txBox="1"/>
            <p:nvPr/>
          </p:nvSpPr>
          <p:spPr>
            <a:xfrm>
              <a:off x="1228375" y="3423150"/>
              <a:ext cx="1545600" cy="7374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1100"/>
                <a:buFont typeface="Arial"/>
                <a:buNone/>
              </a:pPr>
              <a:r>
                <a:rPr lang="en-GB">
                  <a:solidFill>
                    <a:schemeClr val="dk1"/>
                  </a:solidFill>
                </a:rPr>
                <a:t>How to apply behavioural insights to design behavioural interventions</a:t>
              </a:r>
              <a:endParaRPr>
                <a:solidFill>
                  <a:schemeClr val="dk1"/>
                </a:solidFill>
              </a:endParaRPr>
            </a:p>
            <a:p>
              <a:pPr marL="0" lvl="0" indent="0" algn="l" rtl="0">
                <a:lnSpc>
                  <a:spcPct val="115000"/>
                </a:lnSpc>
                <a:spcBef>
                  <a:spcPts val="0"/>
                </a:spcBef>
                <a:spcAft>
                  <a:spcPts val="1600"/>
                </a:spcAft>
                <a:buNone/>
              </a:pPr>
              <a:endParaRPr sz="800">
                <a:solidFill>
                  <a:srgbClr val="858585"/>
                </a:solidFill>
                <a:latin typeface="Roboto"/>
                <a:ea typeface="Roboto"/>
                <a:cs typeface="Roboto"/>
                <a:sym typeface="Roboto"/>
              </a:endParaRPr>
            </a:p>
          </p:txBody>
        </p:sp>
        <p:cxnSp>
          <p:nvCxnSpPr>
            <p:cNvPr id="1038" name="Google Shape;1038;p166"/>
            <p:cNvCxnSpPr/>
            <p:nvPr/>
          </p:nvCxnSpPr>
          <p:spPr>
            <a:xfrm>
              <a:off x="2180202" y="1695421"/>
              <a:ext cx="718500" cy="741900"/>
            </a:xfrm>
            <a:prstGeom prst="straightConnector1">
              <a:avLst/>
            </a:prstGeom>
            <a:noFill/>
            <a:ln w="9525" cap="flat" cmpd="sng">
              <a:solidFill>
                <a:srgbClr val="C2C2C2"/>
              </a:solidFill>
              <a:prstDash val="solid"/>
              <a:round/>
              <a:headEnd type="none" w="sm" len="sm"/>
              <a:tailEnd type="none" w="sm" len="sm"/>
            </a:ln>
          </p:spPr>
        </p:cxnSp>
        <p:sp>
          <p:nvSpPr>
            <p:cNvPr id="1039" name="Google Shape;1039;p166"/>
            <p:cNvSpPr/>
            <p:nvPr/>
          </p:nvSpPr>
          <p:spPr>
            <a:xfrm flipH="1">
              <a:off x="1083025" y="2306625"/>
              <a:ext cx="1834800" cy="143400"/>
            </a:xfrm>
            <a:prstGeom prst="parallelogram">
              <a:avLst>
                <a:gd name="adj" fmla="val 96952"/>
              </a:avLst>
            </a:prstGeom>
            <a:solidFill>
              <a:srgbClr val="C2C2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sp>
          <p:nvSpPr>
            <p:cNvPr id="1040" name="Google Shape;1040;p166"/>
            <p:cNvSpPr/>
            <p:nvPr/>
          </p:nvSpPr>
          <p:spPr>
            <a:xfrm>
              <a:off x="1083125" y="2460449"/>
              <a:ext cx="1834800" cy="143400"/>
            </a:xfrm>
            <a:prstGeom prst="parallelogram">
              <a:avLst>
                <a:gd name="adj" fmla="val 96952"/>
              </a:avLst>
            </a:prstGeom>
            <a:solidFill>
              <a:srgbClr val="4D4F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1" name="Google Shape;1041;p166"/>
          <p:cNvGrpSpPr/>
          <p:nvPr/>
        </p:nvGrpSpPr>
        <p:grpSpPr>
          <a:xfrm>
            <a:off x="6221583" y="1573303"/>
            <a:ext cx="1834900" cy="2657325"/>
            <a:chOff x="1083025" y="1574025"/>
            <a:chExt cx="1834900" cy="2657325"/>
          </a:xfrm>
        </p:grpSpPr>
        <p:sp>
          <p:nvSpPr>
            <p:cNvPr id="1042" name="Google Shape;1042;p166"/>
            <p:cNvSpPr txBox="1"/>
            <p:nvPr/>
          </p:nvSpPr>
          <p:spPr>
            <a:xfrm>
              <a:off x="1604274" y="1574025"/>
              <a:ext cx="624300" cy="2412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1600"/>
                </a:spcAft>
                <a:buNone/>
              </a:pPr>
              <a:r>
                <a:rPr lang="en-GB" sz="800">
                  <a:solidFill>
                    <a:srgbClr val="858585"/>
                  </a:solidFill>
                  <a:latin typeface="Roboto"/>
                  <a:ea typeface="Roboto"/>
                  <a:cs typeface="Roboto"/>
                  <a:sym typeface="Roboto"/>
                </a:rPr>
                <a:t>20XX</a:t>
              </a:r>
              <a:endParaRPr sz="800">
                <a:solidFill>
                  <a:srgbClr val="858585"/>
                </a:solidFill>
                <a:latin typeface="Roboto"/>
                <a:ea typeface="Roboto"/>
                <a:cs typeface="Roboto"/>
                <a:sym typeface="Roboto"/>
              </a:endParaRPr>
            </a:p>
          </p:txBody>
        </p:sp>
        <p:sp>
          <p:nvSpPr>
            <p:cNvPr id="1043" name="Google Shape;1043;p166"/>
            <p:cNvSpPr txBox="1"/>
            <p:nvPr/>
          </p:nvSpPr>
          <p:spPr>
            <a:xfrm>
              <a:off x="1247875" y="2783522"/>
              <a:ext cx="1505100" cy="446400"/>
            </a:xfrm>
            <a:prstGeom prst="rect">
              <a:avLst/>
            </a:prstGeom>
            <a:noFill/>
            <a:ln>
              <a:noFill/>
            </a:ln>
          </p:spPr>
          <p:txBody>
            <a:bodyPr spcFirstLastPara="1" wrap="square" lIns="91425" tIns="91425" rIns="91425" bIns="91425" anchor="b" anchorCtr="0">
              <a:noAutofit/>
            </a:bodyPr>
            <a:lstStyle/>
            <a:p>
              <a:pPr marL="0" lvl="0" indent="0" algn="l" rtl="0">
                <a:lnSpc>
                  <a:spcPct val="90000"/>
                </a:lnSpc>
                <a:spcBef>
                  <a:spcPts val="0"/>
                </a:spcBef>
                <a:spcAft>
                  <a:spcPts val="0"/>
                </a:spcAft>
                <a:buNone/>
              </a:pPr>
              <a:r>
                <a:rPr lang="en-GB" b="1">
                  <a:solidFill>
                    <a:srgbClr val="0098DB"/>
                  </a:solidFill>
                </a:rPr>
                <a:t>4.     TESTS</a:t>
              </a:r>
              <a:endParaRPr sz="1000" b="1">
                <a:solidFill>
                  <a:srgbClr val="0098DB"/>
                </a:solidFill>
                <a:latin typeface="Roboto"/>
                <a:ea typeface="Roboto"/>
                <a:cs typeface="Roboto"/>
                <a:sym typeface="Roboto"/>
              </a:endParaRPr>
            </a:p>
          </p:txBody>
        </p:sp>
        <p:sp>
          <p:nvSpPr>
            <p:cNvPr id="1044" name="Google Shape;1044;p166"/>
            <p:cNvSpPr txBox="1"/>
            <p:nvPr/>
          </p:nvSpPr>
          <p:spPr>
            <a:xfrm>
              <a:off x="1227725" y="3493950"/>
              <a:ext cx="1545600" cy="7374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1100"/>
                <a:buFont typeface="Arial"/>
                <a:buNone/>
              </a:pPr>
              <a:r>
                <a:rPr lang="en-GB">
                  <a:solidFill>
                    <a:schemeClr val="dk1"/>
                  </a:solidFill>
                </a:rPr>
                <a:t>A guideline to structure behavioural science projects </a:t>
              </a:r>
              <a:endParaRPr>
                <a:solidFill>
                  <a:schemeClr val="dk1"/>
                </a:solidFill>
              </a:endParaRPr>
            </a:p>
            <a:p>
              <a:pPr marL="0" lvl="0" indent="0" algn="l" rtl="0">
                <a:lnSpc>
                  <a:spcPct val="115000"/>
                </a:lnSpc>
                <a:spcBef>
                  <a:spcPts val="0"/>
                </a:spcBef>
                <a:spcAft>
                  <a:spcPts val="1600"/>
                </a:spcAft>
                <a:buNone/>
              </a:pPr>
              <a:endParaRPr sz="800">
                <a:solidFill>
                  <a:srgbClr val="858585"/>
                </a:solidFill>
                <a:latin typeface="Roboto"/>
                <a:ea typeface="Roboto"/>
                <a:cs typeface="Roboto"/>
                <a:sym typeface="Roboto"/>
              </a:endParaRPr>
            </a:p>
          </p:txBody>
        </p:sp>
        <p:cxnSp>
          <p:nvCxnSpPr>
            <p:cNvPr id="1045" name="Google Shape;1045;p166"/>
            <p:cNvCxnSpPr/>
            <p:nvPr/>
          </p:nvCxnSpPr>
          <p:spPr>
            <a:xfrm>
              <a:off x="2180202" y="1695421"/>
              <a:ext cx="718500" cy="741900"/>
            </a:xfrm>
            <a:prstGeom prst="straightConnector1">
              <a:avLst/>
            </a:prstGeom>
            <a:noFill/>
            <a:ln w="9525" cap="flat" cmpd="sng">
              <a:solidFill>
                <a:srgbClr val="C2C2C2"/>
              </a:solidFill>
              <a:prstDash val="solid"/>
              <a:round/>
              <a:headEnd type="none" w="sm" len="sm"/>
              <a:tailEnd type="none" w="sm" len="sm"/>
            </a:ln>
          </p:spPr>
        </p:cxnSp>
        <p:sp>
          <p:nvSpPr>
            <p:cNvPr id="1046" name="Google Shape;1046;p166"/>
            <p:cNvSpPr/>
            <p:nvPr/>
          </p:nvSpPr>
          <p:spPr>
            <a:xfrm flipH="1">
              <a:off x="1083025" y="2306625"/>
              <a:ext cx="1834800" cy="143400"/>
            </a:xfrm>
            <a:prstGeom prst="parallelogram">
              <a:avLst>
                <a:gd name="adj" fmla="val 96952"/>
              </a:avLst>
            </a:prstGeom>
            <a:solidFill>
              <a:srgbClr val="C2C2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sp>
          <p:nvSpPr>
            <p:cNvPr id="1047" name="Google Shape;1047;p166"/>
            <p:cNvSpPr/>
            <p:nvPr/>
          </p:nvSpPr>
          <p:spPr>
            <a:xfrm>
              <a:off x="1083125" y="2460449"/>
              <a:ext cx="1834800" cy="143400"/>
            </a:xfrm>
            <a:prstGeom prst="parallelogram">
              <a:avLst>
                <a:gd name="adj" fmla="val 96952"/>
              </a:avLst>
            </a:prstGeom>
            <a:solidFill>
              <a:srgbClr val="4D4F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8" name="Google Shape;1048;p166"/>
          <p:cNvSpPr/>
          <p:nvPr/>
        </p:nvSpPr>
        <p:spPr>
          <a:xfrm>
            <a:off x="1275350" y="2913225"/>
            <a:ext cx="1477500" cy="529800"/>
          </a:xfrm>
          <a:prstGeom prst="rect">
            <a:avLst/>
          </a:prstGeom>
          <a:noFill/>
          <a:ln w="38100" cap="flat" cmpd="sng">
            <a:solidFill>
              <a:srgbClr val="0098D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297"/>
        <p:cNvGrpSpPr/>
        <p:nvPr/>
      </p:nvGrpSpPr>
      <p:grpSpPr>
        <a:xfrm>
          <a:off x="0" y="0"/>
          <a:ext cx="0" cy="0"/>
          <a:chOff x="0" y="0"/>
          <a:chExt cx="0" cy="0"/>
        </a:xfrm>
      </p:grpSpPr>
      <p:sp>
        <p:nvSpPr>
          <p:cNvPr id="1298" name="Google Shape;1298;p184"/>
          <p:cNvSpPr txBox="1"/>
          <p:nvPr/>
        </p:nvSpPr>
        <p:spPr>
          <a:xfrm>
            <a:off x="1656450" y="1575625"/>
            <a:ext cx="5831100" cy="440700"/>
          </a:xfrm>
          <a:prstGeom prst="rect">
            <a:avLst/>
          </a:prstGeom>
          <a:noFill/>
          <a:ln>
            <a:noFill/>
          </a:ln>
        </p:spPr>
        <p:txBody>
          <a:bodyPr spcFirstLastPara="1" wrap="square" lIns="51425" tIns="51425" rIns="51425" bIns="51425" anchor="t" anchorCtr="0">
            <a:noAutofit/>
          </a:bodyPr>
          <a:lstStyle/>
          <a:p>
            <a:pPr marL="0" marR="0" lvl="0" indent="0" algn="ctr" rtl="0">
              <a:lnSpc>
                <a:spcPct val="90000"/>
              </a:lnSpc>
              <a:spcBef>
                <a:spcPts val="0"/>
              </a:spcBef>
              <a:spcAft>
                <a:spcPts val="0"/>
              </a:spcAft>
              <a:buClr>
                <a:schemeClr val="accent1"/>
              </a:buClr>
              <a:buSzPts val="1400"/>
              <a:buFont typeface="Arial"/>
              <a:buNone/>
            </a:pPr>
            <a:r>
              <a:rPr lang="en-GB" sz="15000">
                <a:solidFill>
                  <a:srgbClr val="FFFF00"/>
                </a:solidFill>
              </a:rPr>
              <a:t>Yellow</a:t>
            </a:r>
            <a:endParaRPr sz="15000" b="0" i="0" u="none" strike="noStrike" cap="none">
              <a:solidFill>
                <a:srgbClr val="FFFF00"/>
              </a:solidFill>
              <a:latin typeface="Arial"/>
              <a:ea typeface="Arial"/>
              <a:cs typeface="Arial"/>
              <a:sym typeface="Arial"/>
            </a:endParaRPr>
          </a:p>
        </p:txBody>
      </p:sp>
      <p:sp>
        <p:nvSpPr>
          <p:cNvPr id="1299" name="Google Shape;1299;p184"/>
          <p:cNvSpPr txBox="1">
            <a:spLocks noGrp="1"/>
          </p:cNvSpPr>
          <p:nvPr>
            <p:ph type="sldNum" idx="12"/>
          </p:nvPr>
        </p:nvSpPr>
        <p:spPr>
          <a:xfrm>
            <a:off x="8501900" y="4708800"/>
            <a:ext cx="384300" cy="2592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20</a:t>
            </a:fld>
            <a:endParaRPr/>
          </a:p>
        </p:txBody>
      </p:sp>
      <p:sp>
        <p:nvSpPr>
          <p:cNvPr id="1300" name="Google Shape;1300;p184"/>
          <p:cNvSpPr txBox="1">
            <a:spLocks noGrp="1"/>
          </p:cNvSpPr>
          <p:nvPr>
            <p:ph type="body" idx="1"/>
          </p:nvPr>
        </p:nvSpPr>
        <p:spPr>
          <a:xfrm>
            <a:off x="450000" y="1188025"/>
            <a:ext cx="8244000" cy="3367200"/>
          </a:xfrm>
          <a:prstGeom prst="rect">
            <a:avLst/>
          </a:prstGeom>
        </p:spPr>
        <p:txBody>
          <a:bodyPr spcFirstLastPara="1" wrap="square" lIns="0" tIns="0" rIns="0" bIns="0" anchor="t" anchorCtr="0">
            <a:noAutofit/>
          </a:bodyPr>
          <a:lstStyle/>
          <a:p>
            <a:pPr marL="0" lvl="0" indent="0" algn="l" rtl="0">
              <a:spcBef>
                <a:spcPts val="0"/>
              </a:spcBef>
              <a:spcAft>
                <a:spcPts val="1000"/>
              </a:spcAft>
              <a:buNone/>
            </a:pPr>
            <a:endParaRPr/>
          </a:p>
        </p:txBody>
      </p:sp>
      <p:sp>
        <p:nvSpPr>
          <p:cNvPr id="1301" name="Google Shape;1301;p184"/>
          <p:cNvSpPr txBox="1">
            <a:spLocks noGrp="1"/>
          </p:cNvSpPr>
          <p:nvPr>
            <p:ph type="title"/>
          </p:nvPr>
        </p:nvSpPr>
        <p:spPr>
          <a:xfrm>
            <a:off x="450000" y="306000"/>
            <a:ext cx="8244000" cy="63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1302" name="Google Shape;1302;p184"/>
          <p:cNvSpPr/>
          <p:nvPr/>
        </p:nvSpPr>
        <p:spPr>
          <a:xfrm>
            <a:off x="303850" y="831650"/>
            <a:ext cx="2171100" cy="4134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306"/>
        <p:cNvGrpSpPr/>
        <p:nvPr/>
      </p:nvGrpSpPr>
      <p:grpSpPr>
        <a:xfrm>
          <a:off x="0" y="0"/>
          <a:ext cx="0" cy="0"/>
          <a:chOff x="0" y="0"/>
          <a:chExt cx="0" cy="0"/>
        </a:xfrm>
      </p:grpSpPr>
      <p:sp>
        <p:nvSpPr>
          <p:cNvPr id="1307" name="Google Shape;1307;p185"/>
          <p:cNvSpPr txBox="1"/>
          <p:nvPr/>
        </p:nvSpPr>
        <p:spPr>
          <a:xfrm>
            <a:off x="1656450" y="1575625"/>
            <a:ext cx="5831100" cy="440700"/>
          </a:xfrm>
          <a:prstGeom prst="rect">
            <a:avLst/>
          </a:prstGeom>
          <a:noFill/>
          <a:ln>
            <a:noFill/>
          </a:ln>
        </p:spPr>
        <p:txBody>
          <a:bodyPr spcFirstLastPara="1" wrap="square" lIns="51425" tIns="51425" rIns="51425" bIns="51425" anchor="t" anchorCtr="0">
            <a:noAutofit/>
          </a:bodyPr>
          <a:lstStyle/>
          <a:p>
            <a:pPr marL="0" marR="0" lvl="0" indent="0" algn="ctr" rtl="0">
              <a:lnSpc>
                <a:spcPct val="90000"/>
              </a:lnSpc>
              <a:spcBef>
                <a:spcPts val="0"/>
              </a:spcBef>
              <a:spcAft>
                <a:spcPts val="0"/>
              </a:spcAft>
              <a:buClr>
                <a:schemeClr val="accent1"/>
              </a:buClr>
              <a:buSzPts val="1400"/>
              <a:buFont typeface="Arial"/>
              <a:buNone/>
            </a:pPr>
            <a:r>
              <a:rPr lang="en-GB" sz="15000">
                <a:solidFill>
                  <a:schemeClr val="accent5"/>
                </a:solidFill>
              </a:rPr>
              <a:t>Pink</a:t>
            </a:r>
            <a:endParaRPr sz="15000" b="0" i="0" u="none" strike="noStrike" cap="none">
              <a:solidFill>
                <a:schemeClr val="accent5"/>
              </a:solidFill>
              <a:latin typeface="Arial"/>
              <a:ea typeface="Arial"/>
              <a:cs typeface="Arial"/>
              <a:sym typeface="Arial"/>
            </a:endParaRPr>
          </a:p>
        </p:txBody>
      </p:sp>
      <p:sp>
        <p:nvSpPr>
          <p:cNvPr id="1308" name="Google Shape;1308;p185"/>
          <p:cNvSpPr txBox="1">
            <a:spLocks noGrp="1"/>
          </p:cNvSpPr>
          <p:nvPr>
            <p:ph type="sldNum" idx="12"/>
          </p:nvPr>
        </p:nvSpPr>
        <p:spPr>
          <a:xfrm>
            <a:off x="8501900" y="4708800"/>
            <a:ext cx="384300" cy="2592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21</a:t>
            </a:fld>
            <a:endParaRPr/>
          </a:p>
        </p:txBody>
      </p:sp>
      <p:sp>
        <p:nvSpPr>
          <p:cNvPr id="1309" name="Google Shape;1309;p185"/>
          <p:cNvSpPr txBox="1">
            <a:spLocks noGrp="1"/>
          </p:cNvSpPr>
          <p:nvPr>
            <p:ph type="body" idx="1"/>
          </p:nvPr>
        </p:nvSpPr>
        <p:spPr>
          <a:xfrm>
            <a:off x="450000" y="1188025"/>
            <a:ext cx="8244000" cy="3367200"/>
          </a:xfrm>
          <a:prstGeom prst="rect">
            <a:avLst/>
          </a:prstGeom>
        </p:spPr>
        <p:txBody>
          <a:bodyPr spcFirstLastPara="1" wrap="square" lIns="0" tIns="0" rIns="0" bIns="0" anchor="t" anchorCtr="0">
            <a:noAutofit/>
          </a:bodyPr>
          <a:lstStyle/>
          <a:p>
            <a:pPr marL="0" lvl="0" indent="0" algn="l" rtl="0">
              <a:spcBef>
                <a:spcPts val="0"/>
              </a:spcBef>
              <a:spcAft>
                <a:spcPts val="1000"/>
              </a:spcAft>
              <a:buNone/>
            </a:pPr>
            <a:endParaRPr/>
          </a:p>
        </p:txBody>
      </p:sp>
      <p:sp>
        <p:nvSpPr>
          <p:cNvPr id="1310" name="Google Shape;1310;p185"/>
          <p:cNvSpPr txBox="1">
            <a:spLocks noGrp="1"/>
          </p:cNvSpPr>
          <p:nvPr>
            <p:ph type="title"/>
          </p:nvPr>
        </p:nvSpPr>
        <p:spPr>
          <a:xfrm>
            <a:off x="450000" y="306000"/>
            <a:ext cx="8244000" cy="63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1311" name="Google Shape;1311;p185"/>
          <p:cNvSpPr/>
          <p:nvPr/>
        </p:nvSpPr>
        <p:spPr>
          <a:xfrm>
            <a:off x="303850" y="831650"/>
            <a:ext cx="2171100" cy="4134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315"/>
        <p:cNvGrpSpPr/>
        <p:nvPr/>
      </p:nvGrpSpPr>
      <p:grpSpPr>
        <a:xfrm>
          <a:off x="0" y="0"/>
          <a:ext cx="0" cy="0"/>
          <a:chOff x="0" y="0"/>
          <a:chExt cx="0" cy="0"/>
        </a:xfrm>
      </p:grpSpPr>
      <p:sp>
        <p:nvSpPr>
          <p:cNvPr id="1316" name="Google Shape;1316;p186"/>
          <p:cNvSpPr txBox="1"/>
          <p:nvPr/>
        </p:nvSpPr>
        <p:spPr>
          <a:xfrm>
            <a:off x="1851450" y="1575625"/>
            <a:ext cx="5441100" cy="440700"/>
          </a:xfrm>
          <a:prstGeom prst="rect">
            <a:avLst/>
          </a:prstGeom>
          <a:noFill/>
          <a:ln>
            <a:noFill/>
          </a:ln>
        </p:spPr>
        <p:txBody>
          <a:bodyPr spcFirstLastPara="1" wrap="square" lIns="51425" tIns="51425" rIns="51425" bIns="51425" anchor="t" anchorCtr="0">
            <a:noAutofit/>
          </a:bodyPr>
          <a:lstStyle/>
          <a:p>
            <a:pPr marL="0" marR="0" lvl="0" indent="0" algn="ctr" rtl="0">
              <a:lnSpc>
                <a:spcPct val="90000"/>
              </a:lnSpc>
              <a:spcBef>
                <a:spcPts val="0"/>
              </a:spcBef>
              <a:spcAft>
                <a:spcPts val="0"/>
              </a:spcAft>
              <a:buClr>
                <a:schemeClr val="accent1"/>
              </a:buClr>
              <a:buSzPts val="1400"/>
              <a:buFont typeface="Arial"/>
              <a:buNone/>
            </a:pPr>
            <a:r>
              <a:rPr lang="en-GB" sz="15000">
                <a:solidFill>
                  <a:srgbClr val="00B050"/>
                </a:solidFill>
              </a:rPr>
              <a:t>Green</a:t>
            </a:r>
            <a:endParaRPr sz="15000" b="0" i="0" u="none" strike="noStrike" cap="none">
              <a:solidFill>
                <a:srgbClr val="00B050"/>
              </a:solidFill>
              <a:latin typeface="Arial"/>
              <a:ea typeface="Arial"/>
              <a:cs typeface="Arial"/>
              <a:sym typeface="Arial"/>
            </a:endParaRPr>
          </a:p>
        </p:txBody>
      </p:sp>
      <p:sp>
        <p:nvSpPr>
          <p:cNvPr id="1317" name="Google Shape;1317;p186"/>
          <p:cNvSpPr txBox="1">
            <a:spLocks noGrp="1"/>
          </p:cNvSpPr>
          <p:nvPr>
            <p:ph type="sldNum" idx="12"/>
          </p:nvPr>
        </p:nvSpPr>
        <p:spPr>
          <a:xfrm>
            <a:off x="8501900" y="4708800"/>
            <a:ext cx="384300" cy="2592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22</a:t>
            </a:fld>
            <a:endParaRPr/>
          </a:p>
        </p:txBody>
      </p:sp>
      <p:sp>
        <p:nvSpPr>
          <p:cNvPr id="1318" name="Google Shape;1318;p186"/>
          <p:cNvSpPr txBox="1">
            <a:spLocks noGrp="1"/>
          </p:cNvSpPr>
          <p:nvPr>
            <p:ph type="body" idx="1"/>
          </p:nvPr>
        </p:nvSpPr>
        <p:spPr>
          <a:xfrm>
            <a:off x="450000" y="1188025"/>
            <a:ext cx="8244000" cy="3367200"/>
          </a:xfrm>
          <a:prstGeom prst="rect">
            <a:avLst/>
          </a:prstGeom>
        </p:spPr>
        <p:txBody>
          <a:bodyPr spcFirstLastPara="1" wrap="square" lIns="0" tIns="0" rIns="0" bIns="0" anchor="t" anchorCtr="0">
            <a:noAutofit/>
          </a:bodyPr>
          <a:lstStyle/>
          <a:p>
            <a:pPr marL="0" lvl="0" indent="0" algn="l" rtl="0">
              <a:spcBef>
                <a:spcPts val="0"/>
              </a:spcBef>
              <a:spcAft>
                <a:spcPts val="1000"/>
              </a:spcAft>
              <a:buNone/>
            </a:pPr>
            <a:endParaRPr/>
          </a:p>
        </p:txBody>
      </p:sp>
      <p:sp>
        <p:nvSpPr>
          <p:cNvPr id="1319" name="Google Shape;1319;p186"/>
          <p:cNvSpPr txBox="1">
            <a:spLocks noGrp="1"/>
          </p:cNvSpPr>
          <p:nvPr>
            <p:ph type="title"/>
          </p:nvPr>
        </p:nvSpPr>
        <p:spPr>
          <a:xfrm>
            <a:off x="450000" y="306000"/>
            <a:ext cx="8244000" cy="63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1320" name="Google Shape;1320;p186"/>
          <p:cNvSpPr/>
          <p:nvPr/>
        </p:nvSpPr>
        <p:spPr>
          <a:xfrm>
            <a:off x="303850" y="831650"/>
            <a:ext cx="2171100" cy="4134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324"/>
        <p:cNvGrpSpPr/>
        <p:nvPr/>
      </p:nvGrpSpPr>
      <p:grpSpPr>
        <a:xfrm>
          <a:off x="0" y="0"/>
          <a:ext cx="0" cy="0"/>
          <a:chOff x="0" y="0"/>
          <a:chExt cx="0" cy="0"/>
        </a:xfrm>
      </p:grpSpPr>
      <p:sp>
        <p:nvSpPr>
          <p:cNvPr id="1325" name="Google Shape;1325;p187"/>
          <p:cNvSpPr txBox="1"/>
          <p:nvPr/>
        </p:nvSpPr>
        <p:spPr>
          <a:xfrm>
            <a:off x="1656450" y="1575625"/>
            <a:ext cx="5831100" cy="440700"/>
          </a:xfrm>
          <a:prstGeom prst="rect">
            <a:avLst/>
          </a:prstGeom>
          <a:noFill/>
          <a:ln>
            <a:noFill/>
          </a:ln>
        </p:spPr>
        <p:txBody>
          <a:bodyPr spcFirstLastPara="1" wrap="square" lIns="51425" tIns="51425" rIns="51425" bIns="51425" anchor="t" anchorCtr="0">
            <a:noAutofit/>
          </a:bodyPr>
          <a:lstStyle/>
          <a:p>
            <a:pPr marL="0" marR="0" lvl="0" indent="0" algn="ctr" rtl="0">
              <a:lnSpc>
                <a:spcPct val="90000"/>
              </a:lnSpc>
              <a:spcBef>
                <a:spcPts val="0"/>
              </a:spcBef>
              <a:spcAft>
                <a:spcPts val="0"/>
              </a:spcAft>
              <a:buClr>
                <a:schemeClr val="accent1"/>
              </a:buClr>
              <a:buSzPts val="1400"/>
              <a:buFont typeface="Arial"/>
              <a:buNone/>
            </a:pPr>
            <a:r>
              <a:rPr lang="en-GB" sz="15000">
                <a:solidFill>
                  <a:srgbClr val="FFFF00"/>
                </a:solidFill>
              </a:rPr>
              <a:t>Yellow</a:t>
            </a:r>
            <a:endParaRPr sz="15000" b="0" i="0" u="none" strike="noStrike" cap="none">
              <a:solidFill>
                <a:srgbClr val="FFFF00"/>
              </a:solidFill>
              <a:latin typeface="Arial"/>
              <a:ea typeface="Arial"/>
              <a:cs typeface="Arial"/>
              <a:sym typeface="Arial"/>
            </a:endParaRPr>
          </a:p>
        </p:txBody>
      </p:sp>
      <p:sp>
        <p:nvSpPr>
          <p:cNvPr id="1326" name="Google Shape;1326;p187"/>
          <p:cNvSpPr txBox="1">
            <a:spLocks noGrp="1"/>
          </p:cNvSpPr>
          <p:nvPr>
            <p:ph type="sldNum" idx="12"/>
          </p:nvPr>
        </p:nvSpPr>
        <p:spPr>
          <a:xfrm>
            <a:off x="8501900" y="4708800"/>
            <a:ext cx="384300" cy="2592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23</a:t>
            </a:fld>
            <a:endParaRPr/>
          </a:p>
        </p:txBody>
      </p:sp>
      <p:sp>
        <p:nvSpPr>
          <p:cNvPr id="1327" name="Google Shape;1327;p187"/>
          <p:cNvSpPr txBox="1">
            <a:spLocks noGrp="1"/>
          </p:cNvSpPr>
          <p:nvPr>
            <p:ph type="body" idx="1"/>
          </p:nvPr>
        </p:nvSpPr>
        <p:spPr>
          <a:xfrm>
            <a:off x="450000" y="1188025"/>
            <a:ext cx="8244000" cy="3367200"/>
          </a:xfrm>
          <a:prstGeom prst="rect">
            <a:avLst/>
          </a:prstGeom>
        </p:spPr>
        <p:txBody>
          <a:bodyPr spcFirstLastPara="1" wrap="square" lIns="0" tIns="0" rIns="0" bIns="0" anchor="t" anchorCtr="0">
            <a:noAutofit/>
          </a:bodyPr>
          <a:lstStyle/>
          <a:p>
            <a:pPr marL="0" lvl="0" indent="0" algn="l" rtl="0">
              <a:spcBef>
                <a:spcPts val="0"/>
              </a:spcBef>
              <a:spcAft>
                <a:spcPts val="1000"/>
              </a:spcAft>
              <a:buNone/>
            </a:pPr>
            <a:endParaRPr/>
          </a:p>
        </p:txBody>
      </p:sp>
      <p:sp>
        <p:nvSpPr>
          <p:cNvPr id="1328" name="Google Shape;1328;p187"/>
          <p:cNvSpPr txBox="1">
            <a:spLocks noGrp="1"/>
          </p:cNvSpPr>
          <p:nvPr>
            <p:ph type="title"/>
          </p:nvPr>
        </p:nvSpPr>
        <p:spPr>
          <a:xfrm>
            <a:off x="450000" y="306000"/>
            <a:ext cx="8244000" cy="63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1329" name="Google Shape;1329;p187"/>
          <p:cNvSpPr/>
          <p:nvPr/>
        </p:nvSpPr>
        <p:spPr>
          <a:xfrm>
            <a:off x="303850" y="831650"/>
            <a:ext cx="2171100" cy="4134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333"/>
        <p:cNvGrpSpPr/>
        <p:nvPr/>
      </p:nvGrpSpPr>
      <p:grpSpPr>
        <a:xfrm>
          <a:off x="0" y="0"/>
          <a:ext cx="0" cy="0"/>
          <a:chOff x="0" y="0"/>
          <a:chExt cx="0" cy="0"/>
        </a:xfrm>
      </p:grpSpPr>
      <p:sp>
        <p:nvSpPr>
          <p:cNvPr id="1334" name="Google Shape;1334;p188"/>
          <p:cNvSpPr txBox="1"/>
          <p:nvPr/>
        </p:nvSpPr>
        <p:spPr>
          <a:xfrm>
            <a:off x="2609400" y="1575631"/>
            <a:ext cx="3925200" cy="440700"/>
          </a:xfrm>
          <a:prstGeom prst="rect">
            <a:avLst/>
          </a:prstGeom>
          <a:noFill/>
          <a:ln>
            <a:noFill/>
          </a:ln>
        </p:spPr>
        <p:txBody>
          <a:bodyPr spcFirstLastPara="1" wrap="square" lIns="51425" tIns="51425" rIns="51425" bIns="51425" anchor="t" anchorCtr="0">
            <a:noAutofit/>
          </a:bodyPr>
          <a:lstStyle/>
          <a:p>
            <a:pPr marL="0" marR="0" lvl="0" indent="0" algn="ctr" rtl="0">
              <a:lnSpc>
                <a:spcPct val="90000"/>
              </a:lnSpc>
              <a:spcBef>
                <a:spcPts val="0"/>
              </a:spcBef>
              <a:spcAft>
                <a:spcPts val="0"/>
              </a:spcAft>
              <a:buClr>
                <a:schemeClr val="accent1"/>
              </a:buClr>
              <a:buSzPts val="1400"/>
              <a:buFont typeface="Arial"/>
              <a:buNone/>
            </a:pPr>
            <a:r>
              <a:rPr lang="en-GB" sz="15000" b="0" i="0" u="none" strike="noStrike" cap="none">
                <a:solidFill>
                  <a:schemeClr val="accent1"/>
                </a:solidFill>
                <a:latin typeface="Arial"/>
                <a:ea typeface="Arial"/>
                <a:cs typeface="Arial"/>
                <a:sym typeface="Arial"/>
              </a:rPr>
              <a:t>Blue</a:t>
            </a:r>
            <a:endParaRPr sz="15000" b="0" i="0" u="none" strike="noStrike" cap="none">
              <a:solidFill>
                <a:srgbClr val="000000"/>
              </a:solidFill>
              <a:latin typeface="Arial"/>
              <a:ea typeface="Arial"/>
              <a:cs typeface="Arial"/>
              <a:sym typeface="Arial"/>
            </a:endParaRPr>
          </a:p>
        </p:txBody>
      </p:sp>
      <p:sp>
        <p:nvSpPr>
          <p:cNvPr id="1335" name="Google Shape;1335;p188"/>
          <p:cNvSpPr txBox="1">
            <a:spLocks noGrp="1"/>
          </p:cNvSpPr>
          <p:nvPr>
            <p:ph type="sldNum" idx="12"/>
          </p:nvPr>
        </p:nvSpPr>
        <p:spPr>
          <a:xfrm>
            <a:off x="8501900" y="4708800"/>
            <a:ext cx="384300" cy="2592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24</a:t>
            </a:fld>
            <a:endParaRPr/>
          </a:p>
        </p:txBody>
      </p:sp>
      <p:sp>
        <p:nvSpPr>
          <p:cNvPr id="1336" name="Google Shape;1336;p188"/>
          <p:cNvSpPr txBox="1">
            <a:spLocks noGrp="1"/>
          </p:cNvSpPr>
          <p:nvPr>
            <p:ph type="body" idx="1"/>
          </p:nvPr>
        </p:nvSpPr>
        <p:spPr>
          <a:xfrm>
            <a:off x="450000" y="1188025"/>
            <a:ext cx="8244000" cy="3367200"/>
          </a:xfrm>
          <a:prstGeom prst="rect">
            <a:avLst/>
          </a:prstGeom>
        </p:spPr>
        <p:txBody>
          <a:bodyPr spcFirstLastPara="1" wrap="square" lIns="0" tIns="0" rIns="0" bIns="0" anchor="t" anchorCtr="0">
            <a:noAutofit/>
          </a:bodyPr>
          <a:lstStyle/>
          <a:p>
            <a:pPr marL="0" lvl="0" indent="0" algn="l" rtl="0">
              <a:spcBef>
                <a:spcPts val="0"/>
              </a:spcBef>
              <a:spcAft>
                <a:spcPts val="1000"/>
              </a:spcAft>
              <a:buNone/>
            </a:pPr>
            <a:endParaRPr/>
          </a:p>
        </p:txBody>
      </p:sp>
      <p:sp>
        <p:nvSpPr>
          <p:cNvPr id="1337" name="Google Shape;1337;p188"/>
          <p:cNvSpPr txBox="1">
            <a:spLocks noGrp="1"/>
          </p:cNvSpPr>
          <p:nvPr>
            <p:ph type="title"/>
          </p:nvPr>
        </p:nvSpPr>
        <p:spPr>
          <a:xfrm>
            <a:off x="450000" y="306000"/>
            <a:ext cx="8244000" cy="63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1338" name="Google Shape;1338;p188"/>
          <p:cNvSpPr/>
          <p:nvPr/>
        </p:nvSpPr>
        <p:spPr>
          <a:xfrm>
            <a:off x="303850" y="831650"/>
            <a:ext cx="2171100" cy="4134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342"/>
        <p:cNvGrpSpPr/>
        <p:nvPr/>
      </p:nvGrpSpPr>
      <p:grpSpPr>
        <a:xfrm>
          <a:off x="0" y="0"/>
          <a:ext cx="0" cy="0"/>
          <a:chOff x="0" y="0"/>
          <a:chExt cx="0" cy="0"/>
        </a:xfrm>
      </p:grpSpPr>
      <p:sp>
        <p:nvSpPr>
          <p:cNvPr id="1343" name="Google Shape;1343;p189"/>
          <p:cNvSpPr txBox="1"/>
          <p:nvPr/>
        </p:nvSpPr>
        <p:spPr>
          <a:xfrm>
            <a:off x="1348500" y="1575625"/>
            <a:ext cx="6447000" cy="440700"/>
          </a:xfrm>
          <a:prstGeom prst="rect">
            <a:avLst/>
          </a:prstGeom>
          <a:noFill/>
          <a:ln>
            <a:noFill/>
          </a:ln>
        </p:spPr>
        <p:txBody>
          <a:bodyPr spcFirstLastPara="1" wrap="square" lIns="51425" tIns="51425" rIns="51425" bIns="51425" anchor="t" anchorCtr="0">
            <a:noAutofit/>
          </a:bodyPr>
          <a:lstStyle/>
          <a:p>
            <a:pPr marL="0" marR="0" lvl="0" indent="0" algn="ctr" rtl="0">
              <a:lnSpc>
                <a:spcPct val="90000"/>
              </a:lnSpc>
              <a:spcBef>
                <a:spcPts val="0"/>
              </a:spcBef>
              <a:spcAft>
                <a:spcPts val="0"/>
              </a:spcAft>
              <a:buClr>
                <a:schemeClr val="accent1"/>
              </a:buClr>
              <a:buSzPts val="1400"/>
              <a:buFont typeface="Arial"/>
              <a:buNone/>
            </a:pPr>
            <a:r>
              <a:rPr lang="en-GB" sz="15000">
                <a:solidFill>
                  <a:srgbClr val="FF0000"/>
                </a:solidFill>
              </a:rPr>
              <a:t>Pink</a:t>
            </a:r>
            <a:endParaRPr sz="15000" b="0" i="0" u="none" strike="noStrike" cap="none">
              <a:solidFill>
                <a:srgbClr val="FF0000"/>
              </a:solidFill>
              <a:latin typeface="Arial"/>
              <a:ea typeface="Arial"/>
              <a:cs typeface="Arial"/>
              <a:sym typeface="Arial"/>
            </a:endParaRPr>
          </a:p>
        </p:txBody>
      </p:sp>
      <p:sp>
        <p:nvSpPr>
          <p:cNvPr id="1344" name="Google Shape;1344;p189"/>
          <p:cNvSpPr txBox="1">
            <a:spLocks noGrp="1"/>
          </p:cNvSpPr>
          <p:nvPr>
            <p:ph type="sldNum" idx="12"/>
          </p:nvPr>
        </p:nvSpPr>
        <p:spPr>
          <a:xfrm>
            <a:off x="8501900" y="4708800"/>
            <a:ext cx="384300" cy="2592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25</a:t>
            </a:fld>
            <a:endParaRPr/>
          </a:p>
        </p:txBody>
      </p:sp>
      <p:sp>
        <p:nvSpPr>
          <p:cNvPr id="1345" name="Google Shape;1345;p189"/>
          <p:cNvSpPr txBox="1">
            <a:spLocks noGrp="1"/>
          </p:cNvSpPr>
          <p:nvPr>
            <p:ph type="body" idx="1"/>
          </p:nvPr>
        </p:nvSpPr>
        <p:spPr>
          <a:xfrm>
            <a:off x="450000" y="1188025"/>
            <a:ext cx="8244000" cy="3367200"/>
          </a:xfrm>
          <a:prstGeom prst="rect">
            <a:avLst/>
          </a:prstGeom>
        </p:spPr>
        <p:txBody>
          <a:bodyPr spcFirstLastPara="1" wrap="square" lIns="0" tIns="0" rIns="0" bIns="0" anchor="t" anchorCtr="0">
            <a:noAutofit/>
          </a:bodyPr>
          <a:lstStyle/>
          <a:p>
            <a:pPr marL="0" lvl="0" indent="0" algn="l" rtl="0">
              <a:spcBef>
                <a:spcPts val="0"/>
              </a:spcBef>
              <a:spcAft>
                <a:spcPts val="1000"/>
              </a:spcAft>
              <a:buNone/>
            </a:pPr>
            <a:endParaRPr/>
          </a:p>
        </p:txBody>
      </p:sp>
      <p:sp>
        <p:nvSpPr>
          <p:cNvPr id="1346" name="Google Shape;1346;p189"/>
          <p:cNvSpPr txBox="1">
            <a:spLocks noGrp="1"/>
          </p:cNvSpPr>
          <p:nvPr>
            <p:ph type="title"/>
          </p:nvPr>
        </p:nvSpPr>
        <p:spPr>
          <a:xfrm>
            <a:off x="450000" y="306000"/>
            <a:ext cx="8244000" cy="63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1347" name="Google Shape;1347;p189"/>
          <p:cNvSpPr/>
          <p:nvPr/>
        </p:nvSpPr>
        <p:spPr>
          <a:xfrm>
            <a:off x="303850" y="831650"/>
            <a:ext cx="2171100" cy="4134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351"/>
        <p:cNvGrpSpPr/>
        <p:nvPr/>
      </p:nvGrpSpPr>
      <p:grpSpPr>
        <a:xfrm>
          <a:off x="0" y="0"/>
          <a:ext cx="0" cy="0"/>
          <a:chOff x="0" y="0"/>
          <a:chExt cx="0" cy="0"/>
        </a:xfrm>
      </p:grpSpPr>
      <p:sp>
        <p:nvSpPr>
          <p:cNvPr id="1352" name="Google Shape;1352;p190"/>
          <p:cNvSpPr txBox="1"/>
          <p:nvPr/>
        </p:nvSpPr>
        <p:spPr>
          <a:xfrm>
            <a:off x="1781250" y="1575625"/>
            <a:ext cx="5581500" cy="440700"/>
          </a:xfrm>
          <a:prstGeom prst="rect">
            <a:avLst/>
          </a:prstGeom>
          <a:noFill/>
          <a:ln>
            <a:noFill/>
          </a:ln>
        </p:spPr>
        <p:txBody>
          <a:bodyPr spcFirstLastPara="1" wrap="square" lIns="51425" tIns="51425" rIns="51425" bIns="51425" anchor="t" anchorCtr="0">
            <a:noAutofit/>
          </a:bodyPr>
          <a:lstStyle/>
          <a:p>
            <a:pPr marL="0" marR="0" lvl="0" indent="0" algn="ctr" rtl="0">
              <a:lnSpc>
                <a:spcPct val="90000"/>
              </a:lnSpc>
              <a:spcBef>
                <a:spcPts val="0"/>
              </a:spcBef>
              <a:spcAft>
                <a:spcPts val="0"/>
              </a:spcAft>
              <a:buClr>
                <a:schemeClr val="accent1"/>
              </a:buClr>
              <a:buSzPts val="1400"/>
              <a:buFont typeface="Arial"/>
              <a:buNone/>
            </a:pPr>
            <a:r>
              <a:rPr lang="en-GB" sz="15000">
                <a:solidFill>
                  <a:schemeClr val="accent1"/>
                </a:solidFill>
              </a:rPr>
              <a:t>Green</a:t>
            </a:r>
            <a:endParaRPr sz="15000" b="0" i="0" u="none" strike="noStrike" cap="none">
              <a:solidFill>
                <a:srgbClr val="000000"/>
              </a:solidFill>
              <a:latin typeface="Arial"/>
              <a:ea typeface="Arial"/>
              <a:cs typeface="Arial"/>
              <a:sym typeface="Arial"/>
            </a:endParaRPr>
          </a:p>
        </p:txBody>
      </p:sp>
      <p:sp>
        <p:nvSpPr>
          <p:cNvPr id="1353" name="Google Shape;1353;p190"/>
          <p:cNvSpPr txBox="1">
            <a:spLocks noGrp="1"/>
          </p:cNvSpPr>
          <p:nvPr>
            <p:ph type="sldNum" idx="12"/>
          </p:nvPr>
        </p:nvSpPr>
        <p:spPr>
          <a:xfrm>
            <a:off x="8501900" y="4708800"/>
            <a:ext cx="384300" cy="2592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26</a:t>
            </a:fld>
            <a:endParaRPr/>
          </a:p>
        </p:txBody>
      </p:sp>
      <p:sp>
        <p:nvSpPr>
          <p:cNvPr id="1354" name="Google Shape;1354;p190"/>
          <p:cNvSpPr txBox="1">
            <a:spLocks noGrp="1"/>
          </p:cNvSpPr>
          <p:nvPr>
            <p:ph type="body" idx="1"/>
          </p:nvPr>
        </p:nvSpPr>
        <p:spPr>
          <a:xfrm>
            <a:off x="450000" y="1188025"/>
            <a:ext cx="8244000" cy="3367200"/>
          </a:xfrm>
          <a:prstGeom prst="rect">
            <a:avLst/>
          </a:prstGeom>
        </p:spPr>
        <p:txBody>
          <a:bodyPr spcFirstLastPara="1" wrap="square" lIns="0" tIns="0" rIns="0" bIns="0" anchor="t" anchorCtr="0">
            <a:noAutofit/>
          </a:bodyPr>
          <a:lstStyle/>
          <a:p>
            <a:pPr marL="0" lvl="0" indent="0" algn="l" rtl="0">
              <a:spcBef>
                <a:spcPts val="0"/>
              </a:spcBef>
              <a:spcAft>
                <a:spcPts val="1000"/>
              </a:spcAft>
              <a:buNone/>
            </a:pPr>
            <a:endParaRPr/>
          </a:p>
        </p:txBody>
      </p:sp>
      <p:sp>
        <p:nvSpPr>
          <p:cNvPr id="1355" name="Google Shape;1355;p190"/>
          <p:cNvSpPr txBox="1">
            <a:spLocks noGrp="1"/>
          </p:cNvSpPr>
          <p:nvPr>
            <p:ph type="title"/>
          </p:nvPr>
        </p:nvSpPr>
        <p:spPr>
          <a:xfrm>
            <a:off x="450000" y="306000"/>
            <a:ext cx="8244000" cy="63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1356" name="Google Shape;1356;p190"/>
          <p:cNvSpPr/>
          <p:nvPr/>
        </p:nvSpPr>
        <p:spPr>
          <a:xfrm>
            <a:off x="303850" y="831650"/>
            <a:ext cx="2171100" cy="4134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360"/>
        <p:cNvGrpSpPr/>
        <p:nvPr/>
      </p:nvGrpSpPr>
      <p:grpSpPr>
        <a:xfrm>
          <a:off x="0" y="0"/>
          <a:ext cx="0" cy="0"/>
          <a:chOff x="0" y="0"/>
          <a:chExt cx="0" cy="0"/>
        </a:xfrm>
      </p:grpSpPr>
      <p:sp>
        <p:nvSpPr>
          <p:cNvPr id="1361" name="Google Shape;1361;p191"/>
          <p:cNvSpPr txBox="1"/>
          <p:nvPr/>
        </p:nvSpPr>
        <p:spPr>
          <a:xfrm>
            <a:off x="1656450" y="1575625"/>
            <a:ext cx="5831100" cy="440700"/>
          </a:xfrm>
          <a:prstGeom prst="rect">
            <a:avLst/>
          </a:prstGeom>
          <a:noFill/>
          <a:ln>
            <a:noFill/>
          </a:ln>
        </p:spPr>
        <p:txBody>
          <a:bodyPr spcFirstLastPara="1" wrap="square" lIns="51425" tIns="51425" rIns="51425" bIns="51425" anchor="t" anchorCtr="0">
            <a:noAutofit/>
          </a:bodyPr>
          <a:lstStyle/>
          <a:p>
            <a:pPr marL="0" marR="0" lvl="0" indent="0" algn="ctr" rtl="0">
              <a:lnSpc>
                <a:spcPct val="90000"/>
              </a:lnSpc>
              <a:spcBef>
                <a:spcPts val="0"/>
              </a:spcBef>
              <a:spcAft>
                <a:spcPts val="0"/>
              </a:spcAft>
              <a:buClr>
                <a:schemeClr val="accent1"/>
              </a:buClr>
              <a:buSzPts val="1400"/>
              <a:buFont typeface="Arial"/>
              <a:buNone/>
            </a:pPr>
            <a:r>
              <a:rPr lang="en-GB" sz="15000">
                <a:solidFill>
                  <a:srgbClr val="00B050"/>
                </a:solidFill>
              </a:rPr>
              <a:t>Yellow</a:t>
            </a:r>
            <a:endParaRPr sz="15000" b="0" i="0" u="none" strike="noStrike" cap="none">
              <a:solidFill>
                <a:srgbClr val="00B050"/>
              </a:solidFill>
              <a:latin typeface="Arial"/>
              <a:ea typeface="Arial"/>
              <a:cs typeface="Arial"/>
              <a:sym typeface="Arial"/>
            </a:endParaRPr>
          </a:p>
        </p:txBody>
      </p:sp>
      <p:sp>
        <p:nvSpPr>
          <p:cNvPr id="1362" name="Google Shape;1362;p191"/>
          <p:cNvSpPr txBox="1">
            <a:spLocks noGrp="1"/>
          </p:cNvSpPr>
          <p:nvPr>
            <p:ph type="sldNum" idx="12"/>
          </p:nvPr>
        </p:nvSpPr>
        <p:spPr>
          <a:xfrm>
            <a:off x="8501900" y="4708800"/>
            <a:ext cx="384300" cy="2592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27</a:t>
            </a:fld>
            <a:endParaRPr/>
          </a:p>
        </p:txBody>
      </p:sp>
      <p:sp>
        <p:nvSpPr>
          <p:cNvPr id="1363" name="Google Shape;1363;p191"/>
          <p:cNvSpPr txBox="1">
            <a:spLocks noGrp="1"/>
          </p:cNvSpPr>
          <p:nvPr>
            <p:ph type="body" idx="1"/>
          </p:nvPr>
        </p:nvSpPr>
        <p:spPr>
          <a:xfrm>
            <a:off x="450000" y="1188025"/>
            <a:ext cx="8244000" cy="3367200"/>
          </a:xfrm>
          <a:prstGeom prst="rect">
            <a:avLst/>
          </a:prstGeom>
        </p:spPr>
        <p:txBody>
          <a:bodyPr spcFirstLastPara="1" wrap="square" lIns="0" tIns="0" rIns="0" bIns="0" anchor="t" anchorCtr="0">
            <a:noAutofit/>
          </a:bodyPr>
          <a:lstStyle/>
          <a:p>
            <a:pPr marL="0" lvl="0" indent="0" algn="l" rtl="0">
              <a:spcBef>
                <a:spcPts val="0"/>
              </a:spcBef>
              <a:spcAft>
                <a:spcPts val="1000"/>
              </a:spcAft>
              <a:buNone/>
            </a:pPr>
            <a:endParaRPr/>
          </a:p>
        </p:txBody>
      </p:sp>
      <p:sp>
        <p:nvSpPr>
          <p:cNvPr id="1364" name="Google Shape;1364;p191"/>
          <p:cNvSpPr txBox="1">
            <a:spLocks noGrp="1"/>
          </p:cNvSpPr>
          <p:nvPr>
            <p:ph type="title"/>
          </p:nvPr>
        </p:nvSpPr>
        <p:spPr>
          <a:xfrm>
            <a:off x="450000" y="306000"/>
            <a:ext cx="8244000" cy="63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1365" name="Google Shape;1365;p191"/>
          <p:cNvSpPr/>
          <p:nvPr/>
        </p:nvSpPr>
        <p:spPr>
          <a:xfrm>
            <a:off x="303850" y="831650"/>
            <a:ext cx="2171100" cy="4134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369"/>
        <p:cNvGrpSpPr/>
        <p:nvPr/>
      </p:nvGrpSpPr>
      <p:grpSpPr>
        <a:xfrm>
          <a:off x="0" y="0"/>
          <a:ext cx="0" cy="0"/>
          <a:chOff x="0" y="0"/>
          <a:chExt cx="0" cy="0"/>
        </a:xfrm>
      </p:grpSpPr>
      <p:sp>
        <p:nvSpPr>
          <p:cNvPr id="1370" name="Google Shape;1370;p192"/>
          <p:cNvSpPr txBox="1"/>
          <p:nvPr/>
        </p:nvSpPr>
        <p:spPr>
          <a:xfrm>
            <a:off x="1656450" y="1575625"/>
            <a:ext cx="5831100" cy="440700"/>
          </a:xfrm>
          <a:prstGeom prst="rect">
            <a:avLst/>
          </a:prstGeom>
          <a:noFill/>
          <a:ln>
            <a:noFill/>
          </a:ln>
        </p:spPr>
        <p:txBody>
          <a:bodyPr spcFirstLastPara="1" wrap="square" lIns="51425" tIns="51425" rIns="51425" bIns="51425" anchor="t" anchorCtr="0">
            <a:noAutofit/>
          </a:bodyPr>
          <a:lstStyle/>
          <a:p>
            <a:pPr marL="0" marR="0" lvl="0" indent="0" algn="ctr" rtl="0">
              <a:lnSpc>
                <a:spcPct val="90000"/>
              </a:lnSpc>
              <a:spcBef>
                <a:spcPts val="0"/>
              </a:spcBef>
              <a:spcAft>
                <a:spcPts val="0"/>
              </a:spcAft>
              <a:buClr>
                <a:schemeClr val="accent1"/>
              </a:buClr>
              <a:buSzPts val="1400"/>
              <a:buFont typeface="Arial"/>
              <a:buNone/>
            </a:pPr>
            <a:r>
              <a:rPr lang="en-GB" sz="15000">
                <a:solidFill>
                  <a:srgbClr val="FFFF00"/>
                </a:solidFill>
              </a:rPr>
              <a:t>Pink</a:t>
            </a:r>
            <a:endParaRPr sz="15000" b="0" i="0" u="none" strike="noStrike" cap="none">
              <a:solidFill>
                <a:srgbClr val="FFFF00"/>
              </a:solidFill>
              <a:latin typeface="Arial"/>
              <a:ea typeface="Arial"/>
              <a:cs typeface="Arial"/>
              <a:sym typeface="Arial"/>
            </a:endParaRPr>
          </a:p>
        </p:txBody>
      </p:sp>
      <p:sp>
        <p:nvSpPr>
          <p:cNvPr id="1371" name="Google Shape;1371;p192"/>
          <p:cNvSpPr txBox="1">
            <a:spLocks noGrp="1"/>
          </p:cNvSpPr>
          <p:nvPr>
            <p:ph type="sldNum" idx="12"/>
          </p:nvPr>
        </p:nvSpPr>
        <p:spPr>
          <a:xfrm>
            <a:off x="8501900" y="4708800"/>
            <a:ext cx="384300" cy="2592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28</a:t>
            </a:fld>
            <a:endParaRPr/>
          </a:p>
        </p:txBody>
      </p:sp>
      <p:sp>
        <p:nvSpPr>
          <p:cNvPr id="1372" name="Google Shape;1372;p192"/>
          <p:cNvSpPr txBox="1">
            <a:spLocks noGrp="1"/>
          </p:cNvSpPr>
          <p:nvPr>
            <p:ph type="body" idx="1"/>
          </p:nvPr>
        </p:nvSpPr>
        <p:spPr>
          <a:xfrm>
            <a:off x="450000" y="1188025"/>
            <a:ext cx="8244000" cy="3367200"/>
          </a:xfrm>
          <a:prstGeom prst="rect">
            <a:avLst/>
          </a:prstGeom>
        </p:spPr>
        <p:txBody>
          <a:bodyPr spcFirstLastPara="1" wrap="square" lIns="0" tIns="0" rIns="0" bIns="0" anchor="t" anchorCtr="0">
            <a:noAutofit/>
          </a:bodyPr>
          <a:lstStyle/>
          <a:p>
            <a:pPr marL="0" lvl="0" indent="0" algn="l" rtl="0">
              <a:spcBef>
                <a:spcPts val="0"/>
              </a:spcBef>
              <a:spcAft>
                <a:spcPts val="1000"/>
              </a:spcAft>
              <a:buNone/>
            </a:pPr>
            <a:endParaRPr/>
          </a:p>
        </p:txBody>
      </p:sp>
      <p:sp>
        <p:nvSpPr>
          <p:cNvPr id="1373" name="Google Shape;1373;p192"/>
          <p:cNvSpPr txBox="1">
            <a:spLocks noGrp="1"/>
          </p:cNvSpPr>
          <p:nvPr>
            <p:ph type="title"/>
          </p:nvPr>
        </p:nvSpPr>
        <p:spPr>
          <a:xfrm>
            <a:off x="450000" y="306000"/>
            <a:ext cx="8244000" cy="63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1374" name="Google Shape;1374;p192"/>
          <p:cNvSpPr/>
          <p:nvPr/>
        </p:nvSpPr>
        <p:spPr>
          <a:xfrm>
            <a:off x="303850" y="831650"/>
            <a:ext cx="2171100" cy="4134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378"/>
        <p:cNvGrpSpPr/>
        <p:nvPr/>
      </p:nvGrpSpPr>
      <p:grpSpPr>
        <a:xfrm>
          <a:off x="0" y="0"/>
          <a:ext cx="0" cy="0"/>
          <a:chOff x="0" y="0"/>
          <a:chExt cx="0" cy="0"/>
        </a:xfrm>
      </p:grpSpPr>
      <p:sp>
        <p:nvSpPr>
          <p:cNvPr id="1379" name="Google Shape;1379;p193"/>
          <p:cNvSpPr txBox="1"/>
          <p:nvPr/>
        </p:nvSpPr>
        <p:spPr>
          <a:xfrm>
            <a:off x="1521600" y="1575625"/>
            <a:ext cx="6100800" cy="440700"/>
          </a:xfrm>
          <a:prstGeom prst="rect">
            <a:avLst/>
          </a:prstGeom>
          <a:noFill/>
          <a:ln>
            <a:noFill/>
          </a:ln>
        </p:spPr>
        <p:txBody>
          <a:bodyPr spcFirstLastPara="1" wrap="square" lIns="51425" tIns="51425" rIns="51425" bIns="51425" anchor="t" anchorCtr="0">
            <a:noAutofit/>
          </a:bodyPr>
          <a:lstStyle/>
          <a:p>
            <a:pPr marL="0" marR="0" lvl="0" indent="0" algn="ctr" rtl="0">
              <a:lnSpc>
                <a:spcPct val="90000"/>
              </a:lnSpc>
              <a:spcBef>
                <a:spcPts val="0"/>
              </a:spcBef>
              <a:spcAft>
                <a:spcPts val="0"/>
              </a:spcAft>
              <a:buClr>
                <a:schemeClr val="accent1"/>
              </a:buClr>
              <a:buSzPts val="1400"/>
              <a:buFont typeface="Arial"/>
              <a:buNone/>
            </a:pPr>
            <a:r>
              <a:rPr lang="en-GB" sz="15000">
                <a:solidFill>
                  <a:srgbClr val="FF0000"/>
                </a:solidFill>
              </a:rPr>
              <a:t>Red</a:t>
            </a:r>
            <a:endParaRPr sz="15000" b="0" i="0" u="none" strike="noStrike" cap="none">
              <a:solidFill>
                <a:srgbClr val="FF0000"/>
              </a:solidFill>
              <a:latin typeface="Arial"/>
              <a:ea typeface="Arial"/>
              <a:cs typeface="Arial"/>
              <a:sym typeface="Arial"/>
            </a:endParaRPr>
          </a:p>
        </p:txBody>
      </p:sp>
      <p:sp>
        <p:nvSpPr>
          <p:cNvPr id="1380" name="Google Shape;1380;p193"/>
          <p:cNvSpPr txBox="1">
            <a:spLocks noGrp="1"/>
          </p:cNvSpPr>
          <p:nvPr>
            <p:ph type="sldNum" idx="12"/>
          </p:nvPr>
        </p:nvSpPr>
        <p:spPr>
          <a:xfrm>
            <a:off x="8501900" y="4708800"/>
            <a:ext cx="384300" cy="2592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29</a:t>
            </a:fld>
            <a:endParaRPr/>
          </a:p>
        </p:txBody>
      </p:sp>
      <p:sp>
        <p:nvSpPr>
          <p:cNvPr id="1381" name="Google Shape;1381;p193"/>
          <p:cNvSpPr txBox="1">
            <a:spLocks noGrp="1"/>
          </p:cNvSpPr>
          <p:nvPr>
            <p:ph type="body" idx="1"/>
          </p:nvPr>
        </p:nvSpPr>
        <p:spPr>
          <a:xfrm>
            <a:off x="450000" y="1188025"/>
            <a:ext cx="8244000" cy="3367200"/>
          </a:xfrm>
          <a:prstGeom prst="rect">
            <a:avLst/>
          </a:prstGeom>
        </p:spPr>
        <p:txBody>
          <a:bodyPr spcFirstLastPara="1" wrap="square" lIns="0" tIns="0" rIns="0" bIns="0" anchor="t" anchorCtr="0">
            <a:noAutofit/>
          </a:bodyPr>
          <a:lstStyle/>
          <a:p>
            <a:pPr marL="0" lvl="0" indent="0" algn="l" rtl="0">
              <a:spcBef>
                <a:spcPts val="0"/>
              </a:spcBef>
              <a:spcAft>
                <a:spcPts val="1000"/>
              </a:spcAft>
              <a:buNone/>
            </a:pPr>
            <a:endParaRPr/>
          </a:p>
        </p:txBody>
      </p:sp>
      <p:sp>
        <p:nvSpPr>
          <p:cNvPr id="1382" name="Google Shape;1382;p193"/>
          <p:cNvSpPr txBox="1">
            <a:spLocks noGrp="1"/>
          </p:cNvSpPr>
          <p:nvPr>
            <p:ph type="title"/>
          </p:nvPr>
        </p:nvSpPr>
        <p:spPr>
          <a:xfrm>
            <a:off x="450000" y="306000"/>
            <a:ext cx="8244000" cy="63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1383" name="Google Shape;1383;p193"/>
          <p:cNvSpPr/>
          <p:nvPr/>
        </p:nvSpPr>
        <p:spPr>
          <a:xfrm>
            <a:off x="303850" y="831650"/>
            <a:ext cx="2171100" cy="4134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sp>
        <p:nvSpPr>
          <p:cNvPr id="1053" name="Google Shape;1053;p167"/>
          <p:cNvSpPr txBox="1">
            <a:spLocks noGrp="1"/>
          </p:cNvSpPr>
          <p:nvPr>
            <p:ph type="title"/>
          </p:nvPr>
        </p:nvSpPr>
        <p:spPr>
          <a:xfrm>
            <a:off x="616500" y="1944050"/>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Clr>
                <a:schemeClr val="dk1"/>
              </a:buClr>
              <a:buSzPts val="1100"/>
              <a:buFont typeface="Arial"/>
              <a:buNone/>
            </a:pPr>
            <a:r>
              <a:rPr lang="en-GB" i="1">
                <a:solidFill>
                  <a:schemeClr val="lt1"/>
                </a:solidFill>
                <a:latin typeface="Arial"/>
                <a:ea typeface="Arial"/>
                <a:cs typeface="Arial"/>
                <a:sym typeface="Arial"/>
              </a:rPr>
              <a:t>Dual Process Models</a:t>
            </a:r>
            <a:endParaRPr i="1">
              <a:solidFill>
                <a:schemeClr val="lt1"/>
              </a:solidFill>
              <a:latin typeface="Arial"/>
              <a:ea typeface="Arial"/>
              <a:cs typeface="Arial"/>
              <a:sym typeface="Arial"/>
            </a:endParaRPr>
          </a:p>
          <a:p>
            <a:pPr marL="0" lvl="0" indent="0" algn="l" rtl="0">
              <a:spcBef>
                <a:spcPts val="0"/>
              </a:spcBef>
              <a:spcAft>
                <a:spcPts val="0"/>
              </a:spcAft>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387"/>
        <p:cNvGrpSpPr/>
        <p:nvPr/>
      </p:nvGrpSpPr>
      <p:grpSpPr>
        <a:xfrm>
          <a:off x="0" y="0"/>
          <a:ext cx="0" cy="0"/>
          <a:chOff x="0" y="0"/>
          <a:chExt cx="0" cy="0"/>
        </a:xfrm>
      </p:grpSpPr>
      <p:sp>
        <p:nvSpPr>
          <p:cNvPr id="1388" name="Google Shape;1388;p194"/>
          <p:cNvSpPr txBox="1"/>
          <p:nvPr/>
        </p:nvSpPr>
        <p:spPr>
          <a:xfrm>
            <a:off x="1656450" y="1575625"/>
            <a:ext cx="5831100" cy="440700"/>
          </a:xfrm>
          <a:prstGeom prst="rect">
            <a:avLst/>
          </a:prstGeom>
          <a:noFill/>
          <a:ln>
            <a:noFill/>
          </a:ln>
        </p:spPr>
        <p:txBody>
          <a:bodyPr spcFirstLastPara="1" wrap="square" lIns="51425" tIns="51425" rIns="51425" bIns="51425" anchor="t" anchorCtr="0">
            <a:noAutofit/>
          </a:bodyPr>
          <a:lstStyle/>
          <a:p>
            <a:pPr marL="0" marR="0" lvl="0" indent="0" algn="ctr" rtl="0">
              <a:lnSpc>
                <a:spcPct val="90000"/>
              </a:lnSpc>
              <a:spcBef>
                <a:spcPts val="0"/>
              </a:spcBef>
              <a:spcAft>
                <a:spcPts val="0"/>
              </a:spcAft>
              <a:buClr>
                <a:schemeClr val="accent1"/>
              </a:buClr>
              <a:buSzPts val="1400"/>
              <a:buFont typeface="Arial"/>
              <a:buNone/>
            </a:pPr>
            <a:r>
              <a:rPr lang="en-GB" sz="15000">
                <a:solidFill>
                  <a:srgbClr val="00B050"/>
                </a:solidFill>
              </a:rPr>
              <a:t>Yellow</a:t>
            </a:r>
            <a:endParaRPr sz="15000" b="0" i="0" u="none" strike="noStrike" cap="none">
              <a:solidFill>
                <a:srgbClr val="00B050"/>
              </a:solidFill>
              <a:latin typeface="Arial"/>
              <a:ea typeface="Arial"/>
              <a:cs typeface="Arial"/>
              <a:sym typeface="Arial"/>
            </a:endParaRPr>
          </a:p>
        </p:txBody>
      </p:sp>
      <p:sp>
        <p:nvSpPr>
          <p:cNvPr id="1389" name="Google Shape;1389;p194"/>
          <p:cNvSpPr txBox="1">
            <a:spLocks noGrp="1"/>
          </p:cNvSpPr>
          <p:nvPr>
            <p:ph type="sldNum" idx="12"/>
          </p:nvPr>
        </p:nvSpPr>
        <p:spPr>
          <a:xfrm>
            <a:off x="8501900" y="4708800"/>
            <a:ext cx="384300" cy="2592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30</a:t>
            </a:fld>
            <a:endParaRPr/>
          </a:p>
        </p:txBody>
      </p:sp>
      <p:sp>
        <p:nvSpPr>
          <p:cNvPr id="1390" name="Google Shape;1390;p194"/>
          <p:cNvSpPr txBox="1">
            <a:spLocks noGrp="1"/>
          </p:cNvSpPr>
          <p:nvPr>
            <p:ph type="body" idx="1"/>
          </p:nvPr>
        </p:nvSpPr>
        <p:spPr>
          <a:xfrm>
            <a:off x="450000" y="1188025"/>
            <a:ext cx="8244000" cy="3367200"/>
          </a:xfrm>
          <a:prstGeom prst="rect">
            <a:avLst/>
          </a:prstGeom>
        </p:spPr>
        <p:txBody>
          <a:bodyPr spcFirstLastPara="1" wrap="square" lIns="0" tIns="0" rIns="0" bIns="0" anchor="t" anchorCtr="0">
            <a:noAutofit/>
          </a:bodyPr>
          <a:lstStyle/>
          <a:p>
            <a:pPr marL="0" lvl="0" indent="0" algn="l" rtl="0">
              <a:spcBef>
                <a:spcPts val="0"/>
              </a:spcBef>
              <a:spcAft>
                <a:spcPts val="1000"/>
              </a:spcAft>
              <a:buNone/>
            </a:pPr>
            <a:endParaRPr/>
          </a:p>
        </p:txBody>
      </p:sp>
      <p:sp>
        <p:nvSpPr>
          <p:cNvPr id="1391" name="Google Shape;1391;p194"/>
          <p:cNvSpPr txBox="1">
            <a:spLocks noGrp="1"/>
          </p:cNvSpPr>
          <p:nvPr>
            <p:ph type="title"/>
          </p:nvPr>
        </p:nvSpPr>
        <p:spPr>
          <a:xfrm>
            <a:off x="450000" y="306000"/>
            <a:ext cx="8244000" cy="63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1392" name="Google Shape;1392;p194"/>
          <p:cNvSpPr/>
          <p:nvPr/>
        </p:nvSpPr>
        <p:spPr>
          <a:xfrm>
            <a:off x="303850" y="831650"/>
            <a:ext cx="2171100" cy="4134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396"/>
        <p:cNvGrpSpPr/>
        <p:nvPr/>
      </p:nvGrpSpPr>
      <p:grpSpPr>
        <a:xfrm>
          <a:off x="0" y="0"/>
          <a:ext cx="0" cy="0"/>
          <a:chOff x="0" y="0"/>
          <a:chExt cx="0" cy="0"/>
        </a:xfrm>
      </p:grpSpPr>
      <p:sp>
        <p:nvSpPr>
          <p:cNvPr id="1397" name="Google Shape;1397;p195"/>
          <p:cNvSpPr txBox="1"/>
          <p:nvPr/>
        </p:nvSpPr>
        <p:spPr>
          <a:xfrm>
            <a:off x="1656450" y="1575625"/>
            <a:ext cx="5831100" cy="440700"/>
          </a:xfrm>
          <a:prstGeom prst="rect">
            <a:avLst/>
          </a:prstGeom>
          <a:noFill/>
          <a:ln>
            <a:noFill/>
          </a:ln>
        </p:spPr>
        <p:txBody>
          <a:bodyPr spcFirstLastPara="1" wrap="square" lIns="51425" tIns="51425" rIns="51425" bIns="51425" anchor="t" anchorCtr="0">
            <a:noAutofit/>
          </a:bodyPr>
          <a:lstStyle/>
          <a:p>
            <a:pPr marL="0" marR="0" lvl="0" indent="0" algn="ctr" rtl="0">
              <a:lnSpc>
                <a:spcPct val="90000"/>
              </a:lnSpc>
              <a:spcBef>
                <a:spcPts val="0"/>
              </a:spcBef>
              <a:spcAft>
                <a:spcPts val="0"/>
              </a:spcAft>
              <a:buClr>
                <a:schemeClr val="accent1"/>
              </a:buClr>
              <a:buSzPts val="1400"/>
              <a:buFont typeface="Arial"/>
              <a:buNone/>
            </a:pPr>
            <a:r>
              <a:rPr lang="en-GB" sz="15000">
                <a:solidFill>
                  <a:srgbClr val="FFFF00"/>
                </a:solidFill>
              </a:rPr>
              <a:t>Yellow</a:t>
            </a:r>
            <a:endParaRPr sz="15000" b="0" i="0" u="none" strike="noStrike" cap="none">
              <a:solidFill>
                <a:srgbClr val="FFFF00"/>
              </a:solidFill>
              <a:latin typeface="Arial"/>
              <a:ea typeface="Arial"/>
              <a:cs typeface="Arial"/>
              <a:sym typeface="Arial"/>
            </a:endParaRPr>
          </a:p>
        </p:txBody>
      </p:sp>
      <p:sp>
        <p:nvSpPr>
          <p:cNvPr id="1398" name="Google Shape;1398;p195"/>
          <p:cNvSpPr txBox="1">
            <a:spLocks noGrp="1"/>
          </p:cNvSpPr>
          <p:nvPr>
            <p:ph type="sldNum" idx="12"/>
          </p:nvPr>
        </p:nvSpPr>
        <p:spPr>
          <a:xfrm>
            <a:off x="8501900" y="4708800"/>
            <a:ext cx="384300" cy="2592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31</a:t>
            </a:fld>
            <a:endParaRPr/>
          </a:p>
        </p:txBody>
      </p:sp>
      <p:sp>
        <p:nvSpPr>
          <p:cNvPr id="1399" name="Google Shape;1399;p195"/>
          <p:cNvSpPr txBox="1">
            <a:spLocks noGrp="1"/>
          </p:cNvSpPr>
          <p:nvPr>
            <p:ph type="body" idx="1"/>
          </p:nvPr>
        </p:nvSpPr>
        <p:spPr>
          <a:xfrm>
            <a:off x="450000" y="1188025"/>
            <a:ext cx="8244000" cy="3367200"/>
          </a:xfrm>
          <a:prstGeom prst="rect">
            <a:avLst/>
          </a:prstGeom>
        </p:spPr>
        <p:txBody>
          <a:bodyPr spcFirstLastPara="1" wrap="square" lIns="0" tIns="0" rIns="0" bIns="0" anchor="t" anchorCtr="0">
            <a:noAutofit/>
          </a:bodyPr>
          <a:lstStyle/>
          <a:p>
            <a:pPr marL="0" lvl="0" indent="0" algn="l" rtl="0">
              <a:spcBef>
                <a:spcPts val="0"/>
              </a:spcBef>
              <a:spcAft>
                <a:spcPts val="1000"/>
              </a:spcAft>
              <a:buNone/>
            </a:pPr>
            <a:endParaRPr/>
          </a:p>
        </p:txBody>
      </p:sp>
      <p:sp>
        <p:nvSpPr>
          <p:cNvPr id="1400" name="Google Shape;1400;p195"/>
          <p:cNvSpPr txBox="1">
            <a:spLocks noGrp="1"/>
          </p:cNvSpPr>
          <p:nvPr>
            <p:ph type="title"/>
          </p:nvPr>
        </p:nvSpPr>
        <p:spPr>
          <a:xfrm>
            <a:off x="450000" y="306000"/>
            <a:ext cx="8244000" cy="63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1401" name="Google Shape;1401;p195"/>
          <p:cNvSpPr/>
          <p:nvPr/>
        </p:nvSpPr>
        <p:spPr>
          <a:xfrm>
            <a:off x="303850" y="831650"/>
            <a:ext cx="2171100" cy="4134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405"/>
        <p:cNvGrpSpPr/>
        <p:nvPr/>
      </p:nvGrpSpPr>
      <p:grpSpPr>
        <a:xfrm>
          <a:off x="0" y="0"/>
          <a:ext cx="0" cy="0"/>
          <a:chOff x="0" y="0"/>
          <a:chExt cx="0" cy="0"/>
        </a:xfrm>
      </p:grpSpPr>
      <p:sp>
        <p:nvSpPr>
          <p:cNvPr id="1406" name="Google Shape;1406;p196"/>
          <p:cNvSpPr txBox="1"/>
          <p:nvPr/>
        </p:nvSpPr>
        <p:spPr>
          <a:xfrm>
            <a:off x="2609400" y="1575631"/>
            <a:ext cx="3925200" cy="440700"/>
          </a:xfrm>
          <a:prstGeom prst="rect">
            <a:avLst/>
          </a:prstGeom>
          <a:noFill/>
          <a:ln>
            <a:noFill/>
          </a:ln>
        </p:spPr>
        <p:txBody>
          <a:bodyPr spcFirstLastPara="1" wrap="square" lIns="51425" tIns="51425" rIns="51425" bIns="51425" anchor="t" anchorCtr="0">
            <a:noAutofit/>
          </a:bodyPr>
          <a:lstStyle/>
          <a:p>
            <a:pPr marL="0" marR="0" lvl="0" indent="0" algn="ctr" rtl="0">
              <a:lnSpc>
                <a:spcPct val="90000"/>
              </a:lnSpc>
              <a:spcBef>
                <a:spcPts val="0"/>
              </a:spcBef>
              <a:spcAft>
                <a:spcPts val="0"/>
              </a:spcAft>
              <a:buClr>
                <a:schemeClr val="accent1"/>
              </a:buClr>
              <a:buSzPts val="1400"/>
              <a:buFont typeface="Arial"/>
              <a:buNone/>
            </a:pPr>
            <a:r>
              <a:rPr lang="en-GB" sz="15000" b="0" i="0" u="none" strike="noStrike" cap="none">
                <a:solidFill>
                  <a:srgbClr val="FF0000"/>
                </a:solidFill>
                <a:latin typeface="Arial"/>
                <a:ea typeface="Arial"/>
                <a:cs typeface="Arial"/>
                <a:sym typeface="Arial"/>
              </a:rPr>
              <a:t>B</a:t>
            </a:r>
            <a:r>
              <a:rPr lang="en-GB" sz="15000">
                <a:solidFill>
                  <a:srgbClr val="FF0000"/>
                </a:solidFill>
              </a:rPr>
              <a:t>lue</a:t>
            </a:r>
            <a:endParaRPr sz="15000" b="0" i="0" u="none" strike="noStrike" cap="none">
              <a:solidFill>
                <a:srgbClr val="FF0000"/>
              </a:solidFill>
              <a:latin typeface="Arial"/>
              <a:ea typeface="Arial"/>
              <a:cs typeface="Arial"/>
              <a:sym typeface="Arial"/>
            </a:endParaRPr>
          </a:p>
        </p:txBody>
      </p:sp>
      <p:sp>
        <p:nvSpPr>
          <p:cNvPr id="1407" name="Google Shape;1407;p196"/>
          <p:cNvSpPr txBox="1">
            <a:spLocks noGrp="1"/>
          </p:cNvSpPr>
          <p:nvPr>
            <p:ph type="sldNum" idx="12"/>
          </p:nvPr>
        </p:nvSpPr>
        <p:spPr>
          <a:xfrm>
            <a:off x="8501900" y="4708800"/>
            <a:ext cx="384300" cy="2592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32</a:t>
            </a:fld>
            <a:endParaRPr/>
          </a:p>
        </p:txBody>
      </p:sp>
      <p:sp>
        <p:nvSpPr>
          <p:cNvPr id="1408" name="Google Shape;1408;p196"/>
          <p:cNvSpPr txBox="1">
            <a:spLocks noGrp="1"/>
          </p:cNvSpPr>
          <p:nvPr>
            <p:ph type="body" idx="1"/>
          </p:nvPr>
        </p:nvSpPr>
        <p:spPr>
          <a:xfrm>
            <a:off x="450000" y="1188025"/>
            <a:ext cx="8244000" cy="3367200"/>
          </a:xfrm>
          <a:prstGeom prst="rect">
            <a:avLst/>
          </a:prstGeom>
        </p:spPr>
        <p:txBody>
          <a:bodyPr spcFirstLastPara="1" wrap="square" lIns="0" tIns="0" rIns="0" bIns="0" anchor="t" anchorCtr="0">
            <a:noAutofit/>
          </a:bodyPr>
          <a:lstStyle/>
          <a:p>
            <a:pPr marL="0" lvl="0" indent="0" algn="l" rtl="0">
              <a:spcBef>
                <a:spcPts val="0"/>
              </a:spcBef>
              <a:spcAft>
                <a:spcPts val="1000"/>
              </a:spcAft>
              <a:buNone/>
            </a:pPr>
            <a:endParaRPr/>
          </a:p>
        </p:txBody>
      </p:sp>
      <p:sp>
        <p:nvSpPr>
          <p:cNvPr id="1409" name="Google Shape;1409;p196"/>
          <p:cNvSpPr txBox="1">
            <a:spLocks noGrp="1"/>
          </p:cNvSpPr>
          <p:nvPr>
            <p:ph type="title"/>
          </p:nvPr>
        </p:nvSpPr>
        <p:spPr>
          <a:xfrm>
            <a:off x="450000" y="306000"/>
            <a:ext cx="8244000" cy="63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1410" name="Google Shape;1410;p196"/>
          <p:cNvSpPr/>
          <p:nvPr/>
        </p:nvSpPr>
        <p:spPr>
          <a:xfrm>
            <a:off x="303850" y="831650"/>
            <a:ext cx="2171100" cy="4134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414"/>
        <p:cNvGrpSpPr/>
        <p:nvPr/>
      </p:nvGrpSpPr>
      <p:grpSpPr>
        <a:xfrm>
          <a:off x="0" y="0"/>
          <a:ext cx="0" cy="0"/>
          <a:chOff x="0" y="0"/>
          <a:chExt cx="0" cy="0"/>
        </a:xfrm>
      </p:grpSpPr>
      <p:sp>
        <p:nvSpPr>
          <p:cNvPr id="1415" name="Google Shape;1415;p197"/>
          <p:cNvSpPr txBox="1"/>
          <p:nvPr/>
        </p:nvSpPr>
        <p:spPr>
          <a:xfrm>
            <a:off x="1781250" y="1575625"/>
            <a:ext cx="5581500" cy="440700"/>
          </a:xfrm>
          <a:prstGeom prst="rect">
            <a:avLst/>
          </a:prstGeom>
          <a:noFill/>
          <a:ln>
            <a:noFill/>
          </a:ln>
        </p:spPr>
        <p:txBody>
          <a:bodyPr spcFirstLastPara="1" wrap="square" lIns="51425" tIns="51425" rIns="51425" bIns="51425" anchor="t" anchorCtr="0">
            <a:noAutofit/>
          </a:bodyPr>
          <a:lstStyle/>
          <a:p>
            <a:pPr marL="0" marR="0" lvl="0" indent="0" algn="ctr" rtl="0">
              <a:lnSpc>
                <a:spcPct val="90000"/>
              </a:lnSpc>
              <a:spcBef>
                <a:spcPts val="0"/>
              </a:spcBef>
              <a:spcAft>
                <a:spcPts val="0"/>
              </a:spcAft>
              <a:buClr>
                <a:schemeClr val="accent1"/>
              </a:buClr>
              <a:buSzPts val="1400"/>
              <a:buFont typeface="Arial"/>
              <a:buNone/>
            </a:pPr>
            <a:r>
              <a:rPr lang="en-GB" sz="15000">
                <a:solidFill>
                  <a:schemeClr val="accent1"/>
                </a:solidFill>
              </a:rPr>
              <a:t>Green</a:t>
            </a:r>
            <a:endParaRPr sz="15000" b="0" i="0" u="none" strike="noStrike" cap="none">
              <a:solidFill>
                <a:srgbClr val="000000"/>
              </a:solidFill>
              <a:latin typeface="Arial"/>
              <a:ea typeface="Arial"/>
              <a:cs typeface="Arial"/>
              <a:sym typeface="Arial"/>
            </a:endParaRPr>
          </a:p>
        </p:txBody>
      </p:sp>
      <p:sp>
        <p:nvSpPr>
          <p:cNvPr id="1416" name="Google Shape;1416;p197"/>
          <p:cNvSpPr txBox="1">
            <a:spLocks noGrp="1"/>
          </p:cNvSpPr>
          <p:nvPr>
            <p:ph type="sldNum" idx="12"/>
          </p:nvPr>
        </p:nvSpPr>
        <p:spPr>
          <a:xfrm>
            <a:off x="8501900" y="4708800"/>
            <a:ext cx="384300" cy="2592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33</a:t>
            </a:fld>
            <a:endParaRPr/>
          </a:p>
        </p:txBody>
      </p:sp>
      <p:sp>
        <p:nvSpPr>
          <p:cNvPr id="1417" name="Google Shape;1417;p197"/>
          <p:cNvSpPr txBox="1">
            <a:spLocks noGrp="1"/>
          </p:cNvSpPr>
          <p:nvPr>
            <p:ph type="body" idx="1"/>
          </p:nvPr>
        </p:nvSpPr>
        <p:spPr>
          <a:xfrm>
            <a:off x="450000" y="1188025"/>
            <a:ext cx="8244000" cy="3367200"/>
          </a:xfrm>
          <a:prstGeom prst="rect">
            <a:avLst/>
          </a:prstGeom>
        </p:spPr>
        <p:txBody>
          <a:bodyPr spcFirstLastPara="1" wrap="square" lIns="0" tIns="0" rIns="0" bIns="0" anchor="t" anchorCtr="0">
            <a:noAutofit/>
          </a:bodyPr>
          <a:lstStyle/>
          <a:p>
            <a:pPr marL="0" lvl="0" indent="0" algn="l" rtl="0">
              <a:spcBef>
                <a:spcPts val="0"/>
              </a:spcBef>
              <a:spcAft>
                <a:spcPts val="1000"/>
              </a:spcAft>
              <a:buNone/>
            </a:pPr>
            <a:endParaRPr/>
          </a:p>
        </p:txBody>
      </p:sp>
      <p:sp>
        <p:nvSpPr>
          <p:cNvPr id="1418" name="Google Shape;1418;p197"/>
          <p:cNvSpPr txBox="1">
            <a:spLocks noGrp="1"/>
          </p:cNvSpPr>
          <p:nvPr>
            <p:ph type="title"/>
          </p:nvPr>
        </p:nvSpPr>
        <p:spPr>
          <a:xfrm>
            <a:off x="450000" y="306000"/>
            <a:ext cx="8244000" cy="63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1419" name="Google Shape;1419;p197"/>
          <p:cNvSpPr/>
          <p:nvPr/>
        </p:nvSpPr>
        <p:spPr>
          <a:xfrm>
            <a:off x="303850" y="831650"/>
            <a:ext cx="2171100" cy="4134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423"/>
        <p:cNvGrpSpPr/>
        <p:nvPr/>
      </p:nvGrpSpPr>
      <p:grpSpPr>
        <a:xfrm>
          <a:off x="0" y="0"/>
          <a:ext cx="0" cy="0"/>
          <a:chOff x="0" y="0"/>
          <a:chExt cx="0" cy="0"/>
        </a:xfrm>
      </p:grpSpPr>
      <p:pic>
        <p:nvPicPr>
          <p:cNvPr id="1424" name="Google Shape;1424;p198"/>
          <p:cNvPicPr preferRelativeResize="0"/>
          <p:nvPr/>
        </p:nvPicPr>
        <p:blipFill>
          <a:blip r:embed="rId3">
            <a:alphaModFix/>
          </a:blip>
          <a:stretch>
            <a:fillRect/>
          </a:stretch>
        </p:blipFill>
        <p:spPr>
          <a:xfrm>
            <a:off x="1015346" y="1146600"/>
            <a:ext cx="7128407" cy="3996901"/>
          </a:xfrm>
          <a:prstGeom prst="rect">
            <a:avLst/>
          </a:prstGeom>
          <a:noFill/>
          <a:ln>
            <a:noFill/>
          </a:ln>
        </p:spPr>
      </p:pic>
      <p:sp>
        <p:nvSpPr>
          <p:cNvPr id="1425" name="Google Shape;1425;p198"/>
          <p:cNvSpPr txBox="1"/>
          <p:nvPr/>
        </p:nvSpPr>
        <p:spPr>
          <a:xfrm>
            <a:off x="52388" y="4895850"/>
            <a:ext cx="3086100" cy="253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A6A6A6"/>
              </a:buClr>
              <a:buSzPts val="800"/>
              <a:buFont typeface="Arial"/>
              <a:buNone/>
            </a:pPr>
            <a:r>
              <a:rPr lang="en-GB" sz="800" b="0" i="0" u="none">
                <a:solidFill>
                  <a:srgbClr val="A6A6A6"/>
                </a:solidFill>
                <a:latin typeface="Arial"/>
                <a:ea typeface="Arial"/>
                <a:cs typeface="Arial"/>
                <a:sym typeface="Arial"/>
              </a:rPr>
              <a:t>© The Behavioural Insights Team</a:t>
            </a:r>
            <a:endParaRPr sz="1100"/>
          </a:p>
        </p:txBody>
      </p:sp>
      <p:sp>
        <p:nvSpPr>
          <p:cNvPr id="1426" name="Google Shape;1426;p198"/>
          <p:cNvSpPr/>
          <p:nvPr/>
        </p:nvSpPr>
        <p:spPr>
          <a:xfrm>
            <a:off x="687700" y="1222600"/>
            <a:ext cx="2891100" cy="3368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98"/>
          <p:cNvSpPr/>
          <p:nvPr/>
        </p:nvSpPr>
        <p:spPr>
          <a:xfrm>
            <a:off x="5539450" y="1146600"/>
            <a:ext cx="2891100" cy="3444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28" name="Google Shape;1428;p198"/>
          <p:cNvPicPr preferRelativeResize="0"/>
          <p:nvPr/>
        </p:nvPicPr>
        <p:blipFill>
          <a:blip r:embed="rId4">
            <a:alphaModFix/>
          </a:blip>
          <a:stretch>
            <a:fillRect/>
          </a:stretch>
        </p:blipFill>
        <p:spPr>
          <a:xfrm flipH="1">
            <a:off x="5664537" y="1038562"/>
            <a:ext cx="2557635" cy="3368276"/>
          </a:xfrm>
          <a:prstGeom prst="rect">
            <a:avLst/>
          </a:prstGeom>
          <a:noFill/>
          <a:ln>
            <a:noFill/>
          </a:ln>
        </p:spPr>
      </p:pic>
      <p:pic>
        <p:nvPicPr>
          <p:cNvPr id="1429" name="Google Shape;1429;p198"/>
          <p:cNvPicPr preferRelativeResize="0"/>
          <p:nvPr/>
        </p:nvPicPr>
        <p:blipFill>
          <a:blip r:embed="rId5">
            <a:alphaModFix/>
          </a:blip>
          <a:stretch>
            <a:fillRect/>
          </a:stretch>
        </p:blipFill>
        <p:spPr>
          <a:xfrm>
            <a:off x="930627" y="1038562"/>
            <a:ext cx="2557635" cy="3368276"/>
          </a:xfrm>
          <a:prstGeom prst="rect">
            <a:avLst/>
          </a:prstGeom>
          <a:noFill/>
          <a:ln>
            <a:noFill/>
          </a:ln>
        </p:spPr>
      </p:pic>
      <p:sp>
        <p:nvSpPr>
          <p:cNvPr id="1430" name="Google Shape;1430;p198"/>
          <p:cNvSpPr txBox="1"/>
          <p:nvPr/>
        </p:nvSpPr>
        <p:spPr>
          <a:xfrm>
            <a:off x="6035338" y="2063850"/>
            <a:ext cx="1826700" cy="994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100" b="1">
                <a:solidFill>
                  <a:schemeClr val="dk2"/>
                </a:solidFill>
              </a:rPr>
              <a:t>Reflective System</a:t>
            </a:r>
            <a:endParaRPr sz="1100">
              <a:solidFill>
                <a:schemeClr val="dk2"/>
              </a:solidFill>
            </a:endParaRPr>
          </a:p>
          <a:p>
            <a:pPr marL="0" lvl="0" indent="0" algn="ctr" rtl="0">
              <a:spcBef>
                <a:spcPts val="0"/>
              </a:spcBef>
              <a:spcAft>
                <a:spcPts val="0"/>
              </a:spcAft>
              <a:buNone/>
            </a:pPr>
            <a:endParaRPr sz="1100">
              <a:solidFill>
                <a:schemeClr val="dk2"/>
              </a:solidFill>
            </a:endParaRPr>
          </a:p>
          <a:p>
            <a:pPr marL="0" lvl="0" indent="0" algn="ctr" rtl="0">
              <a:spcBef>
                <a:spcPts val="0"/>
              </a:spcBef>
              <a:spcAft>
                <a:spcPts val="0"/>
              </a:spcAft>
              <a:buNone/>
            </a:pPr>
            <a:r>
              <a:rPr lang="en-GB" sz="2000" b="1">
                <a:solidFill>
                  <a:schemeClr val="dk2"/>
                </a:solidFill>
              </a:rPr>
              <a:t>Yellow!!!</a:t>
            </a:r>
            <a:endParaRPr sz="2000" b="1">
              <a:solidFill>
                <a:schemeClr val="dk2"/>
              </a:solidFill>
            </a:endParaRPr>
          </a:p>
        </p:txBody>
      </p:sp>
      <p:sp>
        <p:nvSpPr>
          <p:cNvPr id="1431" name="Google Shape;1431;p198"/>
          <p:cNvSpPr txBox="1"/>
          <p:nvPr/>
        </p:nvSpPr>
        <p:spPr>
          <a:xfrm>
            <a:off x="5390400" y="4349750"/>
            <a:ext cx="3563100" cy="786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solidFill>
                <a:srgbClr val="434343"/>
              </a:solidFill>
            </a:endParaRPr>
          </a:p>
        </p:txBody>
      </p:sp>
      <p:sp>
        <p:nvSpPr>
          <p:cNvPr id="1432" name="Google Shape;1432;p198"/>
          <p:cNvSpPr txBox="1"/>
          <p:nvPr/>
        </p:nvSpPr>
        <p:spPr>
          <a:xfrm>
            <a:off x="1297075" y="2059375"/>
            <a:ext cx="1826700" cy="994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100" b="1">
                <a:solidFill>
                  <a:schemeClr val="accent1"/>
                </a:solidFill>
              </a:rPr>
              <a:t>Automatic  system</a:t>
            </a:r>
            <a:r>
              <a:rPr lang="en-GB" sz="1100">
                <a:solidFill>
                  <a:schemeClr val="accent1"/>
                </a:solidFill>
              </a:rPr>
              <a:t> </a:t>
            </a:r>
            <a:endParaRPr sz="1100">
              <a:solidFill>
                <a:schemeClr val="accent1"/>
              </a:solidFill>
            </a:endParaRPr>
          </a:p>
          <a:p>
            <a:pPr marL="0" lvl="0" indent="0" algn="ctr" rtl="0">
              <a:spcBef>
                <a:spcPts val="0"/>
              </a:spcBef>
              <a:spcAft>
                <a:spcPts val="0"/>
              </a:spcAft>
              <a:buNone/>
            </a:pPr>
            <a:endParaRPr sz="1100">
              <a:solidFill>
                <a:schemeClr val="accent1"/>
              </a:solidFill>
            </a:endParaRPr>
          </a:p>
          <a:p>
            <a:pPr marL="0" lvl="0" indent="0" algn="ctr" rtl="0">
              <a:spcBef>
                <a:spcPts val="0"/>
              </a:spcBef>
              <a:spcAft>
                <a:spcPts val="0"/>
              </a:spcAft>
              <a:buNone/>
            </a:pPr>
            <a:r>
              <a:rPr lang="en-GB" sz="2000" b="1">
                <a:solidFill>
                  <a:schemeClr val="accent1"/>
                </a:solidFill>
              </a:rPr>
              <a:t>Pink!!</a:t>
            </a:r>
            <a:endParaRPr sz="2000" b="1">
              <a:solidFill>
                <a:schemeClr val="accent1"/>
              </a:solidFill>
            </a:endParaRPr>
          </a:p>
        </p:txBody>
      </p:sp>
      <p:sp>
        <p:nvSpPr>
          <p:cNvPr id="1433" name="Google Shape;1433;p198"/>
          <p:cNvSpPr/>
          <p:nvPr/>
        </p:nvSpPr>
        <p:spPr>
          <a:xfrm>
            <a:off x="3769275" y="1733400"/>
            <a:ext cx="1621200" cy="1628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34" name="Google Shape;1434;p198"/>
          <p:cNvPicPr preferRelativeResize="0"/>
          <p:nvPr/>
        </p:nvPicPr>
        <p:blipFill>
          <a:blip r:embed="rId6">
            <a:alphaModFix/>
          </a:blip>
          <a:stretch>
            <a:fillRect/>
          </a:stretch>
        </p:blipFill>
        <p:spPr>
          <a:xfrm>
            <a:off x="3622425" y="1984373"/>
            <a:ext cx="1873394" cy="994200"/>
          </a:xfrm>
          <a:prstGeom prst="rect">
            <a:avLst/>
          </a:prstGeom>
          <a:noFill/>
          <a:ln>
            <a:noFill/>
          </a:ln>
        </p:spPr>
      </p:pic>
      <p:sp>
        <p:nvSpPr>
          <p:cNvPr id="1435" name="Google Shape;1435;p198"/>
          <p:cNvSpPr txBox="1">
            <a:spLocks noGrp="1"/>
          </p:cNvSpPr>
          <p:nvPr>
            <p:ph type="title"/>
          </p:nvPr>
        </p:nvSpPr>
        <p:spPr>
          <a:xfrm>
            <a:off x="319100" y="-76450"/>
            <a:ext cx="83358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000000"/>
              </a:buClr>
              <a:buSzPts val="1100"/>
              <a:buFont typeface="Arial"/>
              <a:buNone/>
            </a:pPr>
            <a:r>
              <a:rPr lang="en-GB" sz="2400" b="1">
                <a:solidFill>
                  <a:srgbClr val="000000"/>
                </a:solidFill>
                <a:latin typeface="Arial"/>
                <a:ea typeface="Arial"/>
                <a:cs typeface="Arial"/>
                <a:sym typeface="Arial"/>
              </a:rPr>
              <a:t>Dual process models: a lens through which to explore drivers of human behaviour</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39"/>
        <p:cNvGrpSpPr/>
        <p:nvPr/>
      </p:nvGrpSpPr>
      <p:grpSpPr>
        <a:xfrm>
          <a:off x="0" y="0"/>
          <a:ext cx="0" cy="0"/>
          <a:chOff x="0" y="0"/>
          <a:chExt cx="0" cy="0"/>
        </a:xfrm>
      </p:grpSpPr>
      <p:sp>
        <p:nvSpPr>
          <p:cNvPr id="1440" name="Google Shape;1440;p199"/>
          <p:cNvSpPr/>
          <p:nvPr/>
        </p:nvSpPr>
        <p:spPr>
          <a:xfrm>
            <a:off x="4572000" y="987394"/>
            <a:ext cx="4572000" cy="4156200"/>
          </a:xfrm>
          <a:prstGeom prst="rect">
            <a:avLst/>
          </a:prstGeom>
          <a:solidFill>
            <a:srgbClr val="A6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99"/>
          <p:cNvSpPr/>
          <p:nvPr/>
        </p:nvSpPr>
        <p:spPr>
          <a:xfrm>
            <a:off x="0" y="987300"/>
            <a:ext cx="4572000" cy="41562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199"/>
          <p:cNvSpPr/>
          <p:nvPr/>
        </p:nvSpPr>
        <p:spPr>
          <a:xfrm>
            <a:off x="2521969" y="2756"/>
            <a:ext cx="4031700" cy="51435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199"/>
          <p:cNvSpPr txBox="1"/>
          <p:nvPr/>
        </p:nvSpPr>
        <p:spPr>
          <a:xfrm>
            <a:off x="90488" y="2195306"/>
            <a:ext cx="2811000" cy="2143200"/>
          </a:xfrm>
          <a:prstGeom prst="rect">
            <a:avLst/>
          </a:prstGeom>
          <a:noFill/>
          <a:ln>
            <a:noFill/>
          </a:ln>
        </p:spPr>
        <p:txBody>
          <a:bodyPr spcFirstLastPara="1" wrap="square" lIns="68575" tIns="34275" rIns="68575" bIns="34275" anchor="t" anchorCtr="0">
            <a:noAutofit/>
          </a:bodyPr>
          <a:lstStyle/>
          <a:p>
            <a:pPr marL="342900" marR="0" lvl="0" indent="-254000" algn="l" rtl="0">
              <a:lnSpc>
                <a:spcPct val="100000"/>
              </a:lnSpc>
              <a:spcBef>
                <a:spcPts val="800"/>
              </a:spcBef>
              <a:spcAft>
                <a:spcPts val="0"/>
              </a:spcAft>
              <a:buClr>
                <a:srgbClr val="FFFFFF"/>
              </a:buClr>
              <a:buSzPts val="1400"/>
              <a:buChar char="✓"/>
            </a:pPr>
            <a:r>
              <a:rPr lang="en-GB" sz="1400" b="1">
                <a:solidFill>
                  <a:srgbClr val="FFFFFF"/>
                </a:solidFill>
              </a:rPr>
              <a:t>Use heuristics and simple rules of thumb to:</a:t>
            </a:r>
            <a:endParaRPr sz="1400" b="1">
              <a:solidFill>
                <a:srgbClr val="FFFFFF"/>
              </a:solidFill>
            </a:endParaRPr>
          </a:p>
          <a:p>
            <a:pPr marL="685800" marR="0" lvl="1" indent="-254000" algn="l" rtl="0">
              <a:lnSpc>
                <a:spcPct val="100000"/>
              </a:lnSpc>
              <a:spcBef>
                <a:spcPts val="1100"/>
              </a:spcBef>
              <a:spcAft>
                <a:spcPts val="0"/>
              </a:spcAft>
              <a:buClr>
                <a:srgbClr val="FFFFFF"/>
              </a:buClr>
              <a:buSzPts val="1400"/>
              <a:buChar char="○"/>
            </a:pPr>
            <a:r>
              <a:rPr lang="en-GB" sz="1400" b="1">
                <a:solidFill>
                  <a:srgbClr val="FFFFFF"/>
                </a:solidFill>
              </a:rPr>
              <a:t>Make quick decisions</a:t>
            </a:r>
            <a:endParaRPr sz="1400" b="1">
              <a:solidFill>
                <a:srgbClr val="FFFFFF"/>
              </a:solidFill>
            </a:endParaRPr>
          </a:p>
          <a:p>
            <a:pPr marL="685800" marR="0" lvl="1" indent="-254000" algn="l" rtl="0">
              <a:lnSpc>
                <a:spcPct val="100000"/>
              </a:lnSpc>
              <a:spcBef>
                <a:spcPts val="1100"/>
              </a:spcBef>
              <a:spcAft>
                <a:spcPts val="0"/>
              </a:spcAft>
              <a:buClr>
                <a:srgbClr val="FFFFFF"/>
              </a:buClr>
              <a:buSzPts val="1400"/>
              <a:buChar char="○"/>
            </a:pPr>
            <a:r>
              <a:rPr lang="en-GB" sz="1400" b="1">
                <a:solidFill>
                  <a:srgbClr val="FFFFFF"/>
                </a:solidFill>
              </a:rPr>
              <a:t>Handle complex information quickly and efficiently</a:t>
            </a:r>
            <a:endParaRPr sz="1400" b="1">
              <a:solidFill>
                <a:srgbClr val="FFFFFF"/>
              </a:solidFill>
            </a:endParaRPr>
          </a:p>
          <a:p>
            <a:pPr marL="342900" marR="0" lvl="0" indent="-254000" algn="l" rtl="0">
              <a:lnSpc>
                <a:spcPct val="100000"/>
              </a:lnSpc>
              <a:spcBef>
                <a:spcPts val="1100"/>
              </a:spcBef>
              <a:spcAft>
                <a:spcPts val="1100"/>
              </a:spcAft>
              <a:buClr>
                <a:srgbClr val="FFFFFF"/>
              </a:buClr>
              <a:buSzPts val="1400"/>
              <a:buChar char="✓"/>
            </a:pPr>
            <a:r>
              <a:rPr lang="en-GB" sz="1400" b="1">
                <a:solidFill>
                  <a:srgbClr val="FFFFFF"/>
                </a:solidFill>
              </a:rPr>
              <a:t>Initial reactions to challenges are swift and generally appropriate</a:t>
            </a:r>
            <a:endParaRPr sz="1400" b="1">
              <a:solidFill>
                <a:srgbClr val="FFFFFF"/>
              </a:solidFill>
            </a:endParaRPr>
          </a:p>
        </p:txBody>
      </p:sp>
      <p:sp>
        <p:nvSpPr>
          <p:cNvPr id="1444" name="Google Shape;1444;p199"/>
          <p:cNvSpPr txBox="1"/>
          <p:nvPr/>
        </p:nvSpPr>
        <p:spPr>
          <a:xfrm>
            <a:off x="5321737" y="1322419"/>
            <a:ext cx="1865400" cy="5139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C00000"/>
              </a:buClr>
              <a:buSzPts val="2100"/>
              <a:buFont typeface="Arial"/>
              <a:buNone/>
            </a:pPr>
            <a:r>
              <a:rPr lang="en-GB" sz="2400" b="1">
                <a:solidFill>
                  <a:srgbClr val="FFFFFF"/>
                </a:solidFill>
              </a:rPr>
              <a:t>System 2</a:t>
            </a:r>
            <a:endParaRPr sz="2400" b="1">
              <a:solidFill>
                <a:srgbClr val="FFFFFF"/>
              </a:solidFill>
            </a:endParaRPr>
          </a:p>
          <a:p>
            <a:pPr marL="0" marR="0" lvl="0" indent="0" algn="ctr" rtl="0">
              <a:lnSpc>
                <a:spcPct val="100000"/>
              </a:lnSpc>
              <a:spcBef>
                <a:spcPts val="0"/>
              </a:spcBef>
              <a:spcAft>
                <a:spcPts val="0"/>
              </a:spcAft>
              <a:buClr>
                <a:srgbClr val="C00000"/>
              </a:buClr>
              <a:buSzPts val="2100"/>
              <a:buFont typeface="Arial"/>
              <a:buNone/>
            </a:pPr>
            <a:r>
              <a:rPr lang="en-GB" sz="2400" b="1">
                <a:solidFill>
                  <a:srgbClr val="FFFFFF"/>
                </a:solidFill>
              </a:rPr>
              <a:t>SLOW</a:t>
            </a:r>
            <a:endParaRPr sz="2400" b="1">
              <a:solidFill>
                <a:srgbClr val="FFFFFF"/>
              </a:solidFill>
            </a:endParaRPr>
          </a:p>
        </p:txBody>
      </p:sp>
      <p:sp>
        <p:nvSpPr>
          <p:cNvPr id="1445" name="Google Shape;1445;p199"/>
          <p:cNvSpPr txBox="1"/>
          <p:nvPr/>
        </p:nvSpPr>
        <p:spPr>
          <a:xfrm>
            <a:off x="1719244" y="1322419"/>
            <a:ext cx="1865400" cy="5139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C00000"/>
              </a:buClr>
              <a:buSzPts val="2100"/>
              <a:buFont typeface="Arial"/>
              <a:buNone/>
            </a:pPr>
            <a:r>
              <a:rPr lang="en-GB" sz="2400" b="1">
                <a:solidFill>
                  <a:srgbClr val="FFFFFF"/>
                </a:solidFill>
              </a:rPr>
              <a:t>System 1</a:t>
            </a:r>
            <a:endParaRPr sz="2400" b="1">
              <a:solidFill>
                <a:srgbClr val="FFFFFF"/>
              </a:solidFill>
            </a:endParaRPr>
          </a:p>
          <a:p>
            <a:pPr marL="0" marR="0" lvl="0" indent="0" algn="ctr" rtl="0">
              <a:lnSpc>
                <a:spcPct val="100000"/>
              </a:lnSpc>
              <a:spcBef>
                <a:spcPts val="0"/>
              </a:spcBef>
              <a:spcAft>
                <a:spcPts val="0"/>
              </a:spcAft>
              <a:buClr>
                <a:srgbClr val="C00000"/>
              </a:buClr>
              <a:buSzPts val="2100"/>
              <a:buFont typeface="Arial"/>
              <a:buNone/>
            </a:pPr>
            <a:r>
              <a:rPr lang="en-GB" sz="2400" b="1">
                <a:solidFill>
                  <a:srgbClr val="FFFFFF"/>
                </a:solidFill>
              </a:rPr>
              <a:t>FAST</a:t>
            </a:r>
            <a:endParaRPr sz="2400" b="1">
              <a:solidFill>
                <a:srgbClr val="FFFFFF"/>
              </a:solidFill>
            </a:endParaRPr>
          </a:p>
        </p:txBody>
      </p:sp>
      <p:sp>
        <p:nvSpPr>
          <p:cNvPr id="1446" name="Google Shape;1446;p199"/>
          <p:cNvSpPr txBox="1"/>
          <p:nvPr/>
        </p:nvSpPr>
        <p:spPr>
          <a:xfrm>
            <a:off x="6251381" y="2195306"/>
            <a:ext cx="2811000" cy="1098300"/>
          </a:xfrm>
          <a:prstGeom prst="rect">
            <a:avLst/>
          </a:prstGeom>
          <a:noFill/>
          <a:ln>
            <a:noFill/>
          </a:ln>
        </p:spPr>
        <p:txBody>
          <a:bodyPr spcFirstLastPara="1" wrap="square" lIns="68575" tIns="34275" rIns="68575" bIns="34275" anchor="t" anchorCtr="0">
            <a:noAutofit/>
          </a:bodyPr>
          <a:lstStyle/>
          <a:p>
            <a:pPr marL="342900" marR="0" lvl="0" indent="-254000" algn="r" rtl="0">
              <a:lnSpc>
                <a:spcPct val="100000"/>
              </a:lnSpc>
              <a:spcBef>
                <a:spcPts val="800"/>
              </a:spcBef>
              <a:spcAft>
                <a:spcPts val="0"/>
              </a:spcAft>
              <a:buClr>
                <a:srgbClr val="FFFFFF"/>
              </a:buClr>
              <a:buSzPts val="1400"/>
              <a:buChar char="✓"/>
            </a:pPr>
            <a:r>
              <a:rPr lang="en-GB" sz="1400" b="1">
                <a:solidFill>
                  <a:srgbClr val="FFFFFF"/>
                </a:solidFill>
              </a:rPr>
              <a:t>Learns new things</a:t>
            </a:r>
            <a:endParaRPr sz="1400" b="1">
              <a:solidFill>
                <a:srgbClr val="FFFFFF"/>
              </a:solidFill>
            </a:endParaRPr>
          </a:p>
          <a:p>
            <a:pPr marL="342900" marR="0" lvl="0" indent="-254000" algn="r" rtl="0">
              <a:lnSpc>
                <a:spcPct val="100000"/>
              </a:lnSpc>
              <a:spcBef>
                <a:spcPts val="1100"/>
              </a:spcBef>
              <a:spcAft>
                <a:spcPts val="0"/>
              </a:spcAft>
              <a:buClr>
                <a:srgbClr val="FFFFFF"/>
              </a:buClr>
              <a:buSzPts val="1400"/>
              <a:buChar char="✓"/>
            </a:pPr>
            <a:r>
              <a:rPr lang="en-GB" sz="1400" b="1">
                <a:solidFill>
                  <a:srgbClr val="FFFFFF"/>
                </a:solidFill>
              </a:rPr>
              <a:t>Exercises self-control</a:t>
            </a:r>
            <a:endParaRPr sz="1400" b="1">
              <a:solidFill>
                <a:srgbClr val="FFFFFF"/>
              </a:solidFill>
            </a:endParaRPr>
          </a:p>
          <a:p>
            <a:pPr marL="342900" marR="0" lvl="0" indent="-254000" algn="r" rtl="0">
              <a:lnSpc>
                <a:spcPct val="100000"/>
              </a:lnSpc>
              <a:spcBef>
                <a:spcPts val="1100"/>
              </a:spcBef>
              <a:spcAft>
                <a:spcPts val="0"/>
              </a:spcAft>
              <a:buClr>
                <a:srgbClr val="FFFFFF"/>
              </a:buClr>
              <a:buSzPts val="1400"/>
              <a:buChar char="✓"/>
            </a:pPr>
            <a:r>
              <a:rPr lang="en-GB" sz="1400" b="1">
                <a:solidFill>
                  <a:srgbClr val="FFFFFF"/>
                </a:solidFill>
              </a:rPr>
              <a:t>Rationally evaluates all options and weighs up pros and cons of each option</a:t>
            </a:r>
            <a:endParaRPr sz="1400" b="1">
              <a:solidFill>
                <a:srgbClr val="FFFFFF"/>
              </a:solidFill>
            </a:endParaRPr>
          </a:p>
          <a:p>
            <a:pPr marL="342900" marR="0" lvl="0" indent="-254000" algn="r" rtl="0">
              <a:lnSpc>
                <a:spcPct val="100000"/>
              </a:lnSpc>
              <a:spcBef>
                <a:spcPts val="1100"/>
              </a:spcBef>
              <a:spcAft>
                <a:spcPts val="0"/>
              </a:spcAft>
              <a:buClr>
                <a:srgbClr val="FFFFFF"/>
              </a:buClr>
              <a:buSzPts val="1400"/>
              <a:buChar char="✓"/>
            </a:pPr>
            <a:r>
              <a:rPr lang="en-GB" sz="1400" b="1">
                <a:solidFill>
                  <a:srgbClr val="FFFFFF"/>
                </a:solidFill>
              </a:rPr>
              <a:t>Chooses option with greatest value</a:t>
            </a:r>
            <a:endParaRPr sz="1400" b="1">
              <a:solidFill>
                <a:srgbClr val="FFFFFF"/>
              </a:solidFill>
            </a:endParaRPr>
          </a:p>
          <a:p>
            <a:pPr marL="0" marR="0" lvl="0" indent="0" algn="r" rtl="0">
              <a:lnSpc>
                <a:spcPct val="100000"/>
              </a:lnSpc>
              <a:spcBef>
                <a:spcPts val="1100"/>
              </a:spcBef>
              <a:spcAft>
                <a:spcPts val="1100"/>
              </a:spcAft>
              <a:buNone/>
            </a:pPr>
            <a:endParaRPr sz="1400" b="1">
              <a:solidFill>
                <a:srgbClr val="FFFFFF"/>
              </a:solidFill>
            </a:endParaRPr>
          </a:p>
        </p:txBody>
      </p:sp>
      <p:sp>
        <p:nvSpPr>
          <p:cNvPr id="1447" name="Google Shape;1447;p199"/>
          <p:cNvSpPr/>
          <p:nvPr/>
        </p:nvSpPr>
        <p:spPr>
          <a:xfrm>
            <a:off x="3328425" y="2393774"/>
            <a:ext cx="2373300" cy="1618200"/>
          </a:xfrm>
          <a:prstGeom prst="leftRightArrow">
            <a:avLst>
              <a:gd name="adj1" fmla="val 60036"/>
              <a:gd name="adj2" fmla="val 27901"/>
            </a:avLst>
          </a:prstGeom>
          <a:solidFill>
            <a:srgbClr val="FFA02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448" name="Google Shape;1448;p199"/>
          <p:cNvSpPr txBox="1"/>
          <p:nvPr/>
        </p:nvSpPr>
        <p:spPr>
          <a:xfrm>
            <a:off x="3514163" y="2847488"/>
            <a:ext cx="2077800" cy="374400"/>
          </a:xfrm>
          <a:prstGeom prst="rect">
            <a:avLst/>
          </a:prstGeom>
          <a:noFill/>
          <a:ln>
            <a:noFill/>
          </a:ln>
        </p:spPr>
        <p:txBody>
          <a:bodyPr spcFirstLastPara="1" wrap="square" lIns="68575" tIns="68575" rIns="68575" bIns="68575" anchor="t" anchorCtr="0">
            <a:noAutofit/>
          </a:bodyPr>
          <a:lstStyle/>
          <a:p>
            <a:pPr marL="0" lvl="0" indent="0" algn="ctr" rtl="0">
              <a:spcBef>
                <a:spcPts val="0"/>
              </a:spcBef>
              <a:spcAft>
                <a:spcPts val="0"/>
              </a:spcAft>
              <a:buNone/>
            </a:pPr>
            <a:r>
              <a:rPr lang="en-GB" sz="1800" b="1">
                <a:solidFill>
                  <a:schemeClr val="lt1"/>
                </a:solidFill>
                <a:latin typeface="Calibri"/>
                <a:ea typeface="Calibri"/>
                <a:cs typeface="Calibri"/>
                <a:sym typeface="Calibri"/>
              </a:rPr>
              <a:t>Efficient division </a:t>
            </a:r>
            <a:br>
              <a:rPr lang="en-GB" sz="1800" b="1">
                <a:solidFill>
                  <a:schemeClr val="lt1"/>
                </a:solidFill>
                <a:latin typeface="Calibri"/>
                <a:ea typeface="Calibri"/>
                <a:cs typeface="Calibri"/>
                <a:sym typeface="Calibri"/>
              </a:rPr>
            </a:br>
            <a:r>
              <a:rPr lang="en-GB" sz="1800" b="1">
                <a:solidFill>
                  <a:schemeClr val="lt1"/>
                </a:solidFill>
                <a:latin typeface="Calibri"/>
                <a:ea typeface="Calibri"/>
                <a:cs typeface="Calibri"/>
                <a:sym typeface="Calibri"/>
              </a:rPr>
              <a:t>of labor</a:t>
            </a:r>
            <a:endParaRPr sz="1800" b="1">
              <a:solidFill>
                <a:schemeClr val="lt1"/>
              </a:solidFill>
              <a:latin typeface="Calibri"/>
              <a:ea typeface="Calibri"/>
              <a:cs typeface="Calibri"/>
              <a:sym typeface="Calibri"/>
            </a:endParaRPr>
          </a:p>
        </p:txBody>
      </p:sp>
      <p:pic>
        <p:nvPicPr>
          <p:cNvPr id="1449" name="Google Shape;1449;p199"/>
          <p:cNvPicPr preferRelativeResize="0"/>
          <p:nvPr/>
        </p:nvPicPr>
        <p:blipFill rotWithShape="1">
          <a:blip r:embed="rId3">
            <a:alphaModFix/>
          </a:blip>
          <a:srcRect l="-263229" t="-57290" r="263229" b="57290"/>
          <a:stretch/>
        </p:blipFill>
        <p:spPr>
          <a:xfrm>
            <a:off x="524063" y="874575"/>
            <a:ext cx="2143125" cy="2143125"/>
          </a:xfrm>
          <a:prstGeom prst="rect">
            <a:avLst/>
          </a:prstGeom>
          <a:noFill/>
          <a:ln>
            <a:noFill/>
          </a:ln>
        </p:spPr>
      </p:pic>
      <p:pic>
        <p:nvPicPr>
          <p:cNvPr id="1450" name="Google Shape;1450;p199"/>
          <p:cNvPicPr preferRelativeResize="0"/>
          <p:nvPr/>
        </p:nvPicPr>
        <p:blipFill>
          <a:blip r:embed="rId4">
            <a:alphaModFix/>
          </a:blip>
          <a:stretch>
            <a:fillRect/>
          </a:stretch>
        </p:blipFill>
        <p:spPr>
          <a:xfrm flipH="1">
            <a:off x="277100" y="987300"/>
            <a:ext cx="1607075" cy="1406475"/>
          </a:xfrm>
          <a:prstGeom prst="rect">
            <a:avLst/>
          </a:prstGeom>
          <a:noFill/>
          <a:ln>
            <a:noFill/>
          </a:ln>
        </p:spPr>
      </p:pic>
      <p:pic>
        <p:nvPicPr>
          <p:cNvPr id="1451" name="Google Shape;1451;p199"/>
          <p:cNvPicPr preferRelativeResize="0"/>
          <p:nvPr/>
        </p:nvPicPr>
        <p:blipFill>
          <a:blip r:embed="rId4">
            <a:alphaModFix/>
          </a:blip>
          <a:stretch>
            <a:fillRect/>
          </a:stretch>
        </p:blipFill>
        <p:spPr>
          <a:xfrm>
            <a:off x="7270375" y="987300"/>
            <a:ext cx="1607075" cy="1406475"/>
          </a:xfrm>
          <a:prstGeom prst="rect">
            <a:avLst/>
          </a:prstGeom>
          <a:noFill/>
          <a:ln>
            <a:noFill/>
          </a:ln>
        </p:spPr>
      </p:pic>
      <p:sp>
        <p:nvSpPr>
          <p:cNvPr id="1452" name="Google Shape;1452;p199"/>
          <p:cNvSpPr txBox="1"/>
          <p:nvPr/>
        </p:nvSpPr>
        <p:spPr>
          <a:xfrm>
            <a:off x="8444750" y="4823100"/>
            <a:ext cx="384300" cy="259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sz="800">
                <a:solidFill>
                  <a:srgbClr val="4D4F53"/>
                </a:solidFill>
              </a:rPr>
              <a:t>35</a:t>
            </a:fld>
            <a:endParaRPr sz="800">
              <a:solidFill>
                <a:srgbClr val="4D4F53"/>
              </a:solidFill>
            </a:endParaRPr>
          </a:p>
        </p:txBody>
      </p:sp>
      <p:sp>
        <p:nvSpPr>
          <p:cNvPr id="1453" name="Google Shape;1453;p199"/>
          <p:cNvSpPr txBox="1"/>
          <p:nvPr/>
        </p:nvSpPr>
        <p:spPr>
          <a:xfrm>
            <a:off x="52578" y="4823100"/>
            <a:ext cx="3086100" cy="2529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GB" sz="800">
                <a:solidFill>
                  <a:srgbClr val="4D4F53"/>
                </a:solidFill>
              </a:rPr>
              <a:t>© The Behavioural Insights Team</a:t>
            </a:r>
            <a:endParaRPr sz="1100">
              <a:solidFill>
                <a:srgbClr val="4D4F53"/>
              </a:solidFill>
            </a:endParaRPr>
          </a:p>
        </p:txBody>
      </p:sp>
      <p:grpSp>
        <p:nvGrpSpPr>
          <p:cNvPr id="1454" name="Google Shape;1454;p199"/>
          <p:cNvGrpSpPr/>
          <p:nvPr/>
        </p:nvGrpSpPr>
        <p:grpSpPr>
          <a:xfrm>
            <a:off x="8078283" y="306040"/>
            <a:ext cx="615832" cy="636615"/>
            <a:chOff x="1550538" y="1360971"/>
            <a:chExt cx="1298401" cy="1307754"/>
          </a:xfrm>
        </p:grpSpPr>
        <p:sp>
          <p:nvSpPr>
            <p:cNvPr id="1455" name="Google Shape;1455;p199"/>
            <p:cNvSpPr/>
            <p:nvPr/>
          </p:nvSpPr>
          <p:spPr>
            <a:xfrm>
              <a:off x="1554500" y="1363170"/>
              <a:ext cx="643800" cy="12984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99"/>
            <p:cNvSpPr/>
            <p:nvPr/>
          </p:nvSpPr>
          <p:spPr>
            <a:xfrm>
              <a:off x="2198300" y="1370325"/>
              <a:ext cx="643800" cy="1298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57" name="Google Shape;1457;p199"/>
            <p:cNvPicPr preferRelativeResize="0"/>
            <p:nvPr/>
          </p:nvPicPr>
          <p:blipFill>
            <a:blip r:embed="rId5">
              <a:alphaModFix/>
            </a:blip>
            <a:stretch>
              <a:fillRect/>
            </a:stretch>
          </p:blipFill>
          <p:spPr>
            <a:xfrm>
              <a:off x="1550537" y="1360971"/>
              <a:ext cx="1298401" cy="1298401"/>
            </a:xfrm>
            <a:prstGeom prst="rect">
              <a:avLst/>
            </a:prstGeom>
            <a:noFill/>
            <a:ln w="9525" cap="flat" cmpd="sng">
              <a:solidFill>
                <a:schemeClr val="lt1"/>
              </a:solidFill>
              <a:prstDash val="solid"/>
              <a:round/>
              <a:headEnd type="none" w="sm" len="sm"/>
              <a:tailEnd type="none" w="sm" len="sm"/>
            </a:ln>
          </p:spPr>
        </p:pic>
      </p:grpSp>
      <p:sp>
        <p:nvSpPr>
          <p:cNvPr id="1458" name="Google Shape;1458;p199"/>
          <p:cNvSpPr txBox="1">
            <a:spLocks noGrp="1"/>
          </p:cNvSpPr>
          <p:nvPr>
            <p:ph type="title"/>
          </p:nvPr>
        </p:nvSpPr>
        <p:spPr>
          <a:xfrm>
            <a:off x="450000" y="306000"/>
            <a:ext cx="7466400" cy="6366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GB" sz="2400">
                <a:solidFill>
                  <a:schemeClr val="dk1"/>
                </a:solidFill>
              </a:rPr>
              <a:t>Dual process theory: How people process information</a:t>
            </a:r>
            <a:endParaRPr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62"/>
        <p:cNvGrpSpPr/>
        <p:nvPr/>
      </p:nvGrpSpPr>
      <p:grpSpPr>
        <a:xfrm>
          <a:off x="0" y="0"/>
          <a:ext cx="0" cy="0"/>
          <a:chOff x="0" y="0"/>
          <a:chExt cx="0" cy="0"/>
        </a:xfrm>
      </p:grpSpPr>
      <p:sp>
        <p:nvSpPr>
          <p:cNvPr id="1463" name="Google Shape;1463;p200"/>
          <p:cNvSpPr/>
          <p:nvPr/>
        </p:nvSpPr>
        <p:spPr>
          <a:xfrm>
            <a:off x="4572000" y="987394"/>
            <a:ext cx="4572000" cy="4156200"/>
          </a:xfrm>
          <a:prstGeom prst="rect">
            <a:avLst/>
          </a:prstGeom>
          <a:solidFill>
            <a:srgbClr val="A6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200"/>
          <p:cNvSpPr/>
          <p:nvPr/>
        </p:nvSpPr>
        <p:spPr>
          <a:xfrm>
            <a:off x="0" y="987300"/>
            <a:ext cx="4572000" cy="41562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00"/>
          <p:cNvSpPr/>
          <p:nvPr/>
        </p:nvSpPr>
        <p:spPr>
          <a:xfrm>
            <a:off x="2521969" y="2756"/>
            <a:ext cx="4031700" cy="51435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00"/>
          <p:cNvSpPr txBox="1"/>
          <p:nvPr/>
        </p:nvSpPr>
        <p:spPr>
          <a:xfrm>
            <a:off x="5321737" y="1322419"/>
            <a:ext cx="1865400" cy="5139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C00000"/>
              </a:buClr>
              <a:buSzPts val="2100"/>
              <a:buFont typeface="Arial"/>
              <a:buNone/>
            </a:pPr>
            <a:r>
              <a:rPr lang="en-GB" sz="2400" b="1">
                <a:solidFill>
                  <a:srgbClr val="FFFFFF"/>
                </a:solidFill>
              </a:rPr>
              <a:t>System 2</a:t>
            </a:r>
            <a:endParaRPr sz="2400" b="1">
              <a:solidFill>
                <a:srgbClr val="FFFFFF"/>
              </a:solidFill>
            </a:endParaRPr>
          </a:p>
          <a:p>
            <a:pPr marL="0" marR="0" lvl="0" indent="0" algn="ctr" rtl="0">
              <a:lnSpc>
                <a:spcPct val="100000"/>
              </a:lnSpc>
              <a:spcBef>
                <a:spcPts val="0"/>
              </a:spcBef>
              <a:spcAft>
                <a:spcPts val="0"/>
              </a:spcAft>
              <a:buClr>
                <a:srgbClr val="C00000"/>
              </a:buClr>
              <a:buSzPts val="2100"/>
              <a:buFont typeface="Arial"/>
              <a:buNone/>
            </a:pPr>
            <a:r>
              <a:rPr lang="en-GB" sz="2400" b="1">
                <a:solidFill>
                  <a:srgbClr val="FFFFFF"/>
                </a:solidFill>
              </a:rPr>
              <a:t>SLOW</a:t>
            </a:r>
            <a:endParaRPr sz="2400" b="1">
              <a:solidFill>
                <a:srgbClr val="FFFFFF"/>
              </a:solidFill>
            </a:endParaRPr>
          </a:p>
        </p:txBody>
      </p:sp>
      <p:sp>
        <p:nvSpPr>
          <p:cNvPr id="1467" name="Google Shape;1467;p200"/>
          <p:cNvSpPr txBox="1"/>
          <p:nvPr/>
        </p:nvSpPr>
        <p:spPr>
          <a:xfrm>
            <a:off x="1719244" y="1322419"/>
            <a:ext cx="1865400" cy="5139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C00000"/>
              </a:buClr>
              <a:buSzPts val="2100"/>
              <a:buFont typeface="Arial"/>
              <a:buNone/>
            </a:pPr>
            <a:r>
              <a:rPr lang="en-GB" sz="2400" b="1">
                <a:solidFill>
                  <a:srgbClr val="FFFFFF"/>
                </a:solidFill>
              </a:rPr>
              <a:t>System 1</a:t>
            </a:r>
            <a:endParaRPr sz="2400" b="1">
              <a:solidFill>
                <a:srgbClr val="FFFFFF"/>
              </a:solidFill>
            </a:endParaRPr>
          </a:p>
          <a:p>
            <a:pPr marL="0" marR="0" lvl="0" indent="0" algn="ctr" rtl="0">
              <a:lnSpc>
                <a:spcPct val="100000"/>
              </a:lnSpc>
              <a:spcBef>
                <a:spcPts val="0"/>
              </a:spcBef>
              <a:spcAft>
                <a:spcPts val="0"/>
              </a:spcAft>
              <a:buClr>
                <a:srgbClr val="C00000"/>
              </a:buClr>
              <a:buSzPts val="2100"/>
              <a:buFont typeface="Arial"/>
              <a:buNone/>
            </a:pPr>
            <a:r>
              <a:rPr lang="en-GB" sz="2400" b="1">
                <a:solidFill>
                  <a:srgbClr val="FFFFFF"/>
                </a:solidFill>
              </a:rPr>
              <a:t>FAST</a:t>
            </a:r>
            <a:endParaRPr sz="2400" b="1">
              <a:solidFill>
                <a:srgbClr val="FFFFFF"/>
              </a:solidFill>
            </a:endParaRPr>
          </a:p>
        </p:txBody>
      </p:sp>
      <p:sp>
        <p:nvSpPr>
          <p:cNvPr id="1468" name="Google Shape;1468;p200"/>
          <p:cNvSpPr txBox="1"/>
          <p:nvPr/>
        </p:nvSpPr>
        <p:spPr>
          <a:xfrm>
            <a:off x="3457013" y="3076088"/>
            <a:ext cx="2077800" cy="374400"/>
          </a:xfrm>
          <a:prstGeom prst="rect">
            <a:avLst/>
          </a:prstGeom>
          <a:noFill/>
          <a:ln>
            <a:noFill/>
          </a:ln>
        </p:spPr>
        <p:txBody>
          <a:bodyPr spcFirstLastPara="1" wrap="square" lIns="68575" tIns="68575" rIns="68575" bIns="68575" anchor="t" anchorCtr="0">
            <a:noAutofit/>
          </a:bodyPr>
          <a:lstStyle/>
          <a:p>
            <a:pPr marL="0" lvl="0" indent="0" algn="ctr" rtl="0">
              <a:spcBef>
                <a:spcPts val="0"/>
              </a:spcBef>
              <a:spcAft>
                <a:spcPts val="0"/>
              </a:spcAft>
              <a:buNone/>
            </a:pPr>
            <a:r>
              <a:rPr lang="en-GB" sz="1800" b="1">
                <a:solidFill>
                  <a:schemeClr val="lt1"/>
                </a:solidFill>
                <a:latin typeface="Calibri"/>
                <a:ea typeface="Calibri"/>
                <a:cs typeface="Calibri"/>
                <a:sym typeface="Calibri"/>
              </a:rPr>
              <a:t>Efficient division of labor</a:t>
            </a:r>
            <a:endParaRPr sz="1800" b="1">
              <a:solidFill>
                <a:schemeClr val="lt1"/>
              </a:solidFill>
              <a:latin typeface="Calibri"/>
              <a:ea typeface="Calibri"/>
              <a:cs typeface="Calibri"/>
              <a:sym typeface="Calibri"/>
            </a:endParaRPr>
          </a:p>
        </p:txBody>
      </p:sp>
      <p:pic>
        <p:nvPicPr>
          <p:cNvPr id="1469" name="Google Shape;1469;p200"/>
          <p:cNvPicPr preferRelativeResize="0"/>
          <p:nvPr/>
        </p:nvPicPr>
        <p:blipFill rotWithShape="1">
          <a:blip r:embed="rId3">
            <a:alphaModFix/>
          </a:blip>
          <a:srcRect l="-263229" t="-57290" r="263229" b="57290"/>
          <a:stretch/>
        </p:blipFill>
        <p:spPr>
          <a:xfrm>
            <a:off x="524063" y="874575"/>
            <a:ext cx="2143125" cy="2143125"/>
          </a:xfrm>
          <a:prstGeom prst="rect">
            <a:avLst/>
          </a:prstGeom>
          <a:noFill/>
          <a:ln>
            <a:noFill/>
          </a:ln>
        </p:spPr>
      </p:pic>
      <p:pic>
        <p:nvPicPr>
          <p:cNvPr id="1470" name="Google Shape;1470;p200"/>
          <p:cNvPicPr preferRelativeResize="0"/>
          <p:nvPr/>
        </p:nvPicPr>
        <p:blipFill>
          <a:blip r:embed="rId4">
            <a:alphaModFix/>
          </a:blip>
          <a:stretch>
            <a:fillRect/>
          </a:stretch>
        </p:blipFill>
        <p:spPr>
          <a:xfrm flipH="1">
            <a:off x="277100" y="987300"/>
            <a:ext cx="1607075" cy="1406475"/>
          </a:xfrm>
          <a:prstGeom prst="rect">
            <a:avLst/>
          </a:prstGeom>
          <a:noFill/>
          <a:ln>
            <a:noFill/>
          </a:ln>
        </p:spPr>
      </p:pic>
      <p:sp>
        <p:nvSpPr>
          <p:cNvPr id="1471" name="Google Shape;1471;p200"/>
          <p:cNvSpPr txBox="1"/>
          <p:nvPr/>
        </p:nvSpPr>
        <p:spPr>
          <a:xfrm>
            <a:off x="196444" y="2263088"/>
            <a:ext cx="2749800" cy="1808400"/>
          </a:xfrm>
          <a:prstGeom prst="rect">
            <a:avLst/>
          </a:prstGeom>
          <a:noFill/>
          <a:ln>
            <a:noFill/>
          </a:ln>
        </p:spPr>
        <p:txBody>
          <a:bodyPr spcFirstLastPara="1" wrap="square" lIns="68575" tIns="34275" rIns="68575" bIns="34275" anchor="t" anchorCtr="0">
            <a:noAutofit/>
          </a:bodyPr>
          <a:lstStyle/>
          <a:p>
            <a:pPr marL="342900" marR="0" lvl="0" indent="-254000" algn="l" rtl="0">
              <a:lnSpc>
                <a:spcPct val="100000"/>
              </a:lnSpc>
              <a:spcBef>
                <a:spcPts val="0"/>
              </a:spcBef>
              <a:spcAft>
                <a:spcPts val="0"/>
              </a:spcAft>
              <a:buClr>
                <a:srgbClr val="FFFFFF"/>
              </a:buClr>
              <a:buSzPts val="1400"/>
              <a:buChar char="×"/>
            </a:pPr>
            <a:r>
              <a:rPr lang="en-GB" b="1">
                <a:solidFill>
                  <a:srgbClr val="FFFFFF"/>
                </a:solidFill>
              </a:rPr>
              <a:t>More p</a:t>
            </a:r>
            <a:r>
              <a:rPr lang="en-GB" sz="1400" b="1">
                <a:solidFill>
                  <a:srgbClr val="FFFFFF"/>
                </a:solidFill>
              </a:rPr>
              <a:t>rone to cognitive biases (systematic errors in decision making)</a:t>
            </a:r>
            <a:endParaRPr sz="1400" b="1">
              <a:solidFill>
                <a:srgbClr val="FFFFFF"/>
              </a:solidFill>
            </a:endParaRPr>
          </a:p>
          <a:p>
            <a:pPr marL="342900" marR="0" lvl="0" indent="0" algn="l" rtl="0">
              <a:lnSpc>
                <a:spcPct val="100000"/>
              </a:lnSpc>
              <a:spcBef>
                <a:spcPts val="900"/>
              </a:spcBef>
              <a:spcAft>
                <a:spcPts val="0"/>
              </a:spcAft>
              <a:buNone/>
            </a:pPr>
            <a:endParaRPr sz="1400" b="1">
              <a:solidFill>
                <a:srgbClr val="FFFFFF"/>
              </a:solidFill>
            </a:endParaRPr>
          </a:p>
          <a:p>
            <a:pPr marL="342900" marR="0" lvl="0" indent="-254000" algn="l" rtl="0">
              <a:lnSpc>
                <a:spcPct val="100000"/>
              </a:lnSpc>
              <a:spcBef>
                <a:spcPts val="900"/>
              </a:spcBef>
              <a:spcAft>
                <a:spcPts val="0"/>
              </a:spcAft>
              <a:buClr>
                <a:srgbClr val="FFFFFF"/>
              </a:buClr>
              <a:buSzPts val="1400"/>
              <a:buChar char="×"/>
            </a:pPr>
            <a:r>
              <a:rPr lang="en-GB" sz="1400" b="1">
                <a:solidFill>
                  <a:srgbClr val="FFFFFF"/>
                </a:solidFill>
              </a:rPr>
              <a:t>Decision making driven by automatic reactions</a:t>
            </a:r>
            <a:endParaRPr sz="1400" b="1">
              <a:solidFill>
                <a:srgbClr val="FFFFFF"/>
              </a:solidFill>
            </a:endParaRPr>
          </a:p>
          <a:p>
            <a:pPr marL="342900" marR="0" lvl="0" indent="0" algn="l" rtl="0">
              <a:lnSpc>
                <a:spcPct val="100000"/>
              </a:lnSpc>
              <a:spcBef>
                <a:spcPts val="900"/>
              </a:spcBef>
              <a:spcAft>
                <a:spcPts val="0"/>
              </a:spcAft>
              <a:buNone/>
            </a:pPr>
            <a:r>
              <a:rPr lang="en-GB" sz="1400" b="1">
                <a:solidFill>
                  <a:srgbClr val="FFFFFF"/>
                </a:solidFill>
              </a:rPr>
              <a:t> </a:t>
            </a:r>
            <a:endParaRPr sz="1400" b="1">
              <a:solidFill>
                <a:srgbClr val="FFFFFF"/>
              </a:solidFill>
            </a:endParaRPr>
          </a:p>
          <a:p>
            <a:pPr marL="342900" marR="0" lvl="0" indent="-254000" algn="l" rtl="0">
              <a:lnSpc>
                <a:spcPct val="100000"/>
              </a:lnSpc>
              <a:spcBef>
                <a:spcPts val="900"/>
              </a:spcBef>
              <a:spcAft>
                <a:spcPts val="0"/>
              </a:spcAft>
              <a:buClr>
                <a:srgbClr val="FFFFFF"/>
              </a:buClr>
              <a:buSzPts val="1400"/>
              <a:buChar char="×"/>
            </a:pPr>
            <a:r>
              <a:rPr lang="en-GB" sz="1400" b="1">
                <a:solidFill>
                  <a:srgbClr val="FFFFFF"/>
                </a:solidFill>
              </a:rPr>
              <a:t>Decision-making is influenced by the environment </a:t>
            </a:r>
            <a:endParaRPr sz="1400" b="1">
              <a:solidFill>
                <a:srgbClr val="FFFFFF"/>
              </a:solidFill>
            </a:endParaRPr>
          </a:p>
        </p:txBody>
      </p:sp>
      <p:sp>
        <p:nvSpPr>
          <p:cNvPr id="1472" name="Google Shape;1472;p200"/>
          <p:cNvSpPr txBox="1"/>
          <p:nvPr/>
        </p:nvSpPr>
        <p:spPr>
          <a:xfrm>
            <a:off x="6359850" y="2665913"/>
            <a:ext cx="2670000" cy="994200"/>
          </a:xfrm>
          <a:prstGeom prst="rect">
            <a:avLst/>
          </a:prstGeom>
          <a:noFill/>
          <a:ln>
            <a:noFill/>
          </a:ln>
        </p:spPr>
        <p:txBody>
          <a:bodyPr spcFirstLastPara="1" wrap="square" lIns="68575" tIns="34275" rIns="68575" bIns="34275" anchor="t" anchorCtr="0">
            <a:noAutofit/>
          </a:bodyPr>
          <a:lstStyle/>
          <a:p>
            <a:pPr marL="342900" marR="0" lvl="0" indent="-254000" algn="r" rtl="0">
              <a:lnSpc>
                <a:spcPct val="100000"/>
              </a:lnSpc>
              <a:spcBef>
                <a:spcPts val="0"/>
              </a:spcBef>
              <a:spcAft>
                <a:spcPts val="0"/>
              </a:spcAft>
              <a:buClr>
                <a:srgbClr val="FFFFFF"/>
              </a:buClr>
              <a:buSzPts val="1400"/>
              <a:buChar char="×"/>
            </a:pPr>
            <a:r>
              <a:rPr lang="en-GB" sz="1400" b="1">
                <a:solidFill>
                  <a:srgbClr val="FFFFFF"/>
                </a:solidFill>
              </a:rPr>
              <a:t>Limited cognitive</a:t>
            </a:r>
            <a:r>
              <a:rPr lang="en-GB" sz="1100" b="1">
                <a:solidFill>
                  <a:srgbClr val="FF0000"/>
                </a:solidFill>
              </a:rPr>
              <a:t> </a:t>
            </a:r>
            <a:r>
              <a:rPr lang="en-GB" sz="1400" b="1">
                <a:solidFill>
                  <a:srgbClr val="FFFFFF"/>
                </a:solidFill>
              </a:rPr>
              <a:t>bandwidth / very resource</a:t>
            </a:r>
            <a:r>
              <a:rPr lang="en-GB" b="1">
                <a:solidFill>
                  <a:srgbClr val="FFFFFF"/>
                </a:solidFill>
              </a:rPr>
              <a:t>-intensive</a:t>
            </a:r>
            <a:endParaRPr sz="1400" b="1">
              <a:solidFill>
                <a:srgbClr val="FFFFFF"/>
              </a:solidFill>
            </a:endParaRPr>
          </a:p>
          <a:p>
            <a:pPr marL="0" marR="0" lvl="0" indent="0" algn="r" rtl="0">
              <a:lnSpc>
                <a:spcPct val="100000"/>
              </a:lnSpc>
              <a:spcBef>
                <a:spcPts val="900"/>
              </a:spcBef>
              <a:spcAft>
                <a:spcPts val="0"/>
              </a:spcAft>
              <a:buNone/>
            </a:pPr>
            <a:endParaRPr sz="1400" b="1">
              <a:solidFill>
                <a:srgbClr val="FFFFFF"/>
              </a:solidFill>
            </a:endParaRPr>
          </a:p>
          <a:p>
            <a:pPr marL="342900" marR="0" lvl="0" indent="-254000" algn="r" rtl="0">
              <a:lnSpc>
                <a:spcPct val="100000"/>
              </a:lnSpc>
              <a:spcBef>
                <a:spcPts val="900"/>
              </a:spcBef>
              <a:spcAft>
                <a:spcPts val="0"/>
              </a:spcAft>
              <a:buClr>
                <a:srgbClr val="FFFFFF"/>
              </a:buClr>
              <a:buSzPts val="1400"/>
              <a:buChar char="×"/>
            </a:pPr>
            <a:r>
              <a:rPr lang="en-GB" sz="1400" b="1">
                <a:solidFill>
                  <a:srgbClr val="FFFFFF"/>
                </a:solidFill>
              </a:rPr>
              <a:t>Often not aware of biased System 1 decision making</a:t>
            </a:r>
            <a:endParaRPr sz="1400" b="1">
              <a:solidFill>
                <a:srgbClr val="FFFFFF"/>
              </a:solidFill>
            </a:endParaRPr>
          </a:p>
          <a:p>
            <a:pPr marL="342900" marR="0" lvl="0" indent="0" algn="r" rtl="0">
              <a:lnSpc>
                <a:spcPct val="100000"/>
              </a:lnSpc>
              <a:spcBef>
                <a:spcPts val="900"/>
              </a:spcBef>
              <a:spcAft>
                <a:spcPts val="900"/>
              </a:spcAft>
              <a:buNone/>
            </a:pPr>
            <a:endParaRPr sz="1100" b="1">
              <a:solidFill>
                <a:srgbClr val="FF0000"/>
              </a:solidFill>
            </a:endParaRPr>
          </a:p>
        </p:txBody>
      </p:sp>
      <p:pic>
        <p:nvPicPr>
          <p:cNvPr id="1473" name="Google Shape;1473;p200"/>
          <p:cNvPicPr preferRelativeResize="0"/>
          <p:nvPr/>
        </p:nvPicPr>
        <p:blipFill>
          <a:blip r:embed="rId5">
            <a:alphaModFix/>
          </a:blip>
          <a:stretch>
            <a:fillRect/>
          </a:stretch>
        </p:blipFill>
        <p:spPr>
          <a:xfrm>
            <a:off x="3473288" y="2302800"/>
            <a:ext cx="2143125" cy="2143125"/>
          </a:xfrm>
          <a:prstGeom prst="rect">
            <a:avLst/>
          </a:prstGeom>
          <a:noFill/>
          <a:ln>
            <a:noFill/>
          </a:ln>
        </p:spPr>
      </p:pic>
      <p:pic>
        <p:nvPicPr>
          <p:cNvPr id="1474" name="Google Shape;1474;p200"/>
          <p:cNvPicPr preferRelativeResize="0"/>
          <p:nvPr/>
        </p:nvPicPr>
        <p:blipFill>
          <a:blip r:embed="rId4">
            <a:alphaModFix/>
          </a:blip>
          <a:stretch>
            <a:fillRect/>
          </a:stretch>
        </p:blipFill>
        <p:spPr>
          <a:xfrm>
            <a:off x="7270375" y="987300"/>
            <a:ext cx="1607075" cy="1406475"/>
          </a:xfrm>
          <a:prstGeom prst="rect">
            <a:avLst/>
          </a:prstGeom>
          <a:noFill/>
          <a:ln>
            <a:noFill/>
          </a:ln>
        </p:spPr>
      </p:pic>
      <p:sp>
        <p:nvSpPr>
          <p:cNvPr id="1475" name="Google Shape;1475;p200"/>
          <p:cNvSpPr txBox="1"/>
          <p:nvPr/>
        </p:nvSpPr>
        <p:spPr>
          <a:xfrm>
            <a:off x="8444750" y="4823100"/>
            <a:ext cx="384300" cy="259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sz="800">
                <a:solidFill>
                  <a:srgbClr val="4D4F53"/>
                </a:solidFill>
              </a:rPr>
              <a:t>36</a:t>
            </a:fld>
            <a:endParaRPr sz="800">
              <a:solidFill>
                <a:srgbClr val="4D4F53"/>
              </a:solidFill>
            </a:endParaRPr>
          </a:p>
        </p:txBody>
      </p:sp>
      <p:sp>
        <p:nvSpPr>
          <p:cNvPr id="1476" name="Google Shape;1476;p200"/>
          <p:cNvSpPr txBox="1"/>
          <p:nvPr/>
        </p:nvSpPr>
        <p:spPr>
          <a:xfrm>
            <a:off x="52578" y="4823100"/>
            <a:ext cx="3086100" cy="2529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GB" sz="800">
                <a:solidFill>
                  <a:srgbClr val="4D4F53"/>
                </a:solidFill>
              </a:rPr>
              <a:t>© The Behavioural Insights Team</a:t>
            </a:r>
            <a:endParaRPr sz="1100">
              <a:solidFill>
                <a:srgbClr val="4D4F53"/>
              </a:solidFill>
            </a:endParaRPr>
          </a:p>
        </p:txBody>
      </p:sp>
      <p:grpSp>
        <p:nvGrpSpPr>
          <p:cNvPr id="1477" name="Google Shape;1477;p200"/>
          <p:cNvGrpSpPr/>
          <p:nvPr/>
        </p:nvGrpSpPr>
        <p:grpSpPr>
          <a:xfrm>
            <a:off x="8078283" y="306040"/>
            <a:ext cx="615832" cy="636615"/>
            <a:chOff x="1550538" y="1360971"/>
            <a:chExt cx="1298401" cy="1307754"/>
          </a:xfrm>
        </p:grpSpPr>
        <p:sp>
          <p:nvSpPr>
            <p:cNvPr id="1478" name="Google Shape;1478;p200"/>
            <p:cNvSpPr/>
            <p:nvPr/>
          </p:nvSpPr>
          <p:spPr>
            <a:xfrm>
              <a:off x="1554500" y="1363170"/>
              <a:ext cx="643800" cy="12984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200"/>
            <p:cNvSpPr/>
            <p:nvPr/>
          </p:nvSpPr>
          <p:spPr>
            <a:xfrm>
              <a:off x="2198300" y="1370325"/>
              <a:ext cx="643800" cy="1298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80" name="Google Shape;1480;p200"/>
            <p:cNvPicPr preferRelativeResize="0"/>
            <p:nvPr/>
          </p:nvPicPr>
          <p:blipFill>
            <a:blip r:embed="rId6">
              <a:alphaModFix/>
            </a:blip>
            <a:stretch>
              <a:fillRect/>
            </a:stretch>
          </p:blipFill>
          <p:spPr>
            <a:xfrm>
              <a:off x="1550537" y="1360971"/>
              <a:ext cx="1298401" cy="1298401"/>
            </a:xfrm>
            <a:prstGeom prst="rect">
              <a:avLst/>
            </a:prstGeom>
            <a:noFill/>
            <a:ln w="9525" cap="flat" cmpd="sng">
              <a:solidFill>
                <a:schemeClr val="lt1"/>
              </a:solidFill>
              <a:prstDash val="solid"/>
              <a:round/>
              <a:headEnd type="none" w="sm" len="sm"/>
              <a:tailEnd type="none" w="sm" len="sm"/>
            </a:ln>
          </p:spPr>
        </p:pic>
      </p:grpSp>
      <p:sp>
        <p:nvSpPr>
          <p:cNvPr id="1481" name="Google Shape;1481;p200"/>
          <p:cNvSpPr txBox="1">
            <a:spLocks noGrp="1"/>
          </p:cNvSpPr>
          <p:nvPr>
            <p:ph type="title"/>
          </p:nvPr>
        </p:nvSpPr>
        <p:spPr>
          <a:xfrm>
            <a:off x="450000" y="306000"/>
            <a:ext cx="7466400" cy="6366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GB" sz="2400">
                <a:solidFill>
                  <a:schemeClr val="dk1"/>
                </a:solidFill>
              </a:rPr>
              <a:t>Dual process theory: How people process information</a:t>
            </a:r>
            <a:endParaRPr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71"/>
                                        </p:tgtEl>
                                        <p:attrNameLst>
                                          <p:attrName>style.visibility</p:attrName>
                                        </p:attrNameLst>
                                      </p:cBhvr>
                                      <p:to>
                                        <p:strVal val="visible"/>
                                      </p:to>
                                    </p:set>
                                    <p:animEffect transition="in" filter="fade">
                                      <p:cBhvr>
                                        <p:cTn id="7" dur="1000"/>
                                        <p:tgtEl>
                                          <p:spTgt spid="14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72"/>
                                        </p:tgtEl>
                                        <p:attrNameLst>
                                          <p:attrName>style.visibility</p:attrName>
                                        </p:attrNameLst>
                                      </p:cBhvr>
                                      <p:to>
                                        <p:strVal val="visible"/>
                                      </p:to>
                                    </p:set>
                                    <p:animEffect transition="in" filter="fade">
                                      <p:cBhvr>
                                        <p:cTn id="12" dur="1000"/>
                                        <p:tgtEl>
                                          <p:spTgt spid="14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85"/>
        <p:cNvGrpSpPr/>
        <p:nvPr/>
      </p:nvGrpSpPr>
      <p:grpSpPr>
        <a:xfrm>
          <a:off x="0" y="0"/>
          <a:ext cx="0" cy="0"/>
          <a:chOff x="0" y="0"/>
          <a:chExt cx="0" cy="0"/>
        </a:xfrm>
      </p:grpSpPr>
      <p:sp>
        <p:nvSpPr>
          <p:cNvPr id="1486" name="Google Shape;1486;p201"/>
          <p:cNvSpPr txBox="1"/>
          <p:nvPr/>
        </p:nvSpPr>
        <p:spPr>
          <a:xfrm>
            <a:off x="52388" y="4895850"/>
            <a:ext cx="3086100" cy="253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A6A6A6"/>
              </a:buClr>
              <a:buSzPts val="800"/>
              <a:buFont typeface="Arial"/>
              <a:buNone/>
            </a:pPr>
            <a:r>
              <a:rPr lang="en-GB" sz="800" b="0" i="0" u="none">
                <a:solidFill>
                  <a:srgbClr val="A6A6A6"/>
                </a:solidFill>
                <a:latin typeface="Arial"/>
                <a:ea typeface="Arial"/>
                <a:cs typeface="Arial"/>
                <a:sym typeface="Arial"/>
              </a:rPr>
              <a:t>© The Behavioural Insights Team</a:t>
            </a:r>
            <a:endParaRPr sz="1100"/>
          </a:p>
        </p:txBody>
      </p:sp>
      <p:sp>
        <p:nvSpPr>
          <p:cNvPr id="1487" name="Google Shape;1487;p201"/>
          <p:cNvSpPr/>
          <p:nvPr/>
        </p:nvSpPr>
        <p:spPr>
          <a:xfrm flipH="1">
            <a:off x="1147725" y="1077275"/>
            <a:ext cx="42900" cy="3716100"/>
          </a:xfrm>
          <a:prstGeom prst="roundRect">
            <a:avLst>
              <a:gd name="adj" fmla="val 16667"/>
            </a:avLst>
          </a:prstGeom>
          <a:solidFill>
            <a:srgbClr val="FFA0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201"/>
          <p:cNvSpPr/>
          <p:nvPr/>
        </p:nvSpPr>
        <p:spPr>
          <a:xfrm rot="5400000" flipH="1">
            <a:off x="4550550" y="1353575"/>
            <a:ext cx="42900" cy="6836700"/>
          </a:xfrm>
          <a:prstGeom prst="roundRect">
            <a:avLst>
              <a:gd name="adj" fmla="val 16667"/>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201"/>
          <p:cNvSpPr txBox="1">
            <a:spLocks noGrp="1"/>
          </p:cNvSpPr>
          <p:nvPr>
            <p:ph type="title"/>
          </p:nvPr>
        </p:nvSpPr>
        <p:spPr>
          <a:xfrm>
            <a:off x="319100" y="0"/>
            <a:ext cx="8190000" cy="994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GB" sz="2400">
                <a:latin typeface="Arial"/>
                <a:ea typeface="Arial"/>
                <a:cs typeface="Arial"/>
                <a:sym typeface="Arial"/>
              </a:rPr>
              <a:t>Traditional public health programs play on the reflective system...</a:t>
            </a:r>
            <a:endParaRPr sz="2400">
              <a:latin typeface="Arial"/>
              <a:ea typeface="Arial"/>
              <a:cs typeface="Arial"/>
              <a:sym typeface="Arial"/>
            </a:endParaRPr>
          </a:p>
        </p:txBody>
      </p:sp>
      <p:sp>
        <p:nvSpPr>
          <p:cNvPr id="1490" name="Google Shape;1490;p201"/>
          <p:cNvSpPr/>
          <p:nvPr/>
        </p:nvSpPr>
        <p:spPr>
          <a:xfrm rot="8108276" flipH="1">
            <a:off x="5763248" y="2745744"/>
            <a:ext cx="440600" cy="865074"/>
          </a:xfrm>
          <a:prstGeom prst="moon">
            <a:avLst>
              <a:gd name="adj" fmla="val 87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201"/>
          <p:cNvSpPr/>
          <p:nvPr/>
        </p:nvSpPr>
        <p:spPr>
          <a:xfrm rot="5686013" flipH="1">
            <a:off x="6053313" y="3067986"/>
            <a:ext cx="440423" cy="834982"/>
          </a:xfrm>
          <a:prstGeom prst="moon">
            <a:avLst>
              <a:gd name="adj" fmla="val 87406"/>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201"/>
          <p:cNvSpPr/>
          <p:nvPr/>
        </p:nvSpPr>
        <p:spPr>
          <a:xfrm rot="-1367233" flipH="1">
            <a:off x="6458364" y="2357678"/>
            <a:ext cx="395032" cy="1000170"/>
          </a:xfrm>
          <a:prstGeom prst="moon">
            <a:avLst>
              <a:gd name="adj" fmla="val 87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201"/>
          <p:cNvSpPr/>
          <p:nvPr/>
        </p:nvSpPr>
        <p:spPr>
          <a:xfrm rot="-8091480" flipH="1">
            <a:off x="5719104" y="2203150"/>
            <a:ext cx="342382" cy="857438"/>
          </a:xfrm>
          <a:prstGeom prst="moon">
            <a:avLst>
              <a:gd name="adj" fmla="val 61123"/>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201"/>
          <p:cNvSpPr/>
          <p:nvPr/>
        </p:nvSpPr>
        <p:spPr>
          <a:xfrm rot="2875337" flipH="1">
            <a:off x="4847904" y="2690200"/>
            <a:ext cx="395292" cy="565591"/>
          </a:xfrm>
          <a:prstGeom prst="moon">
            <a:avLst>
              <a:gd name="adj" fmla="val 8495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201"/>
          <p:cNvSpPr/>
          <p:nvPr/>
        </p:nvSpPr>
        <p:spPr>
          <a:xfrm>
            <a:off x="1371600" y="1816268"/>
            <a:ext cx="6343650" cy="1514250"/>
          </a:xfrm>
          <a:custGeom>
            <a:avLst/>
            <a:gdLst/>
            <a:ahLst/>
            <a:cxnLst/>
            <a:rect l="l" t="t" r="r" b="b"/>
            <a:pathLst>
              <a:path w="253746" h="60570" extrusionOk="0">
                <a:moveTo>
                  <a:pt x="0" y="8563"/>
                </a:moveTo>
                <a:cubicBezTo>
                  <a:pt x="2192" y="7138"/>
                  <a:pt x="7511" y="312"/>
                  <a:pt x="13153" y="13"/>
                </a:cubicBezTo>
                <a:cubicBezTo>
                  <a:pt x="18795" y="-285"/>
                  <a:pt x="25615" y="4519"/>
                  <a:pt x="33853" y="6772"/>
                </a:cubicBezTo>
                <a:cubicBezTo>
                  <a:pt x="42091" y="9025"/>
                  <a:pt x="51949" y="13039"/>
                  <a:pt x="62581" y="13532"/>
                </a:cubicBezTo>
                <a:cubicBezTo>
                  <a:pt x="73213" y="14025"/>
                  <a:pt x="87859" y="8462"/>
                  <a:pt x="97646" y="9729"/>
                </a:cubicBezTo>
                <a:cubicBezTo>
                  <a:pt x="107433" y="10996"/>
                  <a:pt x="114718" y="15005"/>
                  <a:pt x="121304" y="21136"/>
                </a:cubicBezTo>
                <a:cubicBezTo>
                  <a:pt x="127890" y="27268"/>
                  <a:pt x="129945" y="46291"/>
                  <a:pt x="137160" y="46518"/>
                </a:cubicBezTo>
                <a:cubicBezTo>
                  <a:pt x="144375" y="46745"/>
                  <a:pt x="153543" y="20174"/>
                  <a:pt x="164592" y="22496"/>
                </a:cubicBezTo>
                <a:cubicBezTo>
                  <a:pt x="175641" y="24818"/>
                  <a:pt x="190119" y="58449"/>
                  <a:pt x="203454" y="60451"/>
                </a:cubicBezTo>
                <a:cubicBezTo>
                  <a:pt x="216789" y="62453"/>
                  <a:pt x="236220" y="38591"/>
                  <a:pt x="244602" y="34507"/>
                </a:cubicBezTo>
                <a:cubicBezTo>
                  <a:pt x="252984" y="30423"/>
                  <a:pt x="252222" y="35708"/>
                  <a:pt x="253746" y="35948"/>
                </a:cubicBezTo>
              </a:path>
            </a:pathLst>
          </a:custGeom>
          <a:noFill/>
          <a:ln w="28575" cap="flat" cmpd="sng">
            <a:solidFill>
              <a:srgbClr val="FFA02F"/>
            </a:solidFill>
            <a:prstDash val="solid"/>
            <a:round/>
            <a:headEnd type="none" w="med" len="med"/>
            <a:tailEnd type="none" w="med" len="med"/>
          </a:ln>
        </p:spPr>
      </p:sp>
      <p:sp>
        <p:nvSpPr>
          <p:cNvPr id="1496" name="Google Shape;1496;p201"/>
          <p:cNvSpPr txBox="1"/>
          <p:nvPr/>
        </p:nvSpPr>
        <p:spPr>
          <a:xfrm>
            <a:off x="3825600" y="4793375"/>
            <a:ext cx="1492800" cy="298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rgbClr val="434343"/>
                </a:solidFill>
                <a:latin typeface="Calibri"/>
                <a:ea typeface="Calibri"/>
                <a:cs typeface="Calibri"/>
                <a:sym typeface="Calibri"/>
              </a:rPr>
              <a:t>Typical day</a:t>
            </a:r>
            <a:endParaRPr b="1">
              <a:solidFill>
                <a:srgbClr val="434343"/>
              </a:solidFill>
              <a:latin typeface="Calibri"/>
              <a:ea typeface="Calibri"/>
              <a:cs typeface="Calibri"/>
              <a:sym typeface="Calibri"/>
            </a:endParaRPr>
          </a:p>
        </p:txBody>
      </p:sp>
      <p:sp>
        <p:nvSpPr>
          <p:cNvPr id="1497" name="Google Shape;1497;p201"/>
          <p:cNvSpPr txBox="1"/>
          <p:nvPr/>
        </p:nvSpPr>
        <p:spPr>
          <a:xfrm>
            <a:off x="0" y="4879775"/>
            <a:ext cx="3435600" cy="253500"/>
          </a:xfrm>
          <a:prstGeom prst="rect">
            <a:avLst/>
          </a:prstGeom>
          <a:solidFill>
            <a:srgbClr val="FFFFFF"/>
          </a:solidFill>
          <a:ln>
            <a:noFill/>
          </a:ln>
        </p:spPr>
        <p:txBody>
          <a:bodyPr spcFirstLastPara="1" wrap="square" lIns="91425" tIns="91425" rIns="91425" bIns="91425" anchor="t" anchorCtr="0">
            <a:noAutofit/>
          </a:bodyPr>
          <a:lstStyle/>
          <a:p>
            <a:pPr marL="0" marR="76200" lvl="0" indent="0" algn="l" rtl="0">
              <a:lnSpc>
                <a:spcPct val="115000"/>
              </a:lnSpc>
              <a:spcBef>
                <a:spcPts val="0"/>
              </a:spcBef>
              <a:spcAft>
                <a:spcPts val="0"/>
              </a:spcAft>
              <a:buNone/>
            </a:pPr>
            <a:r>
              <a:rPr lang="en-GB" sz="700">
                <a:solidFill>
                  <a:srgbClr val="434343"/>
                </a:solidFill>
              </a:rPr>
              <a:t>Based on </a:t>
            </a:r>
            <a:r>
              <a:rPr lang="en-GB" sz="700">
                <a:solidFill>
                  <a:srgbClr val="434343"/>
                </a:solidFill>
                <a:highlight>
                  <a:srgbClr val="F9F9F9"/>
                </a:highlight>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"Diet, obesity and health: from science to policy", Dr. Susan Jebb</a:t>
            </a:r>
            <a:endParaRPr sz="700">
              <a:solidFill>
                <a:srgbClr val="434343"/>
              </a:solidFill>
              <a:highlight>
                <a:srgbClr val="F9F9F9"/>
              </a:highlight>
              <a:latin typeface="Roboto"/>
              <a:ea typeface="Roboto"/>
              <a:cs typeface="Roboto"/>
              <a:sym typeface="Roboto"/>
            </a:endParaRPr>
          </a:p>
        </p:txBody>
      </p:sp>
      <p:sp>
        <p:nvSpPr>
          <p:cNvPr id="1498" name="Google Shape;1498;p201"/>
          <p:cNvSpPr txBox="1"/>
          <p:nvPr/>
        </p:nvSpPr>
        <p:spPr>
          <a:xfrm>
            <a:off x="118500" y="1084790"/>
            <a:ext cx="995400" cy="381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rgbClr val="FFA02F"/>
                </a:solidFill>
                <a:latin typeface="Calibri"/>
                <a:ea typeface="Calibri"/>
                <a:cs typeface="Calibri"/>
                <a:sym typeface="Calibri"/>
              </a:rPr>
              <a:t>High</a:t>
            </a:r>
            <a:endParaRPr b="1">
              <a:solidFill>
                <a:srgbClr val="FFA02F"/>
              </a:solidFill>
              <a:latin typeface="Calibri"/>
              <a:ea typeface="Calibri"/>
              <a:cs typeface="Calibri"/>
              <a:sym typeface="Calibri"/>
            </a:endParaRPr>
          </a:p>
        </p:txBody>
      </p:sp>
      <p:sp>
        <p:nvSpPr>
          <p:cNvPr id="1499" name="Google Shape;1499;p201"/>
          <p:cNvSpPr txBox="1"/>
          <p:nvPr/>
        </p:nvSpPr>
        <p:spPr>
          <a:xfrm>
            <a:off x="118500" y="4376890"/>
            <a:ext cx="995400" cy="381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rgbClr val="FFA02F"/>
                </a:solidFill>
                <a:latin typeface="Calibri"/>
                <a:ea typeface="Calibri"/>
                <a:cs typeface="Calibri"/>
                <a:sym typeface="Calibri"/>
              </a:rPr>
              <a:t>Low</a:t>
            </a:r>
            <a:endParaRPr b="1">
              <a:solidFill>
                <a:srgbClr val="FFA02F"/>
              </a:solidFill>
              <a:latin typeface="Calibri"/>
              <a:ea typeface="Calibri"/>
              <a:cs typeface="Calibri"/>
              <a:sym typeface="Calibri"/>
            </a:endParaRPr>
          </a:p>
        </p:txBody>
      </p:sp>
      <p:sp>
        <p:nvSpPr>
          <p:cNvPr id="1500" name="Google Shape;1500;p201"/>
          <p:cNvSpPr txBox="1"/>
          <p:nvPr/>
        </p:nvSpPr>
        <p:spPr>
          <a:xfrm>
            <a:off x="46500" y="2474075"/>
            <a:ext cx="1139400" cy="9225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b="1">
                <a:solidFill>
                  <a:srgbClr val="FFA02F"/>
                </a:solidFill>
                <a:latin typeface="Calibri"/>
                <a:ea typeface="Calibri"/>
                <a:cs typeface="Calibri"/>
                <a:sym typeface="Calibri"/>
              </a:rPr>
              <a:t>Reflective motivation and willpower</a:t>
            </a:r>
            <a:endParaRPr b="1">
              <a:solidFill>
                <a:srgbClr val="FFA02F"/>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86"/>
                                        </p:tgtEl>
                                        <p:attrNameLst>
                                          <p:attrName>style.visibility</p:attrName>
                                        </p:attrNameLst>
                                      </p:cBhvr>
                                      <p:to>
                                        <p:strVal val="visible"/>
                                      </p:to>
                                    </p:set>
                                    <p:animEffect transition="in" filter="fade">
                                      <p:cBhvr>
                                        <p:cTn id="7" dur="1000"/>
                                        <p:tgtEl>
                                          <p:spTgt spid="1486"/>
                                        </p:tgtEl>
                                      </p:cBhvr>
                                    </p:animEffect>
                                  </p:childTnLst>
                                </p:cTn>
                              </p:par>
                              <p:par>
                                <p:cTn id="8" presetID="10" presetClass="entr" presetSubtype="0" fill="hold" nodeType="withEffect">
                                  <p:stCondLst>
                                    <p:cond delay="0"/>
                                  </p:stCondLst>
                                  <p:childTnLst>
                                    <p:set>
                                      <p:cBhvr>
                                        <p:cTn id="9" dur="1" fill="hold">
                                          <p:stCondLst>
                                            <p:cond delay="0"/>
                                          </p:stCondLst>
                                        </p:cTn>
                                        <p:tgtEl>
                                          <p:spTgt spid="1487"/>
                                        </p:tgtEl>
                                        <p:attrNameLst>
                                          <p:attrName>style.visibility</p:attrName>
                                        </p:attrNameLst>
                                      </p:cBhvr>
                                      <p:to>
                                        <p:strVal val="visible"/>
                                      </p:to>
                                    </p:set>
                                    <p:animEffect transition="in" filter="fade">
                                      <p:cBhvr>
                                        <p:cTn id="10" dur="1000"/>
                                        <p:tgtEl>
                                          <p:spTgt spid="1487"/>
                                        </p:tgtEl>
                                      </p:cBhvr>
                                    </p:animEffect>
                                  </p:childTnLst>
                                </p:cTn>
                              </p:par>
                              <p:par>
                                <p:cTn id="11" presetID="10" presetClass="entr" presetSubtype="0" fill="hold" nodeType="withEffect">
                                  <p:stCondLst>
                                    <p:cond delay="0"/>
                                  </p:stCondLst>
                                  <p:childTnLst>
                                    <p:set>
                                      <p:cBhvr>
                                        <p:cTn id="12" dur="1" fill="hold">
                                          <p:stCondLst>
                                            <p:cond delay="0"/>
                                          </p:stCondLst>
                                        </p:cTn>
                                        <p:tgtEl>
                                          <p:spTgt spid="1488"/>
                                        </p:tgtEl>
                                        <p:attrNameLst>
                                          <p:attrName>style.visibility</p:attrName>
                                        </p:attrNameLst>
                                      </p:cBhvr>
                                      <p:to>
                                        <p:strVal val="visible"/>
                                      </p:to>
                                    </p:set>
                                    <p:animEffect transition="in" filter="fade">
                                      <p:cBhvr>
                                        <p:cTn id="13" dur="1000"/>
                                        <p:tgtEl>
                                          <p:spTgt spid="1488"/>
                                        </p:tgtEl>
                                      </p:cBhvr>
                                    </p:animEffect>
                                  </p:childTnLst>
                                </p:cTn>
                              </p:par>
                              <p:par>
                                <p:cTn id="14" presetID="10" presetClass="entr" presetSubtype="0" fill="hold" nodeType="withEffect">
                                  <p:stCondLst>
                                    <p:cond delay="0"/>
                                  </p:stCondLst>
                                  <p:childTnLst>
                                    <p:set>
                                      <p:cBhvr>
                                        <p:cTn id="15" dur="1" fill="hold">
                                          <p:stCondLst>
                                            <p:cond delay="0"/>
                                          </p:stCondLst>
                                        </p:cTn>
                                        <p:tgtEl>
                                          <p:spTgt spid="1490"/>
                                        </p:tgtEl>
                                        <p:attrNameLst>
                                          <p:attrName>style.visibility</p:attrName>
                                        </p:attrNameLst>
                                      </p:cBhvr>
                                      <p:to>
                                        <p:strVal val="visible"/>
                                      </p:to>
                                    </p:set>
                                    <p:animEffect transition="in" filter="fade">
                                      <p:cBhvr>
                                        <p:cTn id="16" dur="1000"/>
                                        <p:tgtEl>
                                          <p:spTgt spid="1490"/>
                                        </p:tgtEl>
                                      </p:cBhvr>
                                    </p:animEffect>
                                  </p:childTnLst>
                                </p:cTn>
                              </p:par>
                              <p:par>
                                <p:cTn id="17" presetID="10" presetClass="entr" presetSubtype="0" fill="hold" nodeType="withEffect">
                                  <p:stCondLst>
                                    <p:cond delay="0"/>
                                  </p:stCondLst>
                                  <p:childTnLst>
                                    <p:set>
                                      <p:cBhvr>
                                        <p:cTn id="18" dur="1" fill="hold">
                                          <p:stCondLst>
                                            <p:cond delay="0"/>
                                          </p:stCondLst>
                                        </p:cTn>
                                        <p:tgtEl>
                                          <p:spTgt spid="1491"/>
                                        </p:tgtEl>
                                        <p:attrNameLst>
                                          <p:attrName>style.visibility</p:attrName>
                                        </p:attrNameLst>
                                      </p:cBhvr>
                                      <p:to>
                                        <p:strVal val="visible"/>
                                      </p:to>
                                    </p:set>
                                    <p:animEffect transition="in" filter="fade">
                                      <p:cBhvr>
                                        <p:cTn id="19" dur="1000"/>
                                        <p:tgtEl>
                                          <p:spTgt spid="1491"/>
                                        </p:tgtEl>
                                      </p:cBhvr>
                                    </p:animEffect>
                                  </p:childTnLst>
                                </p:cTn>
                              </p:par>
                              <p:par>
                                <p:cTn id="20" presetID="10" presetClass="entr" presetSubtype="0" fill="hold" nodeType="withEffect">
                                  <p:stCondLst>
                                    <p:cond delay="0"/>
                                  </p:stCondLst>
                                  <p:childTnLst>
                                    <p:set>
                                      <p:cBhvr>
                                        <p:cTn id="21" dur="1" fill="hold">
                                          <p:stCondLst>
                                            <p:cond delay="0"/>
                                          </p:stCondLst>
                                        </p:cTn>
                                        <p:tgtEl>
                                          <p:spTgt spid="1492"/>
                                        </p:tgtEl>
                                        <p:attrNameLst>
                                          <p:attrName>style.visibility</p:attrName>
                                        </p:attrNameLst>
                                      </p:cBhvr>
                                      <p:to>
                                        <p:strVal val="visible"/>
                                      </p:to>
                                    </p:set>
                                    <p:animEffect transition="in" filter="fade">
                                      <p:cBhvr>
                                        <p:cTn id="22" dur="1000"/>
                                        <p:tgtEl>
                                          <p:spTgt spid="1492"/>
                                        </p:tgtEl>
                                      </p:cBhvr>
                                    </p:animEffect>
                                  </p:childTnLst>
                                </p:cTn>
                              </p:par>
                              <p:par>
                                <p:cTn id="23" presetID="10" presetClass="entr" presetSubtype="0" fill="hold" nodeType="withEffect">
                                  <p:stCondLst>
                                    <p:cond delay="0"/>
                                  </p:stCondLst>
                                  <p:childTnLst>
                                    <p:set>
                                      <p:cBhvr>
                                        <p:cTn id="24" dur="1" fill="hold">
                                          <p:stCondLst>
                                            <p:cond delay="0"/>
                                          </p:stCondLst>
                                        </p:cTn>
                                        <p:tgtEl>
                                          <p:spTgt spid="1493"/>
                                        </p:tgtEl>
                                        <p:attrNameLst>
                                          <p:attrName>style.visibility</p:attrName>
                                        </p:attrNameLst>
                                      </p:cBhvr>
                                      <p:to>
                                        <p:strVal val="visible"/>
                                      </p:to>
                                    </p:set>
                                    <p:animEffect transition="in" filter="fade">
                                      <p:cBhvr>
                                        <p:cTn id="25" dur="1000"/>
                                        <p:tgtEl>
                                          <p:spTgt spid="1493"/>
                                        </p:tgtEl>
                                      </p:cBhvr>
                                    </p:animEffect>
                                  </p:childTnLst>
                                </p:cTn>
                              </p:par>
                              <p:par>
                                <p:cTn id="26" presetID="10" presetClass="entr" presetSubtype="0" fill="hold" nodeType="withEffect">
                                  <p:stCondLst>
                                    <p:cond delay="0"/>
                                  </p:stCondLst>
                                  <p:childTnLst>
                                    <p:set>
                                      <p:cBhvr>
                                        <p:cTn id="27" dur="1" fill="hold">
                                          <p:stCondLst>
                                            <p:cond delay="0"/>
                                          </p:stCondLst>
                                        </p:cTn>
                                        <p:tgtEl>
                                          <p:spTgt spid="1494"/>
                                        </p:tgtEl>
                                        <p:attrNameLst>
                                          <p:attrName>style.visibility</p:attrName>
                                        </p:attrNameLst>
                                      </p:cBhvr>
                                      <p:to>
                                        <p:strVal val="visible"/>
                                      </p:to>
                                    </p:set>
                                    <p:animEffect transition="in" filter="fade">
                                      <p:cBhvr>
                                        <p:cTn id="28" dur="1000"/>
                                        <p:tgtEl>
                                          <p:spTgt spid="1494"/>
                                        </p:tgtEl>
                                      </p:cBhvr>
                                    </p:animEffect>
                                  </p:childTnLst>
                                </p:cTn>
                              </p:par>
                              <p:par>
                                <p:cTn id="29" presetID="10" presetClass="entr" presetSubtype="0" fill="hold" nodeType="withEffect">
                                  <p:stCondLst>
                                    <p:cond delay="0"/>
                                  </p:stCondLst>
                                  <p:childTnLst>
                                    <p:set>
                                      <p:cBhvr>
                                        <p:cTn id="30" dur="1" fill="hold">
                                          <p:stCondLst>
                                            <p:cond delay="0"/>
                                          </p:stCondLst>
                                        </p:cTn>
                                        <p:tgtEl>
                                          <p:spTgt spid="1495"/>
                                        </p:tgtEl>
                                        <p:attrNameLst>
                                          <p:attrName>style.visibility</p:attrName>
                                        </p:attrNameLst>
                                      </p:cBhvr>
                                      <p:to>
                                        <p:strVal val="visible"/>
                                      </p:to>
                                    </p:set>
                                    <p:animEffect transition="in" filter="fade">
                                      <p:cBhvr>
                                        <p:cTn id="31" dur="1000"/>
                                        <p:tgtEl>
                                          <p:spTgt spid="1495"/>
                                        </p:tgtEl>
                                      </p:cBhvr>
                                    </p:animEffect>
                                  </p:childTnLst>
                                </p:cTn>
                              </p:par>
                              <p:par>
                                <p:cTn id="32" presetID="10" presetClass="entr" presetSubtype="0" fill="hold" nodeType="withEffect">
                                  <p:stCondLst>
                                    <p:cond delay="0"/>
                                  </p:stCondLst>
                                  <p:childTnLst>
                                    <p:set>
                                      <p:cBhvr>
                                        <p:cTn id="33" dur="1" fill="hold">
                                          <p:stCondLst>
                                            <p:cond delay="0"/>
                                          </p:stCondLst>
                                        </p:cTn>
                                        <p:tgtEl>
                                          <p:spTgt spid="1496"/>
                                        </p:tgtEl>
                                        <p:attrNameLst>
                                          <p:attrName>style.visibility</p:attrName>
                                        </p:attrNameLst>
                                      </p:cBhvr>
                                      <p:to>
                                        <p:strVal val="visible"/>
                                      </p:to>
                                    </p:set>
                                    <p:animEffect transition="in" filter="fade">
                                      <p:cBhvr>
                                        <p:cTn id="34" dur="1000"/>
                                        <p:tgtEl>
                                          <p:spTgt spid="1496"/>
                                        </p:tgtEl>
                                      </p:cBhvr>
                                    </p:animEffect>
                                  </p:childTnLst>
                                </p:cTn>
                              </p:par>
                              <p:par>
                                <p:cTn id="35" presetID="10" presetClass="entr" presetSubtype="0" fill="hold" nodeType="withEffect">
                                  <p:stCondLst>
                                    <p:cond delay="0"/>
                                  </p:stCondLst>
                                  <p:childTnLst>
                                    <p:set>
                                      <p:cBhvr>
                                        <p:cTn id="36" dur="1" fill="hold">
                                          <p:stCondLst>
                                            <p:cond delay="0"/>
                                          </p:stCondLst>
                                        </p:cTn>
                                        <p:tgtEl>
                                          <p:spTgt spid="1497"/>
                                        </p:tgtEl>
                                        <p:attrNameLst>
                                          <p:attrName>style.visibility</p:attrName>
                                        </p:attrNameLst>
                                      </p:cBhvr>
                                      <p:to>
                                        <p:strVal val="visible"/>
                                      </p:to>
                                    </p:set>
                                    <p:animEffect transition="in" filter="fade">
                                      <p:cBhvr>
                                        <p:cTn id="37" dur="1000"/>
                                        <p:tgtEl>
                                          <p:spTgt spid="1497"/>
                                        </p:tgtEl>
                                      </p:cBhvr>
                                    </p:animEffect>
                                  </p:childTnLst>
                                </p:cTn>
                              </p:par>
                              <p:par>
                                <p:cTn id="38" presetID="10" presetClass="entr" presetSubtype="0" fill="hold" nodeType="withEffect">
                                  <p:stCondLst>
                                    <p:cond delay="0"/>
                                  </p:stCondLst>
                                  <p:childTnLst>
                                    <p:set>
                                      <p:cBhvr>
                                        <p:cTn id="39" dur="1" fill="hold">
                                          <p:stCondLst>
                                            <p:cond delay="0"/>
                                          </p:stCondLst>
                                        </p:cTn>
                                        <p:tgtEl>
                                          <p:spTgt spid="1498"/>
                                        </p:tgtEl>
                                        <p:attrNameLst>
                                          <p:attrName>style.visibility</p:attrName>
                                        </p:attrNameLst>
                                      </p:cBhvr>
                                      <p:to>
                                        <p:strVal val="visible"/>
                                      </p:to>
                                    </p:set>
                                    <p:animEffect transition="in" filter="fade">
                                      <p:cBhvr>
                                        <p:cTn id="40" dur="1000"/>
                                        <p:tgtEl>
                                          <p:spTgt spid="1498"/>
                                        </p:tgtEl>
                                      </p:cBhvr>
                                    </p:animEffect>
                                  </p:childTnLst>
                                </p:cTn>
                              </p:par>
                              <p:par>
                                <p:cTn id="41" presetID="10" presetClass="entr" presetSubtype="0" fill="hold" nodeType="withEffect">
                                  <p:stCondLst>
                                    <p:cond delay="0"/>
                                  </p:stCondLst>
                                  <p:childTnLst>
                                    <p:set>
                                      <p:cBhvr>
                                        <p:cTn id="42" dur="1" fill="hold">
                                          <p:stCondLst>
                                            <p:cond delay="0"/>
                                          </p:stCondLst>
                                        </p:cTn>
                                        <p:tgtEl>
                                          <p:spTgt spid="1499"/>
                                        </p:tgtEl>
                                        <p:attrNameLst>
                                          <p:attrName>style.visibility</p:attrName>
                                        </p:attrNameLst>
                                      </p:cBhvr>
                                      <p:to>
                                        <p:strVal val="visible"/>
                                      </p:to>
                                    </p:set>
                                    <p:animEffect transition="in" filter="fade">
                                      <p:cBhvr>
                                        <p:cTn id="43" dur="1000"/>
                                        <p:tgtEl>
                                          <p:spTgt spid="1499"/>
                                        </p:tgtEl>
                                      </p:cBhvr>
                                    </p:animEffect>
                                  </p:childTnLst>
                                </p:cTn>
                              </p:par>
                              <p:par>
                                <p:cTn id="44" presetID="10" presetClass="entr" presetSubtype="0" fill="hold" nodeType="withEffect">
                                  <p:stCondLst>
                                    <p:cond delay="0"/>
                                  </p:stCondLst>
                                  <p:childTnLst>
                                    <p:set>
                                      <p:cBhvr>
                                        <p:cTn id="45" dur="1" fill="hold">
                                          <p:stCondLst>
                                            <p:cond delay="0"/>
                                          </p:stCondLst>
                                        </p:cTn>
                                        <p:tgtEl>
                                          <p:spTgt spid="1500"/>
                                        </p:tgtEl>
                                        <p:attrNameLst>
                                          <p:attrName>style.visibility</p:attrName>
                                        </p:attrNameLst>
                                      </p:cBhvr>
                                      <p:to>
                                        <p:strVal val="visible"/>
                                      </p:to>
                                    </p:set>
                                    <p:animEffect transition="in" filter="fade">
                                      <p:cBhvr>
                                        <p:cTn id="46" dur="1000"/>
                                        <p:tgtEl>
                                          <p:spTgt spid="15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504"/>
        <p:cNvGrpSpPr/>
        <p:nvPr/>
      </p:nvGrpSpPr>
      <p:grpSpPr>
        <a:xfrm>
          <a:off x="0" y="0"/>
          <a:ext cx="0" cy="0"/>
          <a:chOff x="0" y="0"/>
          <a:chExt cx="0" cy="0"/>
        </a:xfrm>
      </p:grpSpPr>
      <p:sp>
        <p:nvSpPr>
          <p:cNvPr id="1505" name="Google Shape;1505;p202"/>
          <p:cNvSpPr txBox="1"/>
          <p:nvPr/>
        </p:nvSpPr>
        <p:spPr>
          <a:xfrm>
            <a:off x="52388" y="4895850"/>
            <a:ext cx="3086100" cy="253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A6A6A6"/>
              </a:buClr>
              <a:buSzPts val="800"/>
              <a:buFont typeface="Arial"/>
              <a:buNone/>
            </a:pPr>
            <a:r>
              <a:rPr lang="en-GB" sz="800" b="0" i="0" u="none">
                <a:solidFill>
                  <a:srgbClr val="A6A6A6"/>
                </a:solidFill>
                <a:latin typeface="Arial"/>
                <a:ea typeface="Arial"/>
                <a:cs typeface="Arial"/>
                <a:sym typeface="Arial"/>
              </a:rPr>
              <a:t>© The Behavioural Insights Team</a:t>
            </a:r>
            <a:endParaRPr sz="1100"/>
          </a:p>
        </p:txBody>
      </p:sp>
      <p:sp>
        <p:nvSpPr>
          <p:cNvPr id="1506" name="Google Shape;1506;p202"/>
          <p:cNvSpPr/>
          <p:nvPr/>
        </p:nvSpPr>
        <p:spPr>
          <a:xfrm flipH="1">
            <a:off x="1147725" y="1077275"/>
            <a:ext cx="42900" cy="3716100"/>
          </a:xfrm>
          <a:prstGeom prst="roundRect">
            <a:avLst>
              <a:gd name="adj" fmla="val 16667"/>
            </a:avLst>
          </a:prstGeom>
          <a:solidFill>
            <a:srgbClr val="FFA0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202"/>
          <p:cNvSpPr/>
          <p:nvPr/>
        </p:nvSpPr>
        <p:spPr>
          <a:xfrm rot="5400000" flipH="1">
            <a:off x="4550550" y="1353575"/>
            <a:ext cx="42900" cy="6836700"/>
          </a:xfrm>
          <a:prstGeom prst="roundRect">
            <a:avLst>
              <a:gd name="adj" fmla="val 16667"/>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202"/>
          <p:cNvSpPr/>
          <p:nvPr/>
        </p:nvSpPr>
        <p:spPr>
          <a:xfrm flipH="1">
            <a:off x="7947450" y="1077275"/>
            <a:ext cx="42900" cy="3716100"/>
          </a:xfrm>
          <a:prstGeom prst="roundRect">
            <a:avLst>
              <a:gd name="adj" fmla="val 16667"/>
            </a:avLst>
          </a:prstGeom>
          <a:solidFill>
            <a:srgbClr val="0098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02"/>
          <p:cNvSpPr txBox="1">
            <a:spLocks noGrp="1"/>
          </p:cNvSpPr>
          <p:nvPr>
            <p:ph type="title"/>
          </p:nvPr>
        </p:nvSpPr>
        <p:spPr>
          <a:xfrm>
            <a:off x="319101" y="0"/>
            <a:ext cx="8253300" cy="994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GB" sz="2400">
                <a:latin typeface="Arial"/>
                <a:ea typeface="Arial"/>
                <a:cs typeface="Arial"/>
                <a:sym typeface="Arial"/>
              </a:rPr>
              <a:t>This underestimates the role of the automatic system…</a:t>
            </a:r>
            <a:endParaRPr sz="2400">
              <a:latin typeface="Arial"/>
              <a:ea typeface="Arial"/>
              <a:cs typeface="Arial"/>
              <a:sym typeface="Arial"/>
            </a:endParaRPr>
          </a:p>
        </p:txBody>
      </p:sp>
      <p:sp>
        <p:nvSpPr>
          <p:cNvPr id="1510" name="Google Shape;1510;p202"/>
          <p:cNvSpPr txBox="1"/>
          <p:nvPr/>
        </p:nvSpPr>
        <p:spPr>
          <a:xfrm>
            <a:off x="7996200" y="2400875"/>
            <a:ext cx="1139400" cy="1068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b="1">
                <a:solidFill>
                  <a:srgbClr val="0098DB"/>
                </a:solidFill>
                <a:latin typeface="Calibri"/>
                <a:ea typeface="Calibri"/>
                <a:cs typeface="Calibri"/>
                <a:sym typeface="Calibri"/>
              </a:rPr>
              <a:t>Environment</a:t>
            </a:r>
            <a:endParaRPr b="1">
              <a:solidFill>
                <a:srgbClr val="0098DB"/>
              </a:solidFill>
              <a:latin typeface="Calibri"/>
              <a:ea typeface="Calibri"/>
              <a:cs typeface="Calibri"/>
              <a:sym typeface="Calibri"/>
            </a:endParaRPr>
          </a:p>
        </p:txBody>
      </p:sp>
      <p:sp>
        <p:nvSpPr>
          <p:cNvPr id="1511" name="Google Shape;1511;p202"/>
          <p:cNvSpPr txBox="1"/>
          <p:nvPr/>
        </p:nvSpPr>
        <p:spPr>
          <a:xfrm>
            <a:off x="7996200" y="1084790"/>
            <a:ext cx="1139400" cy="5070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b="1">
                <a:solidFill>
                  <a:srgbClr val="0098DB"/>
                </a:solidFill>
                <a:latin typeface="Calibri"/>
                <a:ea typeface="Calibri"/>
                <a:cs typeface="Calibri"/>
                <a:sym typeface="Calibri"/>
              </a:rPr>
              <a:t>Unhealthy environment</a:t>
            </a:r>
            <a:endParaRPr b="1">
              <a:solidFill>
                <a:srgbClr val="0098DB"/>
              </a:solidFill>
              <a:latin typeface="Calibri"/>
              <a:ea typeface="Calibri"/>
              <a:cs typeface="Calibri"/>
              <a:sym typeface="Calibri"/>
            </a:endParaRPr>
          </a:p>
        </p:txBody>
      </p:sp>
      <p:sp>
        <p:nvSpPr>
          <p:cNvPr id="1512" name="Google Shape;1512;p202"/>
          <p:cNvSpPr/>
          <p:nvPr/>
        </p:nvSpPr>
        <p:spPr>
          <a:xfrm rot="8108276" flipH="1">
            <a:off x="5763248" y="2745744"/>
            <a:ext cx="440600" cy="865074"/>
          </a:xfrm>
          <a:prstGeom prst="moon">
            <a:avLst>
              <a:gd name="adj" fmla="val 87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02"/>
          <p:cNvSpPr/>
          <p:nvPr/>
        </p:nvSpPr>
        <p:spPr>
          <a:xfrm rot="5686013" flipH="1">
            <a:off x="6053313" y="3067986"/>
            <a:ext cx="440423" cy="834982"/>
          </a:xfrm>
          <a:prstGeom prst="moon">
            <a:avLst>
              <a:gd name="adj" fmla="val 87406"/>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02"/>
          <p:cNvSpPr/>
          <p:nvPr/>
        </p:nvSpPr>
        <p:spPr>
          <a:xfrm>
            <a:off x="1371600" y="1816268"/>
            <a:ext cx="6343650" cy="1514250"/>
          </a:xfrm>
          <a:custGeom>
            <a:avLst/>
            <a:gdLst/>
            <a:ahLst/>
            <a:cxnLst/>
            <a:rect l="l" t="t" r="r" b="b"/>
            <a:pathLst>
              <a:path w="253746" h="60570" extrusionOk="0">
                <a:moveTo>
                  <a:pt x="0" y="8563"/>
                </a:moveTo>
                <a:cubicBezTo>
                  <a:pt x="2192" y="7138"/>
                  <a:pt x="7511" y="312"/>
                  <a:pt x="13153" y="13"/>
                </a:cubicBezTo>
                <a:cubicBezTo>
                  <a:pt x="18795" y="-285"/>
                  <a:pt x="25615" y="4519"/>
                  <a:pt x="33853" y="6772"/>
                </a:cubicBezTo>
                <a:cubicBezTo>
                  <a:pt x="42091" y="9025"/>
                  <a:pt x="51949" y="13039"/>
                  <a:pt x="62581" y="13532"/>
                </a:cubicBezTo>
                <a:cubicBezTo>
                  <a:pt x="73213" y="14025"/>
                  <a:pt x="87859" y="8462"/>
                  <a:pt x="97646" y="9729"/>
                </a:cubicBezTo>
                <a:cubicBezTo>
                  <a:pt x="107433" y="10996"/>
                  <a:pt x="114718" y="15005"/>
                  <a:pt x="121304" y="21136"/>
                </a:cubicBezTo>
                <a:cubicBezTo>
                  <a:pt x="127890" y="27268"/>
                  <a:pt x="129945" y="46291"/>
                  <a:pt x="137160" y="46518"/>
                </a:cubicBezTo>
                <a:cubicBezTo>
                  <a:pt x="144375" y="46745"/>
                  <a:pt x="153543" y="20174"/>
                  <a:pt x="164592" y="22496"/>
                </a:cubicBezTo>
                <a:cubicBezTo>
                  <a:pt x="175641" y="24818"/>
                  <a:pt x="190119" y="58449"/>
                  <a:pt x="203454" y="60451"/>
                </a:cubicBezTo>
                <a:cubicBezTo>
                  <a:pt x="216789" y="62453"/>
                  <a:pt x="236220" y="38591"/>
                  <a:pt x="244602" y="34507"/>
                </a:cubicBezTo>
                <a:cubicBezTo>
                  <a:pt x="252984" y="30423"/>
                  <a:pt x="252222" y="35708"/>
                  <a:pt x="253746" y="35948"/>
                </a:cubicBezTo>
              </a:path>
            </a:pathLst>
          </a:custGeom>
          <a:noFill/>
          <a:ln w="28575" cap="flat" cmpd="sng">
            <a:solidFill>
              <a:srgbClr val="FFA02F"/>
            </a:solidFill>
            <a:prstDash val="solid"/>
            <a:round/>
            <a:headEnd type="none" w="med" len="med"/>
            <a:tailEnd type="none" w="med" len="med"/>
          </a:ln>
        </p:spPr>
      </p:sp>
      <p:sp>
        <p:nvSpPr>
          <p:cNvPr id="1515" name="Google Shape;1515;p202"/>
          <p:cNvSpPr txBox="1"/>
          <p:nvPr/>
        </p:nvSpPr>
        <p:spPr>
          <a:xfrm>
            <a:off x="0" y="4879775"/>
            <a:ext cx="3435600" cy="253500"/>
          </a:xfrm>
          <a:prstGeom prst="rect">
            <a:avLst/>
          </a:prstGeom>
          <a:solidFill>
            <a:srgbClr val="FFFFFF"/>
          </a:solidFill>
          <a:ln>
            <a:noFill/>
          </a:ln>
        </p:spPr>
        <p:txBody>
          <a:bodyPr spcFirstLastPara="1" wrap="square" lIns="91425" tIns="91425" rIns="91425" bIns="91425" anchor="t" anchorCtr="0">
            <a:noAutofit/>
          </a:bodyPr>
          <a:lstStyle/>
          <a:p>
            <a:pPr marL="0" marR="76200" lvl="0" indent="0" algn="l" rtl="0">
              <a:lnSpc>
                <a:spcPct val="115000"/>
              </a:lnSpc>
              <a:spcBef>
                <a:spcPts val="0"/>
              </a:spcBef>
              <a:spcAft>
                <a:spcPts val="0"/>
              </a:spcAft>
              <a:buNone/>
            </a:pPr>
            <a:r>
              <a:rPr lang="en-GB" sz="700">
                <a:solidFill>
                  <a:srgbClr val="434343"/>
                </a:solidFill>
              </a:rPr>
              <a:t>Based on </a:t>
            </a:r>
            <a:r>
              <a:rPr lang="en-GB" sz="700">
                <a:solidFill>
                  <a:srgbClr val="434343"/>
                </a:solidFill>
                <a:highlight>
                  <a:srgbClr val="F9F9F9"/>
                </a:highlight>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"Diet, obesity and health: from science to policy", Dr. Susan Jebb</a:t>
            </a:r>
            <a:endParaRPr sz="700">
              <a:solidFill>
                <a:srgbClr val="434343"/>
              </a:solidFill>
              <a:highlight>
                <a:srgbClr val="F9F9F9"/>
              </a:highlight>
              <a:latin typeface="Roboto"/>
              <a:ea typeface="Roboto"/>
              <a:cs typeface="Roboto"/>
              <a:sym typeface="Roboto"/>
            </a:endParaRPr>
          </a:p>
        </p:txBody>
      </p:sp>
      <p:sp>
        <p:nvSpPr>
          <p:cNvPr id="1516" name="Google Shape;1516;p202"/>
          <p:cNvSpPr txBox="1"/>
          <p:nvPr/>
        </p:nvSpPr>
        <p:spPr>
          <a:xfrm>
            <a:off x="7996200" y="4250890"/>
            <a:ext cx="1139400" cy="5070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b="1">
                <a:solidFill>
                  <a:srgbClr val="0098DB"/>
                </a:solidFill>
                <a:latin typeface="Calibri"/>
                <a:ea typeface="Calibri"/>
                <a:cs typeface="Calibri"/>
                <a:sym typeface="Calibri"/>
              </a:rPr>
              <a:t>Healthy Environment</a:t>
            </a:r>
            <a:endParaRPr b="1">
              <a:solidFill>
                <a:srgbClr val="0098DB"/>
              </a:solidFill>
              <a:latin typeface="Calibri"/>
              <a:ea typeface="Calibri"/>
              <a:cs typeface="Calibri"/>
              <a:sym typeface="Calibri"/>
            </a:endParaRPr>
          </a:p>
        </p:txBody>
      </p:sp>
      <p:sp>
        <p:nvSpPr>
          <p:cNvPr id="1517" name="Google Shape;1517;p202"/>
          <p:cNvSpPr txBox="1"/>
          <p:nvPr/>
        </p:nvSpPr>
        <p:spPr>
          <a:xfrm>
            <a:off x="118500" y="1084790"/>
            <a:ext cx="995400" cy="381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rgbClr val="FFA02F"/>
                </a:solidFill>
                <a:latin typeface="Calibri"/>
                <a:ea typeface="Calibri"/>
                <a:cs typeface="Calibri"/>
                <a:sym typeface="Calibri"/>
              </a:rPr>
              <a:t>High</a:t>
            </a:r>
            <a:endParaRPr b="1">
              <a:solidFill>
                <a:srgbClr val="FFA02F"/>
              </a:solidFill>
              <a:latin typeface="Calibri"/>
              <a:ea typeface="Calibri"/>
              <a:cs typeface="Calibri"/>
              <a:sym typeface="Calibri"/>
            </a:endParaRPr>
          </a:p>
        </p:txBody>
      </p:sp>
      <p:sp>
        <p:nvSpPr>
          <p:cNvPr id="1518" name="Google Shape;1518;p202"/>
          <p:cNvSpPr txBox="1"/>
          <p:nvPr/>
        </p:nvSpPr>
        <p:spPr>
          <a:xfrm>
            <a:off x="118500" y="4376890"/>
            <a:ext cx="995400" cy="381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rgbClr val="FFA02F"/>
                </a:solidFill>
                <a:latin typeface="Calibri"/>
                <a:ea typeface="Calibri"/>
                <a:cs typeface="Calibri"/>
                <a:sym typeface="Calibri"/>
              </a:rPr>
              <a:t>Low</a:t>
            </a:r>
            <a:endParaRPr b="1">
              <a:solidFill>
                <a:srgbClr val="FFA02F"/>
              </a:solidFill>
              <a:latin typeface="Calibri"/>
              <a:ea typeface="Calibri"/>
              <a:cs typeface="Calibri"/>
              <a:sym typeface="Calibri"/>
            </a:endParaRPr>
          </a:p>
        </p:txBody>
      </p:sp>
      <p:sp>
        <p:nvSpPr>
          <p:cNvPr id="1519" name="Google Shape;1519;p202"/>
          <p:cNvSpPr txBox="1"/>
          <p:nvPr/>
        </p:nvSpPr>
        <p:spPr>
          <a:xfrm>
            <a:off x="46500" y="2474075"/>
            <a:ext cx="1139400" cy="9225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b="1">
                <a:solidFill>
                  <a:srgbClr val="FFA02F"/>
                </a:solidFill>
                <a:latin typeface="Calibri"/>
                <a:ea typeface="Calibri"/>
                <a:cs typeface="Calibri"/>
                <a:sym typeface="Calibri"/>
              </a:rPr>
              <a:t>Reflective motivation and willpower</a:t>
            </a:r>
            <a:endParaRPr b="1">
              <a:solidFill>
                <a:srgbClr val="FFA02F"/>
              </a:solidFill>
              <a:latin typeface="Calibri"/>
              <a:ea typeface="Calibri"/>
              <a:cs typeface="Calibri"/>
              <a:sym typeface="Calibri"/>
            </a:endParaRPr>
          </a:p>
        </p:txBody>
      </p:sp>
      <p:sp>
        <p:nvSpPr>
          <p:cNvPr id="1520" name="Google Shape;1520;p202"/>
          <p:cNvSpPr txBox="1"/>
          <p:nvPr/>
        </p:nvSpPr>
        <p:spPr>
          <a:xfrm>
            <a:off x="3825600" y="4793375"/>
            <a:ext cx="1492800" cy="298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rgbClr val="434343"/>
                </a:solidFill>
                <a:latin typeface="Calibri"/>
                <a:ea typeface="Calibri"/>
                <a:cs typeface="Calibri"/>
                <a:sym typeface="Calibri"/>
              </a:rPr>
              <a:t>Typical day</a:t>
            </a:r>
            <a:endParaRPr b="1">
              <a:solidFill>
                <a:srgbClr val="434343"/>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524"/>
        <p:cNvGrpSpPr/>
        <p:nvPr/>
      </p:nvGrpSpPr>
      <p:grpSpPr>
        <a:xfrm>
          <a:off x="0" y="0"/>
          <a:ext cx="0" cy="0"/>
          <a:chOff x="0" y="0"/>
          <a:chExt cx="0" cy="0"/>
        </a:xfrm>
      </p:grpSpPr>
      <p:sp>
        <p:nvSpPr>
          <p:cNvPr id="1525" name="Google Shape;1525;p203"/>
          <p:cNvSpPr txBox="1"/>
          <p:nvPr/>
        </p:nvSpPr>
        <p:spPr>
          <a:xfrm>
            <a:off x="52388" y="4895850"/>
            <a:ext cx="3086100" cy="253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A6A6A6"/>
              </a:buClr>
              <a:buSzPts val="800"/>
              <a:buFont typeface="Arial"/>
              <a:buNone/>
            </a:pPr>
            <a:r>
              <a:rPr lang="en-GB" sz="800" b="0" i="0" u="none">
                <a:solidFill>
                  <a:srgbClr val="A6A6A6"/>
                </a:solidFill>
                <a:latin typeface="Arial"/>
                <a:ea typeface="Arial"/>
                <a:cs typeface="Arial"/>
                <a:sym typeface="Arial"/>
              </a:rPr>
              <a:t>© The Behavioural Insights Team</a:t>
            </a:r>
            <a:endParaRPr sz="1100"/>
          </a:p>
        </p:txBody>
      </p:sp>
      <p:sp>
        <p:nvSpPr>
          <p:cNvPr id="1526" name="Google Shape;1526;p203"/>
          <p:cNvSpPr/>
          <p:nvPr/>
        </p:nvSpPr>
        <p:spPr>
          <a:xfrm flipH="1">
            <a:off x="1147725" y="1077275"/>
            <a:ext cx="42900" cy="3716100"/>
          </a:xfrm>
          <a:prstGeom prst="roundRect">
            <a:avLst>
              <a:gd name="adj" fmla="val 16667"/>
            </a:avLst>
          </a:prstGeom>
          <a:solidFill>
            <a:srgbClr val="FFA0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03"/>
          <p:cNvSpPr/>
          <p:nvPr/>
        </p:nvSpPr>
        <p:spPr>
          <a:xfrm rot="5400000" flipH="1">
            <a:off x="4550550" y="1353575"/>
            <a:ext cx="42900" cy="6836700"/>
          </a:xfrm>
          <a:prstGeom prst="roundRect">
            <a:avLst>
              <a:gd name="adj" fmla="val 16667"/>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03"/>
          <p:cNvSpPr/>
          <p:nvPr/>
        </p:nvSpPr>
        <p:spPr>
          <a:xfrm flipH="1">
            <a:off x="7947450" y="1077275"/>
            <a:ext cx="42900" cy="3716100"/>
          </a:xfrm>
          <a:prstGeom prst="roundRect">
            <a:avLst>
              <a:gd name="adj" fmla="val 16667"/>
            </a:avLst>
          </a:prstGeom>
          <a:solidFill>
            <a:srgbClr val="0098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203"/>
          <p:cNvSpPr txBox="1">
            <a:spLocks noGrp="1"/>
          </p:cNvSpPr>
          <p:nvPr>
            <p:ph type="title"/>
          </p:nvPr>
        </p:nvSpPr>
        <p:spPr>
          <a:xfrm>
            <a:off x="319100" y="0"/>
            <a:ext cx="8338500" cy="994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GB" sz="2400">
                <a:latin typeface="Arial"/>
                <a:ea typeface="Arial"/>
                <a:cs typeface="Arial"/>
                <a:sym typeface="Arial"/>
              </a:rPr>
              <a:t>And how our we interact with our environment…</a:t>
            </a:r>
            <a:endParaRPr sz="2400"/>
          </a:p>
        </p:txBody>
      </p:sp>
      <p:sp>
        <p:nvSpPr>
          <p:cNvPr id="1530" name="Google Shape;1530;p203"/>
          <p:cNvSpPr/>
          <p:nvPr/>
        </p:nvSpPr>
        <p:spPr>
          <a:xfrm rot="8108276" flipH="1">
            <a:off x="5763248" y="2745744"/>
            <a:ext cx="440600" cy="865074"/>
          </a:xfrm>
          <a:prstGeom prst="moon">
            <a:avLst>
              <a:gd name="adj" fmla="val 87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03"/>
          <p:cNvSpPr/>
          <p:nvPr/>
        </p:nvSpPr>
        <p:spPr>
          <a:xfrm rot="5686013" flipH="1">
            <a:off x="6053313" y="3067986"/>
            <a:ext cx="440423" cy="834982"/>
          </a:xfrm>
          <a:prstGeom prst="moon">
            <a:avLst>
              <a:gd name="adj" fmla="val 87406"/>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203"/>
          <p:cNvSpPr/>
          <p:nvPr/>
        </p:nvSpPr>
        <p:spPr>
          <a:xfrm rot="-1367233" flipH="1">
            <a:off x="6458364" y="2357678"/>
            <a:ext cx="395032" cy="1000170"/>
          </a:xfrm>
          <a:prstGeom prst="moon">
            <a:avLst>
              <a:gd name="adj" fmla="val 87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203"/>
          <p:cNvSpPr/>
          <p:nvPr/>
        </p:nvSpPr>
        <p:spPr>
          <a:xfrm rot="-8091480" flipH="1">
            <a:off x="5719104" y="2203150"/>
            <a:ext cx="342382" cy="857438"/>
          </a:xfrm>
          <a:prstGeom prst="moon">
            <a:avLst>
              <a:gd name="adj" fmla="val 61123"/>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203"/>
          <p:cNvSpPr/>
          <p:nvPr/>
        </p:nvSpPr>
        <p:spPr>
          <a:xfrm rot="-1367233" flipH="1">
            <a:off x="2982802" y="1251978"/>
            <a:ext cx="395032" cy="1000170"/>
          </a:xfrm>
          <a:prstGeom prst="moon">
            <a:avLst>
              <a:gd name="adj" fmla="val 87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203"/>
          <p:cNvSpPr/>
          <p:nvPr/>
        </p:nvSpPr>
        <p:spPr>
          <a:xfrm rot="-8216333" flipH="1">
            <a:off x="2848289" y="1252216"/>
            <a:ext cx="395004" cy="999823"/>
          </a:xfrm>
          <a:prstGeom prst="moon">
            <a:avLst>
              <a:gd name="adj" fmla="val 87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203"/>
          <p:cNvSpPr/>
          <p:nvPr/>
        </p:nvSpPr>
        <p:spPr>
          <a:xfrm rot="-4493854" flipH="1">
            <a:off x="2880879" y="1881202"/>
            <a:ext cx="394941" cy="334955"/>
          </a:xfrm>
          <a:prstGeom prst="moon">
            <a:avLst>
              <a:gd name="adj" fmla="val 4315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203"/>
          <p:cNvSpPr/>
          <p:nvPr/>
        </p:nvSpPr>
        <p:spPr>
          <a:xfrm rot="-7698811" flipH="1">
            <a:off x="4476954" y="2182116"/>
            <a:ext cx="395345" cy="615124"/>
          </a:xfrm>
          <a:prstGeom prst="moon">
            <a:avLst>
              <a:gd name="adj" fmla="val 8248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203"/>
          <p:cNvSpPr/>
          <p:nvPr/>
        </p:nvSpPr>
        <p:spPr>
          <a:xfrm rot="2875337" flipH="1">
            <a:off x="4847904" y="2690200"/>
            <a:ext cx="395292" cy="565591"/>
          </a:xfrm>
          <a:prstGeom prst="moon">
            <a:avLst>
              <a:gd name="adj" fmla="val 8495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203"/>
          <p:cNvSpPr/>
          <p:nvPr/>
        </p:nvSpPr>
        <p:spPr>
          <a:xfrm>
            <a:off x="1371600" y="1816268"/>
            <a:ext cx="6343650" cy="1514250"/>
          </a:xfrm>
          <a:custGeom>
            <a:avLst/>
            <a:gdLst/>
            <a:ahLst/>
            <a:cxnLst/>
            <a:rect l="l" t="t" r="r" b="b"/>
            <a:pathLst>
              <a:path w="253746" h="60570" extrusionOk="0">
                <a:moveTo>
                  <a:pt x="0" y="8563"/>
                </a:moveTo>
                <a:cubicBezTo>
                  <a:pt x="2192" y="7138"/>
                  <a:pt x="7511" y="312"/>
                  <a:pt x="13153" y="13"/>
                </a:cubicBezTo>
                <a:cubicBezTo>
                  <a:pt x="18795" y="-285"/>
                  <a:pt x="25615" y="4519"/>
                  <a:pt x="33853" y="6772"/>
                </a:cubicBezTo>
                <a:cubicBezTo>
                  <a:pt x="42091" y="9025"/>
                  <a:pt x="51949" y="13039"/>
                  <a:pt x="62581" y="13532"/>
                </a:cubicBezTo>
                <a:cubicBezTo>
                  <a:pt x="73213" y="14025"/>
                  <a:pt x="87859" y="8462"/>
                  <a:pt x="97646" y="9729"/>
                </a:cubicBezTo>
                <a:cubicBezTo>
                  <a:pt x="107433" y="10996"/>
                  <a:pt x="114718" y="15005"/>
                  <a:pt x="121304" y="21136"/>
                </a:cubicBezTo>
                <a:cubicBezTo>
                  <a:pt x="127890" y="27268"/>
                  <a:pt x="129945" y="46291"/>
                  <a:pt x="137160" y="46518"/>
                </a:cubicBezTo>
                <a:cubicBezTo>
                  <a:pt x="144375" y="46745"/>
                  <a:pt x="153543" y="20174"/>
                  <a:pt x="164592" y="22496"/>
                </a:cubicBezTo>
                <a:cubicBezTo>
                  <a:pt x="175641" y="24818"/>
                  <a:pt x="190119" y="58449"/>
                  <a:pt x="203454" y="60451"/>
                </a:cubicBezTo>
                <a:cubicBezTo>
                  <a:pt x="216789" y="62453"/>
                  <a:pt x="236220" y="38591"/>
                  <a:pt x="244602" y="34507"/>
                </a:cubicBezTo>
                <a:cubicBezTo>
                  <a:pt x="252984" y="30423"/>
                  <a:pt x="252222" y="35708"/>
                  <a:pt x="253746" y="35948"/>
                </a:cubicBezTo>
              </a:path>
            </a:pathLst>
          </a:custGeom>
          <a:noFill/>
          <a:ln w="28575" cap="flat" cmpd="sng">
            <a:solidFill>
              <a:srgbClr val="FFA02F"/>
            </a:solidFill>
            <a:prstDash val="solid"/>
            <a:round/>
            <a:headEnd type="none" w="med" len="med"/>
            <a:tailEnd type="none" w="med" len="med"/>
          </a:ln>
        </p:spPr>
      </p:sp>
      <p:sp>
        <p:nvSpPr>
          <p:cNvPr id="1540" name="Google Shape;1540;p203"/>
          <p:cNvSpPr/>
          <p:nvPr/>
        </p:nvSpPr>
        <p:spPr>
          <a:xfrm>
            <a:off x="1428750" y="2010405"/>
            <a:ext cx="6210300" cy="2683800"/>
          </a:xfrm>
          <a:custGeom>
            <a:avLst/>
            <a:gdLst/>
            <a:ahLst/>
            <a:cxnLst/>
            <a:rect l="l" t="t" r="r" b="b"/>
            <a:pathLst>
              <a:path w="248412" h="107352" extrusionOk="0">
                <a:moveTo>
                  <a:pt x="0" y="99416"/>
                </a:moveTo>
                <a:cubicBezTo>
                  <a:pt x="2032" y="87351"/>
                  <a:pt x="5523" y="35100"/>
                  <a:pt x="12192" y="27026"/>
                </a:cubicBezTo>
                <a:cubicBezTo>
                  <a:pt x="18862" y="18952"/>
                  <a:pt x="31014" y="55429"/>
                  <a:pt x="40017" y="50970"/>
                </a:cubicBezTo>
                <a:cubicBezTo>
                  <a:pt x="49020" y="46512"/>
                  <a:pt x="58183" y="-4161"/>
                  <a:pt x="66210" y="275"/>
                </a:cubicBezTo>
                <a:cubicBezTo>
                  <a:pt x="74237" y="4711"/>
                  <a:pt x="76208" y="74347"/>
                  <a:pt x="88178" y="77586"/>
                </a:cubicBezTo>
                <a:cubicBezTo>
                  <a:pt x="100148" y="80825"/>
                  <a:pt x="126270" y="24637"/>
                  <a:pt x="138028" y="19708"/>
                </a:cubicBezTo>
                <a:cubicBezTo>
                  <a:pt x="149787" y="14779"/>
                  <a:pt x="149349" y="47936"/>
                  <a:pt x="158729" y="48013"/>
                </a:cubicBezTo>
                <a:cubicBezTo>
                  <a:pt x="168109" y="48090"/>
                  <a:pt x="183173" y="10712"/>
                  <a:pt x="194310" y="20168"/>
                </a:cubicBezTo>
                <a:cubicBezTo>
                  <a:pt x="205447" y="29624"/>
                  <a:pt x="216535" y="93828"/>
                  <a:pt x="225552" y="104750"/>
                </a:cubicBezTo>
                <a:cubicBezTo>
                  <a:pt x="234569" y="115672"/>
                  <a:pt x="244602" y="88875"/>
                  <a:pt x="248412" y="85700"/>
                </a:cubicBezTo>
              </a:path>
            </a:pathLst>
          </a:custGeom>
          <a:noFill/>
          <a:ln w="28575" cap="flat" cmpd="sng">
            <a:solidFill>
              <a:srgbClr val="0098DB"/>
            </a:solidFill>
            <a:prstDash val="solid"/>
            <a:round/>
            <a:headEnd type="none" w="med" len="med"/>
            <a:tailEnd type="none" w="med" len="med"/>
          </a:ln>
        </p:spPr>
      </p:sp>
      <p:sp>
        <p:nvSpPr>
          <p:cNvPr id="1541" name="Google Shape;1541;p203"/>
          <p:cNvSpPr txBox="1"/>
          <p:nvPr/>
        </p:nvSpPr>
        <p:spPr>
          <a:xfrm>
            <a:off x="0" y="4879775"/>
            <a:ext cx="3435600" cy="253500"/>
          </a:xfrm>
          <a:prstGeom prst="rect">
            <a:avLst/>
          </a:prstGeom>
          <a:solidFill>
            <a:srgbClr val="FFFFFF"/>
          </a:solidFill>
          <a:ln>
            <a:noFill/>
          </a:ln>
        </p:spPr>
        <p:txBody>
          <a:bodyPr spcFirstLastPara="1" wrap="square" lIns="91425" tIns="91425" rIns="91425" bIns="91425" anchor="t" anchorCtr="0">
            <a:noAutofit/>
          </a:bodyPr>
          <a:lstStyle/>
          <a:p>
            <a:pPr marL="0" marR="76200" lvl="0" indent="0" algn="l" rtl="0">
              <a:lnSpc>
                <a:spcPct val="115000"/>
              </a:lnSpc>
              <a:spcBef>
                <a:spcPts val="0"/>
              </a:spcBef>
              <a:spcAft>
                <a:spcPts val="0"/>
              </a:spcAft>
              <a:buNone/>
            </a:pPr>
            <a:r>
              <a:rPr lang="en-GB" sz="700">
                <a:solidFill>
                  <a:srgbClr val="434343"/>
                </a:solidFill>
              </a:rPr>
              <a:t>Based on </a:t>
            </a:r>
            <a:r>
              <a:rPr lang="en-GB" sz="700">
                <a:solidFill>
                  <a:srgbClr val="434343"/>
                </a:solidFill>
                <a:highlight>
                  <a:srgbClr val="F9F9F9"/>
                </a:highlight>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"Diet, obesity and health: from science to policy", Dr. Susan Jebb</a:t>
            </a:r>
            <a:endParaRPr sz="700">
              <a:solidFill>
                <a:srgbClr val="434343"/>
              </a:solidFill>
              <a:highlight>
                <a:srgbClr val="F9F9F9"/>
              </a:highlight>
              <a:latin typeface="Roboto"/>
              <a:ea typeface="Roboto"/>
              <a:cs typeface="Roboto"/>
              <a:sym typeface="Roboto"/>
            </a:endParaRPr>
          </a:p>
        </p:txBody>
      </p:sp>
      <p:sp>
        <p:nvSpPr>
          <p:cNvPr id="1542" name="Google Shape;1542;p203"/>
          <p:cNvSpPr txBox="1"/>
          <p:nvPr/>
        </p:nvSpPr>
        <p:spPr>
          <a:xfrm>
            <a:off x="7996200" y="2400875"/>
            <a:ext cx="1139400" cy="1068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b="1">
                <a:solidFill>
                  <a:srgbClr val="0098DB"/>
                </a:solidFill>
                <a:latin typeface="Calibri"/>
                <a:ea typeface="Calibri"/>
                <a:cs typeface="Calibri"/>
                <a:sym typeface="Calibri"/>
              </a:rPr>
              <a:t>Environment</a:t>
            </a:r>
            <a:endParaRPr b="1">
              <a:solidFill>
                <a:srgbClr val="0098DB"/>
              </a:solidFill>
              <a:latin typeface="Calibri"/>
              <a:ea typeface="Calibri"/>
              <a:cs typeface="Calibri"/>
              <a:sym typeface="Calibri"/>
            </a:endParaRPr>
          </a:p>
        </p:txBody>
      </p:sp>
      <p:sp>
        <p:nvSpPr>
          <p:cNvPr id="1543" name="Google Shape;1543;p203"/>
          <p:cNvSpPr txBox="1"/>
          <p:nvPr/>
        </p:nvSpPr>
        <p:spPr>
          <a:xfrm>
            <a:off x="7996200" y="1084790"/>
            <a:ext cx="1139400" cy="5070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b="1">
                <a:solidFill>
                  <a:srgbClr val="0098DB"/>
                </a:solidFill>
                <a:latin typeface="Calibri"/>
                <a:ea typeface="Calibri"/>
                <a:cs typeface="Calibri"/>
                <a:sym typeface="Calibri"/>
              </a:rPr>
              <a:t>Unhealthy environment</a:t>
            </a:r>
            <a:endParaRPr b="1">
              <a:solidFill>
                <a:srgbClr val="0098DB"/>
              </a:solidFill>
              <a:latin typeface="Calibri"/>
              <a:ea typeface="Calibri"/>
              <a:cs typeface="Calibri"/>
              <a:sym typeface="Calibri"/>
            </a:endParaRPr>
          </a:p>
        </p:txBody>
      </p:sp>
      <p:sp>
        <p:nvSpPr>
          <p:cNvPr id="1544" name="Google Shape;1544;p203"/>
          <p:cNvSpPr txBox="1"/>
          <p:nvPr/>
        </p:nvSpPr>
        <p:spPr>
          <a:xfrm>
            <a:off x="7996200" y="4250890"/>
            <a:ext cx="1139400" cy="5070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b="1">
                <a:solidFill>
                  <a:srgbClr val="0098DB"/>
                </a:solidFill>
                <a:latin typeface="Calibri"/>
                <a:ea typeface="Calibri"/>
                <a:cs typeface="Calibri"/>
                <a:sym typeface="Calibri"/>
              </a:rPr>
              <a:t>Healthy Environment</a:t>
            </a:r>
            <a:endParaRPr b="1">
              <a:solidFill>
                <a:srgbClr val="0098DB"/>
              </a:solidFill>
              <a:latin typeface="Calibri"/>
              <a:ea typeface="Calibri"/>
              <a:cs typeface="Calibri"/>
              <a:sym typeface="Calibri"/>
            </a:endParaRPr>
          </a:p>
        </p:txBody>
      </p:sp>
      <p:sp>
        <p:nvSpPr>
          <p:cNvPr id="1545" name="Google Shape;1545;p203"/>
          <p:cNvSpPr txBox="1"/>
          <p:nvPr/>
        </p:nvSpPr>
        <p:spPr>
          <a:xfrm>
            <a:off x="118500" y="1084790"/>
            <a:ext cx="995400" cy="381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rgbClr val="FFA02F"/>
                </a:solidFill>
                <a:latin typeface="Calibri"/>
                <a:ea typeface="Calibri"/>
                <a:cs typeface="Calibri"/>
                <a:sym typeface="Calibri"/>
              </a:rPr>
              <a:t>High</a:t>
            </a:r>
            <a:endParaRPr b="1">
              <a:solidFill>
                <a:srgbClr val="FFA02F"/>
              </a:solidFill>
              <a:latin typeface="Calibri"/>
              <a:ea typeface="Calibri"/>
              <a:cs typeface="Calibri"/>
              <a:sym typeface="Calibri"/>
            </a:endParaRPr>
          </a:p>
        </p:txBody>
      </p:sp>
      <p:sp>
        <p:nvSpPr>
          <p:cNvPr id="1546" name="Google Shape;1546;p203"/>
          <p:cNvSpPr txBox="1"/>
          <p:nvPr/>
        </p:nvSpPr>
        <p:spPr>
          <a:xfrm>
            <a:off x="118500" y="4376890"/>
            <a:ext cx="995400" cy="381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rgbClr val="FFA02F"/>
                </a:solidFill>
                <a:latin typeface="Calibri"/>
                <a:ea typeface="Calibri"/>
                <a:cs typeface="Calibri"/>
                <a:sym typeface="Calibri"/>
              </a:rPr>
              <a:t>Low</a:t>
            </a:r>
            <a:endParaRPr b="1">
              <a:solidFill>
                <a:srgbClr val="FFA02F"/>
              </a:solidFill>
              <a:latin typeface="Calibri"/>
              <a:ea typeface="Calibri"/>
              <a:cs typeface="Calibri"/>
              <a:sym typeface="Calibri"/>
            </a:endParaRPr>
          </a:p>
        </p:txBody>
      </p:sp>
      <p:sp>
        <p:nvSpPr>
          <p:cNvPr id="1547" name="Google Shape;1547;p203"/>
          <p:cNvSpPr txBox="1"/>
          <p:nvPr/>
        </p:nvSpPr>
        <p:spPr>
          <a:xfrm>
            <a:off x="46500" y="2474075"/>
            <a:ext cx="1139400" cy="9225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b="1">
                <a:solidFill>
                  <a:srgbClr val="FFA02F"/>
                </a:solidFill>
                <a:latin typeface="Calibri"/>
                <a:ea typeface="Calibri"/>
                <a:cs typeface="Calibri"/>
                <a:sym typeface="Calibri"/>
              </a:rPr>
              <a:t>Reflective motivation and willpower</a:t>
            </a:r>
            <a:endParaRPr b="1">
              <a:solidFill>
                <a:srgbClr val="FFA02F"/>
              </a:solidFill>
              <a:latin typeface="Calibri"/>
              <a:ea typeface="Calibri"/>
              <a:cs typeface="Calibri"/>
              <a:sym typeface="Calibri"/>
            </a:endParaRPr>
          </a:p>
        </p:txBody>
      </p:sp>
      <p:sp>
        <p:nvSpPr>
          <p:cNvPr id="1548" name="Google Shape;1548;p203"/>
          <p:cNvSpPr txBox="1"/>
          <p:nvPr/>
        </p:nvSpPr>
        <p:spPr>
          <a:xfrm>
            <a:off x="3825600" y="4793375"/>
            <a:ext cx="1492800" cy="298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rgbClr val="434343"/>
                </a:solidFill>
                <a:latin typeface="Calibri"/>
                <a:ea typeface="Calibri"/>
                <a:cs typeface="Calibri"/>
                <a:sym typeface="Calibri"/>
              </a:rPr>
              <a:t>Typical day</a:t>
            </a:r>
            <a:endParaRPr b="1">
              <a:solidFill>
                <a:srgbClr val="434343"/>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1058" name="Google Shape;1058;p168"/>
          <p:cNvSpPr txBox="1">
            <a:spLocks noGrp="1"/>
          </p:cNvSpPr>
          <p:nvPr>
            <p:ph type="title"/>
          </p:nvPr>
        </p:nvSpPr>
        <p:spPr>
          <a:xfrm>
            <a:off x="319599" y="0"/>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GB"/>
              <a:t>Can I have a volunteer?</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552"/>
        <p:cNvGrpSpPr/>
        <p:nvPr/>
      </p:nvGrpSpPr>
      <p:grpSpPr>
        <a:xfrm>
          <a:off x="0" y="0"/>
          <a:ext cx="0" cy="0"/>
          <a:chOff x="0" y="0"/>
          <a:chExt cx="0" cy="0"/>
        </a:xfrm>
      </p:grpSpPr>
      <p:sp>
        <p:nvSpPr>
          <p:cNvPr id="1553" name="Google Shape;1553;p204"/>
          <p:cNvSpPr txBox="1"/>
          <p:nvPr/>
        </p:nvSpPr>
        <p:spPr>
          <a:xfrm>
            <a:off x="52388" y="4895850"/>
            <a:ext cx="3086100" cy="253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A6A6A6"/>
              </a:buClr>
              <a:buSzPts val="800"/>
              <a:buFont typeface="Arial"/>
              <a:buNone/>
            </a:pPr>
            <a:r>
              <a:rPr lang="en-GB" sz="800" b="0" i="0" u="none">
                <a:solidFill>
                  <a:srgbClr val="A6A6A6"/>
                </a:solidFill>
                <a:latin typeface="Arial"/>
                <a:ea typeface="Arial"/>
                <a:cs typeface="Arial"/>
                <a:sym typeface="Arial"/>
              </a:rPr>
              <a:t>© The Behavioural Insights Team</a:t>
            </a:r>
            <a:endParaRPr sz="1100"/>
          </a:p>
        </p:txBody>
      </p:sp>
      <p:sp>
        <p:nvSpPr>
          <p:cNvPr id="1554" name="Google Shape;1554;p204"/>
          <p:cNvSpPr/>
          <p:nvPr/>
        </p:nvSpPr>
        <p:spPr>
          <a:xfrm flipH="1">
            <a:off x="1147725" y="1077275"/>
            <a:ext cx="42900" cy="3716100"/>
          </a:xfrm>
          <a:prstGeom prst="roundRect">
            <a:avLst>
              <a:gd name="adj" fmla="val 16667"/>
            </a:avLst>
          </a:prstGeom>
          <a:solidFill>
            <a:srgbClr val="FFA0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204"/>
          <p:cNvSpPr/>
          <p:nvPr/>
        </p:nvSpPr>
        <p:spPr>
          <a:xfrm rot="5400000" flipH="1">
            <a:off x="4550550" y="1353575"/>
            <a:ext cx="42900" cy="6836700"/>
          </a:xfrm>
          <a:prstGeom prst="roundRect">
            <a:avLst>
              <a:gd name="adj" fmla="val 16667"/>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204"/>
          <p:cNvSpPr/>
          <p:nvPr/>
        </p:nvSpPr>
        <p:spPr>
          <a:xfrm flipH="1">
            <a:off x="7947450" y="1077275"/>
            <a:ext cx="42900" cy="3716100"/>
          </a:xfrm>
          <a:prstGeom prst="roundRect">
            <a:avLst>
              <a:gd name="adj" fmla="val 16667"/>
            </a:avLst>
          </a:prstGeom>
          <a:solidFill>
            <a:srgbClr val="0098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204"/>
          <p:cNvSpPr txBox="1">
            <a:spLocks noGrp="1"/>
          </p:cNvSpPr>
          <p:nvPr>
            <p:ph type="title"/>
          </p:nvPr>
        </p:nvSpPr>
        <p:spPr>
          <a:xfrm>
            <a:off x="319100" y="0"/>
            <a:ext cx="8158200" cy="994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GB" sz="2400">
                <a:latin typeface="Arial"/>
                <a:ea typeface="Arial"/>
                <a:cs typeface="Arial"/>
                <a:sym typeface="Arial"/>
              </a:rPr>
              <a:t>Leading to “breaks” in our willpower</a:t>
            </a:r>
            <a:endParaRPr sz="2400">
              <a:latin typeface="Arial"/>
              <a:ea typeface="Arial"/>
              <a:cs typeface="Arial"/>
              <a:sym typeface="Arial"/>
            </a:endParaRPr>
          </a:p>
        </p:txBody>
      </p:sp>
      <p:sp>
        <p:nvSpPr>
          <p:cNvPr id="1558" name="Google Shape;1558;p204"/>
          <p:cNvSpPr/>
          <p:nvPr/>
        </p:nvSpPr>
        <p:spPr>
          <a:xfrm rot="-2065102">
            <a:off x="5719470" y="2456190"/>
            <a:ext cx="962261" cy="1108054"/>
          </a:xfrm>
          <a:prstGeom prst="ellipse">
            <a:avLst/>
          </a:pr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204"/>
          <p:cNvSpPr/>
          <p:nvPr/>
        </p:nvSpPr>
        <p:spPr>
          <a:xfrm rot="8108276" flipH="1">
            <a:off x="5763248" y="2745744"/>
            <a:ext cx="440600" cy="865074"/>
          </a:xfrm>
          <a:prstGeom prst="moon">
            <a:avLst>
              <a:gd name="adj" fmla="val 87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204"/>
          <p:cNvSpPr/>
          <p:nvPr/>
        </p:nvSpPr>
        <p:spPr>
          <a:xfrm rot="5686013" flipH="1">
            <a:off x="6053313" y="3067986"/>
            <a:ext cx="440423" cy="834982"/>
          </a:xfrm>
          <a:prstGeom prst="moon">
            <a:avLst>
              <a:gd name="adj" fmla="val 87406"/>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204"/>
          <p:cNvSpPr/>
          <p:nvPr/>
        </p:nvSpPr>
        <p:spPr>
          <a:xfrm rot="-1367233" flipH="1">
            <a:off x="6458364" y="2357678"/>
            <a:ext cx="395032" cy="1000170"/>
          </a:xfrm>
          <a:prstGeom prst="moon">
            <a:avLst>
              <a:gd name="adj" fmla="val 87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204"/>
          <p:cNvSpPr/>
          <p:nvPr/>
        </p:nvSpPr>
        <p:spPr>
          <a:xfrm rot="-8091480" flipH="1">
            <a:off x="5719104" y="2203150"/>
            <a:ext cx="342382" cy="857438"/>
          </a:xfrm>
          <a:prstGeom prst="moon">
            <a:avLst>
              <a:gd name="adj" fmla="val 61123"/>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204"/>
          <p:cNvSpPr/>
          <p:nvPr/>
        </p:nvSpPr>
        <p:spPr>
          <a:xfrm rot="-1205240">
            <a:off x="2754299" y="1700647"/>
            <a:ext cx="648125" cy="457176"/>
          </a:xfrm>
          <a:prstGeom prst="ellipse">
            <a:avLst/>
          </a:pr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204"/>
          <p:cNvSpPr/>
          <p:nvPr/>
        </p:nvSpPr>
        <p:spPr>
          <a:xfrm rot="-1367233" flipH="1">
            <a:off x="2982802" y="1251978"/>
            <a:ext cx="395032" cy="1000170"/>
          </a:xfrm>
          <a:prstGeom prst="moon">
            <a:avLst>
              <a:gd name="adj" fmla="val 87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204"/>
          <p:cNvSpPr/>
          <p:nvPr/>
        </p:nvSpPr>
        <p:spPr>
          <a:xfrm rot="-8216333" flipH="1">
            <a:off x="2848289" y="1252216"/>
            <a:ext cx="395004" cy="999823"/>
          </a:xfrm>
          <a:prstGeom prst="moon">
            <a:avLst>
              <a:gd name="adj" fmla="val 87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204"/>
          <p:cNvSpPr/>
          <p:nvPr/>
        </p:nvSpPr>
        <p:spPr>
          <a:xfrm rot="-4493854" flipH="1">
            <a:off x="2880879" y="1881202"/>
            <a:ext cx="394941" cy="334955"/>
          </a:xfrm>
          <a:prstGeom prst="moon">
            <a:avLst>
              <a:gd name="adj" fmla="val 4315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204"/>
          <p:cNvSpPr/>
          <p:nvPr/>
        </p:nvSpPr>
        <p:spPr>
          <a:xfrm rot="-2065347">
            <a:off x="4634949" y="2387965"/>
            <a:ext cx="514249" cy="741005"/>
          </a:xfrm>
          <a:prstGeom prst="ellipse">
            <a:avLst/>
          </a:pr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204"/>
          <p:cNvSpPr/>
          <p:nvPr/>
        </p:nvSpPr>
        <p:spPr>
          <a:xfrm rot="-7698811" flipH="1">
            <a:off x="4476954" y="2182116"/>
            <a:ext cx="395345" cy="615124"/>
          </a:xfrm>
          <a:prstGeom prst="moon">
            <a:avLst>
              <a:gd name="adj" fmla="val 8248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204"/>
          <p:cNvSpPr/>
          <p:nvPr/>
        </p:nvSpPr>
        <p:spPr>
          <a:xfrm rot="2875337" flipH="1">
            <a:off x="4847904" y="2690200"/>
            <a:ext cx="395292" cy="565591"/>
          </a:xfrm>
          <a:prstGeom prst="moon">
            <a:avLst>
              <a:gd name="adj" fmla="val 8495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204"/>
          <p:cNvSpPr/>
          <p:nvPr/>
        </p:nvSpPr>
        <p:spPr>
          <a:xfrm>
            <a:off x="1371600" y="1816268"/>
            <a:ext cx="6343650" cy="1514250"/>
          </a:xfrm>
          <a:custGeom>
            <a:avLst/>
            <a:gdLst/>
            <a:ahLst/>
            <a:cxnLst/>
            <a:rect l="l" t="t" r="r" b="b"/>
            <a:pathLst>
              <a:path w="253746" h="60570" extrusionOk="0">
                <a:moveTo>
                  <a:pt x="0" y="8563"/>
                </a:moveTo>
                <a:cubicBezTo>
                  <a:pt x="2192" y="7138"/>
                  <a:pt x="7511" y="312"/>
                  <a:pt x="13153" y="13"/>
                </a:cubicBezTo>
                <a:cubicBezTo>
                  <a:pt x="18795" y="-285"/>
                  <a:pt x="25615" y="4519"/>
                  <a:pt x="33853" y="6772"/>
                </a:cubicBezTo>
                <a:cubicBezTo>
                  <a:pt x="42091" y="9025"/>
                  <a:pt x="51949" y="13039"/>
                  <a:pt x="62581" y="13532"/>
                </a:cubicBezTo>
                <a:cubicBezTo>
                  <a:pt x="73213" y="14025"/>
                  <a:pt x="87859" y="8462"/>
                  <a:pt x="97646" y="9729"/>
                </a:cubicBezTo>
                <a:cubicBezTo>
                  <a:pt x="107433" y="10996"/>
                  <a:pt x="114718" y="15005"/>
                  <a:pt x="121304" y="21136"/>
                </a:cubicBezTo>
                <a:cubicBezTo>
                  <a:pt x="127890" y="27268"/>
                  <a:pt x="129945" y="46291"/>
                  <a:pt x="137160" y="46518"/>
                </a:cubicBezTo>
                <a:cubicBezTo>
                  <a:pt x="144375" y="46745"/>
                  <a:pt x="153543" y="20174"/>
                  <a:pt x="164592" y="22496"/>
                </a:cubicBezTo>
                <a:cubicBezTo>
                  <a:pt x="175641" y="24818"/>
                  <a:pt x="190119" y="58449"/>
                  <a:pt x="203454" y="60451"/>
                </a:cubicBezTo>
                <a:cubicBezTo>
                  <a:pt x="216789" y="62453"/>
                  <a:pt x="236220" y="38591"/>
                  <a:pt x="244602" y="34507"/>
                </a:cubicBezTo>
                <a:cubicBezTo>
                  <a:pt x="252984" y="30423"/>
                  <a:pt x="252222" y="35708"/>
                  <a:pt x="253746" y="35948"/>
                </a:cubicBezTo>
              </a:path>
            </a:pathLst>
          </a:custGeom>
          <a:noFill/>
          <a:ln w="28575" cap="flat" cmpd="sng">
            <a:solidFill>
              <a:srgbClr val="FFA02F"/>
            </a:solidFill>
            <a:prstDash val="solid"/>
            <a:round/>
            <a:headEnd type="none" w="med" len="med"/>
            <a:tailEnd type="none" w="med" len="med"/>
          </a:ln>
        </p:spPr>
      </p:sp>
      <p:sp>
        <p:nvSpPr>
          <p:cNvPr id="1571" name="Google Shape;1571;p204"/>
          <p:cNvSpPr/>
          <p:nvPr/>
        </p:nvSpPr>
        <p:spPr>
          <a:xfrm>
            <a:off x="1428750" y="2010405"/>
            <a:ext cx="6210300" cy="2683800"/>
          </a:xfrm>
          <a:custGeom>
            <a:avLst/>
            <a:gdLst/>
            <a:ahLst/>
            <a:cxnLst/>
            <a:rect l="l" t="t" r="r" b="b"/>
            <a:pathLst>
              <a:path w="248412" h="107352" extrusionOk="0">
                <a:moveTo>
                  <a:pt x="0" y="99416"/>
                </a:moveTo>
                <a:cubicBezTo>
                  <a:pt x="2032" y="87351"/>
                  <a:pt x="5523" y="35100"/>
                  <a:pt x="12192" y="27026"/>
                </a:cubicBezTo>
                <a:cubicBezTo>
                  <a:pt x="18862" y="18952"/>
                  <a:pt x="31014" y="55429"/>
                  <a:pt x="40017" y="50970"/>
                </a:cubicBezTo>
                <a:cubicBezTo>
                  <a:pt x="49020" y="46512"/>
                  <a:pt x="58183" y="-4161"/>
                  <a:pt x="66210" y="275"/>
                </a:cubicBezTo>
                <a:cubicBezTo>
                  <a:pt x="74237" y="4711"/>
                  <a:pt x="76208" y="74347"/>
                  <a:pt x="88178" y="77586"/>
                </a:cubicBezTo>
                <a:cubicBezTo>
                  <a:pt x="100148" y="80825"/>
                  <a:pt x="126270" y="24637"/>
                  <a:pt x="138028" y="19708"/>
                </a:cubicBezTo>
                <a:cubicBezTo>
                  <a:pt x="149787" y="14779"/>
                  <a:pt x="149349" y="47936"/>
                  <a:pt x="158729" y="48013"/>
                </a:cubicBezTo>
                <a:cubicBezTo>
                  <a:pt x="168109" y="48090"/>
                  <a:pt x="183173" y="10712"/>
                  <a:pt x="194310" y="20168"/>
                </a:cubicBezTo>
                <a:cubicBezTo>
                  <a:pt x="205447" y="29624"/>
                  <a:pt x="216535" y="93828"/>
                  <a:pt x="225552" y="104750"/>
                </a:cubicBezTo>
                <a:cubicBezTo>
                  <a:pt x="234569" y="115672"/>
                  <a:pt x="244602" y="88875"/>
                  <a:pt x="248412" y="85700"/>
                </a:cubicBezTo>
              </a:path>
            </a:pathLst>
          </a:custGeom>
          <a:noFill/>
          <a:ln w="28575" cap="flat" cmpd="sng">
            <a:solidFill>
              <a:srgbClr val="0098DB"/>
            </a:solidFill>
            <a:prstDash val="solid"/>
            <a:round/>
            <a:headEnd type="none" w="med" len="med"/>
            <a:tailEnd type="none" w="med" len="med"/>
          </a:ln>
        </p:spPr>
      </p:sp>
      <p:sp>
        <p:nvSpPr>
          <p:cNvPr id="1572" name="Google Shape;1572;p204"/>
          <p:cNvSpPr txBox="1"/>
          <p:nvPr/>
        </p:nvSpPr>
        <p:spPr>
          <a:xfrm>
            <a:off x="2421050" y="1599175"/>
            <a:ext cx="1139400" cy="381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b="1"/>
              <a:t>Walk past a vending machine?</a:t>
            </a:r>
            <a:endParaRPr sz="800" b="1"/>
          </a:p>
        </p:txBody>
      </p:sp>
      <p:sp>
        <p:nvSpPr>
          <p:cNvPr id="1573" name="Google Shape;1573;p204"/>
          <p:cNvSpPr txBox="1"/>
          <p:nvPr/>
        </p:nvSpPr>
        <p:spPr>
          <a:xfrm>
            <a:off x="0" y="4879775"/>
            <a:ext cx="3435600" cy="253500"/>
          </a:xfrm>
          <a:prstGeom prst="rect">
            <a:avLst/>
          </a:prstGeom>
          <a:solidFill>
            <a:srgbClr val="FFFFFF"/>
          </a:solidFill>
          <a:ln>
            <a:noFill/>
          </a:ln>
        </p:spPr>
        <p:txBody>
          <a:bodyPr spcFirstLastPara="1" wrap="square" lIns="91425" tIns="91425" rIns="91425" bIns="91425" anchor="t" anchorCtr="0">
            <a:noAutofit/>
          </a:bodyPr>
          <a:lstStyle/>
          <a:p>
            <a:pPr marL="0" marR="76200" lvl="0" indent="0" algn="l" rtl="0">
              <a:lnSpc>
                <a:spcPct val="115000"/>
              </a:lnSpc>
              <a:spcBef>
                <a:spcPts val="0"/>
              </a:spcBef>
              <a:spcAft>
                <a:spcPts val="0"/>
              </a:spcAft>
              <a:buNone/>
            </a:pPr>
            <a:r>
              <a:rPr lang="en-GB" sz="700">
                <a:solidFill>
                  <a:srgbClr val="434343"/>
                </a:solidFill>
              </a:rPr>
              <a:t>Based on </a:t>
            </a:r>
            <a:r>
              <a:rPr lang="en-GB" sz="700">
                <a:solidFill>
                  <a:srgbClr val="434343"/>
                </a:solidFill>
                <a:highlight>
                  <a:srgbClr val="F9F9F9"/>
                </a:highlight>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"Diet, obesity and health: from science to policy", Dr. Susan Jebb</a:t>
            </a:r>
            <a:endParaRPr sz="700">
              <a:solidFill>
                <a:srgbClr val="434343"/>
              </a:solidFill>
              <a:highlight>
                <a:srgbClr val="F9F9F9"/>
              </a:highlight>
              <a:latin typeface="Roboto"/>
              <a:ea typeface="Roboto"/>
              <a:cs typeface="Roboto"/>
              <a:sym typeface="Roboto"/>
            </a:endParaRPr>
          </a:p>
        </p:txBody>
      </p:sp>
      <p:pic>
        <p:nvPicPr>
          <p:cNvPr id="1574" name="Google Shape;1574;p204"/>
          <p:cNvPicPr preferRelativeResize="0"/>
          <p:nvPr/>
        </p:nvPicPr>
        <p:blipFill>
          <a:blip r:embed="rId4">
            <a:alphaModFix/>
          </a:blip>
          <a:stretch>
            <a:fillRect/>
          </a:stretch>
        </p:blipFill>
        <p:spPr>
          <a:xfrm>
            <a:off x="2882475" y="1188612"/>
            <a:ext cx="431950" cy="431950"/>
          </a:xfrm>
          <a:prstGeom prst="rect">
            <a:avLst/>
          </a:prstGeom>
          <a:noFill/>
          <a:ln>
            <a:noFill/>
          </a:ln>
        </p:spPr>
      </p:pic>
      <p:pic>
        <p:nvPicPr>
          <p:cNvPr id="1575" name="Google Shape;1575;p204"/>
          <p:cNvPicPr preferRelativeResize="0"/>
          <p:nvPr/>
        </p:nvPicPr>
        <p:blipFill>
          <a:blip r:embed="rId5">
            <a:alphaModFix/>
          </a:blip>
          <a:stretch>
            <a:fillRect/>
          </a:stretch>
        </p:blipFill>
        <p:spPr>
          <a:xfrm>
            <a:off x="4719372" y="1602000"/>
            <a:ext cx="426600" cy="426600"/>
          </a:xfrm>
          <a:prstGeom prst="rect">
            <a:avLst/>
          </a:prstGeom>
          <a:noFill/>
          <a:ln>
            <a:noFill/>
          </a:ln>
        </p:spPr>
      </p:pic>
      <p:pic>
        <p:nvPicPr>
          <p:cNvPr id="1576" name="Google Shape;1576;p204"/>
          <p:cNvPicPr preferRelativeResize="0"/>
          <p:nvPr/>
        </p:nvPicPr>
        <p:blipFill>
          <a:blip r:embed="rId6">
            <a:alphaModFix/>
          </a:blip>
          <a:stretch>
            <a:fillRect/>
          </a:stretch>
        </p:blipFill>
        <p:spPr>
          <a:xfrm>
            <a:off x="6083025" y="1738725"/>
            <a:ext cx="381000" cy="381000"/>
          </a:xfrm>
          <a:prstGeom prst="rect">
            <a:avLst/>
          </a:prstGeom>
          <a:noFill/>
          <a:ln>
            <a:noFill/>
          </a:ln>
        </p:spPr>
      </p:pic>
      <p:sp>
        <p:nvSpPr>
          <p:cNvPr id="1577" name="Google Shape;1577;p204"/>
          <p:cNvSpPr txBox="1"/>
          <p:nvPr/>
        </p:nvSpPr>
        <p:spPr>
          <a:xfrm>
            <a:off x="7996200" y="2400875"/>
            <a:ext cx="1139400" cy="1068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b="1">
                <a:solidFill>
                  <a:srgbClr val="0098DB"/>
                </a:solidFill>
                <a:latin typeface="Calibri"/>
                <a:ea typeface="Calibri"/>
                <a:cs typeface="Calibri"/>
                <a:sym typeface="Calibri"/>
              </a:rPr>
              <a:t>Environment</a:t>
            </a:r>
            <a:endParaRPr b="1">
              <a:solidFill>
                <a:srgbClr val="0098DB"/>
              </a:solidFill>
              <a:latin typeface="Calibri"/>
              <a:ea typeface="Calibri"/>
              <a:cs typeface="Calibri"/>
              <a:sym typeface="Calibri"/>
            </a:endParaRPr>
          </a:p>
        </p:txBody>
      </p:sp>
      <p:sp>
        <p:nvSpPr>
          <p:cNvPr id="1578" name="Google Shape;1578;p204"/>
          <p:cNvSpPr txBox="1"/>
          <p:nvPr/>
        </p:nvSpPr>
        <p:spPr>
          <a:xfrm>
            <a:off x="7996200" y="1084790"/>
            <a:ext cx="1139400" cy="5070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b="1">
                <a:solidFill>
                  <a:srgbClr val="0098DB"/>
                </a:solidFill>
                <a:latin typeface="Calibri"/>
                <a:ea typeface="Calibri"/>
                <a:cs typeface="Calibri"/>
                <a:sym typeface="Calibri"/>
              </a:rPr>
              <a:t>Unhealthy environment</a:t>
            </a:r>
            <a:endParaRPr b="1">
              <a:solidFill>
                <a:srgbClr val="0098DB"/>
              </a:solidFill>
              <a:latin typeface="Calibri"/>
              <a:ea typeface="Calibri"/>
              <a:cs typeface="Calibri"/>
              <a:sym typeface="Calibri"/>
            </a:endParaRPr>
          </a:p>
        </p:txBody>
      </p:sp>
      <p:sp>
        <p:nvSpPr>
          <p:cNvPr id="1579" name="Google Shape;1579;p204"/>
          <p:cNvSpPr txBox="1"/>
          <p:nvPr/>
        </p:nvSpPr>
        <p:spPr>
          <a:xfrm>
            <a:off x="7996200" y="4250890"/>
            <a:ext cx="1139400" cy="5070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b="1">
                <a:solidFill>
                  <a:srgbClr val="0098DB"/>
                </a:solidFill>
                <a:latin typeface="Calibri"/>
                <a:ea typeface="Calibri"/>
                <a:cs typeface="Calibri"/>
                <a:sym typeface="Calibri"/>
              </a:rPr>
              <a:t>Healthy Environment</a:t>
            </a:r>
            <a:endParaRPr b="1">
              <a:solidFill>
                <a:srgbClr val="0098DB"/>
              </a:solidFill>
              <a:latin typeface="Calibri"/>
              <a:ea typeface="Calibri"/>
              <a:cs typeface="Calibri"/>
              <a:sym typeface="Calibri"/>
            </a:endParaRPr>
          </a:p>
        </p:txBody>
      </p:sp>
      <p:sp>
        <p:nvSpPr>
          <p:cNvPr id="1580" name="Google Shape;1580;p204"/>
          <p:cNvSpPr txBox="1"/>
          <p:nvPr/>
        </p:nvSpPr>
        <p:spPr>
          <a:xfrm>
            <a:off x="118500" y="1084790"/>
            <a:ext cx="995400" cy="381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rgbClr val="FFA02F"/>
                </a:solidFill>
                <a:latin typeface="Calibri"/>
                <a:ea typeface="Calibri"/>
                <a:cs typeface="Calibri"/>
                <a:sym typeface="Calibri"/>
              </a:rPr>
              <a:t>High</a:t>
            </a:r>
            <a:endParaRPr b="1">
              <a:solidFill>
                <a:srgbClr val="FFA02F"/>
              </a:solidFill>
              <a:latin typeface="Calibri"/>
              <a:ea typeface="Calibri"/>
              <a:cs typeface="Calibri"/>
              <a:sym typeface="Calibri"/>
            </a:endParaRPr>
          </a:p>
        </p:txBody>
      </p:sp>
      <p:sp>
        <p:nvSpPr>
          <p:cNvPr id="1581" name="Google Shape;1581;p204"/>
          <p:cNvSpPr txBox="1"/>
          <p:nvPr/>
        </p:nvSpPr>
        <p:spPr>
          <a:xfrm>
            <a:off x="118500" y="4376890"/>
            <a:ext cx="995400" cy="381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rgbClr val="FFA02F"/>
                </a:solidFill>
                <a:latin typeface="Calibri"/>
                <a:ea typeface="Calibri"/>
                <a:cs typeface="Calibri"/>
                <a:sym typeface="Calibri"/>
              </a:rPr>
              <a:t>Low</a:t>
            </a:r>
            <a:endParaRPr b="1">
              <a:solidFill>
                <a:srgbClr val="FFA02F"/>
              </a:solidFill>
              <a:latin typeface="Calibri"/>
              <a:ea typeface="Calibri"/>
              <a:cs typeface="Calibri"/>
              <a:sym typeface="Calibri"/>
            </a:endParaRPr>
          </a:p>
        </p:txBody>
      </p:sp>
      <p:sp>
        <p:nvSpPr>
          <p:cNvPr id="1582" name="Google Shape;1582;p204"/>
          <p:cNvSpPr txBox="1"/>
          <p:nvPr/>
        </p:nvSpPr>
        <p:spPr>
          <a:xfrm>
            <a:off x="46500" y="2474075"/>
            <a:ext cx="1139400" cy="9225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b="1">
                <a:solidFill>
                  <a:srgbClr val="FFA02F"/>
                </a:solidFill>
                <a:latin typeface="Calibri"/>
                <a:ea typeface="Calibri"/>
                <a:cs typeface="Calibri"/>
                <a:sym typeface="Calibri"/>
              </a:rPr>
              <a:t>Reflective motivation and willpower</a:t>
            </a:r>
            <a:endParaRPr b="1">
              <a:solidFill>
                <a:srgbClr val="FFA02F"/>
              </a:solidFill>
              <a:latin typeface="Calibri"/>
              <a:ea typeface="Calibri"/>
              <a:cs typeface="Calibri"/>
              <a:sym typeface="Calibri"/>
            </a:endParaRPr>
          </a:p>
        </p:txBody>
      </p:sp>
      <p:sp>
        <p:nvSpPr>
          <p:cNvPr id="1583" name="Google Shape;1583;p204"/>
          <p:cNvSpPr txBox="1"/>
          <p:nvPr/>
        </p:nvSpPr>
        <p:spPr>
          <a:xfrm>
            <a:off x="3825600" y="4793375"/>
            <a:ext cx="1492800" cy="298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rgbClr val="434343"/>
                </a:solidFill>
                <a:latin typeface="Calibri"/>
                <a:ea typeface="Calibri"/>
                <a:cs typeface="Calibri"/>
                <a:sym typeface="Calibri"/>
              </a:rPr>
              <a:t>Typical day</a:t>
            </a:r>
            <a:endParaRPr b="1">
              <a:solidFill>
                <a:srgbClr val="434343"/>
              </a:solidFill>
              <a:latin typeface="Calibri"/>
              <a:ea typeface="Calibri"/>
              <a:cs typeface="Calibri"/>
              <a:sym typeface="Calibri"/>
            </a:endParaRPr>
          </a:p>
        </p:txBody>
      </p:sp>
      <p:sp>
        <p:nvSpPr>
          <p:cNvPr id="1584" name="Google Shape;1584;p204"/>
          <p:cNvSpPr txBox="1"/>
          <p:nvPr/>
        </p:nvSpPr>
        <p:spPr>
          <a:xfrm>
            <a:off x="5791825" y="2074100"/>
            <a:ext cx="995400" cy="381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b="1"/>
              <a:t>“Would you like dessert?”</a:t>
            </a:r>
            <a:endParaRPr sz="800" b="1"/>
          </a:p>
        </p:txBody>
      </p:sp>
      <p:sp>
        <p:nvSpPr>
          <p:cNvPr id="1585" name="Google Shape;1585;p204"/>
          <p:cNvSpPr txBox="1"/>
          <p:nvPr/>
        </p:nvSpPr>
        <p:spPr>
          <a:xfrm>
            <a:off x="4456100" y="2027600"/>
            <a:ext cx="924000" cy="381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b="1"/>
              <a:t>“Salad or chips on the side?”</a:t>
            </a:r>
            <a:endParaRPr sz="800" b="1"/>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589"/>
        <p:cNvGrpSpPr/>
        <p:nvPr/>
      </p:nvGrpSpPr>
      <p:grpSpPr>
        <a:xfrm>
          <a:off x="0" y="0"/>
          <a:ext cx="0" cy="0"/>
          <a:chOff x="0" y="0"/>
          <a:chExt cx="0" cy="0"/>
        </a:xfrm>
      </p:grpSpPr>
      <p:sp>
        <p:nvSpPr>
          <p:cNvPr id="1590" name="Google Shape;1590;p205"/>
          <p:cNvSpPr txBox="1"/>
          <p:nvPr/>
        </p:nvSpPr>
        <p:spPr>
          <a:xfrm>
            <a:off x="52388" y="4895850"/>
            <a:ext cx="3086100" cy="253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A6A6A6"/>
              </a:buClr>
              <a:buSzPts val="800"/>
              <a:buFont typeface="Arial"/>
              <a:buNone/>
            </a:pPr>
            <a:r>
              <a:rPr lang="en-GB" sz="800" b="0" i="0" u="none">
                <a:solidFill>
                  <a:srgbClr val="A6A6A6"/>
                </a:solidFill>
                <a:latin typeface="Arial"/>
                <a:ea typeface="Arial"/>
                <a:cs typeface="Arial"/>
                <a:sym typeface="Arial"/>
              </a:rPr>
              <a:t>© The Behavioural Insights Team</a:t>
            </a:r>
            <a:endParaRPr sz="1100"/>
          </a:p>
        </p:txBody>
      </p:sp>
      <p:sp>
        <p:nvSpPr>
          <p:cNvPr id="1591" name="Google Shape;1591;p205"/>
          <p:cNvSpPr/>
          <p:nvPr/>
        </p:nvSpPr>
        <p:spPr>
          <a:xfrm flipH="1">
            <a:off x="1147725" y="1077275"/>
            <a:ext cx="42900" cy="3716100"/>
          </a:xfrm>
          <a:prstGeom prst="roundRect">
            <a:avLst>
              <a:gd name="adj" fmla="val 16667"/>
            </a:avLst>
          </a:prstGeom>
          <a:solidFill>
            <a:srgbClr val="FFA0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205"/>
          <p:cNvSpPr/>
          <p:nvPr/>
        </p:nvSpPr>
        <p:spPr>
          <a:xfrm rot="5400000" flipH="1">
            <a:off x="4550550" y="1353575"/>
            <a:ext cx="42900" cy="6836700"/>
          </a:xfrm>
          <a:prstGeom prst="roundRect">
            <a:avLst>
              <a:gd name="adj" fmla="val 16667"/>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205"/>
          <p:cNvSpPr/>
          <p:nvPr/>
        </p:nvSpPr>
        <p:spPr>
          <a:xfrm flipH="1">
            <a:off x="7947450" y="1077275"/>
            <a:ext cx="42900" cy="3716100"/>
          </a:xfrm>
          <a:prstGeom prst="roundRect">
            <a:avLst>
              <a:gd name="adj" fmla="val 16667"/>
            </a:avLst>
          </a:prstGeom>
          <a:solidFill>
            <a:srgbClr val="0098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205"/>
          <p:cNvSpPr txBox="1">
            <a:spLocks noGrp="1"/>
          </p:cNvSpPr>
          <p:nvPr>
            <p:ph type="title"/>
          </p:nvPr>
        </p:nvSpPr>
        <p:spPr>
          <a:xfrm>
            <a:off x="319101" y="0"/>
            <a:ext cx="8211000" cy="994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GB" sz="2400">
                <a:latin typeface="Arial"/>
                <a:ea typeface="Arial"/>
                <a:cs typeface="Arial"/>
                <a:sym typeface="Arial"/>
              </a:rPr>
              <a:t>So higher willpower…</a:t>
            </a:r>
            <a:endParaRPr sz="2400">
              <a:latin typeface="Arial"/>
              <a:ea typeface="Arial"/>
              <a:cs typeface="Arial"/>
              <a:sym typeface="Arial"/>
            </a:endParaRPr>
          </a:p>
        </p:txBody>
      </p:sp>
      <p:sp>
        <p:nvSpPr>
          <p:cNvPr id="1595" name="Google Shape;1595;p205"/>
          <p:cNvSpPr/>
          <p:nvPr/>
        </p:nvSpPr>
        <p:spPr>
          <a:xfrm rot="-2065102">
            <a:off x="5719470" y="2456190"/>
            <a:ext cx="962261" cy="1108054"/>
          </a:xfrm>
          <a:prstGeom prst="ellipse">
            <a:avLst/>
          </a:pr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205"/>
          <p:cNvSpPr/>
          <p:nvPr/>
        </p:nvSpPr>
        <p:spPr>
          <a:xfrm rot="8108276" flipH="1">
            <a:off x="5763248" y="2745744"/>
            <a:ext cx="440600" cy="865074"/>
          </a:xfrm>
          <a:prstGeom prst="moon">
            <a:avLst>
              <a:gd name="adj" fmla="val 87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205"/>
          <p:cNvSpPr/>
          <p:nvPr/>
        </p:nvSpPr>
        <p:spPr>
          <a:xfrm rot="5686013" flipH="1">
            <a:off x="6053313" y="3067986"/>
            <a:ext cx="440423" cy="834982"/>
          </a:xfrm>
          <a:prstGeom prst="moon">
            <a:avLst>
              <a:gd name="adj" fmla="val 87406"/>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205"/>
          <p:cNvSpPr/>
          <p:nvPr/>
        </p:nvSpPr>
        <p:spPr>
          <a:xfrm rot="-1367233" flipH="1">
            <a:off x="6458364" y="2357678"/>
            <a:ext cx="395032" cy="1000170"/>
          </a:xfrm>
          <a:prstGeom prst="moon">
            <a:avLst>
              <a:gd name="adj" fmla="val 87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205"/>
          <p:cNvSpPr/>
          <p:nvPr/>
        </p:nvSpPr>
        <p:spPr>
          <a:xfrm rot="-8091480" flipH="1">
            <a:off x="5719104" y="2203150"/>
            <a:ext cx="342382" cy="857438"/>
          </a:xfrm>
          <a:prstGeom prst="moon">
            <a:avLst>
              <a:gd name="adj" fmla="val 61123"/>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205"/>
          <p:cNvSpPr/>
          <p:nvPr/>
        </p:nvSpPr>
        <p:spPr>
          <a:xfrm rot="-1205240">
            <a:off x="2754299" y="1700647"/>
            <a:ext cx="648125" cy="457176"/>
          </a:xfrm>
          <a:prstGeom prst="ellipse">
            <a:avLst/>
          </a:pr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205"/>
          <p:cNvSpPr/>
          <p:nvPr/>
        </p:nvSpPr>
        <p:spPr>
          <a:xfrm rot="-1367233" flipH="1">
            <a:off x="2982802" y="1251978"/>
            <a:ext cx="395032" cy="1000170"/>
          </a:xfrm>
          <a:prstGeom prst="moon">
            <a:avLst>
              <a:gd name="adj" fmla="val 87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205"/>
          <p:cNvSpPr/>
          <p:nvPr/>
        </p:nvSpPr>
        <p:spPr>
          <a:xfrm rot="-8216333" flipH="1">
            <a:off x="2848289" y="1252216"/>
            <a:ext cx="395004" cy="999823"/>
          </a:xfrm>
          <a:prstGeom prst="moon">
            <a:avLst>
              <a:gd name="adj" fmla="val 87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205"/>
          <p:cNvSpPr/>
          <p:nvPr/>
        </p:nvSpPr>
        <p:spPr>
          <a:xfrm rot="-4493854" flipH="1">
            <a:off x="2880879" y="1881202"/>
            <a:ext cx="394941" cy="334955"/>
          </a:xfrm>
          <a:prstGeom prst="moon">
            <a:avLst>
              <a:gd name="adj" fmla="val 4315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205"/>
          <p:cNvSpPr/>
          <p:nvPr/>
        </p:nvSpPr>
        <p:spPr>
          <a:xfrm rot="-2065347">
            <a:off x="4634949" y="2387965"/>
            <a:ext cx="514249" cy="741005"/>
          </a:xfrm>
          <a:prstGeom prst="ellipse">
            <a:avLst/>
          </a:pr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205"/>
          <p:cNvSpPr/>
          <p:nvPr/>
        </p:nvSpPr>
        <p:spPr>
          <a:xfrm rot="-7698811" flipH="1">
            <a:off x="4476954" y="2182116"/>
            <a:ext cx="395345" cy="615124"/>
          </a:xfrm>
          <a:prstGeom prst="moon">
            <a:avLst>
              <a:gd name="adj" fmla="val 8248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205"/>
          <p:cNvSpPr/>
          <p:nvPr/>
        </p:nvSpPr>
        <p:spPr>
          <a:xfrm rot="2875337" flipH="1">
            <a:off x="4847904" y="2690200"/>
            <a:ext cx="395292" cy="565591"/>
          </a:xfrm>
          <a:prstGeom prst="moon">
            <a:avLst>
              <a:gd name="adj" fmla="val 8495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205"/>
          <p:cNvSpPr/>
          <p:nvPr/>
        </p:nvSpPr>
        <p:spPr>
          <a:xfrm>
            <a:off x="3730550" y="772002"/>
            <a:ext cx="1063800" cy="1799700"/>
          </a:xfrm>
          <a:prstGeom prst="upArrow">
            <a:avLst>
              <a:gd name="adj1" fmla="val 50000"/>
              <a:gd name="adj2" fmla="val 50000"/>
            </a:avLst>
          </a:prstGeom>
          <a:solidFill>
            <a:srgbClr val="FFA0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205"/>
          <p:cNvSpPr/>
          <p:nvPr/>
        </p:nvSpPr>
        <p:spPr>
          <a:xfrm rot="-3287605" flipH="1">
            <a:off x="3833746" y="1707271"/>
            <a:ext cx="525041" cy="1501457"/>
          </a:xfrm>
          <a:prstGeom prst="moon">
            <a:avLst>
              <a:gd name="adj" fmla="val 8495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205"/>
          <p:cNvSpPr/>
          <p:nvPr/>
        </p:nvSpPr>
        <p:spPr>
          <a:xfrm>
            <a:off x="1371600" y="1816268"/>
            <a:ext cx="6343650" cy="1514250"/>
          </a:xfrm>
          <a:custGeom>
            <a:avLst/>
            <a:gdLst/>
            <a:ahLst/>
            <a:cxnLst/>
            <a:rect l="l" t="t" r="r" b="b"/>
            <a:pathLst>
              <a:path w="253746" h="60570" extrusionOk="0">
                <a:moveTo>
                  <a:pt x="0" y="8563"/>
                </a:moveTo>
                <a:cubicBezTo>
                  <a:pt x="2192" y="7138"/>
                  <a:pt x="7511" y="312"/>
                  <a:pt x="13153" y="13"/>
                </a:cubicBezTo>
                <a:cubicBezTo>
                  <a:pt x="18795" y="-285"/>
                  <a:pt x="25615" y="4519"/>
                  <a:pt x="33853" y="6772"/>
                </a:cubicBezTo>
                <a:cubicBezTo>
                  <a:pt x="42091" y="9025"/>
                  <a:pt x="51949" y="13039"/>
                  <a:pt x="62581" y="13532"/>
                </a:cubicBezTo>
                <a:cubicBezTo>
                  <a:pt x="73213" y="14025"/>
                  <a:pt x="87859" y="8462"/>
                  <a:pt x="97646" y="9729"/>
                </a:cubicBezTo>
                <a:cubicBezTo>
                  <a:pt x="107433" y="10996"/>
                  <a:pt x="114718" y="15005"/>
                  <a:pt x="121304" y="21136"/>
                </a:cubicBezTo>
                <a:cubicBezTo>
                  <a:pt x="127890" y="27268"/>
                  <a:pt x="129945" y="46291"/>
                  <a:pt x="137160" y="46518"/>
                </a:cubicBezTo>
                <a:cubicBezTo>
                  <a:pt x="144375" y="46745"/>
                  <a:pt x="153543" y="20174"/>
                  <a:pt x="164592" y="22496"/>
                </a:cubicBezTo>
                <a:cubicBezTo>
                  <a:pt x="175641" y="24818"/>
                  <a:pt x="190119" y="58449"/>
                  <a:pt x="203454" y="60451"/>
                </a:cubicBezTo>
                <a:cubicBezTo>
                  <a:pt x="216789" y="62453"/>
                  <a:pt x="236220" y="38591"/>
                  <a:pt x="244602" y="34507"/>
                </a:cubicBezTo>
                <a:cubicBezTo>
                  <a:pt x="252984" y="30423"/>
                  <a:pt x="252222" y="35708"/>
                  <a:pt x="253746" y="35948"/>
                </a:cubicBezTo>
              </a:path>
            </a:pathLst>
          </a:custGeom>
          <a:noFill/>
          <a:ln w="28575" cap="flat" cmpd="sng">
            <a:solidFill>
              <a:srgbClr val="FFA02F"/>
            </a:solidFill>
            <a:prstDash val="solid"/>
            <a:round/>
            <a:headEnd type="none" w="med" len="med"/>
            <a:tailEnd type="none" w="med" len="med"/>
          </a:ln>
        </p:spPr>
      </p:sp>
      <p:sp>
        <p:nvSpPr>
          <p:cNvPr id="1610" name="Google Shape;1610;p205"/>
          <p:cNvSpPr/>
          <p:nvPr/>
        </p:nvSpPr>
        <p:spPr>
          <a:xfrm>
            <a:off x="1428750" y="2010405"/>
            <a:ext cx="6210300" cy="2683800"/>
          </a:xfrm>
          <a:custGeom>
            <a:avLst/>
            <a:gdLst/>
            <a:ahLst/>
            <a:cxnLst/>
            <a:rect l="l" t="t" r="r" b="b"/>
            <a:pathLst>
              <a:path w="248412" h="107352" extrusionOk="0">
                <a:moveTo>
                  <a:pt x="0" y="99416"/>
                </a:moveTo>
                <a:cubicBezTo>
                  <a:pt x="2032" y="87351"/>
                  <a:pt x="5523" y="35100"/>
                  <a:pt x="12192" y="27026"/>
                </a:cubicBezTo>
                <a:cubicBezTo>
                  <a:pt x="18862" y="18952"/>
                  <a:pt x="31014" y="55429"/>
                  <a:pt x="40017" y="50970"/>
                </a:cubicBezTo>
                <a:cubicBezTo>
                  <a:pt x="49020" y="46512"/>
                  <a:pt x="58183" y="-4161"/>
                  <a:pt x="66210" y="275"/>
                </a:cubicBezTo>
                <a:cubicBezTo>
                  <a:pt x="74237" y="4711"/>
                  <a:pt x="76208" y="74347"/>
                  <a:pt x="88178" y="77586"/>
                </a:cubicBezTo>
                <a:cubicBezTo>
                  <a:pt x="100148" y="80825"/>
                  <a:pt x="126270" y="24637"/>
                  <a:pt x="138028" y="19708"/>
                </a:cubicBezTo>
                <a:cubicBezTo>
                  <a:pt x="149787" y="14779"/>
                  <a:pt x="149349" y="47936"/>
                  <a:pt x="158729" y="48013"/>
                </a:cubicBezTo>
                <a:cubicBezTo>
                  <a:pt x="168109" y="48090"/>
                  <a:pt x="183173" y="10712"/>
                  <a:pt x="194310" y="20168"/>
                </a:cubicBezTo>
                <a:cubicBezTo>
                  <a:pt x="205447" y="29624"/>
                  <a:pt x="216535" y="93828"/>
                  <a:pt x="225552" y="104750"/>
                </a:cubicBezTo>
                <a:cubicBezTo>
                  <a:pt x="234569" y="115672"/>
                  <a:pt x="244602" y="88875"/>
                  <a:pt x="248412" y="85700"/>
                </a:cubicBezTo>
              </a:path>
            </a:pathLst>
          </a:custGeom>
          <a:noFill/>
          <a:ln w="28575" cap="flat" cmpd="sng">
            <a:solidFill>
              <a:srgbClr val="0098DB"/>
            </a:solidFill>
            <a:prstDash val="solid"/>
            <a:round/>
            <a:headEnd type="none" w="med" len="med"/>
            <a:tailEnd type="none" w="med" len="med"/>
          </a:ln>
        </p:spPr>
      </p:sp>
      <p:sp>
        <p:nvSpPr>
          <p:cNvPr id="1611" name="Google Shape;1611;p205"/>
          <p:cNvSpPr txBox="1"/>
          <p:nvPr/>
        </p:nvSpPr>
        <p:spPr>
          <a:xfrm>
            <a:off x="0" y="4879775"/>
            <a:ext cx="3435600" cy="253500"/>
          </a:xfrm>
          <a:prstGeom prst="rect">
            <a:avLst/>
          </a:prstGeom>
          <a:solidFill>
            <a:srgbClr val="FFFFFF"/>
          </a:solidFill>
          <a:ln>
            <a:noFill/>
          </a:ln>
        </p:spPr>
        <p:txBody>
          <a:bodyPr spcFirstLastPara="1" wrap="square" lIns="91425" tIns="91425" rIns="91425" bIns="91425" anchor="t" anchorCtr="0">
            <a:noAutofit/>
          </a:bodyPr>
          <a:lstStyle/>
          <a:p>
            <a:pPr marL="0" marR="76200" lvl="0" indent="0" algn="l" rtl="0">
              <a:lnSpc>
                <a:spcPct val="115000"/>
              </a:lnSpc>
              <a:spcBef>
                <a:spcPts val="0"/>
              </a:spcBef>
              <a:spcAft>
                <a:spcPts val="0"/>
              </a:spcAft>
              <a:buNone/>
            </a:pPr>
            <a:r>
              <a:rPr lang="en-GB" sz="700">
                <a:solidFill>
                  <a:srgbClr val="434343"/>
                </a:solidFill>
              </a:rPr>
              <a:t>Based on </a:t>
            </a:r>
            <a:r>
              <a:rPr lang="en-GB" sz="700">
                <a:solidFill>
                  <a:srgbClr val="434343"/>
                </a:solidFill>
                <a:highlight>
                  <a:srgbClr val="F9F9F9"/>
                </a:highlight>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"Diet, obesity and health: from science to policy", Dr. Susan Jebb</a:t>
            </a:r>
            <a:endParaRPr sz="700">
              <a:solidFill>
                <a:srgbClr val="434343"/>
              </a:solidFill>
              <a:highlight>
                <a:srgbClr val="F9F9F9"/>
              </a:highlight>
              <a:latin typeface="Roboto"/>
              <a:ea typeface="Roboto"/>
              <a:cs typeface="Roboto"/>
              <a:sym typeface="Roboto"/>
            </a:endParaRPr>
          </a:p>
        </p:txBody>
      </p:sp>
      <p:pic>
        <p:nvPicPr>
          <p:cNvPr id="1612" name="Google Shape;1612;p205"/>
          <p:cNvPicPr preferRelativeResize="0"/>
          <p:nvPr/>
        </p:nvPicPr>
        <p:blipFill>
          <a:blip r:embed="rId4">
            <a:alphaModFix/>
          </a:blip>
          <a:stretch>
            <a:fillRect/>
          </a:stretch>
        </p:blipFill>
        <p:spPr>
          <a:xfrm>
            <a:off x="2882475" y="1188612"/>
            <a:ext cx="431950" cy="431950"/>
          </a:xfrm>
          <a:prstGeom prst="rect">
            <a:avLst/>
          </a:prstGeom>
          <a:noFill/>
          <a:ln>
            <a:noFill/>
          </a:ln>
        </p:spPr>
      </p:pic>
      <p:pic>
        <p:nvPicPr>
          <p:cNvPr id="1613" name="Google Shape;1613;p205"/>
          <p:cNvPicPr preferRelativeResize="0"/>
          <p:nvPr/>
        </p:nvPicPr>
        <p:blipFill>
          <a:blip r:embed="rId5">
            <a:alphaModFix/>
          </a:blip>
          <a:stretch>
            <a:fillRect/>
          </a:stretch>
        </p:blipFill>
        <p:spPr>
          <a:xfrm>
            <a:off x="4719372" y="1602000"/>
            <a:ext cx="426600" cy="426600"/>
          </a:xfrm>
          <a:prstGeom prst="rect">
            <a:avLst/>
          </a:prstGeom>
          <a:noFill/>
          <a:ln>
            <a:noFill/>
          </a:ln>
        </p:spPr>
      </p:pic>
      <p:pic>
        <p:nvPicPr>
          <p:cNvPr id="1614" name="Google Shape;1614;p205"/>
          <p:cNvPicPr preferRelativeResize="0"/>
          <p:nvPr/>
        </p:nvPicPr>
        <p:blipFill>
          <a:blip r:embed="rId6">
            <a:alphaModFix/>
          </a:blip>
          <a:stretch>
            <a:fillRect/>
          </a:stretch>
        </p:blipFill>
        <p:spPr>
          <a:xfrm>
            <a:off x="6083025" y="1738725"/>
            <a:ext cx="381000" cy="381000"/>
          </a:xfrm>
          <a:prstGeom prst="rect">
            <a:avLst/>
          </a:prstGeom>
          <a:noFill/>
          <a:ln>
            <a:noFill/>
          </a:ln>
        </p:spPr>
      </p:pic>
      <p:sp>
        <p:nvSpPr>
          <p:cNvPr id="1615" name="Google Shape;1615;p205"/>
          <p:cNvSpPr txBox="1"/>
          <p:nvPr/>
        </p:nvSpPr>
        <p:spPr>
          <a:xfrm>
            <a:off x="7996200" y="2400875"/>
            <a:ext cx="1139400" cy="1068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b="1">
                <a:solidFill>
                  <a:srgbClr val="0098DB"/>
                </a:solidFill>
                <a:latin typeface="Calibri"/>
                <a:ea typeface="Calibri"/>
                <a:cs typeface="Calibri"/>
                <a:sym typeface="Calibri"/>
              </a:rPr>
              <a:t>Environment</a:t>
            </a:r>
            <a:endParaRPr b="1">
              <a:solidFill>
                <a:srgbClr val="0098DB"/>
              </a:solidFill>
              <a:latin typeface="Calibri"/>
              <a:ea typeface="Calibri"/>
              <a:cs typeface="Calibri"/>
              <a:sym typeface="Calibri"/>
            </a:endParaRPr>
          </a:p>
        </p:txBody>
      </p:sp>
      <p:sp>
        <p:nvSpPr>
          <p:cNvPr id="1616" name="Google Shape;1616;p205"/>
          <p:cNvSpPr txBox="1"/>
          <p:nvPr/>
        </p:nvSpPr>
        <p:spPr>
          <a:xfrm>
            <a:off x="7996200" y="1084790"/>
            <a:ext cx="1139400" cy="5070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b="1">
                <a:solidFill>
                  <a:srgbClr val="0098DB"/>
                </a:solidFill>
                <a:latin typeface="Calibri"/>
                <a:ea typeface="Calibri"/>
                <a:cs typeface="Calibri"/>
                <a:sym typeface="Calibri"/>
              </a:rPr>
              <a:t>Unhealthy environment</a:t>
            </a:r>
            <a:endParaRPr b="1">
              <a:solidFill>
                <a:srgbClr val="0098DB"/>
              </a:solidFill>
              <a:latin typeface="Calibri"/>
              <a:ea typeface="Calibri"/>
              <a:cs typeface="Calibri"/>
              <a:sym typeface="Calibri"/>
            </a:endParaRPr>
          </a:p>
        </p:txBody>
      </p:sp>
      <p:sp>
        <p:nvSpPr>
          <p:cNvPr id="1617" name="Google Shape;1617;p205"/>
          <p:cNvSpPr txBox="1"/>
          <p:nvPr/>
        </p:nvSpPr>
        <p:spPr>
          <a:xfrm>
            <a:off x="7996200" y="4250890"/>
            <a:ext cx="1139400" cy="5070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b="1">
                <a:solidFill>
                  <a:srgbClr val="0098DB"/>
                </a:solidFill>
                <a:latin typeface="Calibri"/>
                <a:ea typeface="Calibri"/>
                <a:cs typeface="Calibri"/>
                <a:sym typeface="Calibri"/>
              </a:rPr>
              <a:t>Healthy Environment</a:t>
            </a:r>
            <a:endParaRPr b="1">
              <a:solidFill>
                <a:srgbClr val="0098DB"/>
              </a:solidFill>
              <a:latin typeface="Calibri"/>
              <a:ea typeface="Calibri"/>
              <a:cs typeface="Calibri"/>
              <a:sym typeface="Calibri"/>
            </a:endParaRPr>
          </a:p>
        </p:txBody>
      </p:sp>
      <p:sp>
        <p:nvSpPr>
          <p:cNvPr id="1618" name="Google Shape;1618;p205"/>
          <p:cNvSpPr txBox="1"/>
          <p:nvPr/>
        </p:nvSpPr>
        <p:spPr>
          <a:xfrm>
            <a:off x="118500" y="1084790"/>
            <a:ext cx="995400" cy="381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rgbClr val="FFA02F"/>
                </a:solidFill>
                <a:latin typeface="Calibri"/>
                <a:ea typeface="Calibri"/>
                <a:cs typeface="Calibri"/>
                <a:sym typeface="Calibri"/>
              </a:rPr>
              <a:t>High</a:t>
            </a:r>
            <a:endParaRPr b="1">
              <a:solidFill>
                <a:srgbClr val="FFA02F"/>
              </a:solidFill>
              <a:latin typeface="Calibri"/>
              <a:ea typeface="Calibri"/>
              <a:cs typeface="Calibri"/>
              <a:sym typeface="Calibri"/>
            </a:endParaRPr>
          </a:p>
        </p:txBody>
      </p:sp>
      <p:sp>
        <p:nvSpPr>
          <p:cNvPr id="1619" name="Google Shape;1619;p205"/>
          <p:cNvSpPr txBox="1"/>
          <p:nvPr/>
        </p:nvSpPr>
        <p:spPr>
          <a:xfrm>
            <a:off x="118500" y="4376890"/>
            <a:ext cx="995400" cy="381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rgbClr val="FFA02F"/>
                </a:solidFill>
                <a:latin typeface="Calibri"/>
                <a:ea typeface="Calibri"/>
                <a:cs typeface="Calibri"/>
                <a:sym typeface="Calibri"/>
              </a:rPr>
              <a:t>Low</a:t>
            </a:r>
            <a:endParaRPr b="1">
              <a:solidFill>
                <a:srgbClr val="FFA02F"/>
              </a:solidFill>
              <a:latin typeface="Calibri"/>
              <a:ea typeface="Calibri"/>
              <a:cs typeface="Calibri"/>
              <a:sym typeface="Calibri"/>
            </a:endParaRPr>
          </a:p>
        </p:txBody>
      </p:sp>
      <p:sp>
        <p:nvSpPr>
          <p:cNvPr id="1620" name="Google Shape;1620;p205"/>
          <p:cNvSpPr txBox="1"/>
          <p:nvPr/>
        </p:nvSpPr>
        <p:spPr>
          <a:xfrm>
            <a:off x="46500" y="2474075"/>
            <a:ext cx="1139400" cy="9225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b="1">
                <a:solidFill>
                  <a:srgbClr val="FFA02F"/>
                </a:solidFill>
                <a:latin typeface="Calibri"/>
                <a:ea typeface="Calibri"/>
                <a:cs typeface="Calibri"/>
                <a:sym typeface="Calibri"/>
              </a:rPr>
              <a:t>Reflective motivation and willpower</a:t>
            </a:r>
            <a:endParaRPr b="1">
              <a:solidFill>
                <a:srgbClr val="FFA02F"/>
              </a:solidFill>
              <a:latin typeface="Calibri"/>
              <a:ea typeface="Calibri"/>
              <a:cs typeface="Calibri"/>
              <a:sym typeface="Calibri"/>
            </a:endParaRPr>
          </a:p>
        </p:txBody>
      </p:sp>
      <p:sp>
        <p:nvSpPr>
          <p:cNvPr id="1621" name="Google Shape;1621;p205"/>
          <p:cNvSpPr txBox="1"/>
          <p:nvPr/>
        </p:nvSpPr>
        <p:spPr>
          <a:xfrm>
            <a:off x="3825600" y="4793375"/>
            <a:ext cx="1492800" cy="298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rgbClr val="434343"/>
                </a:solidFill>
                <a:latin typeface="Calibri"/>
                <a:ea typeface="Calibri"/>
                <a:cs typeface="Calibri"/>
                <a:sym typeface="Calibri"/>
              </a:rPr>
              <a:t>Typical day</a:t>
            </a:r>
            <a:endParaRPr b="1">
              <a:solidFill>
                <a:srgbClr val="434343"/>
              </a:solidFill>
              <a:latin typeface="Calibri"/>
              <a:ea typeface="Calibri"/>
              <a:cs typeface="Calibri"/>
              <a:sym typeface="Calibri"/>
            </a:endParaRPr>
          </a:p>
        </p:txBody>
      </p:sp>
      <p:sp>
        <p:nvSpPr>
          <p:cNvPr id="1622" name="Google Shape;1622;p205"/>
          <p:cNvSpPr txBox="1"/>
          <p:nvPr/>
        </p:nvSpPr>
        <p:spPr>
          <a:xfrm>
            <a:off x="2591450" y="1599175"/>
            <a:ext cx="995400" cy="543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GB" sz="800" b="1">
                <a:solidFill>
                  <a:schemeClr val="dk1"/>
                </a:solidFill>
              </a:rPr>
              <a:t>Walk past a vending machine?</a:t>
            </a:r>
            <a:endParaRPr sz="800" b="1">
              <a:solidFill>
                <a:schemeClr val="dk1"/>
              </a:solidFill>
            </a:endParaRPr>
          </a:p>
          <a:p>
            <a:pPr marL="0" lvl="0" indent="0" algn="ctr" rtl="0">
              <a:spcBef>
                <a:spcPts val="0"/>
              </a:spcBef>
              <a:spcAft>
                <a:spcPts val="0"/>
              </a:spcAft>
              <a:buNone/>
            </a:pPr>
            <a:endParaRPr sz="800" b="1"/>
          </a:p>
        </p:txBody>
      </p:sp>
      <p:sp>
        <p:nvSpPr>
          <p:cNvPr id="1623" name="Google Shape;1623;p205"/>
          <p:cNvSpPr txBox="1"/>
          <p:nvPr/>
        </p:nvSpPr>
        <p:spPr>
          <a:xfrm>
            <a:off x="5791825" y="2074100"/>
            <a:ext cx="995400" cy="381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b="1"/>
              <a:t>“Would you like dessert?”</a:t>
            </a:r>
            <a:endParaRPr sz="800" b="1"/>
          </a:p>
        </p:txBody>
      </p:sp>
      <p:sp>
        <p:nvSpPr>
          <p:cNvPr id="1624" name="Google Shape;1624;p205"/>
          <p:cNvSpPr txBox="1"/>
          <p:nvPr/>
        </p:nvSpPr>
        <p:spPr>
          <a:xfrm>
            <a:off x="4456100" y="2027600"/>
            <a:ext cx="924000" cy="381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b="1"/>
              <a:t>“Salad or chips on the side?”</a:t>
            </a:r>
            <a:endParaRPr sz="800" b="1"/>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628"/>
        <p:cNvGrpSpPr/>
        <p:nvPr/>
      </p:nvGrpSpPr>
      <p:grpSpPr>
        <a:xfrm>
          <a:off x="0" y="0"/>
          <a:ext cx="0" cy="0"/>
          <a:chOff x="0" y="0"/>
          <a:chExt cx="0" cy="0"/>
        </a:xfrm>
      </p:grpSpPr>
      <p:sp>
        <p:nvSpPr>
          <p:cNvPr id="1629" name="Google Shape;1629;p206"/>
          <p:cNvSpPr txBox="1"/>
          <p:nvPr/>
        </p:nvSpPr>
        <p:spPr>
          <a:xfrm>
            <a:off x="52388" y="4895850"/>
            <a:ext cx="3086100" cy="253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A6A6A6"/>
              </a:buClr>
              <a:buSzPts val="800"/>
              <a:buFont typeface="Arial"/>
              <a:buNone/>
            </a:pPr>
            <a:r>
              <a:rPr lang="en-GB" sz="800" b="0" i="0" u="none">
                <a:solidFill>
                  <a:srgbClr val="A6A6A6"/>
                </a:solidFill>
                <a:latin typeface="Arial"/>
                <a:ea typeface="Arial"/>
                <a:cs typeface="Arial"/>
                <a:sym typeface="Arial"/>
              </a:rPr>
              <a:t>© The Behavioural Insights Team</a:t>
            </a:r>
            <a:endParaRPr sz="1100"/>
          </a:p>
        </p:txBody>
      </p:sp>
      <p:sp>
        <p:nvSpPr>
          <p:cNvPr id="1630" name="Google Shape;1630;p206"/>
          <p:cNvSpPr/>
          <p:nvPr/>
        </p:nvSpPr>
        <p:spPr>
          <a:xfrm flipH="1">
            <a:off x="1147725" y="1077275"/>
            <a:ext cx="42900" cy="3716100"/>
          </a:xfrm>
          <a:prstGeom prst="roundRect">
            <a:avLst>
              <a:gd name="adj" fmla="val 16667"/>
            </a:avLst>
          </a:prstGeom>
          <a:solidFill>
            <a:srgbClr val="FFA0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206"/>
          <p:cNvSpPr/>
          <p:nvPr/>
        </p:nvSpPr>
        <p:spPr>
          <a:xfrm rot="5400000" flipH="1">
            <a:off x="4550550" y="1353575"/>
            <a:ext cx="42900" cy="6836700"/>
          </a:xfrm>
          <a:prstGeom prst="roundRect">
            <a:avLst>
              <a:gd name="adj" fmla="val 16667"/>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206"/>
          <p:cNvSpPr/>
          <p:nvPr/>
        </p:nvSpPr>
        <p:spPr>
          <a:xfrm flipH="1">
            <a:off x="7947450" y="1077275"/>
            <a:ext cx="42900" cy="3716100"/>
          </a:xfrm>
          <a:prstGeom prst="roundRect">
            <a:avLst>
              <a:gd name="adj" fmla="val 16667"/>
            </a:avLst>
          </a:prstGeom>
          <a:solidFill>
            <a:srgbClr val="0098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206"/>
          <p:cNvSpPr txBox="1">
            <a:spLocks noGrp="1"/>
          </p:cNvSpPr>
          <p:nvPr>
            <p:ph type="title"/>
          </p:nvPr>
        </p:nvSpPr>
        <p:spPr>
          <a:xfrm>
            <a:off x="319101" y="0"/>
            <a:ext cx="8221800" cy="994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GB" sz="2400">
                <a:latin typeface="Arial"/>
                <a:ea typeface="Arial"/>
                <a:cs typeface="Arial"/>
                <a:sym typeface="Arial"/>
              </a:rPr>
              <a:t>May improve things to some extent, but will frequently fail…</a:t>
            </a:r>
            <a:endParaRPr sz="2400">
              <a:latin typeface="Arial"/>
              <a:ea typeface="Arial"/>
              <a:cs typeface="Arial"/>
              <a:sym typeface="Arial"/>
            </a:endParaRPr>
          </a:p>
        </p:txBody>
      </p:sp>
      <p:sp>
        <p:nvSpPr>
          <p:cNvPr id="1634" name="Google Shape;1634;p206"/>
          <p:cNvSpPr/>
          <p:nvPr/>
        </p:nvSpPr>
        <p:spPr>
          <a:xfrm rot="-2065102">
            <a:off x="5719470" y="2456190"/>
            <a:ext cx="962261" cy="1108054"/>
          </a:xfrm>
          <a:prstGeom prst="ellipse">
            <a:avLst/>
          </a:pr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206"/>
          <p:cNvSpPr/>
          <p:nvPr/>
        </p:nvSpPr>
        <p:spPr>
          <a:xfrm rot="8107513" flipH="1">
            <a:off x="5764524" y="2609573"/>
            <a:ext cx="679461" cy="1381404"/>
          </a:xfrm>
          <a:prstGeom prst="moon">
            <a:avLst>
              <a:gd name="adj" fmla="val 87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206"/>
          <p:cNvSpPr/>
          <p:nvPr/>
        </p:nvSpPr>
        <p:spPr>
          <a:xfrm rot="5685967" flipH="1">
            <a:off x="6231210" y="2800133"/>
            <a:ext cx="577698" cy="834982"/>
          </a:xfrm>
          <a:prstGeom prst="moon">
            <a:avLst>
              <a:gd name="adj" fmla="val 53556"/>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206"/>
          <p:cNvSpPr/>
          <p:nvPr/>
        </p:nvSpPr>
        <p:spPr>
          <a:xfrm rot="-1367233" flipH="1">
            <a:off x="6458364" y="2357678"/>
            <a:ext cx="395032" cy="1000170"/>
          </a:xfrm>
          <a:prstGeom prst="moon">
            <a:avLst>
              <a:gd name="adj" fmla="val 87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206"/>
          <p:cNvSpPr/>
          <p:nvPr/>
        </p:nvSpPr>
        <p:spPr>
          <a:xfrm rot="-8091480" flipH="1">
            <a:off x="5719104" y="2203150"/>
            <a:ext cx="342382" cy="857438"/>
          </a:xfrm>
          <a:prstGeom prst="moon">
            <a:avLst>
              <a:gd name="adj" fmla="val 61123"/>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206"/>
          <p:cNvSpPr/>
          <p:nvPr/>
        </p:nvSpPr>
        <p:spPr>
          <a:xfrm rot="-1367233" flipH="1">
            <a:off x="2982802" y="1251978"/>
            <a:ext cx="395032" cy="1000170"/>
          </a:xfrm>
          <a:prstGeom prst="moon">
            <a:avLst>
              <a:gd name="adj" fmla="val 87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206"/>
          <p:cNvSpPr/>
          <p:nvPr/>
        </p:nvSpPr>
        <p:spPr>
          <a:xfrm rot="-8216333" flipH="1">
            <a:off x="2848289" y="1252216"/>
            <a:ext cx="395004" cy="999823"/>
          </a:xfrm>
          <a:prstGeom prst="moon">
            <a:avLst>
              <a:gd name="adj" fmla="val 87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206"/>
          <p:cNvSpPr/>
          <p:nvPr/>
        </p:nvSpPr>
        <p:spPr>
          <a:xfrm rot="-4493854" flipH="1">
            <a:off x="2880879" y="1881202"/>
            <a:ext cx="394941" cy="334955"/>
          </a:xfrm>
          <a:prstGeom prst="moon">
            <a:avLst>
              <a:gd name="adj" fmla="val 4315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206"/>
          <p:cNvSpPr/>
          <p:nvPr/>
        </p:nvSpPr>
        <p:spPr>
          <a:xfrm rot="-2065347">
            <a:off x="4634949" y="2387965"/>
            <a:ext cx="514249" cy="741005"/>
          </a:xfrm>
          <a:prstGeom prst="ellipse">
            <a:avLst/>
          </a:pr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206"/>
          <p:cNvSpPr/>
          <p:nvPr/>
        </p:nvSpPr>
        <p:spPr>
          <a:xfrm rot="-7698811" flipH="1">
            <a:off x="4476954" y="2182116"/>
            <a:ext cx="395345" cy="615124"/>
          </a:xfrm>
          <a:prstGeom prst="moon">
            <a:avLst>
              <a:gd name="adj" fmla="val 8248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206"/>
          <p:cNvSpPr/>
          <p:nvPr/>
        </p:nvSpPr>
        <p:spPr>
          <a:xfrm rot="2876761" flipH="1">
            <a:off x="4747274" y="2504490"/>
            <a:ext cx="421002" cy="825774"/>
          </a:xfrm>
          <a:prstGeom prst="moon">
            <a:avLst>
              <a:gd name="adj" fmla="val 74623"/>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206"/>
          <p:cNvSpPr/>
          <p:nvPr/>
        </p:nvSpPr>
        <p:spPr>
          <a:xfrm rot="6068027" flipH="1">
            <a:off x="4568165" y="2684300"/>
            <a:ext cx="421024" cy="383550"/>
          </a:xfrm>
          <a:prstGeom prst="moon">
            <a:avLst>
              <a:gd name="adj" fmla="val 61364"/>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206"/>
          <p:cNvSpPr/>
          <p:nvPr/>
        </p:nvSpPr>
        <p:spPr>
          <a:xfrm>
            <a:off x="3730550" y="902202"/>
            <a:ext cx="1063800" cy="1669500"/>
          </a:xfrm>
          <a:prstGeom prst="upArrow">
            <a:avLst>
              <a:gd name="adj1" fmla="val 50000"/>
              <a:gd name="adj2" fmla="val 50000"/>
            </a:avLst>
          </a:prstGeom>
          <a:solidFill>
            <a:srgbClr val="FFA0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206"/>
          <p:cNvSpPr/>
          <p:nvPr/>
        </p:nvSpPr>
        <p:spPr>
          <a:xfrm rot="-3287605" flipH="1">
            <a:off x="3833746" y="1554871"/>
            <a:ext cx="525041" cy="1501457"/>
          </a:xfrm>
          <a:prstGeom prst="moon">
            <a:avLst>
              <a:gd name="adj" fmla="val 8495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206"/>
          <p:cNvSpPr/>
          <p:nvPr/>
        </p:nvSpPr>
        <p:spPr>
          <a:xfrm rot="-3287605" flipH="1">
            <a:off x="3833746" y="1821021"/>
            <a:ext cx="525041" cy="1501457"/>
          </a:xfrm>
          <a:prstGeom prst="moon">
            <a:avLst>
              <a:gd name="adj" fmla="val 8495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206"/>
          <p:cNvSpPr/>
          <p:nvPr/>
        </p:nvSpPr>
        <p:spPr>
          <a:xfrm>
            <a:off x="1428750" y="2010405"/>
            <a:ext cx="6210300" cy="2683800"/>
          </a:xfrm>
          <a:custGeom>
            <a:avLst/>
            <a:gdLst/>
            <a:ahLst/>
            <a:cxnLst/>
            <a:rect l="l" t="t" r="r" b="b"/>
            <a:pathLst>
              <a:path w="248412" h="107352" extrusionOk="0">
                <a:moveTo>
                  <a:pt x="0" y="99416"/>
                </a:moveTo>
                <a:cubicBezTo>
                  <a:pt x="2032" y="87351"/>
                  <a:pt x="5523" y="35100"/>
                  <a:pt x="12192" y="27026"/>
                </a:cubicBezTo>
                <a:cubicBezTo>
                  <a:pt x="18862" y="18952"/>
                  <a:pt x="31014" y="55429"/>
                  <a:pt x="40017" y="50970"/>
                </a:cubicBezTo>
                <a:cubicBezTo>
                  <a:pt x="49020" y="46512"/>
                  <a:pt x="58183" y="-4161"/>
                  <a:pt x="66210" y="275"/>
                </a:cubicBezTo>
                <a:cubicBezTo>
                  <a:pt x="74237" y="4711"/>
                  <a:pt x="76208" y="74347"/>
                  <a:pt x="88178" y="77586"/>
                </a:cubicBezTo>
                <a:cubicBezTo>
                  <a:pt x="100148" y="80825"/>
                  <a:pt x="126270" y="24637"/>
                  <a:pt x="138028" y="19708"/>
                </a:cubicBezTo>
                <a:cubicBezTo>
                  <a:pt x="149787" y="14779"/>
                  <a:pt x="149349" y="47936"/>
                  <a:pt x="158729" y="48013"/>
                </a:cubicBezTo>
                <a:cubicBezTo>
                  <a:pt x="168109" y="48090"/>
                  <a:pt x="183173" y="10712"/>
                  <a:pt x="194310" y="20168"/>
                </a:cubicBezTo>
                <a:cubicBezTo>
                  <a:pt x="205447" y="29624"/>
                  <a:pt x="216535" y="93828"/>
                  <a:pt x="225552" y="104750"/>
                </a:cubicBezTo>
                <a:cubicBezTo>
                  <a:pt x="234569" y="115672"/>
                  <a:pt x="244602" y="88875"/>
                  <a:pt x="248412" y="85700"/>
                </a:cubicBezTo>
              </a:path>
            </a:pathLst>
          </a:custGeom>
          <a:noFill/>
          <a:ln w="28575" cap="flat" cmpd="sng">
            <a:solidFill>
              <a:srgbClr val="0098DB"/>
            </a:solidFill>
            <a:prstDash val="solid"/>
            <a:round/>
            <a:headEnd type="none" w="med" len="med"/>
            <a:tailEnd type="none" w="med" len="med"/>
          </a:ln>
        </p:spPr>
      </p:sp>
      <p:sp>
        <p:nvSpPr>
          <p:cNvPr id="1650" name="Google Shape;1650;p206"/>
          <p:cNvSpPr/>
          <p:nvPr/>
        </p:nvSpPr>
        <p:spPr>
          <a:xfrm>
            <a:off x="1383225" y="1663868"/>
            <a:ext cx="6343650" cy="1514250"/>
          </a:xfrm>
          <a:custGeom>
            <a:avLst/>
            <a:gdLst/>
            <a:ahLst/>
            <a:cxnLst/>
            <a:rect l="l" t="t" r="r" b="b"/>
            <a:pathLst>
              <a:path w="253746" h="60570" extrusionOk="0">
                <a:moveTo>
                  <a:pt x="0" y="8563"/>
                </a:moveTo>
                <a:cubicBezTo>
                  <a:pt x="2192" y="7138"/>
                  <a:pt x="7511" y="312"/>
                  <a:pt x="13153" y="13"/>
                </a:cubicBezTo>
                <a:cubicBezTo>
                  <a:pt x="18795" y="-285"/>
                  <a:pt x="25615" y="4519"/>
                  <a:pt x="33853" y="6772"/>
                </a:cubicBezTo>
                <a:cubicBezTo>
                  <a:pt x="42091" y="9025"/>
                  <a:pt x="51949" y="13039"/>
                  <a:pt x="62581" y="13532"/>
                </a:cubicBezTo>
                <a:cubicBezTo>
                  <a:pt x="73213" y="14025"/>
                  <a:pt x="87859" y="8462"/>
                  <a:pt x="97646" y="9729"/>
                </a:cubicBezTo>
                <a:cubicBezTo>
                  <a:pt x="107433" y="10996"/>
                  <a:pt x="114718" y="15005"/>
                  <a:pt x="121304" y="21136"/>
                </a:cubicBezTo>
                <a:cubicBezTo>
                  <a:pt x="127890" y="27268"/>
                  <a:pt x="129945" y="46291"/>
                  <a:pt x="137160" y="46518"/>
                </a:cubicBezTo>
                <a:cubicBezTo>
                  <a:pt x="144375" y="46745"/>
                  <a:pt x="153543" y="20174"/>
                  <a:pt x="164592" y="22496"/>
                </a:cubicBezTo>
                <a:cubicBezTo>
                  <a:pt x="175641" y="24818"/>
                  <a:pt x="190119" y="58449"/>
                  <a:pt x="203454" y="60451"/>
                </a:cubicBezTo>
                <a:cubicBezTo>
                  <a:pt x="216789" y="62453"/>
                  <a:pt x="236220" y="38591"/>
                  <a:pt x="244602" y="34507"/>
                </a:cubicBezTo>
                <a:cubicBezTo>
                  <a:pt x="252984" y="30423"/>
                  <a:pt x="252222" y="35708"/>
                  <a:pt x="253746" y="35948"/>
                </a:cubicBezTo>
              </a:path>
            </a:pathLst>
          </a:custGeom>
          <a:noFill/>
          <a:ln w="28575" cap="flat" cmpd="sng">
            <a:solidFill>
              <a:srgbClr val="FFA02F"/>
            </a:solidFill>
            <a:prstDash val="solid"/>
            <a:round/>
            <a:headEnd type="none" w="med" len="med"/>
            <a:tailEnd type="none" w="med" len="med"/>
          </a:ln>
        </p:spPr>
      </p:sp>
      <p:sp>
        <p:nvSpPr>
          <p:cNvPr id="1651" name="Google Shape;1651;p206"/>
          <p:cNvSpPr txBox="1"/>
          <p:nvPr/>
        </p:nvSpPr>
        <p:spPr>
          <a:xfrm>
            <a:off x="0" y="4879775"/>
            <a:ext cx="3435600" cy="253500"/>
          </a:xfrm>
          <a:prstGeom prst="rect">
            <a:avLst/>
          </a:prstGeom>
          <a:solidFill>
            <a:srgbClr val="FFFFFF"/>
          </a:solidFill>
          <a:ln>
            <a:noFill/>
          </a:ln>
        </p:spPr>
        <p:txBody>
          <a:bodyPr spcFirstLastPara="1" wrap="square" lIns="91425" tIns="91425" rIns="91425" bIns="91425" anchor="t" anchorCtr="0">
            <a:noAutofit/>
          </a:bodyPr>
          <a:lstStyle/>
          <a:p>
            <a:pPr marL="0" marR="76200" lvl="0" indent="0" algn="l" rtl="0">
              <a:lnSpc>
                <a:spcPct val="115000"/>
              </a:lnSpc>
              <a:spcBef>
                <a:spcPts val="0"/>
              </a:spcBef>
              <a:spcAft>
                <a:spcPts val="0"/>
              </a:spcAft>
              <a:buNone/>
            </a:pPr>
            <a:r>
              <a:rPr lang="en-GB" sz="700">
                <a:solidFill>
                  <a:srgbClr val="434343"/>
                </a:solidFill>
              </a:rPr>
              <a:t>Based on </a:t>
            </a:r>
            <a:r>
              <a:rPr lang="en-GB" sz="700">
                <a:solidFill>
                  <a:srgbClr val="434343"/>
                </a:solidFill>
                <a:highlight>
                  <a:srgbClr val="F9F9F9"/>
                </a:highlight>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"Diet, obesity and health: from science to policy", Dr. Susan Jebb</a:t>
            </a:r>
            <a:endParaRPr sz="700">
              <a:solidFill>
                <a:srgbClr val="434343"/>
              </a:solidFill>
              <a:highlight>
                <a:srgbClr val="F9F9F9"/>
              </a:highlight>
              <a:latin typeface="Roboto"/>
              <a:ea typeface="Roboto"/>
              <a:cs typeface="Roboto"/>
              <a:sym typeface="Roboto"/>
            </a:endParaRPr>
          </a:p>
        </p:txBody>
      </p:sp>
      <p:pic>
        <p:nvPicPr>
          <p:cNvPr id="1652" name="Google Shape;1652;p206"/>
          <p:cNvPicPr preferRelativeResize="0"/>
          <p:nvPr/>
        </p:nvPicPr>
        <p:blipFill>
          <a:blip r:embed="rId4">
            <a:alphaModFix/>
          </a:blip>
          <a:stretch>
            <a:fillRect/>
          </a:stretch>
        </p:blipFill>
        <p:spPr>
          <a:xfrm>
            <a:off x="4719372" y="1602000"/>
            <a:ext cx="426600" cy="426600"/>
          </a:xfrm>
          <a:prstGeom prst="rect">
            <a:avLst/>
          </a:prstGeom>
          <a:noFill/>
          <a:ln>
            <a:noFill/>
          </a:ln>
        </p:spPr>
      </p:pic>
      <p:pic>
        <p:nvPicPr>
          <p:cNvPr id="1653" name="Google Shape;1653;p206"/>
          <p:cNvPicPr preferRelativeResize="0"/>
          <p:nvPr/>
        </p:nvPicPr>
        <p:blipFill>
          <a:blip r:embed="rId5">
            <a:alphaModFix/>
          </a:blip>
          <a:stretch>
            <a:fillRect/>
          </a:stretch>
        </p:blipFill>
        <p:spPr>
          <a:xfrm>
            <a:off x="6083025" y="1738725"/>
            <a:ext cx="381000" cy="381000"/>
          </a:xfrm>
          <a:prstGeom prst="rect">
            <a:avLst/>
          </a:prstGeom>
          <a:noFill/>
          <a:ln>
            <a:noFill/>
          </a:ln>
        </p:spPr>
      </p:pic>
      <p:sp>
        <p:nvSpPr>
          <p:cNvPr id="1654" name="Google Shape;1654;p206"/>
          <p:cNvSpPr txBox="1"/>
          <p:nvPr/>
        </p:nvSpPr>
        <p:spPr>
          <a:xfrm>
            <a:off x="7996200" y="2400875"/>
            <a:ext cx="1139400" cy="1068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b="1">
                <a:solidFill>
                  <a:srgbClr val="0098DB"/>
                </a:solidFill>
                <a:latin typeface="Calibri"/>
                <a:ea typeface="Calibri"/>
                <a:cs typeface="Calibri"/>
                <a:sym typeface="Calibri"/>
              </a:rPr>
              <a:t>Environment</a:t>
            </a:r>
            <a:endParaRPr b="1">
              <a:solidFill>
                <a:srgbClr val="0098DB"/>
              </a:solidFill>
              <a:latin typeface="Calibri"/>
              <a:ea typeface="Calibri"/>
              <a:cs typeface="Calibri"/>
              <a:sym typeface="Calibri"/>
            </a:endParaRPr>
          </a:p>
        </p:txBody>
      </p:sp>
      <p:sp>
        <p:nvSpPr>
          <p:cNvPr id="1655" name="Google Shape;1655;p206"/>
          <p:cNvSpPr txBox="1"/>
          <p:nvPr/>
        </p:nvSpPr>
        <p:spPr>
          <a:xfrm>
            <a:off x="7996200" y="1084790"/>
            <a:ext cx="1139400" cy="5070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b="1">
                <a:solidFill>
                  <a:srgbClr val="0098DB"/>
                </a:solidFill>
                <a:latin typeface="Calibri"/>
                <a:ea typeface="Calibri"/>
                <a:cs typeface="Calibri"/>
                <a:sym typeface="Calibri"/>
              </a:rPr>
              <a:t>Unhealthy environment</a:t>
            </a:r>
            <a:endParaRPr b="1">
              <a:solidFill>
                <a:srgbClr val="0098DB"/>
              </a:solidFill>
              <a:latin typeface="Calibri"/>
              <a:ea typeface="Calibri"/>
              <a:cs typeface="Calibri"/>
              <a:sym typeface="Calibri"/>
            </a:endParaRPr>
          </a:p>
        </p:txBody>
      </p:sp>
      <p:sp>
        <p:nvSpPr>
          <p:cNvPr id="1656" name="Google Shape;1656;p206"/>
          <p:cNvSpPr txBox="1"/>
          <p:nvPr/>
        </p:nvSpPr>
        <p:spPr>
          <a:xfrm>
            <a:off x="7996200" y="4250890"/>
            <a:ext cx="1139400" cy="5070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b="1">
                <a:solidFill>
                  <a:srgbClr val="0098DB"/>
                </a:solidFill>
                <a:latin typeface="Calibri"/>
                <a:ea typeface="Calibri"/>
                <a:cs typeface="Calibri"/>
                <a:sym typeface="Calibri"/>
              </a:rPr>
              <a:t>Healthy Environment</a:t>
            </a:r>
            <a:endParaRPr b="1">
              <a:solidFill>
                <a:srgbClr val="0098DB"/>
              </a:solidFill>
              <a:latin typeface="Calibri"/>
              <a:ea typeface="Calibri"/>
              <a:cs typeface="Calibri"/>
              <a:sym typeface="Calibri"/>
            </a:endParaRPr>
          </a:p>
        </p:txBody>
      </p:sp>
      <p:sp>
        <p:nvSpPr>
          <p:cNvPr id="1657" name="Google Shape;1657;p206"/>
          <p:cNvSpPr txBox="1"/>
          <p:nvPr/>
        </p:nvSpPr>
        <p:spPr>
          <a:xfrm>
            <a:off x="118500" y="1084790"/>
            <a:ext cx="995400" cy="381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rgbClr val="FFA02F"/>
                </a:solidFill>
                <a:latin typeface="Calibri"/>
                <a:ea typeface="Calibri"/>
                <a:cs typeface="Calibri"/>
                <a:sym typeface="Calibri"/>
              </a:rPr>
              <a:t>High</a:t>
            </a:r>
            <a:endParaRPr b="1">
              <a:solidFill>
                <a:srgbClr val="FFA02F"/>
              </a:solidFill>
              <a:latin typeface="Calibri"/>
              <a:ea typeface="Calibri"/>
              <a:cs typeface="Calibri"/>
              <a:sym typeface="Calibri"/>
            </a:endParaRPr>
          </a:p>
        </p:txBody>
      </p:sp>
      <p:sp>
        <p:nvSpPr>
          <p:cNvPr id="1658" name="Google Shape;1658;p206"/>
          <p:cNvSpPr txBox="1"/>
          <p:nvPr/>
        </p:nvSpPr>
        <p:spPr>
          <a:xfrm>
            <a:off x="118500" y="4376890"/>
            <a:ext cx="995400" cy="381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rgbClr val="FFA02F"/>
                </a:solidFill>
                <a:latin typeface="Calibri"/>
                <a:ea typeface="Calibri"/>
                <a:cs typeface="Calibri"/>
                <a:sym typeface="Calibri"/>
              </a:rPr>
              <a:t>Low</a:t>
            </a:r>
            <a:endParaRPr b="1">
              <a:solidFill>
                <a:srgbClr val="FFA02F"/>
              </a:solidFill>
              <a:latin typeface="Calibri"/>
              <a:ea typeface="Calibri"/>
              <a:cs typeface="Calibri"/>
              <a:sym typeface="Calibri"/>
            </a:endParaRPr>
          </a:p>
        </p:txBody>
      </p:sp>
      <p:sp>
        <p:nvSpPr>
          <p:cNvPr id="1659" name="Google Shape;1659;p206"/>
          <p:cNvSpPr txBox="1"/>
          <p:nvPr/>
        </p:nvSpPr>
        <p:spPr>
          <a:xfrm>
            <a:off x="46500" y="2474075"/>
            <a:ext cx="1139400" cy="9225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b="1">
                <a:solidFill>
                  <a:srgbClr val="FFA02F"/>
                </a:solidFill>
                <a:latin typeface="Calibri"/>
                <a:ea typeface="Calibri"/>
                <a:cs typeface="Calibri"/>
                <a:sym typeface="Calibri"/>
              </a:rPr>
              <a:t>Reflective motivation and willpower</a:t>
            </a:r>
            <a:endParaRPr b="1">
              <a:solidFill>
                <a:srgbClr val="FFA02F"/>
              </a:solidFill>
              <a:latin typeface="Calibri"/>
              <a:ea typeface="Calibri"/>
              <a:cs typeface="Calibri"/>
              <a:sym typeface="Calibri"/>
            </a:endParaRPr>
          </a:p>
        </p:txBody>
      </p:sp>
      <p:sp>
        <p:nvSpPr>
          <p:cNvPr id="1660" name="Google Shape;1660;p206"/>
          <p:cNvSpPr txBox="1"/>
          <p:nvPr/>
        </p:nvSpPr>
        <p:spPr>
          <a:xfrm>
            <a:off x="3825600" y="4793375"/>
            <a:ext cx="1492800" cy="298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rgbClr val="434343"/>
                </a:solidFill>
                <a:latin typeface="Calibri"/>
                <a:ea typeface="Calibri"/>
                <a:cs typeface="Calibri"/>
                <a:sym typeface="Calibri"/>
              </a:rPr>
              <a:t>Typical day</a:t>
            </a:r>
            <a:endParaRPr b="1">
              <a:solidFill>
                <a:srgbClr val="434343"/>
              </a:solidFill>
              <a:latin typeface="Calibri"/>
              <a:ea typeface="Calibri"/>
              <a:cs typeface="Calibri"/>
              <a:sym typeface="Calibri"/>
            </a:endParaRPr>
          </a:p>
        </p:txBody>
      </p:sp>
      <p:sp>
        <p:nvSpPr>
          <p:cNvPr id="1661" name="Google Shape;1661;p206"/>
          <p:cNvSpPr txBox="1"/>
          <p:nvPr/>
        </p:nvSpPr>
        <p:spPr>
          <a:xfrm>
            <a:off x="5791825" y="2074100"/>
            <a:ext cx="995400" cy="381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b="1"/>
              <a:t>“Would you like dessert?”</a:t>
            </a:r>
            <a:endParaRPr sz="800" b="1"/>
          </a:p>
        </p:txBody>
      </p:sp>
      <p:sp>
        <p:nvSpPr>
          <p:cNvPr id="1662" name="Google Shape;1662;p206"/>
          <p:cNvSpPr txBox="1"/>
          <p:nvPr/>
        </p:nvSpPr>
        <p:spPr>
          <a:xfrm>
            <a:off x="4456100" y="2027600"/>
            <a:ext cx="924000" cy="381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b="1"/>
              <a:t>“Salad or chips on the side?”</a:t>
            </a:r>
            <a:endParaRPr sz="800" b="1"/>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666"/>
        <p:cNvGrpSpPr/>
        <p:nvPr/>
      </p:nvGrpSpPr>
      <p:grpSpPr>
        <a:xfrm>
          <a:off x="0" y="0"/>
          <a:ext cx="0" cy="0"/>
          <a:chOff x="0" y="0"/>
          <a:chExt cx="0" cy="0"/>
        </a:xfrm>
      </p:grpSpPr>
      <p:sp>
        <p:nvSpPr>
          <p:cNvPr id="1667" name="Google Shape;1667;p207"/>
          <p:cNvSpPr txBox="1"/>
          <p:nvPr/>
        </p:nvSpPr>
        <p:spPr>
          <a:xfrm>
            <a:off x="52388" y="4895850"/>
            <a:ext cx="3086100" cy="253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A6A6A6"/>
              </a:buClr>
              <a:buSzPts val="800"/>
              <a:buFont typeface="Arial"/>
              <a:buNone/>
            </a:pPr>
            <a:r>
              <a:rPr lang="en-GB" sz="800" b="0" i="0" u="none">
                <a:solidFill>
                  <a:srgbClr val="A6A6A6"/>
                </a:solidFill>
                <a:latin typeface="Arial"/>
                <a:ea typeface="Arial"/>
                <a:cs typeface="Arial"/>
                <a:sym typeface="Arial"/>
              </a:rPr>
              <a:t>© The Behavioural Insights Team</a:t>
            </a:r>
            <a:endParaRPr sz="1100"/>
          </a:p>
        </p:txBody>
      </p:sp>
      <p:sp>
        <p:nvSpPr>
          <p:cNvPr id="1668" name="Google Shape;1668;p207"/>
          <p:cNvSpPr/>
          <p:nvPr/>
        </p:nvSpPr>
        <p:spPr>
          <a:xfrm flipH="1">
            <a:off x="1147725" y="1077275"/>
            <a:ext cx="42900" cy="3716100"/>
          </a:xfrm>
          <a:prstGeom prst="roundRect">
            <a:avLst>
              <a:gd name="adj" fmla="val 16667"/>
            </a:avLst>
          </a:prstGeom>
          <a:solidFill>
            <a:srgbClr val="FFA0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207"/>
          <p:cNvSpPr/>
          <p:nvPr/>
        </p:nvSpPr>
        <p:spPr>
          <a:xfrm rot="5400000" flipH="1">
            <a:off x="4550550" y="1353575"/>
            <a:ext cx="42900" cy="6836700"/>
          </a:xfrm>
          <a:prstGeom prst="roundRect">
            <a:avLst>
              <a:gd name="adj" fmla="val 16667"/>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207"/>
          <p:cNvSpPr/>
          <p:nvPr/>
        </p:nvSpPr>
        <p:spPr>
          <a:xfrm flipH="1">
            <a:off x="7947450" y="1077275"/>
            <a:ext cx="42900" cy="3716100"/>
          </a:xfrm>
          <a:prstGeom prst="roundRect">
            <a:avLst>
              <a:gd name="adj" fmla="val 16667"/>
            </a:avLst>
          </a:prstGeom>
          <a:solidFill>
            <a:srgbClr val="0098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207"/>
          <p:cNvSpPr txBox="1">
            <a:spLocks noGrp="1"/>
          </p:cNvSpPr>
          <p:nvPr>
            <p:ph type="title"/>
          </p:nvPr>
        </p:nvSpPr>
        <p:spPr>
          <a:xfrm>
            <a:off x="319101" y="0"/>
            <a:ext cx="8232300" cy="994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GB" sz="2400">
                <a:latin typeface="Arial"/>
                <a:ea typeface="Arial"/>
                <a:cs typeface="Arial"/>
                <a:sym typeface="Arial"/>
              </a:rPr>
              <a:t>Enough to meaningfully impact complex problems like obesity…</a:t>
            </a:r>
            <a:endParaRPr sz="2400">
              <a:latin typeface="Arial"/>
              <a:ea typeface="Arial"/>
              <a:cs typeface="Arial"/>
              <a:sym typeface="Arial"/>
            </a:endParaRPr>
          </a:p>
        </p:txBody>
      </p:sp>
      <p:sp>
        <p:nvSpPr>
          <p:cNvPr id="1672" name="Google Shape;1672;p207"/>
          <p:cNvSpPr/>
          <p:nvPr/>
        </p:nvSpPr>
        <p:spPr>
          <a:xfrm rot="-2065102">
            <a:off x="5719470" y="2456190"/>
            <a:ext cx="962261" cy="1108054"/>
          </a:xfrm>
          <a:prstGeom prst="ellipse">
            <a:avLst/>
          </a:pr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207"/>
          <p:cNvSpPr/>
          <p:nvPr/>
        </p:nvSpPr>
        <p:spPr>
          <a:xfrm rot="8107513" flipH="1">
            <a:off x="5764524" y="2609573"/>
            <a:ext cx="679461" cy="1381404"/>
          </a:xfrm>
          <a:prstGeom prst="moon">
            <a:avLst>
              <a:gd name="adj" fmla="val 87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207"/>
          <p:cNvSpPr/>
          <p:nvPr/>
        </p:nvSpPr>
        <p:spPr>
          <a:xfrm rot="5685967" flipH="1">
            <a:off x="6231210" y="2800133"/>
            <a:ext cx="577698" cy="834982"/>
          </a:xfrm>
          <a:prstGeom prst="moon">
            <a:avLst>
              <a:gd name="adj" fmla="val 53556"/>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07"/>
          <p:cNvSpPr/>
          <p:nvPr/>
        </p:nvSpPr>
        <p:spPr>
          <a:xfrm rot="-1367233" flipH="1">
            <a:off x="6458364" y="2357678"/>
            <a:ext cx="395032" cy="1000170"/>
          </a:xfrm>
          <a:prstGeom prst="moon">
            <a:avLst>
              <a:gd name="adj" fmla="val 87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207"/>
          <p:cNvSpPr/>
          <p:nvPr/>
        </p:nvSpPr>
        <p:spPr>
          <a:xfrm rot="-8091480" flipH="1">
            <a:off x="5719104" y="2203150"/>
            <a:ext cx="342382" cy="857438"/>
          </a:xfrm>
          <a:prstGeom prst="moon">
            <a:avLst>
              <a:gd name="adj" fmla="val 61123"/>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207"/>
          <p:cNvSpPr/>
          <p:nvPr/>
        </p:nvSpPr>
        <p:spPr>
          <a:xfrm rot="-1367233" flipH="1">
            <a:off x="2982802" y="1251978"/>
            <a:ext cx="395032" cy="1000170"/>
          </a:xfrm>
          <a:prstGeom prst="moon">
            <a:avLst>
              <a:gd name="adj" fmla="val 87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207"/>
          <p:cNvSpPr/>
          <p:nvPr/>
        </p:nvSpPr>
        <p:spPr>
          <a:xfrm rot="-8216333" flipH="1">
            <a:off x="2848289" y="1252216"/>
            <a:ext cx="395004" cy="999823"/>
          </a:xfrm>
          <a:prstGeom prst="moon">
            <a:avLst>
              <a:gd name="adj" fmla="val 87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207"/>
          <p:cNvSpPr/>
          <p:nvPr/>
        </p:nvSpPr>
        <p:spPr>
          <a:xfrm rot="-4493854" flipH="1">
            <a:off x="2880879" y="1881202"/>
            <a:ext cx="394941" cy="334955"/>
          </a:xfrm>
          <a:prstGeom prst="moon">
            <a:avLst>
              <a:gd name="adj" fmla="val 4315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07"/>
          <p:cNvSpPr/>
          <p:nvPr/>
        </p:nvSpPr>
        <p:spPr>
          <a:xfrm rot="-2065347">
            <a:off x="4634949" y="2387965"/>
            <a:ext cx="514249" cy="741005"/>
          </a:xfrm>
          <a:prstGeom prst="ellipse">
            <a:avLst/>
          </a:pr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207"/>
          <p:cNvSpPr/>
          <p:nvPr/>
        </p:nvSpPr>
        <p:spPr>
          <a:xfrm rot="-7698811" flipH="1">
            <a:off x="4476954" y="2182116"/>
            <a:ext cx="395345" cy="615124"/>
          </a:xfrm>
          <a:prstGeom prst="moon">
            <a:avLst>
              <a:gd name="adj" fmla="val 8248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207"/>
          <p:cNvSpPr/>
          <p:nvPr/>
        </p:nvSpPr>
        <p:spPr>
          <a:xfrm rot="2876761" flipH="1">
            <a:off x="4747274" y="2504490"/>
            <a:ext cx="421002" cy="825774"/>
          </a:xfrm>
          <a:prstGeom prst="moon">
            <a:avLst>
              <a:gd name="adj" fmla="val 74623"/>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07"/>
          <p:cNvSpPr/>
          <p:nvPr/>
        </p:nvSpPr>
        <p:spPr>
          <a:xfrm rot="6068027" flipH="1">
            <a:off x="4568165" y="2684300"/>
            <a:ext cx="421024" cy="383550"/>
          </a:xfrm>
          <a:prstGeom prst="moon">
            <a:avLst>
              <a:gd name="adj" fmla="val 61364"/>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07"/>
          <p:cNvSpPr/>
          <p:nvPr/>
        </p:nvSpPr>
        <p:spPr>
          <a:xfrm rot="-3287605" flipH="1">
            <a:off x="3833746" y="1554871"/>
            <a:ext cx="525041" cy="1501457"/>
          </a:xfrm>
          <a:prstGeom prst="moon">
            <a:avLst>
              <a:gd name="adj" fmla="val 8495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207"/>
          <p:cNvSpPr/>
          <p:nvPr/>
        </p:nvSpPr>
        <p:spPr>
          <a:xfrm rot="10800000">
            <a:off x="4939075" y="2893477"/>
            <a:ext cx="1063800" cy="1799700"/>
          </a:xfrm>
          <a:prstGeom prst="upArrow">
            <a:avLst>
              <a:gd name="adj1" fmla="val 50000"/>
              <a:gd name="adj2" fmla="val 50000"/>
            </a:avLst>
          </a:prstGeom>
          <a:solidFill>
            <a:srgbClr val="0098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207"/>
          <p:cNvSpPr/>
          <p:nvPr/>
        </p:nvSpPr>
        <p:spPr>
          <a:xfrm rot="5404944" flipH="1">
            <a:off x="5071005" y="2629121"/>
            <a:ext cx="625801" cy="486600"/>
          </a:xfrm>
          <a:prstGeom prst="moon">
            <a:avLst>
              <a:gd name="adj" fmla="val 53556"/>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207"/>
          <p:cNvSpPr/>
          <p:nvPr/>
        </p:nvSpPr>
        <p:spPr>
          <a:xfrm rot="6999999" flipH="1">
            <a:off x="5127661" y="2558232"/>
            <a:ext cx="832221" cy="486882"/>
          </a:xfrm>
          <a:prstGeom prst="moon">
            <a:avLst>
              <a:gd name="adj" fmla="val 53556"/>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207"/>
          <p:cNvSpPr/>
          <p:nvPr/>
        </p:nvSpPr>
        <p:spPr>
          <a:xfrm>
            <a:off x="1428750" y="2010405"/>
            <a:ext cx="6210300" cy="2683800"/>
          </a:xfrm>
          <a:custGeom>
            <a:avLst/>
            <a:gdLst/>
            <a:ahLst/>
            <a:cxnLst/>
            <a:rect l="l" t="t" r="r" b="b"/>
            <a:pathLst>
              <a:path w="248412" h="107352" extrusionOk="0">
                <a:moveTo>
                  <a:pt x="0" y="99416"/>
                </a:moveTo>
                <a:cubicBezTo>
                  <a:pt x="2032" y="87351"/>
                  <a:pt x="5523" y="35100"/>
                  <a:pt x="12192" y="27026"/>
                </a:cubicBezTo>
                <a:cubicBezTo>
                  <a:pt x="18862" y="18952"/>
                  <a:pt x="31014" y="55429"/>
                  <a:pt x="40017" y="50970"/>
                </a:cubicBezTo>
                <a:cubicBezTo>
                  <a:pt x="49020" y="46512"/>
                  <a:pt x="58183" y="-4161"/>
                  <a:pt x="66210" y="275"/>
                </a:cubicBezTo>
                <a:cubicBezTo>
                  <a:pt x="74237" y="4711"/>
                  <a:pt x="76208" y="74347"/>
                  <a:pt x="88178" y="77586"/>
                </a:cubicBezTo>
                <a:cubicBezTo>
                  <a:pt x="100148" y="80825"/>
                  <a:pt x="126270" y="24637"/>
                  <a:pt x="138028" y="19708"/>
                </a:cubicBezTo>
                <a:cubicBezTo>
                  <a:pt x="149787" y="14779"/>
                  <a:pt x="149349" y="47936"/>
                  <a:pt x="158729" y="48013"/>
                </a:cubicBezTo>
                <a:cubicBezTo>
                  <a:pt x="168109" y="48090"/>
                  <a:pt x="183173" y="10712"/>
                  <a:pt x="194310" y="20168"/>
                </a:cubicBezTo>
                <a:cubicBezTo>
                  <a:pt x="205447" y="29624"/>
                  <a:pt x="216535" y="93828"/>
                  <a:pt x="225552" y="104750"/>
                </a:cubicBezTo>
                <a:cubicBezTo>
                  <a:pt x="234569" y="115672"/>
                  <a:pt x="244602" y="88875"/>
                  <a:pt x="248412" y="85700"/>
                </a:cubicBezTo>
              </a:path>
            </a:pathLst>
          </a:custGeom>
          <a:noFill/>
          <a:ln w="28575" cap="flat" cmpd="sng">
            <a:solidFill>
              <a:srgbClr val="0098DB"/>
            </a:solidFill>
            <a:prstDash val="solid"/>
            <a:round/>
            <a:headEnd type="none" w="med" len="med"/>
            <a:tailEnd type="none" w="med" len="med"/>
          </a:ln>
        </p:spPr>
      </p:sp>
      <p:sp>
        <p:nvSpPr>
          <p:cNvPr id="1689" name="Google Shape;1689;p207"/>
          <p:cNvSpPr/>
          <p:nvPr/>
        </p:nvSpPr>
        <p:spPr>
          <a:xfrm>
            <a:off x="1383225" y="1663868"/>
            <a:ext cx="6343650" cy="1514250"/>
          </a:xfrm>
          <a:custGeom>
            <a:avLst/>
            <a:gdLst/>
            <a:ahLst/>
            <a:cxnLst/>
            <a:rect l="l" t="t" r="r" b="b"/>
            <a:pathLst>
              <a:path w="253746" h="60570" extrusionOk="0">
                <a:moveTo>
                  <a:pt x="0" y="8563"/>
                </a:moveTo>
                <a:cubicBezTo>
                  <a:pt x="2192" y="7138"/>
                  <a:pt x="7511" y="312"/>
                  <a:pt x="13153" y="13"/>
                </a:cubicBezTo>
                <a:cubicBezTo>
                  <a:pt x="18795" y="-285"/>
                  <a:pt x="25615" y="4519"/>
                  <a:pt x="33853" y="6772"/>
                </a:cubicBezTo>
                <a:cubicBezTo>
                  <a:pt x="42091" y="9025"/>
                  <a:pt x="51949" y="13039"/>
                  <a:pt x="62581" y="13532"/>
                </a:cubicBezTo>
                <a:cubicBezTo>
                  <a:pt x="73213" y="14025"/>
                  <a:pt x="87859" y="8462"/>
                  <a:pt x="97646" y="9729"/>
                </a:cubicBezTo>
                <a:cubicBezTo>
                  <a:pt x="107433" y="10996"/>
                  <a:pt x="114718" y="15005"/>
                  <a:pt x="121304" y="21136"/>
                </a:cubicBezTo>
                <a:cubicBezTo>
                  <a:pt x="127890" y="27268"/>
                  <a:pt x="129945" y="46291"/>
                  <a:pt x="137160" y="46518"/>
                </a:cubicBezTo>
                <a:cubicBezTo>
                  <a:pt x="144375" y="46745"/>
                  <a:pt x="153543" y="20174"/>
                  <a:pt x="164592" y="22496"/>
                </a:cubicBezTo>
                <a:cubicBezTo>
                  <a:pt x="175641" y="24818"/>
                  <a:pt x="190119" y="58449"/>
                  <a:pt x="203454" y="60451"/>
                </a:cubicBezTo>
                <a:cubicBezTo>
                  <a:pt x="216789" y="62453"/>
                  <a:pt x="236220" y="38591"/>
                  <a:pt x="244602" y="34507"/>
                </a:cubicBezTo>
                <a:cubicBezTo>
                  <a:pt x="252984" y="30423"/>
                  <a:pt x="252222" y="35708"/>
                  <a:pt x="253746" y="35948"/>
                </a:cubicBezTo>
              </a:path>
            </a:pathLst>
          </a:custGeom>
          <a:noFill/>
          <a:ln w="28575" cap="flat" cmpd="sng">
            <a:solidFill>
              <a:srgbClr val="FFA02F"/>
            </a:solidFill>
            <a:prstDash val="solid"/>
            <a:round/>
            <a:headEnd type="none" w="med" len="med"/>
            <a:tailEnd type="none" w="med" len="med"/>
          </a:ln>
        </p:spPr>
      </p:sp>
      <p:sp>
        <p:nvSpPr>
          <p:cNvPr id="1690" name="Google Shape;1690;p207"/>
          <p:cNvSpPr txBox="1"/>
          <p:nvPr/>
        </p:nvSpPr>
        <p:spPr>
          <a:xfrm>
            <a:off x="0" y="4879775"/>
            <a:ext cx="3435600" cy="253500"/>
          </a:xfrm>
          <a:prstGeom prst="rect">
            <a:avLst/>
          </a:prstGeom>
          <a:solidFill>
            <a:srgbClr val="FFFFFF"/>
          </a:solidFill>
          <a:ln>
            <a:noFill/>
          </a:ln>
        </p:spPr>
        <p:txBody>
          <a:bodyPr spcFirstLastPara="1" wrap="square" lIns="91425" tIns="91425" rIns="91425" bIns="91425" anchor="t" anchorCtr="0">
            <a:noAutofit/>
          </a:bodyPr>
          <a:lstStyle/>
          <a:p>
            <a:pPr marL="0" marR="76200" lvl="0" indent="0" algn="l" rtl="0">
              <a:lnSpc>
                <a:spcPct val="115000"/>
              </a:lnSpc>
              <a:spcBef>
                <a:spcPts val="0"/>
              </a:spcBef>
              <a:spcAft>
                <a:spcPts val="0"/>
              </a:spcAft>
              <a:buNone/>
            </a:pPr>
            <a:r>
              <a:rPr lang="en-GB" sz="700">
                <a:solidFill>
                  <a:srgbClr val="434343"/>
                </a:solidFill>
              </a:rPr>
              <a:t>Based on </a:t>
            </a:r>
            <a:r>
              <a:rPr lang="en-GB" sz="700">
                <a:solidFill>
                  <a:srgbClr val="434343"/>
                </a:solidFill>
                <a:highlight>
                  <a:srgbClr val="F9F9F9"/>
                </a:highlight>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"Diet, obesity and health: from science to policy", Dr. Susan Jebb</a:t>
            </a:r>
            <a:endParaRPr sz="700">
              <a:solidFill>
                <a:srgbClr val="434343"/>
              </a:solidFill>
              <a:highlight>
                <a:srgbClr val="F9F9F9"/>
              </a:highlight>
              <a:latin typeface="Roboto"/>
              <a:ea typeface="Roboto"/>
              <a:cs typeface="Roboto"/>
              <a:sym typeface="Roboto"/>
            </a:endParaRPr>
          </a:p>
        </p:txBody>
      </p:sp>
      <p:pic>
        <p:nvPicPr>
          <p:cNvPr id="1691" name="Google Shape;1691;p207"/>
          <p:cNvPicPr preferRelativeResize="0"/>
          <p:nvPr/>
        </p:nvPicPr>
        <p:blipFill>
          <a:blip r:embed="rId4">
            <a:alphaModFix/>
          </a:blip>
          <a:stretch>
            <a:fillRect/>
          </a:stretch>
        </p:blipFill>
        <p:spPr>
          <a:xfrm>
            <a:off x="4719372" y="1525737"/>
            <a:ext cx="426600" cy="426600"/>
          </a:xfrm>
          <a:prstGeom prst="rect">
            <a:avLst/>
          </a:prstGeom>
          <a:noFill/>
          <a:ln>
            <a:noFill/>
          </a:ln>
        </p:spPr>
      </p:pic>
      <p:pic>
        <p:nvPicPr>
          <p:cNvPr id="1692" name="Google Shape;1692;p207"/>
          <p:cNvPicPr preferRelativeResize="0"/>
          <p:nvPr/>
        </p:nvPicPr>
        <p:blipFill>
          <a:blip r:embed="rId5">
            <a:alphaModFix/>
          </a:blip>
          <a:stretch>
            <a:fillRect/>
          </a:stretch>
        </p:blipFill>
        <p:spPr>
          <a:xfrm>
            <a:off x="6099025" y="1663863"/>
            <a:ext cx="381000" cy="381000"/>
          </a:xfrm>
          <a:prstGeom prst="rect">
            <a:avLst/>
          </a:prstGeom>
          <a:noFill/>
          <a:ln>
            <a:noFill/>
          </a:ln>
        </p:spPr>
      </p:pic>
      <p:sp>
        <p:nvSpPr>
          <p:cNvPr id="1693" name="Google Shape;1693;p207"/>
          <p:cNvSpPr txBox="1"/>
          <p:nvPr/>
        </p:nvSpPr>
        <p:spPr>
          <a:xfrm>
            <a:off x="7996200" y="2400875"/>
            <a:ext cx="1139400" cy="1068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b="1">
                <a:solidFill>
                  <a:srgbClr val="0098DB"/>
                </a:solidFill>
                <a:latin typeface="Calibri"/>
                <a:ea typeface="Calibri"/>
                <a:cs typeface="Calibri"/>
                <a:sym typeface="Calibri"/>
              </a:rPr>
              <a:t>Environment</a:t>
            </a:r>
            <a:endParaRPr b="1">
              <a:solidFill>
                <a:srgbClr val="0098DB"/>
              </a:solidFill>
              <a:latin typeface="Calibri"/>
              <a:ea typeface="Calibri"/>
              <a:cs typeface="Calibri"/>
              <a:sym typeface="Calibri"/>
            </a:endParaRPr>
          </a:p>
        </p:txBody>
      </p:sp>
      <p:sp>
        <p:nvSpPr>
          <p:cNvPr id="1694" name="Google Shape;1694;p207"/>
          <p:cNvSpPr txBox="1"/>
          <p:nvPr/>
        </p:nvSpPr>
        <p:spPr>
          <a:xfrm>
            <a:off x="7996200" y="1084790"/>
            <a:ext cx="1139400" cy="5070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b="1">
                <a:solidFill>
                  <a:srgbClr val="0098DB"/>
                </a:solidFill>
                <a:latin typeface="Calibri"/>
                <a:ea typeface="Calibri"/>
                <a:cs typeface="Calibri"/>
                <a:sym typeface="Calibri"/>
              </a:rPr>
              <a:t>Unhealthy environment</a:t>
            </a:r>
            <a:endParaRPr b="1">
              <a:solidFill>
                <a:srgbClr val="0098DB"/>
              </a:solidFill>
              <a:latin typeface="Calibri"/>
              <a:ea typeface="Calibri"/>
              <a:cs typeface="Calibri"/>
              <a:sym typeface="Calibri"/>
            </a:endParaRPr>
          </a:p>
        </p:txBody>
      </p:sp>
      <p:sp>
        <p:nvSpPr>
          <p:cNvPr id="1695" name="Google Shape;1695;p207"/>
          <p:cNvSpPr txBox="1"/>
          <p:nvPr/>
        </p:nvSpPr>
        <p:spPr>
          <a:xfrm>
            <a:off x="7996200" y="4250890"/>
            <a:ext cx="1139400" cy="5070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b="1">
                <a:solidFill>
                  <a:srgbClr val="0098DB"/>
                </a:solidFill>
                <a:latin typeface="Calibri"/>
                <a:ea typeface="Calibri"/>
                <a:cs typeface="Calibri"/>
                <a:sym typeface="Calibri"/>
              </a:rPr>
              <a:t>Healthy Environment</a:t>
            </a:r>
            <a:endParaRPr b="1">
              <a:solidFill>
                <a:srgbClr val="0098DB"/>
              </a:solidFill>
              <a:latin typeface="Calibri"/>
              <a:ea typeface="Calibri"/>
              <a:cs typeface="Calibri"/>
              <a:sym typeface="Calibri"/>
            </a:endParaRPr>
          </a:p>
        </p:txBody>
      </p:sp>
      <p:sp>
        <p:nvSpPr>
          <p:cNvPr id="1696" name="Google Shape;1696;p207"/>
          <p:cNvSpPr txBox="1"/>
          <p:nvPr/>
        </p:nvSpPr>
        <p:spPr>
          <a:xfrm>
            <a:off x="118500" y="1084790"/>
            <a:ext cx="995400" cy="381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rgbClr val="FFA02F"/>
                </a:solidFill>
                <a:latin typeface="Calibri"/>
                <a:ea typeface="Calibri"/>
                <a:cs typeface="Calibri"/>
                <a:sym typeface="Calibri"/>
              </a:rPr>
              <a:t>High</a:t>
            </a:r>
            <a:endParaRPr b="1">
              <a:solidFill>
                <a:srgbClr val="FFA02F"/>
              </a:solidFill>
              <a:latin typeface="Calibri"/>
              <a:ea typeface="Calibri"/>
              <a:cs typeface="Calibri"/>
              <a:sym typeface="Calibri"/>
            </a:endParaRPr>
          </a:p>
        </p:txBody>
      </p:sp>
      <p:sp>
        <p:nvSpPr>
          <p:cNvPr id="1697" name="Google Shape;1697;p207"/>
          <p:cNvSpPr txBox="1"/>
          <p:nvPr/>
        </p:nvSpPr>
        <p:spPr>
          <a:xfrm>
            <a:off x="118500" y="4376890"/>
            <a:ext cx="995400" cy="381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rgbClr val="FFA02F"/>
                </a:solidFill>
                <a:latin typeface="Calibri"/>
                <a:ea typeface="Calibri"/>
                <a:cs typeface="Calibri"/>
                <a:sym typeface="Calibri"/>
              </a:rPr>
              <a:t>Low</a:t>
            </a:r>
            <a:endParaRPr b="1">
              <a:solidFill>
                <a:srgbClr val="FFA02F"/>
              </a:solidFill>
              <a:latin typeface="Calibri"/>
              <a:ea typeface="Calibri"/>
              <a:cs typeface="Calibri"/>
              <a:sym typeface="Calibri"/>
            </a:endParaRPr>
          </a:p>
        </p:txBody>
      </p:sp>
      <p:sp>
        <p:nvSpPr>
          <p:cNvPr id="1698" name="Google Shape;1698;p207"/>
          <p:cNvSpPr txBox="1"/>
          <p:nvPr/>
        </p:nvSpPr>
        <p:spPr>
          <a:xfrm>
            <a:off x="46500" y="2474075"/>
            <a:ext cx="1139400" cy="9225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b="1">
                <a:solidFill>
                  <a:srgbClr val="FFA02F"/>
                </a:solidFill>
                <a:latin typeface="Calibri"/>
                <a:ea typeface="Calibri"/>
                <a:cs typeface="Calibri"/>
                <a:sym typeface="Calibri"/>
              </a:rPr>
              <a:t>Reflective motivation and willpower</a:t>
            </a:r>
            <a:endParaRPr b="1">
              <a:solidFill>
                <a:srgbClr val="FFA02F"/>
              </a:solidFill>
              <a:latin typeface="Calibri"/>
              <a:ea typeface="Calibri"/>
              <a:cs typeface="Calibri"/>
              <a:sym typeface="Calibri"/>
            </a:endParaRPr>
          </a:p>
        </p:txBody>
      </p:sp>
      <p:sp>
        <p:nvSpPr>
          <p:cNvPr id="1699" name="Google Shape;1699;p207"/>
          <p:cNvSpPr txBox="1"/>
          <p:nvPr/>
        </p:nvSpPr>
        <p:spPr>
          <a:xfrm>
            <a:off x="3825600" y="4793375"/>
            <a:ext cx="1492800" cy="298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rgbClr val="434343"/>
                </a:solidFill>
                <a:latin typeface="Calibri"/>
                <a:ea typeface="Calibri"/>
                <a:cs typeface="Calibri"/>
                <a:sym typeface="Calibri"/>
              </a:rPr>
              <a:t>Typical day</a:t>
            </a:r>
            <a:endParaRPr b="1">
              <a:solidFill>
                <a:srgbClr val="434343"/>
              </a:solidFill>
              <a:latin typeface="Calibri"/>
              <a:ea typeface="Calibri"/>
              <a:cs typeface="Calibri"/>
              <a:sym typeface="Calibri"/>
            </a:endParaRPr>
          </a:p>
        </p:txBody>
      </p:sp>
      <p:sp>
        <p:nvSpPr>
          <p:cNvPr id="1700" name="Google Shape;1700;p207"/>
          <p:cNvSpPr txBox="1"/>
          <p:nvPr/>
        </p:nvSpPr>
        <p:spPr>
          <a:xfrm>
            <a:off x="5791825" y="2074100"/>
            <a:ext cx="995400" cy="381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b="1"/>
              <a:t>“Would you like dessert?”</a:t>
            </a:r>
            <a:endParaRPr sz="800" b="1"/>
          </a:p>
        </p:txBody>
      </p:sp>
      <p:sp>
        <p:nvSpPr>
          <p:cNvPr id="1701" name="Google Shape;1701;p207"/>
          <p:cNvSpPr txBox="1"/>
          <p:nvPr/>
        </p:nvSpPr>
        <p:spPr>
          <a:xfrm>
            <a:off x="4456100" y="2027600"/>
            <a:ext cx="924000" cy="381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b="1"/>
              <a:t>“Salad or chips on the side?”</a:t>
            </a:r>
            <a:endParaRPr sz="800" b="1"/>
          </a:p>
        </p:txBody>
      </p:sp>
      <p:sp>
        <p:nvSpPr>
          <p:cNvPr id="1702" name="Google Shape;1702;p207"/>
          <p:cNvSpPr txBox="1"/>
          <p:nvPr/>
        </p:nvSpPr>
        <p:spPr>
          <a:xfrm>
            <a:off x="4695225" y="931975"/>
            <a:ext cx="924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Calibri"/>
                <a:ea typeface="Calibri"/>
                <a:cs typeface="Calibri"/>
                <a:sym typeface="Calibri"/>
              </a:rPr>
              <a:t>300-500 calories</a:t>
            </a:r>
            <a:endParaRPr>
              <a:latin typeface="Calibri"/>
              <a:ea typeface="Calibri"/>
              <a:cs typeface="Calibri"/>
              <a:sym typeface="Calibri"/>
            </a:endParaRPr>
          </a:p>
        </p:txBody>
      </p:sp>
      <p:sp>
        <p:nvSpPr>
          <p:cNvPr id="1703" name="Google Shape;1703;p207"/>
          <p:cNvSpPr txBox="1"/>
          <p:nvPr/>
        </p:nvSpPr>
        <p:spPr>
          <a:xfrm>
            <a:off x="5827525" y="1021238"/>
            <a:ext cx="924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Calibri"/>
                <a:ea typeface="Calibri"/>
                <a:cs typeface="Calibri"/>
                <a:sym typeface="Calibri"/>
              </a:rPr>
              <a:t>300-500 calories</a:t>
            </a:r>
            <a:endParaRPr>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707"/>
        <p:cNvGrpSpPr/>
        <p:nvPr/>
      </p:nvGrpSpPr>
      <p:grpSpPr>
        <a:xfrm>
          <a:off x="0" y="0"/>
          <a:ext cx="0" cy="0"/>
          <a:chOff x="0" y="0"/>
          <a:chExt cx="0" cy="0"/>
        </a:xfrm>
      </p:grpSpPr>
      <p:sp>
        <p:nvSpPr>
          <p:cNvPr id="1708" name="Google Shape;1708;p208"/>
          <p:cNvSpPr txBox="1"/>
          <p:nvPr/>
        </p:nvSpPr>
        <p:spPr>
          <a:xfrm>
            <a:off x="52388" y="4895850"/>
            <a:ext cx="3086100" cy="253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A6A6A6"/>
              </a:buClr>
              <a:buSzPts val="800"/>
              <a:buFont typeface="Arial"/>
              <a:buNone/>
            </a:pPr>
            <a:r>
              <a:rPr lang="en-GB" sz="800" b="0" i="0" u="none">
                <a:solidFill>
                  <a:srgbClr val="A6A6A6"/>
                </a:solidFill>
                <a:latin typeface="Arial"/>
                <a:ea typeface="Arial"/>
                <a:cs typeface="Arial"/>
                <a:sym typeface="Arial"/>
              </a:rPr>
              <a:t>© The Behavioural Insights Team</a:t>
            </a:r>
            <a:endParaRPr sz="1100"/>
          </a:p>
        </p:txBody>
      </p:sp>
      <p:sp>
        <p:nvSpPr>
          <p:cNvPr id="1709" name="Google Shape;1709;p208"/>
          <p:cNvSpPr/>
          <p:nvPr/>
        </p:nvSpPr>
        <p:spPr>
          <a:xfrm flipH="1">
            <a:off x="1147725" y="1077275"/>
            <a:ext cx="42900" cy="3716100"/>
          </a:xfrm>
          <a:prstGeom prst="roundRect">
            <a:avLst>
              <a:gd name="adj" fmla="val 16667"/>
            </a:avLst>
          </a:prstGeom>
          <a:solidFill>
            <a:srgbClr val="FFA0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208"/>
          <p:cNvSpPr/>
          <p:nvPr/>
        </p:nvSpPr>
        <p:spPr>
          <a:xfrm rot="5400000" flipH="1">
            <a:off x="4550550" y="1353575"/>
            <a:ext cx="42900" cy="6836700"/>
          </a:xfrm>
          <a:prstGeom prst="roundRect">
            <a:avLst>
              <a:gd name="adj" fmla="val 16667"/>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208"/>
          <p:cNvSpPr/>
          <p:nvPr/>
        </p:nvSpPr>
        <p:spPr>
          <a:xfrm flipH="1">
            <a:off x="7947450" y="1077275"/>
            <a:ext cx="42900" cy="3716100"/>
          </a:xfrm>
          <a:prstGeom prst="roundRect">
            <a:avLst>
              <a:gd name="adj" fmla="val 16667"/>
            </a:avLst>
          </a:prstGeom>
          <a:solidFill>
            <a:srgbClr val="0098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208"/>
          <p:cNvSpPr txBox="1">
            <a:spLocks noGrp="1"/>
          </p:cNvSpPr>
          <p:nvPr>
            <p:ph type="title"/>
          </p:nvPr>
        </p:nvSpPr>
        <p:spPr>
          <a:xfrm>
            <a:off x="319100" y="0"/>
            <a:ext cx="8179200" cy="994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GB" sz="2400">
                <a:latin typeface="Arial"/>
                <a:ea typeface="Arial"/>
                <a:cs typeface="Arial"/>
                <a:sym typeface="Arial"/>
              </a:rPr>
              <a:t>Which explains why modifying our environment is so critical</a:t>
            </a:r>
            <a:endParaRPr sz="2400">
              <a:latin typeface="Arial"/>
              <a:ea typeface="Arial"/>
              <a:cs typeface="Arial"/>
              <a:sym typeface="Arial"/>
            </a:endParaRPr>
          </a:p>
        </p:txBody>
      </p:sp>
      <p:sp>
        <p:nvSpPr>
          <p:cNvPr id="1713" name="Google Shape;1713;p208"/>
          <p:cNvSpPr/>
          <p:nvPr/>
        </p:nvSpPr>
        <p:spPr>
          <a:xfrm rot="8108276" flipH="1">
            <a:off x="5763248" y="2745744"/>
            <a:ext cx="440600" cy="865074"/>
          </a:xfrm>
          <a:prstGeom prst="moon">
            <a:avLst>
              <a:gd name="adj" fmla="val 87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208"/>
          <p:cNvSpPr/>
          <p:nvPr/>
        </p:nvSpPr>
        <p:spPr>
          <a:xfrm rot="5686013" flipH="1">
            <a:off x="6053313" y="3067986"/>
            <a:ext cx="440423" cy="834982"/>
          </a:xfrm>
          <a:prstGeom prst="moon">
            <a:avLst>
              <a:gd name="adj" fmla="val 87406"/>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208"/>
          <p:cNvSpPr/>
          <p:nvPr/>
        </p:nvSpPr>
        <p:spPr>
          <a:xfrm rot="-1367233" flipH="1">
            <a:off x="6458364" y="2357678"/>
            <a:ext cx="395032" cy="1000170"/>
          </a:xfrm>
          <a:prstGeom prst="moon">
            <a:avLst>
              <a:gd name="adj" fmla="val 87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208"/>
          <p:cNvSpPr/>
          <p:nvPr/>
        </p:nvSpPr>
        <p:spPr>
          <a:xfrm rot="-8091480" flipH="1">
            <a:off x="5719104" y="2203150"/>
            <a:ext cx="342382" cy="857438"/>
          </a:xfrm>
          <a:prstGeom prst="moon">
            <a:avLst>
              <a:gd name="adj" fmla="val 61123"/>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208"/>
          <p:cNvSpPr/>
          <p:nvPr/>
        </p:nvSpPr>
        <p:spPr>
          <a:xfrm rot="-1367233" flipH="1">
            <a:off x="2982802" y="1251978"/>
            <a:ext cx="395032" cy="1000170"/>
          </a:xfrm>
          <a:prstGeom prst="moon">
            <a:avLst>
              <a:gd name="adj" fmla="val 87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208"/>
          <p:cNvSpPr/>
          <p:nvPr/>
        </p:nvSpPr>
        <p:spPr>
          <a:xfrm rot="-8216333" flipH="1">
            <a:off x="2848289" y="1252216"/>
            <a:ext cx="395004" cy="999823"/>
          </a:xfrm>
          <a:prstGeom prst="moon">
            <a:avLst>
              <a:gd name="adj" fmla="val 87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208"/>
          <p:cNvSpPr/>
          <p:nvPr/>
        </p:nvSpPr>
        <p:spPr>
          <a:xfrm rot="-4493854" flipH="1">
            <a:off x="2880879" y="1881202"/>
            <a:ext cx="394941" cy="334955"/>
          </a:xfrm>
          <a:prstGeom prst="moon">
            <a:avLst>
              <a:gd name="adj" fmla="val 4315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208"/>
          <p:cNvSpPr/>
          <p:nvPr/>
        </p:nvSpPr>
        <p:spPr>
          <a:xfrm rot="-7698811" flipH="1">
            <a:off x="4476954" y="2182116"/>
            <a:ext cx="395345" cy="615124"/>
          </a:xfrm>
          <a:prstGeom prst="moon">
            <a:avLst>
              <a:gd name="adj" fmla="val 8248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208"/>
          <p:cNvSpPr/>
          <p:nvPr/>
        </p:nvSpPr>
        <p:spPr>
          <a:xfrm rot="2876761" flipH="1">
            <a:off x="4747274" y="2504490"/>
            <a:ext cx="421002" cy="825774"/>
          </a:xfrm>
          <a:prstGeom prst="moon">
            <a:avLst>
              <a:gd name="adj" fmla="val 74623"/>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208"/>
          <p:cNvSpPr/>
          <p:nvPr/>
        </p:nvSpPr>
        <p:spPr>
          <a:xfrm rot="6068027" flipH="1">
            <a:off x="4568165" y="2684300"/>
            <a:ext cx="421024" cy="383550"/>
          </a:xfrm>
          <a:prstGeom prst="moon">
            <a:avLst>
              <a:gd name="adj" fmla="val 61364"/>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208"/>
          <p:cNvSpPr/>
          <p:nvPr/>
        </p:nvSpPr>
        <p:spPr>
          <a:xfrm>
            <a:off x="1383225" y="1663868"/>
            <a:ext cx="6343650" cy="1514250"/>
          </a:xfrm>
          <a:custGeom>
            <a:avLst/>
            <a:gdLst/>
            <a:ahLst/>
            <a:cxnLst/>
            <a:rect l="l" t="t" r="r" b="b"/>
            <a:pathLst>
              <a:path w="253746" h="60570" extrusionOk="0">
                <a:moveTo>
                  <a:pt x="0" y="8563"/>
                </a:moveTo>
                <a:cubicBezTo>
                  <a:pt x="2192" y="7138"/>
                  <a:pt x="7511" y="312"/>
                  <a:pt x="13153" y="13"/>
                </a:cubicBezTo>
                <a:cubicBezTo>
                  <a:pt x="18795" y="-285"/>
                  <a:pt x="25615" y="4519"/>
                  <a:pt x="33853" y="6772"/>
                </a:cubicBezTo>
                <a:cubicBezTo>
                  <a:pt x="42091" y="9025"/>
                  <a:pt x="51949" y="13039"/>
                  <a:pt x="62581" y="13532"/>
                </a:cubicBezTo>
                <a:cubicBezTo>
                  <a:pt x="73213" y="14025"/>
                  <a:pt x="87859" y="8462"/>
                  <a:pt x="97646" y="9729"/>
                </a:cubicBezTo>
                <a:cubicBezTo>
                  <a:pt x="107433" y="10996"/>
                  <a:pt x="114718" y="15005"/>
                  <a:pt x="121304" y="21136"/>
                </a:cubicBezTo>
                <a:cubicBezTo>
                  <a:pt x="127890" y="27268"/>
                  <a:pt x="129945" y="46291"/>
                  <a:pt x="137160" y="46518"/>
                </a:cubicBezTo>
                <a:cubicBezTo>
                  <a:pt x="144375" y="46745"/>
                  <a:pt x="153543" y="20174"/>
                  <a:pt x="164592" y="22496"/>
                </a:cubicBezTo>
                <a:cubicBezTo>
                  <a:pt x="175641" y="24818"/>
                  <a:pt x="190119" y="58449"/>
                  <a:pt x="203454" y="60451"/>
                </a:cubicBezTo>
                <a:cubicBezTo>
                  <a:pt x="216789" y="62453"/>
                  <a:pt x="236220" y="38591"/>
                  <a:pt x="244602" y="34507"/>
                </a:cubicBezTo>
                <a:cubicBezTo>
                  <a:pt x="252984" y="30423"/>
                  <a:pt x="252222" y="35708"/>
                  <a:pt x="253746" y="35948"/>
                </a:cubicBezTo>
              </a:path>
            </a:pathLst>
          </a:custGeom>
          <a:noFill/>
          <a:ln w="28575" cap="flat" cmpd="sng">
            <a:solidFill>
              <a:srgbClr val="FFA02F"/>
            </a:solidFill>
            <a:prstDash val="solid"/>
            <a:round/>
            <a:headEnd type="none" w="med" len="med"/>
            <a:tailEnd type="none" w="med" len="med"/>
          </a:ln>
        </p:spPr>
      </p:sp>
      <p:sp>
        <p:nvSpPr>
          <p:cNvPr id="1724" name="Google Shape;1724;p208"/>
          <p:cNvSpPr/>
          <p:nvPr/>
        </p:nvSpPr>
        <p:spPr>
          <a:xfrm rot="10800000">
            <a:off x="4939075" y="3548676"/>
            <a:ext cx="1063800" cy="1144500"/>
          </a:xfrm>
          <a:prstGeom prst="upArrow">
            <a:avLst>
              <a:gd name="adj1" fmla="val 50000"/>
              <a:gd name="adj2" fmla="val 50000"/>
            </a:avLst>
          </a:prstGeom>
          <a:solidFill>
            <a:srgbClr val="0098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208"/>
          <p:cNvSpPr/>
          <p:nvPr/>
        </p:nvSpPr>
        <p:spPr>
          <a:xfrm rot="5404061" flipH="1">
            <a:off x="5129970" y="3484474"/>
            <a:ext cx="507900" cy="486600"/>
          </a:xfrm>
          <a:prstGeom prst="moon">
            <a:avLst>
              <a:gd name="adj" fmla="val 53556"/>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208"/>
          <p:cNvSpPr/>
          <p:nvPr/>
        </p:nvSpPr>
        <p:spPr>
          <a:xfrm rot="7000640" flipH="1">
            <a:off x="5025949" y="2923596"/>
            <a:ext cx="890046" cy="1123759"/>
          </a:xfrm>
          <a:prstGeom prst="moon">
            <a:avLst>
              <a:gd name="adj" fmla="val 53556"/>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208"/>
          <p:cNvSpPr/>
          <p:nvPr/>
        </p:nvSpPr>
        <p:spPr>
          <a:xfrm rot="7000903" flipH="1">
            <a:off x="5101849" y="3211709"/>
            <a:ext cx="856505" cy="705033"/>
          </a:xfrm>
          <a:prstGeom prst="moon">
            <a:avLst>
              <a:gd name="adj" fmla="val 53556"/>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208"/>
          <p:cNvSpPr/>
          <p:nvPr/>
        </p:nvSpPr>
        <p:spPr>
          <a:xfrm>
            <a:off x="1428750" y="3394777"/>
            <a:ext cx="6210300" cy="1299496"/>
          </a:xfrm>
          <a:custGeom>
            <a:avLst/>
            <a:gdLst/>
            <a:ahLst/>
            <a:cxnLst/>
            <a:rect l="l" t="t" r="r" b="b"/>
            <a:pathLst>
              <a:path w="248412" h="107352" extrusionOk="0">
                <a:moveTo>
                  <a:pt x="0" y="99416"/>
                </a:moveTo>
                <a:cubicBezTo>
                  <a:pt x="2032" y="87351"/>
                  <a:pt x="5523" y="35100"/>
                  <a:pt x="12192" y="27026"/>
                </a:cubicBezTo>
                <a:cubicBezTo>
                  <a:pt x="18862" y="18952"/>
                  <a:pt x="31014" y="55429"/>
                  <a:pt x="40017" y="50970"/>
                </a:cubicBezTo>
                <a:cubicBezTo>
                  <a:pt x="49020" y="46512"/>
                  <a:pt x="58183" y="-4161"/>
                  <a:pt x="66210" y="275"/>
                </a:cubicBezTo>
                <a:cubicBezTo>
                  <a:pt x="74237" y="4711"/>
                  <a:pt x="76208" y="74347"/>
                  <a:pt x="88178" y="77586"/>
                </a:cubicBezTo>
                <a:cubicBezTo>
                  <a:pt x="100148" y="80825"/>
                  <a:pt x="126270" y="24637"/>
                  <a:pt x="138028" y="19708"/>
                </a:cubicBezTo>
                <a:cubicBezTo>
                  <a:pt x="149787" y="14779"/>
                  <a:pt x="149349" y="47936"/>
                  <a:pt x="158729" y="48013"/>
                </a:cubicBezTo>
                <a:cubicBezTo>
                  <a:pt x="168109" y="48090"/>
                  <a:pt x="183173" y="10712"/>
                  <a:pt x="194310" y="20168"/>
                </a:cubicBezTo>
                <a:cubicBezTo>
                  <a:pt x="205447" y="29624"/>
                  <a:pt x="216535" y="93828"/>
                  <a:pt x="225552" y="104750"/>
                </a:cubicBezTo>
                <a:cubicBezTo>
                  <a:pt x="234569" y="115672"/>
                  <a:pt x="244602" y="88875"/>
                  <a:pt x="248412" y="85700"/>
                </a:cubicBezTo>
              </a:path>
            </a:pathLst>
          </a:custGeom>
          <a:noFill/>
          <a:ln w="28575" cap="flat" cmpd="sng">
            <a:solidFill>
              <a:srgbClr val="0098DB"/>
            </a:solidFill>
            <a:prstDash val="solid"/>
            <a:round/>
            <a:headEnd type="none" w="med" len="med"/>
            <a:tailEnd type="none" w="med" len="med"/>
          </a:ln>
        </p:spPr>
      </p:sp>
      <p:sp>
        <p:nvSpPr>
          <p:cNvPr id="1729" name="Google Shape;1729;p208"/>
          <p:cNvSpPr txBox="1"/>
          <p:nvPr/>
        </p:nvSpPr>
        <p:spPr>
          <a:xfrm>
            <a:off x="0" y="4879775"/>
            <a:ext cx="3435600" cy="253500"/>
          </a:xfrm>
          <a:prstGeom prst="rect">
            <a:avLst/>
          </a:prstGeom>
          <a:solidFill>
            <a:srgbClr val="FFFFFF"/>
          </a:solidFill>
          <a:ln>
            <a:noFill/>
          </a:ln>
        </p:spPr>
        <p:txBody>
          <a:bodyPr spcFirstLastPara="1" wrap="square" lIns="91425" tIns="91425" rIns="91425" bIns="91425" anchor="t" anchorCtr="0">
            <a:noAutofit/>
          </a:bodyPr>
          <a:lstStyle/>
          <a:p>
            <a:pPr marL="0" marR="76200" lvl="0" indent="0" algn="l" rtl="0">
              <a:lnSpc>
                <a:spcPct val="115000"/>
              </a:lnSpc>
              <a:spcBef>
                <a:spcPts val="0"/>
              </a:spcBef>
              <a:spcAft>
                <a:spcPts val="0"/>
              </a:spcAft>
              <a:buNone/>
            </a:pPr>
            <a:r>
              <a:rPr lang="en-GB" sz="700">
                <a:solidFill>
                  <a:srgbClr val="434343"/>
                </a:solidFill>
              </a:rPr>
              <a:t>Based on </a:t>
            </a:r>
            <a:r>
              <a:rPr lang="en-GB" sz="700">
                <a:solidFill>
                  <a:srgbClr val="434343"/>
                </a:solidFill>
                <a:highlight>
                  <a:srgbClr val="F9F9F9"/>
                </a:highlight>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"Diet, obesity and health: from science to policy", Dr. Susan Jebb</a:t>
            </a:r>
            <a:endParaRPr sz="700">
              <a:solidFill>
                <a:srgbClr val="434343"/>
              </a:solidFill>
              <a:highlight>
                <a:srgbClr val="F9F9F9"/>
              </a:highlight>
              <a:latin typeface="Roboto"/>
              <a:ea typeface="Roboto"/>
              <a:cs typeface="Roboto"/>
              <a:sym typeface="Roboto"/>
            </a:endParaRPr>
          </a:p>
        </p:txBody>
      </p:sp>
      <p:sp>
        <p:nvSpPr>
          <p:cNvPr id="1730" name="Google Shape;1730;p208"/>
          <p:cNvSpPr txBox="1"/>
          <p:nvPr/>
        </p:nvSpPr>
        <p:spPr>
          <a:xfrm>
            <a:off x="7996200" y="2400875"/>
            <a:ext cx="1139400" cy="1068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b="1">
                <a:solidFill>
                  <a:srgbClr val="0098DB"/>
                </a:solidFill>
                <a:latin typeface="Calibri"/>
                <a:ea typeface="Calibri"/>
                <a:cs typeface="Calibri"/>
                <a:sym typeface="Calibri"/>
              </a:rPr>
              <a:t>Environment</a:t>
            </a:r>
            <a:endParaRPr b="1">
              <a:solidFill>
                <a:srgbClr val="0098DB"/>
              </a:solidFill>
              <a:latin typeface="Calibri"/>
              <a:ea typeface="Calibri"/>
              <a:cs typeface="Calibri"/>
              <a:sym typeface="Calibri"/>
            </a:endParaRPr>
          </a:p>
        </p:txBody>
      </p:sp>
      <p:sp>
        <p:nvSpPr>
          <p:cNvPr id="1731" name="Google Shape;1731;p208"/>
          <p:cNvSpPr txBox="1"/>
          <p:nvPr/>
        </p:nvSpPr>
        <p:spPr>
          <a:xfrm>
            <a:off x="7996200" y="1084790"/>
            <a:ext cx="1139400" cy="5070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b="1">
                <a:solidFill>
                  <a:srgbClr val="0098DB"/>
                </a:solidFill>
                <a:latin typeface="Calibri"/>
                <a:ea typeface="Calibri"/>
                <a:cs typeface="Calibri"/>
                <a:sym typeface="Calibri"/>
              </a:rPr>
              <a:t>Unhealthy environment</a:t>
            </a:r>
            <a:endParaRPr b="1">
              <a:solidFill>
                <a:srgbClr val="0098DB"/>
              </a:solidFill>
              <a:latin typeface="Calibri"/>
              <a:ea typeface="Calibri"/>
              <a:cs typeface="Calibri"/>
              <a:sym typeface="Calibri"/>
            </a:endParaRPr>
          </a:p>
        </p:txBody>
      </p:sp>
      <p:sp>
        <p:nvSpPr>
          <p:cNvPr id="1732" name="Google Shape;1732;p208"/>
          <p:cNvSpPr txBox="1"/>
          <p:nvPr/>
        </p:nvSpPr>
        <p:spPr>
          <a:xfrm>
            <a:off x="7996200" y="4250890"/>
            <a:ext cx="1139400" cy="5070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b="1">
                <a:solidFill>
                  <a:srgbClr val="0098DB"/>
                </a:solidFill>
                <a:latin typeface="Calibri"/>
                <a:ea typeface="Calibri"/>
                <a:cs typeface="Calibri"/>
                <a:sym typeface="Calibri"/>
              </a:rPr>
              <a:t>Healthy Environment</a:t>
            </a:r>
            <a:endParaRPr b="1">
              <a:solidFill>
                <a:srgbClr val="0098DB"/>
              </a:solidFill>
              <a:latin typeface="Calibri"/>
              <a:ea typeface="Calibri"/>
              <a:cs typeface="Calibri"/>
              <a:sym typeface="Calibri"/>
            </a:endParaRPr>
          </a:p>
        </p:txBody>
      </p:sp>
      <p:sp>
        <p:nvSpPr>
          <p:cNvPr id="1733" name="Google Shape;1733;p208"/>
          <p:cNvSpPr txBox="1"/>
          <p:nvPr/>
        </p:nvSpPr>
        <p:spPr>
          <a:xfrm>
            <a:off x="118500" y="1084790"/>
            <a:ext cx="995400" cy="381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rgbClr val="FFA02F"/>
                </a:solidFill>
                <a:latin typeface="Calibri"/>
                <a:ea typeface="Calibri"/>
                <a:cs typeface="Calibri"/>
                <a:sym typeface="Calibri"/>
              </a:rPr>
              <a:t>High</a:t>
            </a:r>
            <a:endParaRPr b="1">
              <a:solidFill>
                <a:srgbClr val="FFA02F"/>
              </a:solidFill>
              <a:latin typeface="Calibri"/>
              <a:ea typeface="Calibri"/>
              <a:cs typeface="Calibri"/>
              <a:sym typeface="Calibri"/>
            </a:endParaRPr>
          </a:p>
        </p:txBody>
      </p:sp>
      <p:sp>
        <p:nvSpPr>
          <p:cNvPr id="1734" name="Google Shape;1734;p208"/>
          <p:cNvSpPr txBox="1"/>
          <p:nvPr/>
        </p:nvSpPr>
        <p:spPr>
          <a:xfrm>
            <a:off x="118500" y="4376890"/>
            <a:ext cx="995400" cy="381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rgbClr val="FFA02F"/>
                </a:solidFill>
                <a:latin typeface="Calibri"/>
                <a:ea typeface="Calibri"/>
                <a:cs typeface="Calibri"/>
                <a:sym typeface="Calibri"/>
              </a:rPr>
              <a:t>Low</a:t>
            </a:r>
            <a:endParaRPr b="1">
              <a:solidFill>
                <a:srgbClr val="FFA02F"/>
              </a:solidFill>
              <a:latin typeface="Calibri"/>
              <a:ea typeface="Calibri"/>
              <a:cs typeface="Calibri"/>
              <a:sym typeface="Calibri"/>
            </a:endParaRPr>
          </a:p>
        </p:txBody>
      </p:sp>
      <p:sp>
        <p:nvSpPr>
          <p:cNvPr id="1735" name="Google Shape;1735;p208"/>
          <p:cNvSpPr txBox="1"/>
          <p:nvPr/>
        </p:nvSpPr>
        <p:spPr>
          <a:xfrm>
            <a:off x="46500" y="2474075"/>
            <a:ext cx="1139400" cy="9225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b="1">
                <a:solidFill>
                  <a:srgbClr val="FFA02F"/>
                </a:solidFill>
                <a:latin typeface="Calibri"/>
                <a:ea typeface="Calibri"/>
                <a:cs typeface="Calibri"/>
                <a:sym typeface="Calibri"/>
              </a:rPr>
              <a:t>Reflective motivation and willpower</a:t>
            </a:r>
            <a:endParaRPr b="1">
              <a:solidFill>
                <a:srgbClr val="FFA02F"/>
              </a:solidFill>
              <a:latin typeface="Calibri"/>
              <a:ea typeface="Calibri"/>
              <a:cs typeface="Calibri"/>
              <a:sym typeface="Calibri"/>
            </a:endParaRPr>
          </a:p>
        </p:txBody>
      </p:sp>
      <p:sp>
        <p:nvSpPr>
          <p:cNvPr id="1736" name="Google Shape;1736;p208"/>
          <p:cNvSpPr txBox="1"/>
          <p:nvPr/>
        </p:nvSpPr>
        <p:spPr>
          <a:xfrm>
            <a:off x="3825600" y="4793375"/>
            <a:ext cx="1492800" cy="298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rgbClr val="434343"/>
                </a:solidFill>
                <a:latin typeface="Calibri"/>
                <a:ea typeface="Calibri"/>
                <a:cs typeface="Calibri"/>
                <a:sym typeface="Calibri"/>
              </a:rPr>
              <a:t>Typical day</a:t>
            </a:r>
            <a:endParaRPr b="1">
              <a:solidFill>
                <a:srgbClr val="434343"/>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740"/>
        <p:cNvGrpSpPr/>
        <p:nvPr/>
      </p:nvGrpSpPr>
      <p:grpSpPr>
        <a:xfrm>
          <a:off x="0" y="0"/>
          <a:ext cx="0" cy="0"/>
          <a:chOff x="0" y="0"/>
          <a:chExt cx="0" cy="0"/>
        </a:xfrm>
      </p:grpSpPr>
      <p:sp>
        <p:nvSpPr>
          <p:cNvPr id="1741" name="Google Shape;1741;p209"/>
          <p:cNvSpPr txBox="1">
            <a:spLocks noGrp="1"/>
          </p:cNvSpPr>
          <p:nvPr>
            <p:ph type="title"/>
          </p:nvPr>
        </p:nvSpPr>
        <p:spPr>
          <a:xfrm>
            <a:off x="319599" y="0"/>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GB"/>
              <a:t>So what if we leave it to chance?</a:t>
            </a:r>
            <a:endParaRPr/>
          </a:p>
        </p:txBody>
      </p:sp>
      <p:pic>
        <p:nvPicPr>
          <p:cNvPr id="1742" name="Google Shape;1742;p209"/>
          <p:cNvPicPr preferRelativeResize="0"/>
          <p:nvPr/>
        </p:nvPicPr>
        <p:blipFill>
          <a:blip r:embed="rId3">
            <a:alphaModFix/>
          </a:blip>
          <a:stretch>
            <a:fillRect/>
          </a:stretch>
        </p:blipFill>
        <p:spPr>
          <a:xfrm>
            <a:off x="2995500" y="1193800"/>
            <a:ext cx="3455354" cy="3844501"/>
          </a:xfrm>
          <a:prstGeom prst="rect">
            <a:avLst/>
          </a:prstGeom>
          <a:noFill/>
          <a:ln>
            <a:noFill/>
          </a:ln>
        </p:spPr>
      </p:pic>
      <p:sp>
        <p:nvSpPr>
          <p:cNvPr id="1743" name="Google Shape;1743;p209"/>
          <p:cNvSpPr txBox="1"/>
          <p:nvPr/>
        </p:nvSpPr>
        <p:spPr>
          <a:xfrm>
            <a:off x="8751225" y="4743300"/>
            <a:ext cx="319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u="sng">
                <a:solidFill>
                  <a:schemeClr val="hlink"/>
                </a:solidFill>
                <a:latin typeface="Calibri"/>
                <a:ea typeface="Calibri"/>
                <a:cs typeface="Calibri"/>
                <a:sym typeface="Calibri"/>
                <a:hlinkClick r:id="rId4" action="ppaction://hlinksldjump"/>
              </a:rPr>
              <a:t>R</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747"/>
        <p:cNvGrpSpPr/>
        <p:nvPr/>
      </p:nvGrpSpPr>
      <p:grpSpPr>
        <a:xfrm>
          <a:off x="0" y="0"/>
          <a:ext cx="0" cy="0"/>
          <a:chOff x="0" y="0"/>
          <a:chExt cx="0" cy="0"/>
        </a:xfrm>
      </p:grpSpPr>
      <p:sp>
        <p:nvSpPr>
          <p:cNvPr id="1748" name="Google Shape;1748;p210"/>
          <p:cNvSpPr txBox="1">
            <a:spLocks noGrp="1"/>
          </p:cNvSpPr>
          <p:nvPr>
            <p:ph type="title"/>
          </p:nvPr>
        </p:nvSpPr>
        <p:spPr>
          <a:xfrm>
            <a:off x="319093" y="0"/>
            <a:ext cx="33900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000000"/>
              </a:buClr>
              <a:buSzPts val="1100"/>
              <a:buFont typeface="Arial"/>
              <a:buNone/>
            </a:pPr>
            <a:r>
              <a:rPr lang="en-GB" sz="2400"/>
              <a:t>The story arc</a:t>
            </a:r>
            <a:endParaRPr sz="2400"/>
          </a:p>
        </p:txBody>
      </p:sp>
      <p:pic>
        <p:nvPicPr>
          <p:cNvPr id="1749" name="Google Shape;1749;p210"/>
          <p:cNvPicPr preferRelativeResize="0"/>
          <p:nvPr/>
        </p:nvPicPr>
        <p:blipFill>
          <a:blip r:embed="rId3">
            <a:alphaModFix/>
          </a:blip>
          <a:stretch>
            <a:fillRect/>
          </a:stretch>
        </p:blipFill>
        <p:spPr>
          <a:xfrm>
            <a:off x="2530888" y="826363"/>
            <a:ext cx="1340320" cy="1298449"/>
          </a:xfrm>
          <a:prstGeom prst="rect">
            <a:avLst/>
          </a:prstGeom>
          <a:noFill/>
          <a:ln>
            <a:noFill/>
          </a:ln>
        </p:spPr>
      </p:pic>
      <p:pic>
        <p:nvPicPr>
          <p:cNvPr id="1750" name="Google Shape;1750;p210"/>
          <p:cNvPicPr preferRelativeResize="0"/>
          <p:nvPr/>
        </p:nvPicPr>
        <p:blipFill>
          <a:blip r:embed="rId4">
            <a:alphaModFix/>
          </a:blip>
          <a:stretch>
            <a:fillRect/>
          </a:stretch>
        </p:blipFill>
        <p:spPr>
          <a:xfrm>
            <a:off x="6077087" y="994200"/>
            <a:ext cx="962775" cy="962775"/>
          </a:xfrm>
          <a:prstGeom prst="rect">
            <a:avLst/>
          </a:prstGeom>
          <a:noFill/>
          <a:ln>
            <a:noFill/>
          </a:ln>
        </p:spPr>
      </p:pic>
      <p:pic>
        <p:nvPicPr>
          <p:cNvPr id="1751" name="Google Shape;1751;p210"/>
          <p:cNvPicPr preferRelativeResize="0"/>
          <p:nvPr/>
        </p:nvPicPr>
        <p:blipFill>
          <a:blip r:embed="rId5">
            <a:alphaModFix/>
          </a:blip>
          <a:stretch>
            <a:fillRect/>
          </a:stretch>
        </p:blipFill>
        <p:spPr>
          <a:xfrm>
            <a:off x="4316163" y="994188"/>
            <a:ext cx="962775" cy="962775"/>
          </a:xfrm>
          <a:prstGeom prst="rect">
            <a:avLst/>
          </a:prstGeom>
          <a:noFill/>
          <a:ln>
            <a:noFill/>
          </a:ln>
        </p:spPr>
      </p:pic>
      <p:pic>
        <p:nvPicPr>
          <p:cNvPr id="1752" name="Google Shape;1752;p210"/>
          <p:cNvPicPr preferRelativeResize="0"/>
          <p:nvPr/>
        </p:nvPicPr>
        <p:blipFill>
          <a:blip r:embed="rId6">
            <a:alphaModFix/>
          </a:blip>
          <a:stretch>
            <a:fillRect/>
          </a:stretch>
        </p:blipFill>
        <p:spPr>
          <a:xfrm>
            <a:off x="1087525" y="992432"/>
            <a:ext cx="806251" cy="855343"/>
          </a:xfrm>
          <a:prstGeom prst="rect">
            <a:avLst/>
          </a:prstGeom>
          <a:noFill/>
          <a:ln>
            <a:noFill/>
          </a:ln>
        </p:spPr>
      </p:pic>
      <p:grpSp>
        <p:nvGrpSpPr>
          <p:cNvPr id="1753" name="Google Shape;1753;p210"/>
          <p:cNvGrpSpPr/>
          <p:nvPr/>
        </p:nvGrpSpPr>
        <p:grpSpPr>
          <a:xfrm>
            <a:off x="891800" y="1574025"/>
            <a:ext cx="2030625" cy="2585825"/>
            <a:chOff x="887300" y="1574025"/>
            <a:chExt cx="2030625" cy="2585825"/>
          </a:xfrm>
        </p:grpSpPr>
        <p:sp>
          <p:nvSpPr>
            <p:cNvPr id="1754" name="Google Shape;1754;p210"/>
            <p:cNvSpPr txBox="1"/>
            <p:nvPr/>
          </p:nvSpPr>
          <p:spPr>
            <a:xfrm>
              <a:off x="1604274" y="1574025"/>
              <a:ext cx="624300" cy="2412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1600"/>
                </a:spcAft>
                <a:buNone/>
              </a:pPr>
              <a:r>
                <a:rPr lang="en-GB" sz="800">
                  <a:solidFill>
                    <a:srgbClr val="0C58D3"/>
                  </a:solidFill>
                  <a:latin typeface="Roboto"/>
                  <a:ea typeface="Roboto"/>
                  <a:cs typeface="Roboto"/>
                  <a:sym typeface="Roboto"/>
                </a:rPr>
                <a:t>1. </a:t>
              </a:r>
              <a:endParaRPr sz="800">
                <a:solidFill>
                  <a:srgbClr val="0C58D3"/>
                </a:solidFill>
                <a:latin typeface="Roboto"/>
                <a:ea typeface="Roboto"/>
                <a:cs typeface="Roboto"/>
                <a:sym typeface="Roboto"/>
              </a:endParaRPr>
            </a:p>
          </p:txBody>
        </p:sp>
        <p:sp>
          <p:nvSpPr>
            <p:cNvPr id="1755" name="Google Shape;1755;p210"/>
            <p:cNvSpPr txBox="1"/>
            <p:nvPr/>
          </p:nvSpPr>
          <p:spPr>
            <a:xfrm>
              <a:off x="887300" y="2941200"/>
              <a:ext cx="2000400" cy="528900"/>
            </a:xfrm>
            <a:prstGeom prst="rect">
              <a:avLst/>
            </a:prstGeom>
            <a:noFill/>
            <a:ln>
              <a:noFill/>
            </a:ln>
          </p:spPr>
          <p:txBody>
            <a:bodyPr spcFirstLastPara="1" wrap="square" lIns="91425" tIns="91425" rIns="91425" bIns="91425" anchor="b" anchorCtr="0">
              <a:noAutofit/>
            </a:bodyPr>
            <a:lstStyle/>
            <a:p>
              <a:pPr marL="457200" lvl="0" indent="-311150" algn="l" rtl="0">
                <a:lnSpc>
                  <a:spcPct val="115000"/>
                </a:lnSpc>
                <a:spcBef>
                  <a:spcPts val="0"/>
                </a:spcBef>
                <a:spcAft>
                  <a:spcPts val="0"/>
                </a:spcAft>
                <a:buClr>
                  <a:srgbClr val="0098DB"/>
                </a:buClr>
                <a:buSzPts val="1300"/>
                <a:buAutoNum type="arabicPeriod"/>
              </a:pPr>
              <a:r>
                <a:rPr lang="en-GB" sz="1300" b="1">
                  <a:solidFill>
                    <a:srgbClr val="0098DB"/>
                  </a:solidFill>
                </a:rPr>
                <a:t>Dual Process Models</a:t>
              </a:r>
              <a:endParaRPr sz="1300" b="1">
                <a:solidFill>
                  <a:srgbClr val="0098DB"/>
                </a:solidFill>
              </a:endParaRPr>
            </a:p>
          </p:txBody>
        </p:sp>
        <p:sp>
          <p:nvSpPr>
            <p:cNvPr id="1756" name="Google Shape;1756;p210"/>
            <p:cNvSpPr txBox="1"/>
            <p:nvPr/>
          </p:nvSpPr>
          <p:spPr>
            <a:xfrm>
              <a:off x="1236800" y="3422450"/>
              <a:ext cx="1545600" cy="7374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GB">
                  <a:solidFill>
                    <a:schemeClr val="dk1"/>
                  </a:solidFill>
                </a:rPr>
                <a:t>Understanding the drivers of human behaviour</a:t>
              </a:r>
              <a:endParaRPr b="1"/>
            </a:p>
            <a:p>
              <a:pPr marL="0" lvl="0" indent="0" algn="l" rtl="0">
                <a:lnSpc>
                  <a:spcPct val="115000"/>
                </a:lnSpc>
                <a:spcBef>
                  <a:spcPts val="0"/>
                </a:spcBef>
                <a:spcAft>
                  <a:spcPts val="1600"/>
                </a:spcAft>
                <a:buNone/>
              </a:pPr>
              <a:endParaRPr sz="800">
                <a:solidFill>
                  <a:srgbClr val="0C58D3"/>
                </a:solidFill>
                <a:latin typeface="Roboto"/>
                <a:ea typeface="Roboto"/>
                <a:cs typeface="Roboto"/>
                <a:sym typeface="Roboto"/>
              </a:endParaRPr>
            </a:p>
          </p:txBody>
        </p:sp>
        <p:cxnSp>
          <p:nvCxnSpPr>
            <p:cNvPr id="1757" name="Google Shape;1757;p210"/>
            <p:cNvCxnSpPr/>
            <p:nvPr/>
          </p:nvCxnSpPr>
          <p:spPr>
            <a:xfrm>
              <a:off x="2180202" y="1695421"/>
              <a:ext cx="718500" cy="741900"/>
            </a:xfrm>
            <a:prstGeom prst="straightConnector1">
              <a:avLst/>
            </a:prstGeom>
            <a:noFill/>
            <a:ln w="9525" cap="flat" cmpd="sng">
              <a:solidFill>
                <a:srgbClr val="0D5DDF"/>
              </a:solidFill>
              <a:prstDash val="solid"/>
              <a:round/>
              <a:headEnd type="none" w="sm" len="sm"/>
              <a:tailEnd type="none" w="sm" len="sm"/>
            </a:ln>
          </p:spPr>
        </p:cxnSp>
        <p:sp>
          <p:nvSpPr>
            <p:cNvPr id="1758" name="Google Shape;1758;p210"/>
            <p:cNvSpPr/>
            <p:nvPr/>
          </p:nvSpPr>
          <p:spPr>
            <a:xfrm flipH="1">
              <a:off x="1083025" y="2306625"/>
              <a:ext cx="1834800" cy="143400"/>
            </a:xfrm>
            <a:prstGeom prst="parallelogram">
              <a:avLst>
                <a:gd name="adj" fmla="val 96952"/>
              </a:avLst>
            </a:prstGeom>
            <a:solidFill>
              <a:srgbClr val="1E99D5">
                <a:alpha val="4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sp>
          <p:nvSpPr>
            <p:cNvPr id="1759" name="Google Shape;1759;p210"/>
            <p:cNvSpPr/>
            <p:nvPr/>
          </p:nvSpPr>
          <p:spPr>
            <a:xfrm>
              <a:off x="1083125" y="2460449"/>
              <a:ext cx="1834800" cy="143400"/>
            </a:xfrm>
            <a:prstGeom prst="parallelogram">
              <a:avLst>
                <a:gd name="adj" fmla="val 96952"/>
              </a:avLst>
            </a:prstGeom>
            <a:solidFill>
              <a:srgbClr val="0098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0" name="Google Shape;1760;p210"/>
          <p:cNvGrpSpPr/>
          <p:nvPr/>
        </p:nvGrpSpPr>
        <p:grpSpPr>
          <a:xfrm>
            <a:off x="2796474" y="1574025"/>
            <a:ext cx="1834900" cy="2585825"/>
            <a:chOff x="1083025" y="1574025"/>
            <a:chExt cx="1834900" cy="2585825"/>
          </a:xfrm>
        </p:grpSpPr>
        <p:sp>
          <p:nvSpPr>
            <p:cNvPr id="1761" name="Google Shape;1761;p210"/>
            <p:cNvSpPr txBox="1"/>
            <p:nvPr/>
          </p:nvSpPr>
          <p:spPr>
            <a:xfrm>
              <a:off x="1604274" y="1574025"/>
              <a:ext cx="624300" cy="2412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1600"/>
                </a:spcAft>
                <a:buNone/>
              </a:pPr>
              <a:r>
                <a:rPr lang="en-GB" sz="800">
                  <a:solidFill>
                    <a:srgbClr val="0C58D3"/>
                  </a:solidFill>
                  <a:latin typeface="Roboto"/>
                  <a:ea typeface="Roboto"/>
                  <a:cs typeface="Roboto"/>
                  <a:sym typeface="Roboto"/>
                </a:rPr>
                <a:t>2. </a:t>
              </a:r>
              <a:endParaRPr sz="800">
                <a:solidFill>
                  <a:srgbClr val="0C58D3"/>
                </a:solidFill>
                <a:latin typeface="Roboto"/>
                <a:ea typeface="Roboto"/>
                <a:cs typeface="Roboto"/>
                <a:sym typeface="Roboto"/>
              </a:endParaRPr>
            </a:p>
          </p:txBody>
        </p:sp>
        <p:sp>
          <p:nvSpPr>
            <p:cNvPr id="1762" name="Google Shape;1762;p210"/>
            <p:cNvSpPr txBox="1"/>
            <p:nvPr/>
          </p:nvSpPr>
          <p:spPr>
            <a:xfrm>
              <a:off x="1167626" y="2700000"/>
              <a:ext cx="1668600" cy="558000"/>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n-GB" sz="1300" b="1">
                  <a:solidFill>
                    <a:srgbClr val="0098DB"/>
                  </a:solidFill>
                </a:rPr>
                <a:t>2. The Story of BIT</a:t>
              </a:r>
              <a:endParaRPr sz="1300" b="1">
                <a:solidFill>
                  <a:srgbClr val="0098DB"/>
                </a:solidFill>
              </a:endParaRPr>
            </a:p>
          </p:txBody>
        </p:sp>
        <p:sp>
          <p:nvSpPr>
            <p:cNvPr id="1763" name="Google Shape;1763;p210"/>
            <p:cNvSpPr txBox="1"/>
            <p:nvPr/>
          </p:nvSpPr>
          <p:spPr>
            <a:xfrm>
              <a:off x="1229125" y="3422450"/>
              <a:ext cx="1545600" cy="7374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GB">
                  <a:solidFill>
                    <a:schemeClr val="dk1"/>
                  </a:solidFill>
                </a:rPr>
                <a:t>Who we are, where we come from, and our mission</a:t>
              </a:r>
              <a:endParaRPr>
                <a:solidFill>
                  <a:schemeClr val="dk1"/>
                </a:solidFill>
              </a:endParaRPr>
            </a:p>
            <a:p>
              <a:pPr marL="0" lvl="0" indent="0" algn="l" rtl="0">
                <a:lnSpc>
                  <a:spcPct val="115000"/>
                </a:lnSpc>
                <a:spcBef>
                  <a:spcPts val="0"/>
                </a:spcBef>
                <a:spcAft>
                  <a:spcPts val="1600"/>
                </a:spcAft>
                <a:buNone/>
              </a:pPr>
              <a:endParaRPr sz="800">
                <a:solidFill>
                  <a:srgbClr val="0C58D3"/>
                </a:solidFill>
                <a:latin typeface="Roboto"/>
                <a:ea typeface="Roboto"/>
                <a:cs typeface="Roboto"/>
                <a:sym typeface="Roboto"/>
              </a:endParaRPr>
            </a:p>
          </p:txBody>
        </p:sp>
        <p:cxnSp>
          <p:nvCxnSpPr>
            <p:cNvPr id="1764" name="Google Shape;1764;p210"/>
            <p:cNvCxnSpPr/>
            <p:nvPr/>
          </p:nvCxnSpPr>
          <p:spPr>
            <a:xfrm>
              <a:off x="2180202" y="1695421"/>
              <a:ext cx="718500" cy="741900"/>
            </a:xfrm>
            <a:prstGeom prst="straightConnector1">
              <a:avLst/>
            </a:prstGeom>
            <a:noFill/>
            <a:ln w="9525" cap="flat" cmpd="sng">
              <a:solidFill>
                <a:srgbClr val="0D5DDF"/>
              </a:solidFill>
              <a:prstDash val="solid"/>
              <a:round/>
              <a:headEnd type="none" w="sm" len="sm"/>
              <a:tailEnd type="none" w="sm" len="sm"/>
            </a:ln>
          </p:spPr>
        </p:cxnSp>
        <p:sp>
          <p:nvSpPr>
            <p:cNvPr id="1765" name="Google Shape;1765;p210"/>
            <p:cNvSpPr/>
            <p:nvPr/>
          </p:nvSpPr>
          <p:spPr>
            <a:xfrm flipH="1">
              <a:off x="1083025" y="2306625"/>
              <a:ext cx="1834800" cy="143400"/>
            </a:xfrm>
            <a:prstGeom prst="parallelogram">
              <a:avLst>
                <a:gd name="adj" fmla="val 96952"/>
              </a:avLst>
            </a:prstGeom>
            <a:solidFill>
              <a:srgbClr val="1E99D5">
                <a:alpha val="4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sp>
          <p:nvSpPr>
            <p:cNvPr id="1766" name="Google Shape;1766;p210"/>
            <p:cNvSpPr/>
            <p:nvPr/>
          </p:nvSpPr>
          <p:spPr>
            <a:xfrm>
              <a:off x="1083125" y="2460449"/>
              <a:ext cx="1834800" cy="143400"/>
            </a:xfrm>
            <a:prstGeom prst="parallelogram">
              <a:avLst>
                <a:gd name="adj" fmla="val 96952"/>
              </a:avLst>
            </a:prstGeom>
            <a:solidFill>
              <a:srgbClr val="0098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7" name="Google Shape;1767;p210"/>
          <p:cNvGrpSpPr/>
          <p:nvPr/>
        </p:nvGrpSpPr>
        <p:grpSpPr>
          <a:xfrm>
            <a:off x="4508319" y="1573314"/>
            <a:ext cx="1969609" cy="2586525"/>
            <a:chOff x="1083025" y="1574025"/>
            <a:chExt cx="1969609" cy="2586525"/>
          </a:xfrm>
        </p:grpSpPr>
        <p:sp>
          <p:nvSpPr>
            <p:cNvPr id="1768" name="Google Shape;1768;p210"/>
            <p:cNvSpPr txBox="1"/>
            <p:nvPr/>
          </p:nvSpPr>
          <p:spPr>
            <a:xfrm>
              <a:off x="1604274" y="1574025"/>
              <a:ext cx="624300" cy="2412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1600"/>
                </a:spcAft>
                <a:buNone/>
              </a:pPr>
              <a:r>
                <a:rPr lang="en-GB" sz="800">
                  <a:solidFill>
                    <a:srgbClr val="858585"/>
                  </a:solidFill>
                  <a:latin typeface="Roboto"/>
                  <a:ea typeface="Roboto"/>
                  <a:cs typeface="Roboto"/>
                  <a:sym typeface="Roboto"/>
                </a:rPr>
                <a:t>20XX</a:t>
              </a:r>
              <a:endParaRPr sz="800">
                <a:solidFill>
                  <a:srgbClr val="858585"/>
                </a:solidFill>
                <a:latin typeface="Roboto"/>
                <a:ea typeface="Roboto"/>
                <a:cs typeface="Roboto"/>
                <a:sym typeface="Roboto"/>
              </a:endParaRPr>
            </a:p>
          </p:txBody>
        </p:sp>
        <p:sp>
          <p:nvSpPr>
            <p:cNvPr id="1769" name="Google Shape;1769;p210"/>
            <p:cNvSpPr txBox="1"/>
            <p:nvPr/>
          </p:nvSpPr>
          <p:spPr>
            <a:xfrm>
              <a:off x="1083134" y="2941436"/>
              <a:ext cx="1969500" cy="4818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None/>
              </a:pPr>
              <a:r>
                <a:rPr lang="en-GB" b="1">
                  <a:solidFill>
                    <a:srgbClr val="0098DB"/>
                  </a:solidFill>
                </a:rPr>
                <a:t>3. The EAST framework</a:t>
              </a:r>
              <a:endParaRPr sz="1000" b="1">
                <a:solidFill>
                  <a:srgbClr val="858585"/>
                </a:solidFill>
                <a:latin typeface="Roboto"/>
                <a:ea typeface="Roboto"/>
                <a:cs typeface="Roboto"/>
                <a:sym typeface="Roboto"/>
              </a:endParaRPr>
            </a:p>
          </p:txBody>
        </p:sp>
        <p:sp>
          <p:nvSpPr>
            <p:cNvPr id="1770" name="Google Shape;1770;p210"/>
            <p:cNvSpPr txBox="1"/>
            <p:nvPr/>
          </p:nvSpPr>
          <p:spPr>
            <a:xfrm>
              <a:off x="1228375" y="3423150"/>
              <a:ext cx="1545600" cy="7374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GB">
                  <a:solidFill>
                    <a:schemeClr val="dk1"/>
                  </a:solidFill>
                </a:rPr>
                <a:t>How to apply behavioural insights to design behavioural interventions</a:t>
              </a:r>
              <a:endParaRPr>
                <a:solidFill>
                  <a:schemeClr val="dk1"/>
                </a:solidFill>
              </a:endParaRPr>
            </a:p>
            <a:p>
              <a:pPr marL="0" lvl="0" indent="0" algn="l" rtl="0">
                <a:lnSpc>
                  <a:spcPct val="115000"/>
                </a:lnSpc>
                <a:spcBef>
                  <a:spcPts val="0"/>
                </a:spcBef>
                <a:spcAft>
                  <a:spcPts val="1600"/>
                </a:spcAft>
                <a:buNone/>
              </a:pPr>
              <a:endParaRPr sz="800">
                <a:solidFill>
                  <a:srgbClr val="858585"/>
                </a:solidFill>
                <a:latin typeface="Roboto"/>
                <a:ea typeface="Roboto"/>
                <a:cs typeface="Roboto"/>
                <a:sym typeface="Roboto"/>
              </a:endParaRPr>
            </a:p>
          </p:txBody>
        </p:sp>
        <p:cxnSp>
          <p:nvCxnSpPr>
            <p:cNvPr id="1771" name="Google Shape;1771;p210"/>
            <p:cNvCxnSpPr/>
            <p:nvPr/>
          </p:nvCxnSpPr>
          <p:spPr>
            <a:xfrm>
              <a:off x="2180202" y="1695421"/>
              <a:ext cx="718500" cy="741900"/>
            </a:xfrm>
            <a:prstGeom prst="straightConnector1">
              <a:avLst/>
            </a:prstGeom>
            <a:noFill/>
            <a:ln w="9525" cap="flat" cmpd="sng">
              <a:solidFill>
                <a:srgbClr val="C2C2C2"/>
              </a:solidFill>
              <a:prstDash val="solid"/>
              <a:round/>
              <a:headEnd type="none" w="sm" len="sm"/>
              <a:tailEnd type="none" w="sm" len="sm"/>
            </a:ln>
          </p:spPr>
        </p:cxnSp>
        <p:sp>
          <p:nvSpPr>
            <p:cNvPr id="1772" name="Google Shape;1772;p210"/>
            <p:cNvSpPr/>
            <p:nvPr/>
          </p:nvSpPr>
          <p:spPr>
            <a:xfrm flipH="1">
              <a:off x="1083025" y="2306625"/>
              <a:ext cx="1834800" cy="143400"/>
            </a:xfrm>
            <a:prstGeom prst="parallelogram">
              <a:avLst>
                <a:gd name="adj" fmla="val 96952"/>
              </a:avLst>
            </a:prstGeom>
            <a:solidFill>
              <a:srgbClr val="C2C2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sp>
          <p:nvSpPr>
            <p:cNvPr id="1773" name="Google Shape;1773;p210"/>
            <p:cNvSpPr/>
            <p:nvPr/>
          </p:nvSpPr>
          <p:spPr>
            <a:xfrm>
              <a:off x="1083125" y="2460449"/>
              <a:ext cx="1834800" cy="143400"/>
            </a:xfrm>
            <a:prstGeom prst="parallelogram">
              <a:avLst>
                <a:gd name="adj" fmla="val 96952"/>
              </a:avLst>
            </a:prstGeom>
            <a:solidFill>
              <a:srgbClr val="4D4F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4" name="Google Shape;1774;p210"/>
          <p:cNvGrpSpPr/>
          <p:nvPr/>
        </p:nvGrpSpPr>
        <p:grpSpPr>
          <a:xfrm>
            <a:off x="6221583" y="1573303"/>
            <a:ext cx="1834900" cy="2657325"/>
            <a:chOff x="1083025" y="1574025"/>
            <a:chExt cx="1834900" cy="2657325"/>
          </a:xfrm>
        </p:grpSpPr>
        <p:sp>
          <p:nvSpPr>
            <p:cNvPr id="1775" name="Google Shape;1775;p210"/>
            <p:cNvSpPr txBox="1"/>
            <p:nvPr/>
          </p:nvSpPr>
          <p:spPr>
            <a:xfrm>
              <a:off x="1604274" y="1574025"/>
              <a:ext cx="624300" cy="2412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1600"/>
                </a:spcAft>
                <a:buNone/>
              </a:pPr>
              <a:r>
                <a:rPr lang="en-GB" sz="800">
                  <a:solidFill>
                    <a:srgbClr val="858585"/>
                  </a:solidFill>
                  <a:latin typeface="Roboto"/>
                  <a:ea typeface="Roboto"/>
                  <a:cs typeface="Roboto"/>
                  <a:sym typeface="Roboto"/>
                </a:rPr>
                <a:t>20XX</a:t>
              </a:r>
              <a:endParaRPr sz="800">
                <a:solidFill>
                  <a:srgbClr val="858585"/>
                </a:solidFill>
                <a:latin typeface="Roboto"/>
                <a:ea typeface="Roboto"/>
                <a:cs typeface="Roboto"/>
                <a:sym typeface="Roboto"/>
              </a:endParaRPr>
            </a:p>
          </p:txBody>
        </p:sp>
        <p:sp>
          <p:nvSpPr>
            <p:cNvPr id="1776" name="Google Shape;1776;p210"/>
            <p:cNvSpPr txBox="1"/>
            <p:nvPr/>
          </p:nvSpPr>
          <p:spPr>
            <a:xfrm>
              <a:off x="1247875" y="2783522"/>
              <a:ext cx="1505100" cy="446400"/>
            </a:xfrm>
            <a:prstGeom prst="rect">
              <a:avLst/>
            </a:prstGeom>
            <a:noFill/>
            <a:ln>
              <a:noFill/>
            </a:ln>
          </p:spPr>
          <p:txBody>
            <a:bodyPr spcFirstLastPara="1" wrap="square" lIns="91425" tIns="91425" rIns="91425" bIns="91425" anchor="b" anchorCtr="0">
              <a:noAutofit/>
            </a:bodyPr>
            <a:lstStyle/>
            <a:p>
              <a:pPr marL="0" lvl="0" indent="0" algn="l" rtl="0">
                <a:lnSpc>
                  <a:spcPct val="90000"/>
                </a:lnSpc>
                <a:spcBef>
                  <a:spcPts val="0"/>
                </a:spcBef>
                <a:spcAft>
                  <a:spcPts val="0"/>
                </a:spcAft>
                <a:buNone/>
              </a:pPr>
              <a:r>
                <a:rPr lang="en-GB" b="1">
                  <a:solidFill>
                    <a:srgbClr val="0098DB"/>
                  </a:solidFill>
                </a:rPr>
                <a:t>4.     TESTS</a:t>
              </a:r>
              <a:endParaRPr sz="1000" b="1">
                <a:solidFill>
                  <a:srgbClr val="0098DB"/>
                </a:solidFill>
                <a:latin typeface="Roboto"/>
                <a:ea typeface="Roboto"/>
                <a:cs typeface="Roboto"/>
                <a:sym typeface="Roboto"/>
              </a:endParaRPr>
            </a:p>
          </p:txBody>
        </p:sp>
        <p:sp>
          <p:nvSpPr>
            <p:cNvPr id="1777" name="Google Shape;1777;p210"/>
            <p:cNvSpPr txBox="1"/>
            <p:nvPr/>
          </p:nvSpPr>
          <p:spPr>
            <a:xfrm>
              <a:off x="1227725" y="3493950"/>
              <a:ext cx="1545600" cy="7374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GB">
                  <a:solidFill>
                    <a:schemeClr val="dk1"/>
                  </a:solidFill>
                </a:rPr>
                <a:t>A guideline to structure behavioural science projects </a:t>
              </a:r>
              <a:endParaRPr>
                <a:solidFill>
                  <a:schemeClr val="dk1"/>
                </a:solidFill>
              </a:endParaRPr>
            </a:p>
            <a:p>
              <a:pPr marL="0" lvl="0" indent="0" algn="l" rtl="0">
                <a:lnSpc>
                  <a:spcPct val="115000"/>
                </a:lnSpc>
                <a:spcBef>
                  <a:spcPts val="0"/>
                </a:spcBef>
                <a:spcAft>
                  <a:spcPts val="1600"/>
                </a:spcAft>
                <a:buNone/>
              </a:pPr>
              <a:endParaRPr sz="800">
                <a:solidFill>
                  <a:srgbClr val="858585"/>
                </a:solidFill>
                <a:latin typeface="Roboto"/>
                <a:ea typeface="Roboto"/>
                <a:cs typeface="Roboto"/>
                <a:sym typeface="Roboto"/>
              </a:endParaRPr>
            </a:p>
          </p:txBody>
        </p:sp>
        <p:cxnSp>
          <p:nvCxnSpPr>
            <p:cNvPr id="1778" name="Google Shape;1778;p210"/>
            <p:cNvCxnSpPr/>
            <p:nvPr/>
          </p:nvCxnSpPr>
          <p:spPr>
            <a:xfrm>
              <a:off x="2180202" y="1695421"/>
              <a:ext cx="718500" cy="741900"/>
            </a:xfrm>
            <a:prstGeom prst="straightConnector1">
              <a:avLst/>
            </a:prstGeom>
            <a:noFill/>
            <a:ln w="9525" cap="flat" cmpd="sng">
              <a:solidFill>
                <a:srgbClr val="C2C2C2"/>
              </a:solidFill>
              <a:prstDash val="solid"/>
              <a:round/>
              <a:headEnd type="none" w="sm" len="sm"/>
              <a:tailEnd type="none" w="sm" len="sm"/>
            </a:ln>
          </p:spPr>
        </p:cxnSp>
        <p:sp>
          <p:nvSpPr>
            <p:cNvPr id="1779" name="Google Shape;1779;p210"/>
            <p:cNvSpPr/>
            <p:nvPr/>
          </p:nvSpPr>
          <p:spPr>
            <a:xfrm flipH="1">
              <a:off x="1083025" y="2306625"/>
              <a:ext cx="1834800" cy="143400"/>
            </a:xfrm>
            <a:prstGeom prst="parallelogram">
              <a:avLst>
                <a:gd name="adj" fmla="val 96952"/>
              </a:avLst>
            </a:prstGeom>
            <a:solidFill>
              <a:srgbClr val="C2C2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sp>
          <p:nvSpPr>
            <p:cNvPr id="1780" name="Google Shape;1780;p210"/>
            <p:cNvSpPr/>
            <p:nvPr/>
          </p:nvSpPr>
          <p:spPr>
            <a:xfrm>
              <a:off x="1083125" y="2460449"/>
              <a:ext cx="1834800" cy="143400"/>
            </a:xfrm>
            <a:prstGeom prst="parallelogram">
              <a:avLst>
                <a:gd name="adj" fmla="val 96952"/>
              </a:avLst>
            </a:prstGeom>
            <a:solidFill>
              <a:srgbClr val="4D4F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81" name="Google Shape;1781;p210"/>
          <p:cNvSpPr/>
          <p:nvPr/>
        </p:nvSpPr>
        <p:spPr>
          <a:xfrm>
            <a:off x="2922425" y="2773875"/>
            <a:ext cx="1585800" cy="557400"/>
          </a:xfrm>
          <a:prstGeom prst="rect">
            <a:avLst/>
          </a:prstGeom>
          <a:noFill/>
          <a:ln w="38100" cap="flat" cmpd="sng">
            <a:solidFill>
              <a:srgbClr val="0098D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785"/>
        <p:cNvGrpSpPr/>
        <p:nvPr/>
      </p:nvGrpSpPr>
      <p:grpSpPr>
        <a:xfrm>
          <a:off x="0" y="0"/>
          <a:ext cx="0" cy="0"/>
          <a:chOff x="0" y="0"/>
          <a:chExt cx="0" cy="0"/>
        </a:xfrm>
      </p:grpSpPr>
      <p:sp>
        <p:nvSpPr>
          <p:cNvPr id="1786" name="Google Shape;1786;p211"/>
          <p:cNvSpPr txBox="1">
            <a:spLocks noGrp="1"/>
          </p:cNvSpPr>
          <p:nvPr>
            <p:ph type="title"/>
          </p:nvPr>
        </p:nvSpPr>
        <p:spPr>
          <a:xfrm>
            <a:off x="616500" y="1944050"/>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GB"/>
              <a:t>The Behavioural Insights Team</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sp>
        <p:nvSpPr>
          <p:cNvPr id="1791" name="Google Shape;1791;p212"/>
          <p:cNvSpPr txBox="1">
            <a:spLocks noGrp="1"/>
          </p:cNvSpPr>
          <p:nvPr>
            <p:ph type="title"/>
          </p:nvPr>
        </p:nvSpPr>
        <p:spPr>
          <a:xfrm>
            <a:off x="319599" y="0"/>
            <a:ext cx="78867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2600"/>
              <a:buFont typeface="Arial"/>
              <a:buNone/>
            </a:pPr>
            <a:r>
              <a:rPr lang="en-GB" sz="2400"/>
              <a:t>A bit about BIT</a:t>
            </a:r>
            <a:endParaRPr sz="2400"/>
          </a:p>
        </p:txBody>
      </p:sp>
      <p:sp>
        <p:nvSpPr>
          <p:cNvPr id="1792" name="Google Shape;1792;p212"/>
          <p:cNvSpPr/>
          <p:nvPr/>
        </p:nvSpPr>
        <p:spPr>
          <a:xfrm>
            <a:off x="7120258" y="3565850"/>
            <a:ext cx="201610" cy="215243"/>
          </a:xfrm>
          <a:custGeom>
            <a:avLst/>
            <a:gdLst/>
            <a:ahLst/>
            <a:cxnLst/>
            <a:rect l="l" t="t" r="r" b="b"/>
            <a:pathLst>
              <a:path w="127" h="128" extrusionOk="0">
                <a:moveTo>
                  <a:pt x="124" y="128"/>
                </a:moveTo>
                <a:cubicBezTo>
                  <a:pt x="122" y="127"/>
                  <a:pt x="120" y="124"/>
                  <a:pt x="118" y="121"/>
                </a:cubicBezTo>
                <a:cubicBezTo>
                  <a:pt x="116" y="119"/>
                  <a:pt x="114" y="116"/>
                  <a:pt x="110" y="115"/>
                </a:cubicBezTo>
                <a:cubicBezTo>
                  <a:pt x="107" y="114"/>
                  <a:pt x="104" y="115"/>
                  <a:pt x="101" y="115"/>
                </a:cubicBezTo>
                <a:cubicBezTo>
                  <a:pt x="100" y="115"/>
                  <a:pt x="98" y="115"/>
                  <a:pt x="98" y="114"/>
                </a:cubicBezTo>
                <a:cubicBezTo>
                  <a:pt x="98" y="112"/>
                  <a:pt x="100" y="110"/>
                  <a:pt x="101" y="108"/>
                </a:cubicBezTo>
                <a:cubicBezTo>
                  <a:pt x="101" y="107"/>
                  <a:pt x="101" y="105"/>
                  <a:pt x="100" y="103"/>
                </a:cubicBezTo>
                <a:cubicBezTo>
                  <a:pt x="99" y="102"/>
                  <a:pt x="97" y="102"/>
                  <a:pt x="96" y="100"/>
                </a:cubicBezTo>
                <a:cubicBezTo>
                  <a:pt x="95" y="99"/>
                  <a:pt x="94" y="97"/>
                  <a:pt x="95" y="95"/>
                </a:cubicBezTo>
                <a:cubicBezTo>
                  <a:pt x="95" y="94"/>
                  <a:pt x="98" y="95"/>
                  <a:pt x="98" y="94"/>
                </a:cubicBezTo>
                <a:cubicBezTo>
                  <a:pt x="99" y="93"/>
                  <a:pt x="97" y="93"/>
                  <a:pt x="96" y="92"/>
                </a:cubicBezTo>
                <a:cubicBezTo>
                  <a:pt x="95" y="89"/>
                  <a:pt x="94" y="86"/>
                  <a:pt x="93" y="83"/>
                </a:cubicBezTo>
                <a:cubicBezTo>
                  <a:pt x="92" y="80"/>
                  <a:pt x="90" y="78"/>
                  <a:pt x="89" y="76"/>
                </a:cubicBezTo>
                <a:cubicBezTo>
                  <a:pt x="87" y="74"/>
                  <a:pt x="86" y="72"/>
                  <a:pt x="84" y="70"/>
                </a:cubicBezTo>
                <a:cubicBezTo>
                  <a:pt x="81" y="68"/>
                  <a:pt x="77" y="67"/>
                  <a:pt x="74" y="65"/>
                </a:cubicBezTo>
                <a:cubicBezTo>
                  <a:pt x="70" y="63"/>
                  <a:pt x="66" y="61"/>
                  <a:pt x="61" y="60"/>
                </a:cubicBezTo>
                <a:cubicBezTo>
                  <a:pt x="59" y="59"/>
                  <a:pt x="57" y="60"/>
                  <a:pt x="55" y="60"/>
                </a:cubicBezTo>
                <a:cubicBezTo>
                  <a:pt x="52" y="59"/>
                  <a:pt x="49" y="58"/>
                  <a:pt x="47" y="56"/>
                </a:cubicBezTo>
                <a:cubicBezTo>
                  <a:pt x="46" y="55"/>
                  <a:pt x="48" y="53"/>
                  <a:pt x="47" y="52"/>
                </a:cubicBezTo>
                <a:cubicBezTo>
                  <a:pt x="46" y="51"/>
                  <a:pt x="45" y="54"/>
                  <a:pt x="43" y="53"/>
                </a:cubicBezTo>
                <a:cubicBezTo>
                  <a:pt x="41" y="53"/>
                  <a:pt x="40" y="52"/>
                  <a:pt x="39" y="51"/>
                </a:cubicBezTo>
                <a:cubicBezTo>
                  <a:pt x="37" y="49"/>
                  <a:pt x="35" y="47"/>
                  <a:pt x="35" y="45"/>
                </a:cubicBezTo>
                <a:cubicBezTo>
                  <a:pt x="34" y="43"/>
                  <a:pt x="37" y="42"/>
                  <a:pt x="37" y="40"/>
                </a:cubicBezTo>
                <a:cubicBezTo>
                  <a:pt x="37" y="39"/>
                  <a:pt x="36" y="37"/>
                  <a:pt x="35" y="38"/>
                </a:cubicBezTo>
                <a:cubicBezTo>
                  <a:pt x="34" y="40"/>
                  <a:pt x="33" y="43"/>
                  <a:pt x="32" y="45"/>
                </a:cubicBezTo>
                <a:cubicBezTo>
                  <a:pt x="32" y="47"/>
                  <a:pt x="32" y="48"/>
                  <a:pt x="31" y="50"/>
                </a:cubicBezTo>
                <a:cubicBezTo>
                  <a:pt x="30" y="52"/>
                  <a:pt x="28" y="53"/>
                  <a:pt x="27" y="54"/>
                </a:cubicBezTo>
                <a:cubicBezTo>
                  <a:pt x="26" y="54"/>
                  <a:pt x="24" y="54"/>
                  <a:pt x="24" y="53"/>
                </a:cubicBezTo>
                <a:cubicBezTo>
                  <a:pt x="22" y="52"/>
                  <a:pt x="22" y="50"/>
                  <a:pt x="22" y="48"/>
                </a:cubicBezTo>
                <a:cubicBezTo>
                  <a:pt x="22" y="47"/>
                  <a:pt x="25" y="48"/>
                  <a:pt x="24" y="47"/>
                </a:cubicBezTo>
                <a:cubicBezTo>
                  <a:pt x="23" y="44"/>
                  <a:pt x="22" y="41"/>
                  <a:pt x="19" y="39"/>
                </a:cubicBezTo>
                <a:cubicBezTo>
                  <a:pt x="18" y="37"/>
                  <a:pt x="15" y="38"/>
                  <a:pt x="13" y="37"/>
                </a:cubicBezTo>
                <a:cubicBezTo>
                  <a:pt x="13" y="36"/>
                  <a:pt x="15" y="35"/>
                  <a:pt x="17" y="35"/>
                </a:cubicBezTo>
                <a:cubicBezTo>
                  <a:pt x="19" y="34"/>
                  <a:pt x="22" y="36"/>
                  <a:pt x="25" y="35"/>
                </a:cubicBezTo>
                <a:cubicBezTo>
                  <a:pt x="27" y="35"/>
                  <a:pt x="27" y="31"/>
                  <a:pt x="29" y="31"/>
                </a:cubicBezTo>
                <a:cubicBezTo>
                  <a:pt x="30" y="31"/>
                  <a:pt x="31" y="33"/>
                  <a:pt x="32" y="34"/>
                </a:cubicBezTo>
                <a:cubicBezTo>
                  <a:pt x="33" y="34"/>
                  <a:pt x="35" y="33"/>
                  <a:pt x="35" y="32"/>
                </a:cubicBezTo>
                <a:cubicBezTo>
                  <a:pt x="36" y="31"/>
                  <a:pt x="38" y="28"/>
                  <a:pt x="37" y="26"/>
                </a:cubicBezTo>
                <a:cubicBezTo>
                  <a:pt x="36" y="25"/>
                  <a:pt x="33" y="27"/>
                  <a:pt x="32" y="27"/>
                </a:cubicBezTo>
                <a:cubicBezTo>
                  <a:pt x="27" y="27"/>
                  <a:pt x="22" y="29"/>
                  <a:pt x="17" y="28"/>
                </a:cubicBezTo>
                <a:cubicBezTo>
                  <a:pt x="15" y="27"/>
                  <a:pt x="15" y="25"/>
                  <a:pt x="14" y="23"/>
                </a:cubicBezTo>
                <a:cubicBezTo>
                  <a:pt x="13" y="21"/>
                  <a:pt x="11" y="18"/>
                  <a:pt x="9" y="17"/>
                </a:cubicBezTo>
                <a:cubicBezTo>
                  <a:pt x="7" y="16"/>
                  <a:pt x="3" y="18"/>
                  <a:pt x="1" y="17"/>
                </a:cubicBezTo>
                <a:cubicBezTo>
                  <a:pt x="0" y="15"/>
                  <a:pt x="3" y="14"/>
                  <a:pt x="4" y="12"/>
                </a:cubicBezTo>
                <a:cubicBezTo>
                  <a:pt x="5" y="11"/>
                  <a:pt x="5" y="8"/>
                  <a:pt x="6" y="7"/>
                </a:cubicBezTo>
                <a:cubicBezTo>
                  <a:pt x="9" y="4"/>
                  <a:pt x="13" y="4"/>
                  <a:pt x="16" y="3"/>
                </a:cubicBezTo>
                <a:cubicBezTo>
                  <a:pt x="18" y="2"/>
                  <a:pt x="20" y="0"/>
                  <a:pt x="23" y="1"/>
                </a:cubicBezTo>
                <a:cubicBezTo>
                  <a:pt x="27" y="1"/>
                  <a:pt x="30" y="4"/>
                  <a:pt x="33" y="6"/>
                </a:cubicBezTo>
                <a:cubicBezTo>
                  <a:pt x="35" y="6"/>
                  <a:pt x="37" y="4"/>
                  <a:pt x="39" y="5"/>
                </a:cubicBezTo>
                <a:cubicBezTo>
                  <a:pt x="41" y="7"/>
                  <a:pt x="43" y="11"/>
                  <a:pt x="43" y="14"/>
                </a:cubicBezTo>
                <a:cubicBezTo>
                  <a:pt x="44" y="18"/>
                  <a:pt x="40" y="22"/>
                  <a:pt x="41" y="26"/>
                </a:cubicBezTo>
                <a:cubicBezTo>
                  <a:pt x="41" y="30"/>
                  <a:pt x="43" y="34"/>
                  <a:pt x="45" y="37"/>
                </a:cubicBezTo>
                <a:cubicBezTo>
                  <a:pt x="46" y="38"/>
                  <a:pt x="46" y="35"/>
                  <a:pt x="46" y="34"/>
                </a:cubicBezTo>
                <a:cubicBezTo>
                  <a:pt x="46" y="33"/>
                  <a:pt x="47" y="33"/>
                  <a:pt x="47" y="34"/>
                </a:cubicBezTo>
                <a:cubicBezTo>
                  <a:pt x="48" y="36"/>
                  <a:pt x="47" y="40"/>
                  <a:pt x="49" y="42"/>
                </a:cubicBezTo>
                <a:cubicBezTo>
                  <a:pt x="50" y="44"/>
                  <a:pt x="53" y="46"/>
                  <a:pt x="55" y="45"/>
                </a:cubicBezTo>
                <a:cubicBezTo>
                  <a:pt x="60" y="43"/>
                  <a:pt x="64" y="38"/>
                  <a:pt x="67" y="33"/>
                </a:cubicBezTo>
                <a:cubicBezTo>
                  <a:pt x="68" y="32"/>
                  <a:pt x="67" y="29"/>
                  <a:pt x="68" y="28"/>
                </a:cubicBezTo>
                <a:cubicBezTo>
                  <a:pt x="71" y="27"/>
                  <a:pt x="74" y="29"/>
                  <a:pt x="76" y="28"/>
                </a:cubicBezTo>
                <a:cubicBezTo>
                  <a:pt x="78" y="27"/>
                  <a:pt x="77" y="23"/>
                  <a:pt x="79" y="21"/>
                </a:cubicBezTo>
                <a:cubicBezTo>
                  <a:pt x="81" y="19"/>
                  <a:pt x="84" y="18"/>
                  <a:pt x="87" y="17"/>
                </a:cubicBezTo>
                <a:cubicBezTo>
                  <a:pt x="89" y="17"/>
                  <a:pt x="92" y="17"/>
                  <a:pt x="94" y="18"/>
                </a:cubicBezTo>
                <a:cubicBezTo>
                  <a:pt x="100" y="22"/>
                  <a:pt x="105" y="27"/>
                  <a:pt x="111" y="30"/>
                </a:cubicBezTo>
                <a:cubicBezTo>
                  <a:pt x="112" y="31"/>
                  <a:pt x="115" y="29"/>
                  <a:pt x="116" y="30"/>
                </a:cubicBezTo>
                <a:cubicBezTo>
                  <a:pt x="120" y="31"/>
                  <a:pt x="124" y="32"/>
                  <a:pt x="127" y="34"/>
                </a:cubicBezTo>
                <a:lnTo>
                  <a:pt x="127" y="87"/>
                </a:lnTo>
                <a:cubicBezTo>
                  <a:pt x="127" y="89"/>
                  <a:pt x="124" y="90"/>
                  <a:pt x="124" y="92"/>
                </a:cubicBezTo>
                <a:cubicBezTo>
                  <a:pt x="124" y="93"/>
                  <a:pt x="126" y="95"/>
                  <a:pt x="126" y="96"/>
                </a:cubicBezTo>
                <a:lnTo>
                  <a:pt x="124" y="128"/>
                </a:ln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793" name="Google Shape;1793;p212"/>
          <p:cNvSpPr/>
          <p:nvPr/>
        </p:nvSpPr>
        <p:spPr>
          <a:xfrm>
            <a:off x="6962419" y="3776901"/>
            <a:ext cx="35813" cy="37739"/>
          </a:xfrm>
          <a:custGeom>
            <a:avLst/>
            <a:gdLst/>
            <a:ahLst/>
            <a:cxnLst/>
            <a:rect l="l" t="t" r="r" b="b"/>
            <a:pathLst>
              <a:path w="23" h="23" extrusionOk="0">
                <a:moveTo>
                  <a:pt x="20" y="0"/>
                </a:moveTo>
                <a:cubicBezTo>
                  <a:pt x="19" y="2"/>
                  <a:pt x="18" y="3"/>
                  <a:pt x="16" y="4"/>
                </a:cubicBezTo>
                <a:cubicBezTo>
                  <a:pt x="14" y="5"/>
                  <a:pt x="11" y="5"/>
                  <a:pt x="9" y="6"/>
                </a:cubicBezTo>
                <a:cubicBezTo>
                  <a:pt x="7" y="7"/>
                  <a:pt x="5" y="8"/>
                  <a:pt x="4" y="10"/>
                </a:cubicBezTo>
                <a:cubicBezTo>
                  <a:pt x="3" y="12"/>
                  <a:pt x="4" y="15"/>
                  <a:pt x="3" y="17"/>
                </a:cubicBezTo>
                <a:cubicBezTo>
                  <a:pt x="3" y="18"/>
                  <a:pt x="1" y="20"/>
                  <a:pt x="0" y="21"/>
                </a:cubicBezTo>
                <a:cubicBezTo>
                  <a:pt x="0" y="22"/>
                  <a:pt x="2" y="23"/>
                  <a:pt x="3" y="22"/>
                </a:cubicBezTo>
                <a:cubicBezTo>
                  <a:pt x="6" y="22"/>
                  <a:pt x="8" y="20"/>
                  <a:pt x="11" y="19"/>
                </a:cubicBezTo>
                <a:cubicBezTo>
                  <a:pt x="12" y="18"/>
                  <a:pt x="13" y="19"/>
                  <a:pt x="14" y="18"/>
                </a:cubicBezTo>
                <a:cubicBezTo>
                  <a:pt x="16" y="17"/>
                  <a:pt x="18" y="14"/>
                  <a:pt x="20" y="12"/>
                </a:cubicBezTo>
                <a:cubicBezTo>
                  <a:pt x="21" y="11"/>
                  <a:pt x="22" y="10"/>
                  <a:pt x="23" y="8"/>
                </a:cubicBezTo>
                <a:cubicBezTo>
                  <a:pt x="23" y="7"/>
                  <a:pt x="23" y="5"/>
                  <a:pt x="23" y="3"/>
                </a:cubicBezTo>
                <a:cubicBezTo>
                  <a:pt x="22" y="2"/>
                  <a:pt x="21" y="1"/>
                  <a:pt x="20" y="0"/>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794" name="Google Shape;1794;p212"/>
          <p:cNvSpPr/>
          <p:nvPr/>
        </p:nvSpPr>
        <p:spPr>
          <a:xfrm>
            <a:off x="4808380" y="4105357"/>
            <a:ext cx="327616" cy="329854"/>
          </a:xfrm>
          <a:custGeom>
            <a:avLst/>
            <a:gdLst/>
            <a:ahLst/>
            <a:cxnLst/>
            <a:rect l="l" t="t" r="r" b="b"/>
            <a:pathLst>
              <a:path w="206" h="197" extrusionOk="0">
                <a:moveTo>
                  <a:pt x="206" y="72"/>
                </a:moveTo>
                <a:lnTo>
                  <a:pt x="196" y="71"/>
                </a:lnTo>
                <a:cubicBezTo>
                  <a:pt x="196" y="74"/>
                  <a:pt x="195" y="76"/>
                  <a:pt x="194" y="77"/>
                </a:cubicBezTo>
                <a:cubicBezTo>
                  <a:pt x="193" y="78"/>
                  <a:pt x="192" y="79"/>
                  <a:pt x="191" y="79"/>
                </a:cubicBezTo>
                <a:cubicBezTo>
                  <a:pt x="189" y="79"/>
                  <a:pt x="186" y="78"/>
                  <a:pt x="185" y="77"/>
                </a:cubicBezTo>
                <a:cubicBezTo>
                  <a:pt x="182" y="76"/>
                  <a:pt x="180" y="74"/>
                  <a:pt x="179" y="72"/>
                </a:cubicBezTo>
                <a:cubicBezTo>
                  <a:pt x="178" y="70"/>
                  <a:pt x="178" y="67"/>
                  <a:pt x="179" y="65"/>
                </a:cubicBezTo>
                <a:cubicBezTo>
                  <a:pt x="179" y="63"/>
                  <a:pt x="181" y="61"/>
                  <a:pt x="182" y="59"/>
                </a:cubicBezTo>
                <a:cubicBezTo>
                  <a:pt x="184" y="57"/>
                  <a:pt x="185" y="55"/>
                  <a:pt x="187" y="55"/>
                </a:cubicBezTo>
                <a:cubicBezTo>
                  <a:pt x="190" y="55"/>
                  <a:pt x="193" y="58"/>
                  <a:pt x="196" y="60"/>
                </a:cubicBezTo>
                <a:cubicBezTo>
                  <a:pt x="195" y="58"/>
                  <a:pt x="194" y="57"/>
                  <a:pt x="194" y="56"/>
                </a:cubicBezTo>
                <a:cubicBezTo>
                  <a:pt x="194" y="55"/>
                  <a:pt x="194" y="54"/>
                  <a:pt x="194" y="52"/>
                </a:cubicBezTo>
                <a:cubicBezTo>
                  <a:pt x="195" y="47"/>
                  <a:pt x="195" y="42"/>
                  <a:pt x="195" y="37"/>
                </a:cubicBezTo>
                <a:cubicBezTo>
                  <a:pt x="195" y="35"/>
                  <a:pt x="194" y="32"/>
                  <a:pt x="193" y="30"/>
                </a:cubicBezTo>
                <a:cubicBezTo>
                  <a:pt x="192" y="27"/>
                  <a:pt x="191" y="25"/>
                  <a:pt x="191" y="22"/>
                </a:cubicBezTo>
                <a:cubicBezTo>
                  <a:pt x="190" y="20"/>
                  <a:pt x="191" y="18"/>
                  <a:pt x="191" y="16"/>
                </a:cubicBezTo>
                <a:cubicBezTo>
                  <a:pt x="191" y="15"/>
                  <a:pt x="189" y="13"/>
                  <a:pt x="189" y="12"/>
                </a:cubicBezTo>
                <a:cubicBezTo>
                  <a:pt x="188" y="9"/>
                  <a:pt x="188" y="7"/>
                  <a:pt x="188" y="4"/>
                </a:cubicBezTo>
                <a:cubicBezTo>
                  <a:pt x="187" y="4"/>
                  <a:pt x="187" y="5"/>
                  <a:pt x="186" y="4"/>
                </a:cubicBezTo>
                <a:cubicBezTo>
                  <a:pt x="185" y="4"/>
                  <a:pt x="184" y="2"/>
                  <a:pt x="182" y="2"/>
                </a:cubicBezTo>
                <a:cubicBezTo>
                  <a:pt x="180" y="2"/>
                  <a:pt x="178" y="2"/>
                  <a:pt x="177" y="2"/>
                </a:cubicBezTo>
                <a:cubicBezTo>
                  <a:pt x="174" y="2"/>
                  <a:pt x="171" y="1"/>
                  <a:pt x="168" y="1"/>
                </a:cubicBezTo>
                <a:cubicBezTo>
                  <a:pt x="166" y="0"/>
                  <a:pt x="164" y="0"/>
                  <a:pt x="161" y="0"/>
                </a:cubicBezTo>
                <a:cubicBezTo>
                  <a:pt x="160" y="1"/>
                  <a:pt x="158" y="2"/>
                  <a:pt x="157" y="3"/>
                </a:cubicBezTo>
                <a:cubicBezTo>
                  <a:pt x="156" y="4"/>
                  <a:pt x="154" y="5"/>
                  <a:pt x="153" y="5"/>
                </a:cubicBezTo>
                <a:cubicBezTo>
                  <a:pt x="150" y="7"/>
                  <a:pt x="148" y="9"/>
                  <a:pt x="146" y="10"/>
                </a:cubicBezTo>
                <a:cubicBezTo>
                  <a:pt x="142" y="14"/>
                  <a:pt x="137" y="17"/>
                  <a:pt x="134" y="21"/>
                </a:cubicBezTo>
                <a:cubicBezTo>
                  <a:pt x="133" y="23"/>
                  <a:pt x="134" y="27"/>
                  <a:pt x="132" y="30"/>
                </a:cubicBezTo>
                <a:cubicBezTo>
                  <a:pt x="131" y="32"/>
                  <a:pt x="129" y="34"/>
                  <a:pt x="126" y="36"/>
                </a:cubicBezTo>
                <a:cubicBezTo>
                  <a:pt x="124" y="37"/>
                  <a:pt x="121" y="37"/>
                  <a:pt x="119" y="38"/>
                </a:cubicBezTo>
                <a:cubicBezTo>
                  <a:pt x="117" y="41"/>
                  <a:pt x="118" y="44"/>
                  <a:pt x="117" y="47"/>
                </a:cubicBezTo>
                <a:cubicBezTo>
                  <a:pt x="116" y="49"/>
                  <a:pt x="116" y="51"/>
                  <a:pt x="115" y="53"/>
                </a:cubicBezTo>
                <a:cubicBezTo>
                  <a:pt x="112" y="54"/>
                  <a:pt x="109" y="54"/>
                  <a:pt x="106" y="54"/>
                </a:cubicBezTo>
                <a:cubicBezTo>
                  <a:pt x="105" y="55"/>
                  <a:pt x="104" y="55"/>
                  <a:pt x="102" y="55"/>
                </a:cubicBezTo>
                <a:cubicBezTo>
                  <a:pt x="100" y="55"/>
                  <a:pt x="97" y="54"/>
                  <a:pt x="95" y="53"/>
                </a:cubicBezTo>
                <a:cubicBezTo>
                  <a:pt x="93" y="51"/>
                  <a:pt x="93" y="48"/>
                  <a:pt x="91" y="47"/>
                </a:cubicBezTo>
                <a:cubicBezTo>
                  <a:pt x="90" y="46"/>
                  <a:pt x="88" y="46"/>
                  <a:pt x="86" y="47"/>
                </a:cubicBezTo>
                <a:cubicBezTo>
                  <a:pt x="84" y="47"/>
                  <a:pt x="82" y="48"/>
                  <a:pt x="81" y="49"/>
                </a:cubicBezTo>
                <a:cubicBezTo>
                  <a:pt x="80" y="52"/>
                  <a:pt x="80" y="55"/>
                  <a:pt x="78" y="57"/>
                </a:cubicBezTo>
                <a:cubicBezTo>
                  <a:pt x="77" y="59"/>
                  <a:pt x="76" y="61"/>
                  <a:pt x="74" y="62"/>
                </a:cubicBezTo>
                <a:cubicBezTo>
                  <a:pt x="72" y="64"/>
                  <a:pt x="69" y="65"/>
                  <a:pt x="67" y="67"/>
                </a:cubicBezTo>
                <a:cubicBezTo>
                  <a:pt x="66" y="67"/>
                  <a:pt x="67" y="70"/>
                  <a:pt x="66" y="70"/>
                </a:cubicBezTo>
                <a:cubicBezTo>
                  <a:pt x="63" y="71"/>
                  <a:pt x="60" y="69"/>
                  <a:pt x="57" y="69"/>
                </a:cubicBezTo>
                <a:cubicBezTo>
                  <a:pt x="55" y="70"/>
                  <a:pt x="53" y="72"/>
                  <a:pt x="52" y="71"/>
                </a:cubicBezTo>
                <a:cubicBezTo>
                  <a:pt x="50" y="70"/>
                  <a:pt x="50" y="68"/>
                  <a:pt x="50" y="66"/>
                </a:cubicBezTo>
                <a:cubicBezTo>
                  <a:pt x="51" y="63"/>
                  <a:pt x="54" y="61"/>
                  <a:pt x="54" y="58"/>
                </a:cubicBezTo>
                <a:cubicBezTo>
                  <a:pt x="54" y="56"/>
                  <a:pt x="52" y="55"/>
                  <a:pt x="51" y="53"/>
                </a:cubicBezTo>
                <a:cubicBezTo>
                  <a:pt x="50" y="50"/>
                  <a:pt x="51" y="47"/>
                  <a:pt x="49" y="44"/>
                </a:cubicBezTo>
                <a:cubicBezTo>
                  <a:pt x="48" y="42"/>
                  <a:pt x="46" y="41"/>
                  <a:pt x="45" y="40"/>
                </a:cubicBezTo>
                <a:lnTo>
                  <a:pt x="44" y="96"/>
                </a:lnTo>
                <a:cubicBezTo>
                  <a:pt x="43" y="97"/>
                  <a:pt x="42" y="98"/>
                  <a:pt x="41" y="99"/>
                </a:cubicBezTo>
                <a:cubicBezTo>
                  <a:pt x="39" y="100"/>
                  <a:pt x="38" y="100"/>
                  <a:pt x="37" y="101"/>
                </a:cubicBezTo>
                <a:cubicBezTo>
                  <a:pt x="36" y="102"/>
                  <a:pt x="35" y="104"/>
                  <a:pt x="34" y="104"/>
                </a:cubicBezTo>
                <a:cubicBezTo>
                  <a:pt x="32" y="105"/>
                  <a:pt x="30" y="102"/>
                  <a:pt x="28" y="102"/>
                </a:cubicBezTo>
                <a:cubicBezTo>
                  <a:pt x="25" y="102"/>
                  <a:pt x="23" y="104"/>
                  <a:pt x="20" y="104"/>
                </a:cubicBezTo>
                <a:cubicBezTo>
                  <a:pt x="18" y="103"/>
                  <a:pt x="15" y="103"/>
                  <a:pt x="13" y="101"/>
                </a:cubicBezTo>
                <a:cubicBezTo>
                  <a:pt x="11" y="100"/>
                  <a:pt x="12" y="97"/>
                  <a:pt x="11" y="95"/>
                </a:cubicBezTo>
                <a:cubicBezTo>
                  <a:pt x="10" y="93"/>
                  <a:pt x="9" y="90"/>
                  <a:pt x="7" y="90"/>
                </a:cubicBezTo>
                <a:cubicBezTo>
                  <a:pt x="6" y="89"/>
                  <a:pt x="4" y="91"/>
                  <a:pt x="4" y="92"/>
                </a:cubicBezTo>
                <a:cubicBezTo>
                  <a:pt x="3" y="94"/>
                  <a:pt x="4" y="96"/>
                  <a:pt x="4" y="98"/>
                </a:cubicBezTo>
                <a:cubicBezTo>
                  <a:pt x="3" y="98"/>
                  <a:pt x="1" y="98"/>
                  <a:pt x="0" y="98"/>
                </a:cubicBezTo>
                <a:cubicBezTo>
                  <a:pt x="1" y="102"/>
                  <a:pt x="2" y="104"/>
                  <a:pt x="3" y="108"/>
                </a:cubicBezTo>
                <a:cubicBezTo>
                  <a:pt x="5" y="112"/>
                  <a:pt x="6" y="116"/>
                  <a:pt x="8" y="120"/>
                </a:cubicBezTo>
                <a:cubicBezTo>
                  <a:pt x="11" y="127"/>
                  <a:pt x="14" y="133"/>
                  <a:pt x="16" y="140"/>
                </a:cubicBezTo>
                <a:cubicBezTo>
                  <a:pt x="18" y="144"/>
                  <a:pt x="21" y="148"/>
                  <a:pt x="22" y="153"/>
                </a:cubicBezTo>
                <a:cubicBezTo>
                  <a:pt x="22" y="156"/>
                  <a:pt x="23" y="160"/>
                  <a:pt x="21" y="163"/>
                </a:cubicBezTo>
                <a:cubicBezTo>
                  <a:pt x="20" y="164"/>
                  <a:pt x="18" y="159"/>
                  <a:pt x="17" y="160"/>
                </a:cubicBezTo>
                <a:cubicBezTo>
                  <a:pt x="15" y="161"/>
                  <a:pt x="16" y="164"/>
                  <a:pt x="17" y="166"/>
                </a:cubicBezTo>
                <a:cubicBezTo>
                  <a:pt x="18" y="170"/>
                  <a:pt x="21" y="173"/>
                  <a:pt x="22" y="177"/>
                </a:cubicBezTo>
                <a:cubicBezTo>
                  <a:pt x="23" y="178"/>
                  <a:pt x="22" y="180"/>
                  <a:pt x="22" y="181"/>
                </a:cubicBezTo>
                <a:cubicBezTo>
                  <a:pt x="23" y="182"/>
                  <a:pt x="24" y="182"/>
                  <a:pt x="25" y="183"/>
                </a:cubicBezTo>
                <a:cubicBezTo>
                  <a:pt x="26" y="184"/>
                  <a:pt x="27" y="186"/>
                  <a:pt x="28" y="187"/>
                </a:cubicBezTo>
                <a:cubicBezTo>
                  <a:pt x="31" y="189"/>
                  <a:pt x="33" y="190"/>
                  <a:pt x="36" y="192"/>
                </a:cubicBezTo>
                <a:cubicBezTo>
                  <a:pt x="38" y="193"/>
                  <a:pt x="39" y="196"/>
                  <a:pt x="41" y="196"/>
                </a:cubicBezTo>
                <a:cubicBezTo>
                  <a:pt x="43" y="197"/>
                  <a:pt x="44" y="194"/>
                  <a:pt x="45" y="193"/>
                </a:cubicBezTo>
                <a:cubicBezTo>
                  <a:pt x="48" y="191"/>
                  <a:pt x="51" y="189"/>
                  <a:pt x="54" y="188"/>
                </a:cubicBezTo>
                <a:cubicBezTo>
                  <a:pt x="57" y="188"/>
                  <a:pt x="60" y="189"/>
                  <a:pt x="62" y="188"/>
                </a:cubicBezTo>
                <a:cubicBezTo>
                  <a:pt x="64" y="188"/>
                  <a:pt x="65" y="186"/>
                  <a:pt x="67" y="185"/>
                </a:cubicBezTo>
                <a:cubicBezTo>
                  <a:pt x="69" y="184"/>
                  <a:pt x="70" y="182"/>
                  <a:pt x="72" y="182"/>
                </a:cubicBezTo>
                <a:cubicBezTo>
                  <a:pt x="75" y="182"/>
                  <a:pt x="79" y="185"/>
                  <a:pt x="83" y="185"/>
                </a:cubicBezTo>
                <a:cubicBezTo>
                  <a:pt x="85" y="185"/>
                  <a:pt x="86" y="181"/>
                  <a:pt x="87" y="181"/>
                </a:cubicBezTo>
                <a:cubicBezTo>
                  <a:pt x="92" y="181"/>
                  <a:pt x="96" y="185"/>
                  <a:pt x="101" y="185"/>
                </a:cubicBezTo>
                <a:cubicBezTo>
                  <a:pt x="103" y="185"/>
                  <a:pt x="102" y="182"/>
                  <a:pt x="104" y="182"/>
                </a:cubicBezTo>
                <a:cubicBezTo>
                  <a:pt x="106" y="181"/>
                  <a:pt x="109" y="183"/>
                  <a:pt x="112" y="182"/>
                </a:cubicBezTo>
                <a:cubicBezTo>
                  <a:pt x="113" y="182"/>
                  <a:pt x="113" y="179"/>
                  <a:pt x="114" y="178"/>
                </a:cubicBezTo>
                <a:cubicBezTo>
                  <a:pt x="117" y="177"/>
                  <a:pt x="120" y="179"/>
                  <a:pt x="123" y="178"/>
                </a:cubicBezTo>
                <a:cubicBezTo>
                  <a:pt x="126" y="177"/>
                  <a:pt x="128" y="176"/>
                  <a:pt x="131" y="174"/>
                </a:cubicBezTo>
                <a:cubicBezTo>
                  <a:pt x="135" y="172"/>
                  <a:pt x="138" y="169"/>
                  <a:pt x="141" y="167"/>
                </a:cubicBezTo>
                <a:cubicBezTo>
                  <a:pt x="144" y="164"/>
                  <a:pt x="146" y="161"/>
                  <a:pt x="149" y="158"/>
                </a:cubicBezTo>
                <a:cubicBezTo>
                  <a:pt x="153" y="154"/>
                  <a:pt x="156" y="151"/>
                  <a:pt x="159" y="148"/>
                </a:cubicBezTo>
                <a:cubicBezTo>
                  <a:pt x="160" y="146"/>
                  <a:pt x="162" y="144"/>
                  <a:pt x="164" y="143"/>
                </a:cubicBezTo>
                <a:cubicBezTo>
                  <a:pt x="167" y="140"/>
                  <a:pt x="170" y="137"/>
                  <a:pt x="172" y="134"/>
                </a:cubicBezTo>
                <a:cubicBezTo>
                  <a:pt x="175" y="131"/>
                  <a:pt x="177" y="126"/>
                  <a:pt x="178" y="122"/>
                </a:cubicBezTo>
                <a:cubicBezTo>
                  <a:pt x="180" y="118"/>
                  <a:pt x="181" y="114"/>
                  <a:pt x="183" y="111"/>
                </a:cubicBezTo>
                <a:cubicBezTo>
                  <a:pt x="184" y="109"/>
                  <a:pt x="186" y="107"/>
                  <a:pt x="188" y="106"/>
                </a:cubicBezTo>
                <a:cubicBezTo>
                  <a:pt x="190" y="104"/>
                  <a:pt x="194" y="103"/>
                  <a:pt x="196" y="101"/>
                </a:cubicBezTo>
                <a:cubicBezTo>
                  <a:pt x="198" y="98"/>
                  <a:pt x="199" y="96"/>
                  <a:pt x="200" y="93"/>
                </a:cubicBezTo>
                <a:cubicBezTo>
                  <a:pt x="201" y="89"/>
                  <a:pt x="202" y="85"/>
                  <a:pt x="203" y="81"/>
                </a:cubicBezTo>
                <a:cubicBezTo>
                  <a:pt x="204" y="78"/>
                  <a:pt x="205" y="75"/>
                  <a:pt x="206" y="72"/>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795" name="Google Shape;1795;p212"/>
          <p:cNvSpPr/>
          <p:nvPr/>
        </p:nvSpPr>
        <p:spPr>
          <a:xfrm>
            <a:off x="5090899" y="4197604"/>
            <a:ext cx="29181" cy="40532"/>
          </a:xfrm>
          <a:custGeom>
            <a:avLst/>
            <a:gdLst/>
            <a:ahLst/>
            <a:cxnLst/>
            <a:rect l="l" t="t" r="r" b="b"/>
            <a:pathLst>
              <a:path w="18" h="24" extrusionOk="0">
                <a:moveTo>
                  <a:pt x="18" y="16"/>
                </a:moveTo>
                <a:cubicBezTo>
                  <a:pt x="18" y="14"/>
                  <a:pt x="18" y="13"/>
                  <a:pt x="18" y="11"/>
                </a:cubicBezTo>
                <a:cubicBezTo>
                  <a:pt x="18" y="9"/>
                  <a:pt x="17" y="7"/>
                  <a:pt x="18" y="5"/>
                </a:cubicBezTo>
                <a:cubicBezTo>
                  <a:pt x="15" y="3"/>
                  <a:pt x="12" y="0"/>
                  <a:pt x="9" y="0"/>
                </a:cubicBezTo>
                <a:cubicBezTo>
                  <a:pt x="7" y="0"/>
                  <a:pt x="6" y="2"/>
                  <a:pt x="4" y="4"/>
                </a:cubicBezTo>
                <a:cubicBezTo>
                  <a:pt x="3" y="6"/>
                  <a:pt x="1" y="8"/>
                  <a:pt x="1" y="10"/>
                </a:cubicBezTo>
                <a:cubicBezTo>
                  <a:pt x="0" y="12"/>
                  <a:pt x="0" y="15"/>
                  <a:pt x="1" y="17"/>
                </a:cubicBezTo>
                <a:cubicBezTo>
                  <a:pt x="2" y="19"/>
                  <a:pt x="4" y="21"/>
                  <a:pt x="7" y="22"/>
                </a:cubicBezTo>
                <a:cubicBezTo>
                  <a:pt x="8" y="23"/>
                  <a:pt x="11" y="24"/>
                  <a:pt x="13" y="24"/>
                </a:cubicBezTo>
                <a:cubicBezTo>
                  <a:pt x="14" y="24"/>
                  <a:pt x="15" y="23"/>
                  <a:pt x="16" y="22"/>
                </a:cubicBezTo>
                <a:cubicBezTo>
                  <a:pt x="17" y="21"/>
                  <a:pt x="18" y="19"/>
                  <a:pt x="18" y="16"/>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796" name="Google Shape;1796;p212"/>
          <p:cNvSpPr/>
          <p:nvPr/>
        </p:nvSpPr>
        <p:spPr>
          <a:xfrm>
            <a:off x="4714208" y="3975373"/>
            <a:ext cx="271909" cy="306091"/>
          </a:xfrm>
          <a:custGeom>
            <a:avLst/>
            <a:gdLst/>
            <a:ahLst/>
            <a:cxnLst/>
            <a:rect l="l" t="t" r="r" b="b"/>
            <a:pathLst>
              <a:path w="171" h="182" extrusionOk="0">
                <a:moveTo>
                  <a:pt x="171" y="15"/>
                </a:moveTo>
                <a:cubicBezTo>
                  <a:pt x="169" y="14"/>
                  <a:pt x="167" y="14"/>
                  <a:pt x="166" y="14"/>
                </a:cubicBezTo>
                <a:cubicBezTo>
                  <a:pt x="165" y="15"/>
                  <a:pt x="164" y="17"/>
                  <a:pt x="163" y="17"/>
                </a:cubicBezTo>
                <a:cubicBezTo>
                  <a:pt x="161" y="17"/>
                  <a:pt x="160" y="15"/>
                  <a:pt x="159" y="15"/>
                </a:cubicBezTo>
                <a:cubicBezTo>
                  <a:pt x="156" y="17"/>
                  <a:pt x="155" y="21"/>
                  <a:pt x="153" y="23"/>
                </a:cubicBezTo>
                <a:cubicBezTo>
                  <a:pt x="152" y="24"/>
                  <a:pt x="150" y="24"/>
                  <a:pt x="148" y="23"/>
                </a:cubicBezTo>
                <a:cubicBezTo>
                  <a:pt x="146" y="22"/>
                  <a:pt x="146" y="18"/>
                  <a:pt x="143" y="17"/>
                </a:cubicBezTo>
                <a:cubicBezTo>
                  <a:pt x="141" y="16"/>
                  <a:pt x="138" y="17"/>
                  <a:pt x="135" y="18"/>
                </a:cubicBezTo>
                <a:cubicBezTo>
                  <a:pt x="131" y="18"/>
                  <a:pt x="127" y="21"/>
                  <a:pt x="123" y="21"/>
                </a:cubicBezTo>
                <a:lnTo>
                  <a:pt x="118" y="21"/>
                </a:lnTo>
                <a:lnTo>
                  <a:pt x="118" y="75"/>
                </a:lnTo>
                <a:lnTo>
                  <a:pt x="104" y="75"/>
                </a:lnTo>
                <a:lnTo>
                  <a:pt x="104" y="117"/>
                </a:lnTo>
                <a:lnTo>
                  <a:pt x="103" y="173"/>
                </a:lnTo>
                <a:cubicBezTo>
                  <a:pt x="102" y="174"/>
                  <a:pt x="101" y="175"/>
                  <a:pt x="100" y="176"/>
                </a:cubicBezTo>
                <a:cubicBezTo>
                  <a:pt x="98" y="177"/>
                  <a:pt x="97" y="177"/>
                  <a:pt x="96" y="178"/>
                </a:cubicBezTo>
                <a:cubicBezTo>
                  <a:pt x="95" y="179"/>
                  <a:pt x="94" y="181"/>
                  <a:pt x="93" y="181"/>
                </a:cubicBezTo>
                <a:cubicBezTo>
                  <a:pt x="91" y="182"/>
                  <a:pt x="89" y="179"/>
                  <a:pt x="87" y="179"/>
                </a:cubicBezTo>
                <a:cubicBezTo>
                  <a:pt x="84" y="179"/>
                  <a:pt x="82" y="181"/>
                  <a:pt x="79" y="181"/>
                </a:cubicBezTo>
                <a:cubicBezTo>
                  <a:pt x="77" y="180"/>
                  <a:pt x="74" y="180"/>
                  <a:pt x="72" y="178"/>
                </a:cubicBezTo>
                <a:cubicBezTo>
                  <a:pt x="70" y="177"/>
                  <a:pt x="71" y="174"/>
                  <a:pt x="70" y="172"/>
                </a:cubicBezTo>
                <a:cubicBezTo>
                  <a:pt x="69" y="170"/>
                  <a:pt x="68" y="167"/>
                  <a:pt x="66" y="167"/>
                </a:cubicBezTo>
                <a:cubicBezTo>
                  <a:pt x="65" y="166"/>
                  <a:pt x="63" y="168"/>
                  <a:pt x="63" y="169"/>
                </a:cubicBezTo>
                <a:cubicBezTo>
                  <a:pt x="62" y="171"/>
                  <a:pt x="63" y="173"/>
                  <a:pt x="63" y="175"/>
                </a:cubicBezTo>
                <a:cubicBezTo>
                  <a:pt x="62" y="175"/>
                  <a:pt x="60" y="175"/>
                  <a:pt x="59" y="175"/>
                </a:cubicBezTo>
                <a:cubicBezTo>
                  <a:pt x="56" y="173"/>
                  <a:pt x="53" y="171"/>
                  <a:pt x="50" y="168"/>
                </a:cubicBezTo>
                <a:cubicBezTo>
                  <a:pt x="48" y="164"/>
                  <a:pt x="46" y="159"/>
                  <a:pt x="44" y="154"/>
                </a:cubicBezTo>
                <a:cubicBezTo>
                  <a:pt x="44" y="152"/>
                  <a:pt x="44" y="149"/>
                  <a:pt x="44" y="146"/>
                </a:cubicBezTo>
                <a:cubicBezTo>
                  <a:pt x="43" y="143"/>
                  <a:pt x="41" y="142"/>
                  <a:pt x="40" y="140"/>
                </a:cubicBezTo>
                <a:cubicBezTo>
                  <a:pt x="40" y="138"/>
                  <a:pt x="41" y="137"/>
                  <a:pt x="41" y="135"/>
                </a:cubicBezTo>
                <a:cubicBezTo>
                  <a:pt x="40" y="133"/>
                  <a:pt x="39" y="132"/>
                  <a:pt x="39" y="130"/>
                </a:cubicBezTo>
                <a:cubicBezTo>
                  <a:pt x="38" y="127"/>
                  <a:pt x="39" y="125"/>
                  <a:pt x="39" y="123"/>
                </a:cubicBezTo>
                <a:cubicBezTo>
                  <a:pt x="38" y="120"/>
                  <a:pt x="37" y="117"/>
                  <a:pt x="37" y="114"/>
                </a:cubicBezTo>
                <a:cubicBezTo>
                  <a:pt x="36" y="110"/>
                  <a:pt x="35" y="107"/>
                  <a:pt x="35" y="103"/>
                </a:cubicBezTo>
                <a:cubicBezTo>
                  <a:pt x="35" y="99"/>
                  <a:pt x="34" y="96"/>
                  <a:pt x="35" y="92"/>
                </a:cubicBezTo>
                <a:cubicBezTo>
                  <a:pt x="35" y="89"/>
                  <a:pt x="38" y="87"/>
                  <a:pt x="37" y="85"/>
                </a:cubicBezTo>
                <a:cubicBezTo>
                  <a:pt x="35" y="79"/>
                  <a:pt x="30" y="76"/>
                  <a:pt x="26" y="71"/>
                </a:cubicBezTo>
                <a:cubicBezTo>
                  <a:pt x="24" y="67"/>
                  <a:pt x="21" y="63"/>
                  <a:pt x="20" y="59"/>
                </a:cubicBezTo>
                <a:cubicBezTo>
                  <a:pt x="19" y="56"/>
                  <a:pt x="21" y="52"/>
                  <a:pt x="20" y="49"/>
                </a:cubicBezTo>
                <a:cubicBezTo>
                  <a:pt x="18" y="46"/>
                  <a:pt x="15" y="44"/>
                  <a:pt x="13" y="41"/>
                </a:cubicBezTo>
                <a:cubicBezTo>
                  <a:pt x="12" y="38"/>
                  <a:pt x="12" y="34"/>
                  <a:pt x="10" y="31"/>
                </a:cubicBezTo>
                <a:cubicBezTo>
                  <a:pt x="7" y="26"/>
                  <a:pt x="3" y="23"/>
                  <a:pt x="1" y="19"/>
                </a:cubicBezTo>
                <a:cubicBezTo>
                  <a:pt x="0" y="16"/>
                  <a:pt x="0" y="13"/>
                  <a:pt x="0" y="10"/>
                </a:cubicBezTo>
                <a:cubicBezTo>
                  <a:pt x="0" y="8"/>
                  <a:pt x="1" y="6"/>
                  <a:pt x="2" y="4"/>
                </a:cubicBezTo>
                <a:cubicBezTo>
                  <a:pt x="4" y="4"/>
                  <a:pt x="6" y="4"/>
                  <a:pt x="9" y="4"/>
                </a:cubicBezTo>
                <a:cubicBezTo>
                  <a:pt x="12" y="3"/>
                  <a:pt x="14" y="0"/>
                  <a:pt x="17" y="0"/>
                </a:cubicBezTo>
                <a:cubicBezTo>
                  <a:pt x="19" y="0"/>
                  <a:pt x="22" y="1"/>
                  <a:pt x="24" y="2"/>
                </a:cubicBezTo>
                <a:cubicBezTo>
                  <a:pt x="26" y="3"/>
                  <a:pt x="28" y="6"/>
                  <a:pt x="30" y="6"/>
                </a:cubicBezTo>
                <a:cubicBezTo>
                  <a:pt x="48" y="7"/>
                  <a:pt x="67" y="4"/>
                  <a:pt x="85" y="6"/>
                </a:cubicBezTo>
                <a:cubicBezTo>
                  <a:pt x="88" y="6"/>
                  <a:pt x="89" y="10"/>
                  <a:pt x="91" y="12"/>
                </a:cubicBezTo>
                <a:cubicBezTo>
                  <a:pt x="94" y="13"/>
                  <a:pt x="96" y="14"/>
                  <a:pt x="99" y="14"/>
                </a:cubicBezTo>
                <a:cubicBezTo>
                  <a:pt x="103" y="15"/>
                  <a:pt x="107" y="16"/>
                  <a:pt x="111" y="16"/>
                </a:cubicBezTo>
                <a:cubicBezTo>
                  <a:pt x="113" y="16"/>
                  <a:pt x="116" y="14"/>
                  <a:pt x="118" y="14"/>
                </a:cubicBezTo>
                <a:cubicBezTo>
                  <a:pt x="121" y="14"/>
                  <a:pt x="124" y="16"/>
                  <a:pt x="126" y="16"/>
                </a:cubicBezTo>
                <a:cubicBezTo>
                  <a:pt x="134" y="15"/>
                  <a:pt x="142" y="12"/>
                  <a:pt x="150" y="11"/>
                </a:cubicBezTo>
                <a:cubicBezTo>
                  <a:pt x="154" y="10"/>
                  <a:pt x="157" y="9"/>
                  <a:pt x="161" y="8"/>
                </a:cubicBezTo>
                <a:cubicBezTo>
                  <a:pt x="163" y="8"/>
                  <a:pt x="165" y="8"/>
                  <a:pt x="166" y="9"/>
                </a:cubicBezTo>
                <a:cubicBezTo>
                  <a:pt x="168" y="10"/>
                  <a:pt x="169" y="13"/>
                  <a:pt x="171" y="15"/>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797" name="Google Shape;1797;p212"/>
          <p:cNvSpPr/>
          <p:nvPr/>
        </p:nvSpPr>
        <p:spPr>
          <a:xfrm>
            <a:off x="4880005" y="3999133"/>
            <a:ext cx="184367" cy="226425"/>
          </a:xfrm>
          <a:custGeom>
            <a:avLst/>
            <a:gdLst/>
            <a:ahLst/>
            <a:cxnLst/>
            <a:rect l="l" t="t" r="r" b="b"/>
            <a:pathLst>
              <a:path w="116" h="135" extrusionOk="0">
                <a:moveTo>
                  <a:pt x="116" y="63"/>
                </a:moveTo>
                <a:cubicBezTo>
                  <a:pt x="115" y="63"/>
                  <a:pt x="115" y="62"/>
                  <a:pt x="114" y="61"/>
                </a:cubicBezTo>
                <a:cubicBezTo>
                  <a:pt x="114" y="60"/>
                  <a:pt x="115" y="58"/>
                  <a:pt x="114" y="58"/>
                </a:cubicBezTo>
                <a:cubicBezTo>
                  <a:pt x="112" y="56"/>
                  <a:pt x="110" y="56"/>
                  <a:pt x="107" y="55"/>
                </a:cubicBezTo>
                <a:cubicBezTo>
                  <a:pt x="105" y="54"/>
                  <a:pt x="103" y="56"/>
                  <a:pt x="101" y="54"/>
                </a:cubicBezTo>
                <a:cubicBezTo>
                  <a:pt x="99" y="53"/>
                  <a:pt x="98" y="51"/>
                  <a:pt x="97" y="48"/>
                </a:cubicBezTo>
                <a:cubicBezTo>
                  <a:pt x="97" y="45"/>
                  <a:pt x="99" y="41"/>
                  <a:pt x="97" y="39"/>
                </a:cubicBezTo>
                <a:cubicBezTo>
                  <a:pt x="97" y="37"/>
                  <a:pt x="94" y="40"/>
                  <a:pt x="93" y="39"/>
                </a:cubicBezTo>
                <a:cubicBezTo>
                  <a:pt x="92" y="37"/>
                  <a:pt x="94" y="35"/>
                  <a:pt x="93" y="33"/>
                </a:cubicBezTo>
                <a:cubicBezTo>
                  <a:pt x="90" y="31"/>
                  <a:pt x="86" y="29"/>
                  <a:pt x="83" y="27"/>
                </a:cubicBezTo>
                <a:cubicBezTo>
                  <a:pt x="81" y="26"/>
                  <a:pt x="79" y="27"/>
                  <a:pt x="78" y="25"/>
                </a:cubicBezTo>
                <a:cubicBezTo>
                  <a:pt x="76" y="22"/>
                  <a:pt x="76" y="18"/>
                  <a:pt x="75" y="15"/>
                </a:cubicBezTo>
                <a:cubicBezTo>
                  <a:pt x="74" y="13"/>
                  <a:pt x="73" y="11"/>
                  <a:pt x="71" y="9"/>
                </a:cubicBezTo>
                <a:cubicBezTo>
                  <a:pt x="70" y="6"/>
                  <a:pt x="68" y="3"/>
                  <a:pt x="67" y="1"/>
                </a:cubicBezTo>
                <a:cubicBezTo>
                  <a:pt x="65" y="0"/>
                  <a:pt x="63" y="0"/>
                  <a:pt x="62" y="0"/>
                </a:cubicBezTo>
                <a:cubicBezTo>
                  <a:pt x="61" y="1"/>
                  <a:pt x="60" y="3"/>
                  <a:pt x="59" y="3"/>
                </a:cubicBezTo>
                <a:cubicBezTo>
                  <a:pt x="57" y="3"/>
                  <a:pt x="56" y="1"/>
                  <a:pt x="55" y="1"/>
                </a:cubicBezTo>
                <a:cubicBezTo>
                  <a:pt x="52" y="3"/>
                  <a:pt x="51" y="7"/>
                  <a:pt x="49" y="9"/>
                </a:cubicBezTo>
                <a:cubicBezTo>
                  <a:pt x="48" y="10"/>
                  <a:pt x="46" y="10"/>
                  <a:pt x="44" y="9"/>
                </a:cubicBezTo>
                <a:cubicBezTo>
                  <a:pt x="42" y="8"/>
                  <a:pt x="42" y="4"/>
                  <a:pt x="39" y="3"/>
                </a:cubicBezTo>
                <a:cubicBezTo>
                  <a:pt x="37" y="2"/>
                  <a:pt x="34" y="3"/>
                  <a:pt x="31" y="4"/>
                </a:cubicBezTo>
                <a:cubicBezTo>
                  <a:pt x="27" y="4"/>
                  <a:pt x="23" y="7"/>
                  <a:pt x="19" y="7"/>
                </a:cubicBezTo>
                <a:lnTo>
                  <a:pt x="14" y="7"/>
                </a:lnTo>
                <a:lnTo>
                  <a:pt x="14" y="61"/>
                </a:lnTo>
                <a:lnTo>
                  <a:pt x="0" y="61"/>
                </a:lnTo>
                <a:lnTo>
                  <a:pt x="0" y="103"/>
                </a:lnTo>
                <a:cubicBezTo>
                  <a:pt x="1" y="104"/>
                  <a:pt x="3" y="105"/>
                  <a:pt x="4" y="107"/>
                </a:cubicBezTo>
                <a:cubicBezTo>
                  <a:pt x="6" y="110"/>
                  <a:pt x="5" y="113"/>
                  <a:pt x="6" y="116"/>
                </a:cubicBezTo>
                <a:cubicBezTo>
                  <a:pt x="7" y="118"/>
                  <a:pt x="9" y="119"/>
                  <a:pt x="9" y="121"/>
                </a:cubicBezTo>
                <a:cubicBezTo>
                  <a:pt x="9" y="124"/>
                  <a:pt x="6" y="126"/>
                  <a:pt x="5" y="129"/>
                </a:cubicBezTo>
                <a:cubicBezTo>
                  <a:pt x="5" y="131"/>
                  <a:pt x="5" y="133"/>
                  <a:pt x="7" y="134"/>
                </a:cubicBezTo>
                <a:cubicBezTo>
                  <a:pt x="8" y="135"/>
                  <a:pt x="10" y="133"/>
                  <a:pt x="12" y="132"/>
                </a:cubicBezTo>
                <a:cubicBezTo>
                  <a:pt x="15" y="132"/>
                  <a:pt x="18" y="134"/>
                  <a:pt x="21" y="133"/>
                </a:cubicBezTo>
                <a:cubicBezTo>
                  <a:pt x="22" y="133"/>
                  <a:pt x="21" y="130"/>
                  <a:pt x="22" y="130"/>
                </a:cubicBezTo>
                <a:cubicBezTo>
                  <a:pt x="24" y="128"/>
                  <a:pt x="27" y="127"/>
                  <a:pt x="29" y="125"/>
                </a:cubicBezTo>
                <a:cubicBezTo>
                  <a:pt x="31" y="124"/>
                  <a:pt x="32" y="122"/>
                  <a:pt x="33" y="120"/>
                </a:cubicBezTo>
                <a:cubicBezTo>
                  <a:pt x="35" y="118"/>
                  <a:pt x="35" y="115"/>
                  <a:pt x="36" y="112"/>
                </a:cubicBezTo>
                <a:cubicBezTo>
                  <a:pt x="37" y="111"/>
                  <a:pt x="39" y="110"/>
                  <a:pt x="41" y="110"/>
                </a:cubicBezTo>
                <a:cubicBezTo>
                  <a:pt x="43" y="109"/>
                  <a:pt x="45" y="109"/>
                  <a:pt x="46" y="110"/>
                </a:cubicBezTo>
                <a:cubicBezTo>
                  <a:pt x="48" y="111"/>
                  <a:pt x="48" y="114"/>
                  <a:pt x="50" y="116"/>
                </a:cubicBezTo>
                <a:cubicBezTo>
                  <a:pt x="52" y="117"/>
                  <a:pt x="55" y="118"/>
                  <a:pt x="57" y="118"/>
                </a:cubicBezTo>
                <a:cubicBezTo>
                  <a:pt x="59" y="118"/>
                  <a:pt x="60" y="118"/>
                  <a:pt x="61" y="117"/>
                </a:cubicBezTo>
                <a:cubicBezTo>
                  <a:pt x="64" y="117"/>
                  <a:pt x="67" y="117"/>
                  <a:pt x="70" y="116"/>
                </a:cubicBezTo>
                <a:cubicBezTo>
                  <a:pt x="71" y="114"/>
                  <a:pt x="71" y="112"/>
                  <a:pt x="72" y="110"/>
                </a:cubicBezTo>
                <a:cubicBezTo>
                  <a:pt x="73" y="107"/>
                  <a:pt x="72" y="104"/>
                  <a:pt x="74" y="101"/>
                </a:cubicBezTo>
                <a:cubicBezTo>
                  <a:pt x="76" y="100"/>
                  <a:pt x="79" y="100"/>
                  <a:pt x="81" y="99"/>
                </a:cubicBezTo>
                <a:cubicBezTo>
                  <a:pt x="84" y="97"/>
                  <a:pt x="86" y="95"/>
                  <a:pt x="87" y="93"/>
                </a:cubicBezTo>
                <a:cubicBezTo>
                  <a:pt x="89" y="90"/>
                  <a:pt x="88" y="86"/>
                  <a:pt x="89" y="84"/>
                </a:cubicBezTo>
                <a:cubicBezTo>
                  <a:pt x="92" y="80"/>
                  <a:pt x="97" y="77"/>
                  <a:pt x="101" y="73"/>
                </a:cubicBezTo>
                <a:cubicBezTo>
                  <a:pt x="103" y="72"/>
                  <a:pt x="105" y="70"/>
                  <a:pt x="108" y="68"/>
                </a:cubicBezTo>
                <a:cubicBezTo>
                  <a:pt x="109" y="68"/>
                  <a:pt x="111" y="67"/>
                  <a:pt x="112" y="66"/>
                </a:cubicBezTo>
                <a:cubicBezTo>
                  <a:pt x="113" y="65"/>
                  <a:pt x="115" y="64"/>
                  <a:pt x="116" y="63"/>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798" name="Google Shape;1798;p212"/>
          <p:cNvSpPr/>
          <p:nvPr/>
        </p:nvSpPr>
        <p:spPr>
          <a:xfrm>
            <a:off x="4986116" y="3941828"/>
            <a:ext cx="156511" cy="171916"/>
          </a:xfrm>
          <a:custGeom>
            <a:avLst/>
            <a:gdLst/>
            <a:ahLst/>
            <a:cxnLst/>
            <a:rect l="l" t="t" r="r" b="b"/>
            <a:pathLst>
              <a:path w="98" h="102" extrusionOk="0">
                <a:moveTo>
                  <a:pt x="76" y="101"/>
                </a:moveTo>
                <a:cubicBezTo>
                  <a:pt x="80" y="96"/>
                  <a:pt x="86" y="91"/>
                  <a:pt x="90" y="85"/>
                </a:cubicBezTo>
                <a:cubicBezTo>
                  <a:pt x="91" y="83"/>
                  <a:pt x="89" y="79"/>
                  <a:pt x="90" y="76"/>
                </a:cubicBezTo>
                <a:cubicBezTo>
                  <a:pt x="90" y="75"/>
                  <a:pt x="91" y="74"/>
                  <a:pt x="92" y="73"/>
                </a:cubicBezTo>
                <a:cubicBezTo>
                  <a:pt x="93" y="72"/>
                  <a:pt x="93" y="70"/>
                  <a:pt x="94" y="68"/>
                </a:cubicBezTo>
                <a:cubicBezTo>
                  <a:pt x="95" y="67"/>
                  <a:pt x="97" y="65"/>
                  <a:pt x="97" y="63"/>
                </a:cubicBezTo>
                <a:cubicBezTo>
                  <a:pt x="97" y="62"/>
                  <a:pt x="94" y="61"/>
                  <a:pt x="93" y="60"/>
                </a:cubicBezTo>
                <a:cubicBezTo>
                  <a:pt x="93" y="59"/>
                  <a:pt x="94" y="57"/>
                  <a:pt x="94" y="56"/>
                </a:cubicBezTo>
                <a:cubicBezTo>
                  <a:pt x="93" y="54"/>
                  <a:pt x="91" y="53"/>
                  <a:pt x="91" y="51"/>
                </a:cubicBezTo>
                <a:cubicBezTo>
                  <a:pt x="90" y="50"/>
                  <a:pt x="92" y="50"/>
                  <a:pt x="93" y="49"/>
                </a:cubicBezTo>
                <a:cubicBezTo>
                  <a:pt x="94" y="47"/>
                  <a:pt x="97" y="45"/>
                  <a:pt x="98" y="43"/>
                </a:cubicBezTo>
                <a:cubicBezTo>
                  <a:pt x="98" y="41"/>
                  <a:pt x="96" y="39"/>
                  <a:pt x="96" y="37"/>
                </a:cubicBezTo>
                <a:cubicBezTo>
                  <a:pt x="96" y="33"/>
                  <a:pt x="97" y="30"/>
                  <a:pt x="96" y="27"/>
                </a:cubicBezTo>
                <a:cubicBezTo>
                  <a:pt x="96" y="24"/>
                  <a:pt x="95" y="20"/>
                  <a:pt x="92" y="18"/>
                </a:cubicBezTo>
                <a:cubicBezTo>
                  <a:pt x="90" y="16"/>
                  <a:pt x="86" y="17"/>
                  <a:pt x="84" y="16"/>
                </a:cubicBezTo>
                <a:cubicBezTo>
                  <a:pt x="82" y="15"/>
                  <a:pt x="82" y="13"/>
                  <a:pt x="81" y="12"/>
                </a:cubicBezTo>
                <a:cubicBezTo>
                  <a:pt x="80" y="10"/>
                  <a:pt x="79" y="9"/>
                  <a:pt x="78" y="8"/>
                </a:cubicBezTo>
                <a:cubicBezTo>
                  <a:pt x="76" y="7"/>
                  <a:pt x="74" y="7"/>
                  <a:pt x="72" y="6"/>
                </a:cubicBezTo>
                <a:cubicBezTo>
                  <a:pt x="70" y="6"/>
                  <a:pt x="67" y="7"/>
                  <a:pt x="65" y="6"/>
                </a:cubicBezTo>
                <a:cubicBezTo>
                  <a:pt x="64" y="6"/>
                  <a:pt x="63" y="5"/>
                  <a:pt x="63" y="4"/>
                </a:cubicBezTo>
                <a:cubicBezTo>
                  <a:pt x="64" y="3"/>
                  <a:pt x="65" y="2"/>
                  <a:pt x="65" y="1"/>
                </a:cubicBezTo>
                <a:cubicBezTo>
                  <a:pt x="62" y="1"/>
                  <a:pt x="60" y="0"/>
                  <a:pt x="58" y="1"/>
                </a:cubicBezTo>
                <a:cubicBezTo>
                  <a:pt x="54" y="2"/>
                  <a:pt x="49" y="4"/>
                  <a:pt x="47" y="7"/>
                </a:cubicBezTo>
                <a:cubicBezTo>
                  <a:pt x="45" y="8"/>
                  <a:pt x="48" y="12"/>
                  <a:pt x="46" y="14"/>
                </a:cubicBezTo>
                <a:cubicBezTo>
                  <a:pt x="43" y="17"/>
                  <a:pt x="39" y="17"/>
                  <a:pt x="36" y="20"/>
                </a:cubicBezTo>
                <a:cubicBezTo>
                  <a:pt x="34" y="21"/>
                  <a:pt x="32" y="23"/>
                  <a:pt x="30" y="25"/>
                </a:cubicBezTo>
                <a:cubicBezTo>
                  <a:pt x="29" y="27"/>
                  <a:pt x="28" y="29"/>
                  <a:pt x="27" y="31"/>
                </a:cubicBezTo>
                <a:cubicBezTo>
                  <a:pt x="25" y="33"/>
                  <a:pt x="24" y="35"/>
                  <a:pt x="22" y="36"/>
                </a:cubicBezTo>
                <a:cubicBezTo>
                  <a:pt x="20" y="37"/>
                  <a:pt x="18" y="38"/>
                  <a:pt x="15" y="37"/>
                </a:cubicBezTo>
                <a:cubicBezTo>
                  <a:pt x="14" y="37"/>
                  <a:pt x="13" y="36"/>
                  <a:pt x="11" y="35"/>
                </a:cubicBezTo>
                <a:cubicBezTo>
                  <a:pt x="9" y="35"/>
                  <a:pt x="7" y="34"/>
                  <a:pt x="4" y="34"/>
                </a:cubicBezTo>
                <a:cubicBezTo>
                  <a:pt x="2" y="34"/>
                  <a:pt x="1" y="34"/>
                  <a:pt x="0" y="35"/>
                </a:cubicBezTo>
                <a:cubicBezTo>
                  <a:pt x="1" y="37"/>
                  <a:pt x="3" y="40"/>
                  <a:pt x="4" y="43"/>
                </a:cubicBezTo>
                <a:cubicBezTo>
                  <a:pt x="6" y="45"/>
                  <a:pt x="7" y="47"/>
                  <a:pt x="8" y="49"/>
                </a:cubicBezTo>
                <a:cubicBezTo>
                  <a:pt x="9" y="52"/>
                  <a:pt x="9" y="56"/>
                  <a:pt x="11" y="59"/>
                </a:cubicBezTo>
                <a:cubicBezTo>
                  <a:pt x="12" y="61"/>
                  <a:pt x="14" y="60"/>
                  <a:pt x="16" y="61"/>
                </a:cubicBezTo>
                <a:cubicBezTo>
                  <a:pt x="19" y="63"/>
                  <a:pt x="23" y="65"/>
                  <a:pt x="26" y="67"/>
                </a:cubicBezTo>
                <a:cubicBezTo>
                  <a:pt x="27" y="69"/>
                  <a:pt x="25" y="71"/>
                  <a:pt x="26" y="73"/>
                </a:cubicBezTo>
                <a:cubicBezTo>
                  <a:pt x="27" y="74"/>
                  <a:pt x="30" y="71"/>
                  <a:pt x="30" y="73"/>
                </a:cubicBezTo>
                <a:cubicBezTo>
                  <a:pt x="32" y="75"/>
                  <a:pt x="30" y="79"/>
                  <a:pt x="30" y="82"/>
                </a:cubicBezTo>
                <a:cubicBezTo>
                  <a:pt x="31" y="85"/>
                  <a:pt x="32" y="87"/>
                  <a:pt x="34" y="88"/>
                </a:cubicBezTo>
                <a:cubicBezTo>
                  <a:pt x="36" y="90"/>
                  <a:pt x="38" y="88"/>
                  <a:pt x="40" y="89"/>
                </a:cubicBezTo>
                <a:cubicBezTo>
                  <a:pt x="43" y="90"/>
                  <a:pt x="45" y="90"/>
                  <a:pt x="47" y="92"/>
                </a:cubicBezTo>
                <a:cubicBezTo>
                  <a:pt x="48" y="92"/>
                  <a:pt x="47" y="94"/>
                  <a:pt x="47" y="95"/>
                </a:cubicBezTo>
                <a:cubicBezTo>
                  <a:pt x="48" y="96"/>
                  <a:pt x="48" y="97"/>
                  <a:pt x="49" y="97"/>
                </a:cubicBezTo>
                <a:cubicBezTo>
                  <a:pt x="52" y="97"/>
                  <a:pt x="54" y="97"/>
                  <a:pt x="56" y="98"/>
                </a:cubicBezTo>
                <a:cubicBezTo>
                  <a:pt x="59" y="98"/>
                  <a:pt x="62" y="99"/>
                  <a:pt x="65" y="99"/>
                </a:cubicBezTo>
                <a:cubicBezTo>
                  <a:pt x="66" y="99"/>
                  <a:pt x="68" y="99"/>
                  <a:pt x="70" y="99"/>
                </a:cubicBezTo>
                <a:cubicBezTo>
                  <a:pt x="72" y="99"/>
                  <a:pt x="73" y="101"/>
                  <a:pt x="74" y="101"/>
                </a:cubicBezTo>
                <a:cubicBezTo>
                  <a:pt x="75" y="102"/>
                  <a:pt x="75" y="101"/>
                  <a:pt x="76" y="10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799" name="Google Shape;1799;p212"/>
          <p:cNvSpPr/>
          <p:nvPr/>
        </p:nvSpPr>
        <p:spPr>
          <a:xfrm>
            <a:off x="5086921" y="3811843"/>
            <a:ext cx="213547" cy="413713"/>
          </a:xfrm>
          <a:custGeom>
            <a:avLst/>
            <a:gdLst/>
            <a:ahLst/>
            <a:cxnLst/>
            <a:rect l="l" t="t" r="r" b="b"/>
            <a:pathLst>
              <a:path w="134" h="247" extrusionOk="0">
                <a:moveTo>
                  <a:pt x="31" y="247"/>
                </a:moveTo>
                <a:cubicBezTo>
                  <a:pt x="31" y="246"/>
                  <a:pt x="31" y="243"/>
                  <a:pt x="31" y="242"/>
                </a:cubicBezTo>
                <a:cubicBezTo>
                  <a:pt x="31" y="239"/>
                  <a:pt x="29" y="237"/>
                  <a:pt x="28" y="235"/>
                </a:cubicBezTo>
                <a:cubicBezTo>
                  <a:pt x="28" y="234"/>
                  <a:pt x="28" y="232"/>
                  <a:pt x="29" y="230"/>
                </a:cubicBezTo>
                <a:cubicBezTo>
                  <a:pt x="29" y="228"/>
                  <a:pt x="30" y="226"/>
                  <a:pt x="31" y="225"/>
                </a:cubicBezTo>
                <a:cubicBezTo>
                  <a:pt x="31" y="224"/>
                  <a:pt x="32" y="225"/>
                  <a:pt x="33" y="225"/>
                </a:cubicBezTo>
                <a:cubicBezTo>
                  <a:pt x="35" y="223"/>
                  <a:pt x="37" y="222"/>
                  <a:pt x="39" y="220"/>
                </a:cubicBezTo>
                <a:cubicBezTo>
                  <a:pt x="42" y="219"/>
                  <a:pt x="45" y="218"/>
                  <a:pt x="48" y="217"/>
                </a:cubicBezTo>
                <a:cubicBezTo>
                  <a:pt x="51" y="215"/>
                  <a:pt x="55" y="214"/>
                  <a:pt x="59" y="212"/>
                </a:cubicBezTo>
                <a:cubicBezTo>
                  <a:pt x="60" y="210"/>
                  <a:pt x="62" y="209"/>
                  <a:pt x="63" y="207"/>
                </a:cubicBezTo>
                <a:cubicBezTo>
                  <a:pt x="63" y="206"/>
                  <a:pt x="63" y="204"/>
                  <a:pt x="63" y="203"/>
                </a:cubicBezTo>
                <a:cubicBezTo>
                  <a:pt x="64" y="199"/>
                  <a:pt x="64" y="196"/>
                  <a:pt x="64" y="193"/>
                </a:cubicBezTo>
                <a:cubicBezTo>
                  <a:pt x="64" y="189"/>
                  <a:pt x="64" y="185"/>
                  <a:pt x="64" y="181"/>
                </a:cubicBezTo>
                <a:cubicBezTo>
                  <a:pt x="63" y="178"/>
                  <a:pt x="63" y="176"/>
                  <a:pt x="62" y="173"/>
                </a:cubicBezTo>
                <a:cubicBezTo>
                  <a:pt x="62" y="169"/>
                  <a:pt x="61" y="165"/>
                  <a:pt x="60" y="161"/>
                </a:cubicBezTo>
                <a:cubicBezTo>
                  <a:pt x="59" y="160"/>
                  <a:pt x="57" y="160"/>
                  <a:pt x="56" y="159"/>
                </a:cubicBezTo>
                <a:cubicBezTo>
                  <a:pt x="56" y="158"/>
                  <a:pt x="58" y="157"/>
                  <a:pt x="58" y="155"/>
                </a:cubicBezTo>
                <a:cubicBezTo>
                  <a:pt x="58" y="151"/>
                  <a:pt x="54" y="148"/>
                  <a:pt x="55" y="144"/>
                </a:cubicBezTo>
                <a:cubicBezTo>
                  <a:pt x="55" y="143"/>
                  <a:pt x="58" y="142"/>
                  <a:pt x="59" y="141"/>
                </a:cubicBezTo>
                <a:cubicBezTo>
                  <a:pt x="63" y="137"/>
                  <a:pt x="67" y="133"/>
                  <a:pt x="71" y="128"/>
                </a:cubicBezTo>
                <a:cubicBezTo>
                  <a:pt x="75" y="124"/>
                  <a:pt x="78" y="120"/>
                  <a:pt x="82" y="116"/>
                </a:cubicBezTo>
                <a:cubicBezTo>
                  <a:pt x="83" y="115"/>
                  <a:pt x="84" y="113"/>
                  <a:pt x="85" y="112"/>
                </a:cubicBezTo>
                <a:cubicBezTo>
                  <a:pt x="91" y="108"/>
                  <a:pt x="96" y="105"/>
                  <a:pt x="102" y="102"/>
                </a:cubicBezTo>
                <a:cubicBezTo>
                  <a:pt x="106" y="99"/>
                  <a:pt x="111" y="98"/>
                  <a:pt x="114" y="95"/>
                </a:cubicBezTo>
                <a:cubicBezTo>
                  <a:pt x="120" y="90"/>
                  <a:pt x="124" y="84"/>
                  <a:pt x="128" y="78"/>
                </a:cubicBezTo>
                <a:cubicBezTo>
                  <a:pt x="130" y="74"/>
                  <a:pt x="133" y="71"/>
                  <a:pt x="134" y="67"/>
                </a:cubicBezTo>
                <a:cubicBezTo>
                  <a:pt x="134" y="66"/>
                  <a:pt x="131" y="66"/>
                  <a:pt x="131" y="65"/>
                </a:cubicBezTo>
                <a:cubicBezTo>
                  <a:pt x="131" y="64"/>
                  <a:pt x="133" y="63"/>
                  <a:pt x="133" y="61"/>
                </a:cubicBezTo>
                <a:cubicBezTo>
                  <a:pt x="133" y="60"/>
                  <a:pt x="130" y="59"/>
                  <a:pt x="130" y="57"/>
                </a:cubicBezTo>
                <a:cubicBezTo>
                  <a:pt x="129" y="53"/>
                  <a:pt x="131" y="49"/>
                  <a:pt x="131" y="44"/>
                </a:cubicBezTo>
                <a:cubicBezTo>
                  <a:pt x="131" y="41"/>
                  <a:pt x="130" y="37"/>
                  <a:pt x="130" y="33"/>
                </a:cubicBezTo>
                <a:cubicBezTo>
                  <a:pt x="129" y="28"/>
                  <a:pt x="128" y="23"/>
                  <a:pt x="128" y="18"/>
                </a:cubicBezTo>
                <a:cubicBezTo>
                  <a:pt x="128" y="15"/>
                  <a:pt x="128" y="12"/>
                  <a:pt x="129" y="9"/>
                </a:cubicBezTo>
                <a:cubicBezTo>
                  <a:pt x="129" y="8"/>
                  <a:pt x="132" y="7"/>
                  <a:pt x="132" y="5"/>
                </a:cubicBezTo>
                <a:cubicBezTo>
                  <a:pt x="132" y="4"/>
                  <a:pt x="132" y="2"/>
                  <a:pt x="131" y="1"/>
                </a:cubicBezTo>
                <a:cubicBezTo>
                  <a:pt x="130" y="0"/>
                  <a:pt x="128" y="2"/>
                  <a:pt x="127" y="2"/>
                </a:cubicBezTo>
                <a:cubicBezTo>
                  <a:pt x="124" y="5"/>
                  <a:pt x="121" y="9"/>
                  <a:pt x="117" y="11"/>
                </a:cubicBezTo>
                <a:cubicBezTo>
                  <a:pt x="116" y="12"/>
                  <a:pt x="113" y="12"/>
                  <a:pt x="111" y="13"/>
                </a:cubicBezTo>
                <a:cubicBezTo>
                  <a:pt x="110" y="14"/>
                  <a:pt x="108" y="15"/>
                  <a:pt x="106" y="16"/>
                </a:cubicBezTo>
                <a:cubicBezTo>
                  <a:pt x="105" y="16"/>
                  <a:pt x="105" y="14"/>
                  <a:pt x="103" y="14"/>
                </a:cubicBezTo>
                <a:cubicBezTo>
                  <a:pt x="102" y="13"/>
                  <a:pt x="100" y="13"/>
                  <a:pt x="99" y="14"/>
                </a:cubicBezTo>
                <a:cubicBezTo>
                  <a:pt x="96" y="15"/>
                  <a:pt x="96" y="18"/>
                  <a:pt x="94" y="19"/>
                </a:cubicBezTo>
                <a:cubicBezTo>
                  <a:pt x="91" y="20"/>
                  <a:pt x="90" y="17"/>
                  <a:pt x="87" y="17"/>
                </a:cubicBezTo>
                <a:cubicBezTo>
                  <a:pt x="85" y="17"/>
                  <a:pt x="83" y="20"/>
                  <a:pt x="80" y="20"/>
                </a:cubicBezTo>
                <a:cubicBezTo>
                  <a:pt x="77" y="19"/>
                  <a:pt x="77" y="14"/>
                  <a:pt x="74" y="13"/>
                </a:cubicBezTo>
                <a:cubicBezTo>
                  <a:pt x="72" y="13"/>
                  <a:pt x="71" y="17"/>
                  <a:pt x="69" y="18"/>
                </a:cubicBezTo>
                <a:cubicBezTo>
                  <a:pt x="67" y="18"/>
                  <a:pt x="64" y="18"/>
                  <a:pt x="62" y="18"/>
                </a:cubicBezTo>
                <a:cubicBezTo>
                  <a:pt x="61" y="17"/>
                  <a:pt x="60" y="17"/>
                  <a:pt x="58" y="16"/>
                </a:cubicBezTo>
                <a:cubicBezTo>
                  <a:pt x="58" y="19"/>
                  <a:pt x="57" y="21"/>
                  <a:pt x="56" y="23"/>
                </a:cubicBezTo>
                <a:cubicBezTo>
                  <a:pt x="56" y="25"/>
                  <a:pt x="55" y="27"/>
                  <a:pt x="55" y="29"/>
                </a:cubicBezTo>
                <a:cubicBezTo>
                  <a:pt x="55" y="31"/>
                  <a:pt x="55" y="34"/>
                  <a:pt x="55" y="36"/>
                </a:cubicBezTo>
                <a:cubicBezTo>
                  <a:pt x="56" y="38"/>
                  <a:pt x="56" y="41"/>
                  <a:pt x="57" y="44"/>
                </a:cubicBezTo>
                <a:cubicBezTo>
                  <a:pt x="57" y="46"/>
                  <a:pt x="57" y="48"/>
                  <a:pt x="58" y="50"/>
                </a:cubicBezTo>
                <a:cubicBezTo>
                  <a:pt x="59" y="52"/>
                  <a:pt x="62" y="53"/>
                  <a:pt x="64" y="55"/>
                </a:cubicBezTo>
                <a:cubicBezTo>
                  <a:pt x="66" y="57"/>
                  <a:pt x="66" y="59"/>
                  <a:pt x="67" y="61"/>
                </a:cubicBezTo>
                <a:cubicBezTo>
                  <a:pt x="69" y="64"/>
                  <a:pt x="70" y="66"/>
                  <a:pt x="71" y="68"/>
                </a:cubicBezTo>
                <a:cubicBezTo>
                  <a:pt x="72" y="71"/>
                  <a:pt x="71" y="75"/>
                  <a:pt x="71" y="79"/>
                </a:cubicBezTo>
                <a:cubicBezTo>
                  <a:pt x="71" y="81"/>
                  <a:pt x="72" y="83"/>
                  <a:pt x="71" y="85"/>
                </a:cubicBezTo>
                <a:cubicBezTo>
                  <a:pt x="70" y="87"/>
                  <a:pt x="67" y="85"/>
                  <a:pt x="65" y="86"/>
                </a:cubicBezTo>
                <a:cubicBezTo>
                  <a:pt x="64" y="87"/>
                  <a:pt x="64" y="89"/>
                  <a:pt x="64" y="91"/>
                </a:cubicBezTo>
                <a:cubicBezTo>
                  <a:pt x="63" y="93"/>
                  <a:pt x="64" y="98"/>
                  <a:pt x="62" y="97"/>
                </a:cubicBezTo>
                <a:cubicBezTo>
                  <a:pt x="58" y="96"/>
                  <a:pt x="56" y="92"/>
                  <a:pt x="54" y="89"/>
                </a:cubicBezTo>
                <a:cubicBezTo>
                  <a:pt x="53" y="87"/>
                  <a:pt x="52" y="86"/>
                  <a:pt x="52" y="84"/>
                </a:cubicBezTo>
                <a:cubicBezTo>
                  <a:pt x="51" y="83"/>
                  <a:pt x="50" y="82"/>
                  <a:pt x="51" y="81"/>
                </a:cubicBezTo>
                <a:cubicBezTo>
                  <a:pt x="52" y="78"/>
                  <a:pt x="54" y="77"/>
                  <a:pt x="55" y="75"/>
                </a:cubicBezTo>
                <a:cubicBezTo>
                  <a:pt x="56" y="72"/>
                  <a:pt x="56" y="69"/>
                  <a:pt x="55" y="66"/>
                </a:cubicBezTo>
                <a:cubicBezTo>
                  <a:pt x="54" y="64"/>
                  <a:pt x="54" y="61"/>
                  <a:pt x="52" y="61"/>
                </a:cubicBezTo>
                <a:cubicBezTo>
                  <a:pt x="49" y="60"/>
                  <a:pt x="46" y="65"/>
                  <a:pt x="43" y="63"/>
                </a:cubicBezTo>
                <a:cubicBezTo>
                  <a:pt x="40" y="62"/>
                  <a:pt x="41" y="57"/>
                  <a:pt x="39" y="55"/>
                </a:cubicBezTo>
                <a:cubicBezTo>
                  <a:pt x="39" y="54"/>
                  <a:pt x="37" y="56"/>
                  <a:pt x="36" y="56"/>
                </a:cubicBezTo>
                <a:lnTo>
                  <a:pt x="1" y="70"/>
                </a:lnTo>
                <a:lnTo>
                  <a:pt x="3" y="76"/>
                </a:lnTo>
                <a:lnTo>
                  <a:pt x="2" y="79"/>
                </a:lnTo>
                <a:cubicBezTo>
                  <a:pt x="2" y="80"/>
                  <a:pt x="1" y="81"/>
                  <a:pt x="0" y="82"/>
                </a:cubicBezTo>
                <a:cubicBezTo>
                  <a:pt x="0" y="83"/>
                  <a:pt x="1" y="84"/>
                  <a:pt x="2" y="84"/>
                </a:cubicBezTo>
                <a:cubicBezTo>
                  <a:pt x="4" y="85"/>
                  <a:pt x="7" y="84"/>
                  <a:pt x="9" y="84"/>
                </a:cubicBezTo>
                <a:cubicBezTo>
                  <a:pt x="11" y="85"/>
                  <a:pt x="13" y="85"/>
                  <a:pt x="15" y="86"/>
                </a:cubicBezTo>
                <a:cubicBezTo>
                  <a:pt x="16" y="87"/>
                  <a:pt x="17" y="88"/>
                  <a:pt x="18" y="90"/>
                </a:cubicBezTo>
                <a:cubicBezTo>
                  <a:pt x="19" y="91"/>
                  <a:pt x="19" y="93"/>
                  <a:pt x="21" y="94"/>
                </a:cubicBezTo>
                <a:cubicBezTo>
                  <a:pt x="23" y="95"/>
                  <a:pt x="27" y="94"/>
                  <a:pt x="29" y="96"/>
                </a:cubicBezTo>
                <a:cubicBezTo>
                  <a:pt x="32" y="98"/>
                  <a:pt x="33" y="102"/>
                  <a:pt x="33" y="105"/>
                </a:cubicBezTo>
                <a:cubicBezTo>
                  <a:pt x="34" y="108"/>
                  <a:pt x="33" y="111"/>
                  <a:pt x="33" y="115"/>
                </a:cubicBezTo>
                <a:cubicBezTo>
                  <a:pt x="33" y="117"/>
                  <a:pt x="35" y="119"/>
                  <a:pt x="35" y="121"/>
                </a:cubicBezTo>
                <a:cubicBezTo>
                  <a:pt x="34" y="123"/>
                  <a:pt x="31" y="125"/>
                  <a:pt x="30" y="127"/>
                </a:cubicBezTo>
                <a:cubicBezTo>
                  <a:pt x="29" y="128"/>
                  <a:pt x="27" y="128"/>
                  <a:pt x="28" y="129"/>
                </a:cubicBezTo>
                <a:cubicBezTo>
                  <a:pt x="28" y="131"/>
                  <a:pt x="30" y="132"/>
                  <a:pt x="31" y="134"/>
                </a:cubicBezTo>
                <a:cubicBezTo>
                  <a:pt x="31" y="135"/>
                  <a:pt x="30" y="137"/>
                  <a:pt x="30" y="138"/>
                </a:cubicBezTo>
                <a:cubicBezTo>
                  <a:pt x="31" y="139"/>
                  <a:pt x="34" y="140"/>
                  <a:pt x="34" y="141"/>
                </a:cubicBezTo>
                <a:cubicBezTo>
                  <a:pt x="34" y="143"/>
                  <a:pt x="32" y="145"/>
                  <a:pt x="31" y="146"/>
                </a:cubicBezTo>
                <a:cubicBezTo>
                  <a:pt x="30" y="148"/>
                  <a:pt x="30" y="150"/>
                  <a:pt x="29" y="151"/>
                </a:cubicBezTo>
                <a:cubicBezTo>
                  <a:pt x="28" y="152"/>
                  <a:pt x="27" y="153"/>
                  <a:pt x="27" y="154"/>
                </a:cubicBezTo>
                <a:cubicBezTo>
                  <a:pt x="26" y="157"/>
                  <a:pt x="28" y="161"/>
                  <a:pt x="27" y="163"/>
                </a:cubicBezTo>
                <a:cubicBezTo>
                  <a:pt x="23" y="169"/>
                  <a:pt x="17" y="174"/>
                  <a:pt x="13" y="179"/>
                </a:cubicBezTo>
                <a:cubicBezTo>
                  <a:pt x="13" y="182"/>
                  <a:pt x="13" y="184"/>
                  <a:pt x="14" y="187"/>
                </a:cubicBezTo>
                <a:cubicBezTo>
                  <a:pt x="14" y="188"/>
                  <a:pt x="16" y="190"/>
                  <a:pt x="16" y="191"/>
                </a:cubicBezTo>
                <a:cubicBezTo>
                  <a:pt x="16" y="193"/>
                  <a:pt x="15" y="195"/>
                  <a:pt x="16" y="197"/>
                </a:cubicBezTo>
                <a:cubicBezTo>
                  <a:pt x="16" y="200"/>
                  <a:pt x="17" y="202"/>
                  <a:pt x="18" y="205"/>
                </a:cubicBezTo>
                <a:cubicBezTo>
                  <a:pt x="19" y="207"/>
                  <a:pt x="20" y="210"/>
                  <a:pt x="20" y="212"/>
                </a:cubicBezTo>
                <a:cubicBezTo>
                  <a:pt x="20" y="217"/>
                  <a:pt x="20" y="222"/>
                  <a:pt x="19" y="227"/>
                </a:cubicBezTo>
                <a:cubicBezTo>
                  <a:pt x="19" y="229"/>
                  <a:pt x="19" y="230"/>
                  <a:pt x="19" y="231"/>
                </a:cubicBezTo>
                <a:cubicBezTo>
                  <a:pt x="19" y="232"/>
                  <a:pt x="20" y="233"/>
                  <a:pt x="21" y="235"/>
                </a:cubicBezTo>
                <a:cubicBezTo>
                  <a:pt x="20" y="237"/>
                  <a:pt x="21" y="239"/>
                  <a:pt x="21" y="241"/>
                </a:cubicBezTo>
                <a:cubicBezTo>
                  <a:pt x="21" y="243"/>
                  <a:pt x="21" y="244"/>
                  <a:pt x="21" y="246"/>
                </a:cubicBezTo>
                <a:lnTo>
                  <a:pt x="31" y="247"/>
                </a:ln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00" name="Google Shape;1800;p212"/>
          <p:cNvSpPr/>
          <p:nvPr/>
        </p:nvSpPr>
        <p:spPr>
          <a:xfrm>
            <a:off x="5135996" y="3786685"/>
            <a:ext cx="64992" cy="188688"/>
          </a:xfrm>
          <a:custGeom>
            <a:avLst/>
            <a:gdLst/>
            <a:ahLst/>
            <a:cxnLst/>
            <a:rect l="l" t="t" r="r" b="b"/>
            <a:pathLst>
              <a:path w="41" h="113" extrusionOk="0">
                <a:moveTo>
                  <a:pt x="6" y="0"/>
                </a:moveTo>
                <a:cubicBezTo>
                  <a:pt x="9" y="2"/>
                  <a:pt x="12" y="3"/>
                  <a:pt x="15" y="5"/>
                </a:cubicBezTo>
                <a:cubicBezTo>
                  <a:pt x="19" y="8"/>
                  <a:pt x="23" y="11"/>
                  <a:pt x="25" y="15"/>
                </a:cubicBezTo>
                <a:cubicBezTo>
                  <a:pt x="26" y="18"/>
                  <a:pt x="23" y="21"/>
                  <a:pt x="24" y="25"/>
                </a:cubicBezTo>
                <a:cubicBezTo>
                  <a:pt x="24" y="27"/>
                  <a:pt x="26" y="29"/>
                  <a:pt x="27" y="31"/>
                </a:cubicBezTo>
                <a:cubicBezTo>
                  <a:pt x="27" y="34"/>
                  <a:pt x="26" y="36"/>
                  <a:pt x="25" y="38"/>
                </a:cubicBezTo>
                <a:cubicBezTo>
                  <a:pt x="25" y="40"/>
                  <a:pt x="24" y="42"/>
                  <a:pt x="24" y="44"/>
                </a:cubicBezTo>
                <a:cubicBezTo>
                  <a:pt x="24" y="46"/>
                  <a:pt x="24" y="49"/>
                  <a:pt x="24" y="51"/>
                </a:cubicBezTo>
                <a:cubicBezTo>
                  <a:pt x="25" y="53"/>
                  <a:pt x="25" y="56"/>
                  <a:pt x="26" y="59"/>
                </a:cubicBezTo>
                <a:cubicBezTo>
                  <a:pt x="26" y="61"/>
                  <a:pt x="26" y="63"/>
                  <a:pt x="27" y="65"/>
                </a:cubicBezTo>
                <a:cubicBezTo>
                  <a:pt x="28" y="67"/>
                  <a:pt x="31" y="68"/>
                  <a:pt x="33" y="70"/>
                </a:cubicBezTo>
                <a:cubicBezTo>
                  <a:pt x="35" y="72"/>
                  <a:pt x="35" y="74"/>
                  <a:pt x="36" y="76"/>
                </a:cubicBezTo>
                <a:cubicBezTo>
                  <a:pt x="38" y="79"/>
                  <a:pt x="39" y="81"/>
                  <a:pt x="40" y="83"/>
                </a:cubicBezTo>
                <a:cubicBezTo>
                  <a:pt x="41" y="86"/>
                  <a:pt x="40" y="90"/>
                  <a:pt x="40" y="94"/>
                </a:cubicBezTo>
                <a:cubicBezTo>
                  <a:pt x="40" y="96"/>
                  <a:pt x="41" y="98"/>
                  <a:pt x="40" y="100"/>
                </a:cubicBezTo>
                <a:cubicBezTo>
                  <a:pt x="39" y="102"/>
                  <a:pt x="36" y="100"/>
                  <a:pt x="34" y="101"/>
                </a:cubicBezTo>
                <a:cubicBezTo>
                  <a:pt x="33" y="102"/>
                  <a:pt x="33" y="104"/>
                  <a:pt x="33" y="106"/>
                </a:cubicBezTo>
                <a:cubicBezTo>
                  <a:pt x="32" y="108"/>
                  <a:pt x="33" y="113"/>
                  <a:pt x="31" y="112"/>
                </a:cubicBezTo>
                <a:cubicBezTo>
                  <a:pt x="27" y="111"/>
                  <a:pt x="25" y="107"/>
                  <a:pt x="23" y="104"/>
                </a:cubicBezTo>
                <a:cubicBezTo>
                  <a:pt x="22" y="102"/>
                  <a:pt x="21" y="101"/>
                  <a:pt x="21" y="99"/>
                </a:cubicBezTo>
                <a:cubicBezTo>
                  <a:pt x="20" y="98"/>
                  <a:pt x="19" y="97"/>
                  <a:pt x="20" y="96"/>
                </a:cubicBezTo>
                <a:cubicBezTo>
                  <a:pt x="21" y="93"/>
                  <a:pt x="23" y="92"/>
                  <a:pt x="24" y="90"/>
                </a:cubicBezTo>
                <a:cubicBezTo>
                  <a:pt x="25" y="87"/>
                  <a:pt x="25" y="84"/>
                  <a:pt x="24" y="81"/>
                </a:cubicBezTo>
                <a:cubicBezTo>
                  <a:pt x="23" y="79"/>
                  <a:pt x="23" y="76"/>
                  <a:pt x="21" y="76"/>
                </a:cubicBezTo>
                <a:cubicBezTo>
                  <a:pt x="18" y="75"/>
                  <a:pt x="15" y="80"/>
                  <a:pt x="12" y="78"/>
                </a:cubicBezTo>
                <a:cubicBezTo>
                  <a:pt x="9" y="77"/>
                  <a:pt x="10" y="72"/>
                  <a:pt x="8" y="70"/>
                </a:cubicBezTo>
                <a:cubicBezTo>
                  <a:pt x="8" y="69"/>
                  <a:pt x="6" y="71"/>
                  <a:pt x="5" y="71"/>
                </a:cubicBezTo>
                <a:cubicBezTo>
                  <a:pt x="4" y="69"/>
                  <a:pt x="0" y="68"/>
                  <a:pt x="0" y="66"/>
                </a:cubicBezTo>
                <a:cubicBezTo>
                  <a:pt x="0" y="63"/>
                  <a:pt x="4" y="61"/>
                  <a:pt x="5" y="58"/>
                </a:cubicBezTo>
                <a:cubicBezTo>
                  <a:pt x="6" y="55"/>
                  <a:pt x="3" y="52"/>
                  <a:pt x="4" y="49"/>
                </a:cubicBezTo>
                <a:cubicBezTo>
                  <a:pt x="5" y="47"/>
                  <a:pt x="9" y="48"/>
                  <a:pt x="11" y="46"/>
                </a:cubicBezTo>
                <a:cubicBezTo>
                  <a:pt x="11" y="45"/>
                  <a:pt x="10" y="45"/>
                  <a:pt x="9" y="44"/>
                </a:cubicBezTo>
                <a:cubicBezTo>
                  <a:pt x="9" y="41"/>
                  <a:pt x="8" y="37"/>
                  <a:pt x="9" y="34"/>
                </a:cubicBezTo>
                <a:cubicBezTo>
                  <a:pt x="9" y="32"/>
                  <a:pt x="12" y="30"/>
                  <a:pt x="11" y="28"/>
                </a:cubicBezTo>
                <a:cubicBezTo>
                  <a:pt x="11" y="26"/>
                  <a:pt x="7" y="25"/>
                  <a:pt x="8" y="23"/>
                </a:cubicBezTo>
                <a:cubicBezTo>
                  <a:pt x="8" y="21"/>
                  <a:pt x="13" y="23"/>
                  <a:pt x="14" y="20"/>
                </a:cubicBezTo>
                <a:cubicBezTo>
                  <a:pt x="15" y="18"/>
                  <a:pt x="14" y="15"/>
                  <a:pt x="12" y="13"/>
                </a:cubicBezTo>
                <a:cubicBezTo>
                  <a:pt x="11" y="10"/>
                  <a:pt x="7" y="9"/>
                  <a:pt x="6" y="6"/>
                </a:cubicBezTo>
                <a:cubicBezTo>
                  <a:pt x="5" y="5"/>
                  <a:pt x="6" y="2"/>
                  <a:pt x="6"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01" name="Google Shape;1801;p212"/>
          <p:cNvSpPr/>
          <p:nvPr/>
        </p:nvSpPr>
        <p:spPr>
          <a:xfrm>
            <a:off x="4922449" y="3760129"/>
            <a:ext cx="237421" cy="245992"/>
          </a:xfrm>
          <a:custGeom>
            <a:avLst/>
            <a:gdLst/>
            <a:ahLst/>
            <a:cxnLst/>
            <a:rect l="l" t="t" r="r" b="b"/>
            <a:pathLst>
              <a:path w="149" h="147" extrusionOk="0">
                <a:moveTo>
                  <a:pt x="140" y="16"/>
                </a:moveTo>
                <a:lnTo>
                  <a:pt x="134" y="16"/>
                </a:lnTo>
                <a:lnTo>
                  <a:pt x="126" y="13"/>
                </a:lnTo>
                <a:lnTo>
                  <a:pt x="117" y="8"/>
                </a:lnTo>
                <a:lnTo>
                  <a:pt x="111" y="2"/>
                </a:lnTo>
                <a:cubicBezTo>
                  <a:pt x="103" y="3"/>
                  <a:pt x="95" y="0"/>
                  <a:pt x="88" y="3"/>
                </a:cubicBezTo>
                <a:cubicBezTo>
                  <a:pt x="84" y="6"/>
                  <a:pt x="85" y="13"/>
                  <a:pt x="84" y="17"/>
                </a:cubicBezTo>
                <a:cubicBezTo>
                  <a:pt x="84" y="20"/>
                  <a:pt x="86" y="21"/>
                  <a:pt x="86" y="24"/>
                </a:cubicBezTo>
                <a:cubicBezTo>
                  <a:pt x="86" y="28"/>
                  <a:pt x="85" y="33"/>
                  <a:pt x="84" y="38"/>
                </a:cubicBezTo>
                <a:cubicBezTo>
                  <a:pt x="84" y="40"/>
                  <a:pt x="82" y="42"/>
                  <a:pt x="82" y="44"/>
                </a:cubicBezTo>
                <a:cubicBezTo>
                  <a:pt x="82" y="48"/>
                  <a:pt x="82" y="51"/>
                  <a:pt x="83" y="54"/>
                </a:cubicBezTo>
                <a:cubicBezTo>
                  <a:pt x="85" y="57"/>
                  <a:pt x="88" y="60"/>
                  <a:pt x="91" y="61"/>
                </a:cubicBezTo>
                <a:cubicBezTo>
                  <a:pt x="92" y="62"/>
                  <a:pt x="93" y="62"/>
                  <a:pt x="95" y="62"/>
                </a:cubicBezTo>
                <a:cubicBezTo>
                  <a:pt x="96" y="62"/>
                  <a:pt x="100" y="59"/>
                  <a:pt x="99" y="60"/>
                </a:cubicBezTo>
                <a:cubicBezTo>
                  <a:pt x="98" y="65"/>
                  <a:pt x="98" y="72"/>
                  <a:pt x="97" y="77"/>
                </a:cubicBezTo>
                <a:cubicBezTo>
                  <a:pt x="96" y="80"/>
                  <a:pt x="91" y="79"/>
                  <a:pt x="89" y="78"/>
                </a:cubicBezTo>
                <a:cubicBezTo>
                  <a:pt x="85" y="76"/>
                  <a:pt x="84" y="71"/>
                  <a:pt x="81" y="67"/>
                </a:cubicBezTo>
                <a:cubicBezTo>
                  <a:pt x="78" y="65"/>
                  <a:pt x="76" y="62"/>
                  <a:pt x="74" y="60"/>
                </a:cubicBezTo>
                <a:cubicBezTo>
                  <a:pt x="72" y="58"/>
                  <a:pt x="70" y="57"/>
                  <a:pt x="68" y="55"/>
                </a:cubicBezTo>
                <a:cubicBezTo>
                  <a:pt x="66" y="53"/>
                  <a:pt x="66" y="49"/>
                  <a:pt x="63" y="49"/>
                </a:cubicBezTo>
                <a:cubicBezTo>
                  <a:pt x="60" y="49"/>
                  <a:pt x="60" y="54"/>
                  <a:pt x="58" y="55"/>
                </a:cubicBezTo>
                <a:cubicBezTo>
                  <a:pt x="54" y="55"/>
                  <a:pt x="50" y="54"/>
                  <a:pt x="46" y="52"/>
                </a:cubicBezTo>
                <a:cubicBezTo>
                  <a:pt x="44" y="52"/>
                  <a:pt x="43" y="50"/>
                  <a:pt x="41" y="48"/>
                </a:cubicBezTo>
                <a:cubicBezTo>
                  <a:pt x="41" y="47"/>
                  <a:pt x="41" y="45"/>
                  <a:pt x="40" y="45"/>
                </a:cubicBezTo>
                <a:cubicBezTo>
                  <a:pt x="37" y="45"/>
                  <a:pt x="34" y="48"/>
                  <a:pt x="31" y="48"/>
                </a:cubicBezTo>
                <a:cubicBezTo>
                  <a:pt x="28" y="47"/>
                  <a:pt x="27" y="45"/>
                  <a:pt x="24" y="43"/>
                </a:cubicBezTo>
                <a:cubicBezTo>
                  <a:pt x="25" y="45"/>
                  <a:pt x="26" y="47"/>
                  <a:pt x="26" y="49"/>
                </a:cubicBezTo>
                <a:cubicBezTo>
                  <a:pt x="26" y="51"/>
                  <a:pt x="25" y="54"/>
                  <a:pt x="24" y="56"/>
                </a:cubicBezTo>
                <a:cubicBezTo>
                  <a:pt x="24" y="58"/>
                  <a:pt x="24" y="60"/>
                  <a:pt x="24" y="62"/>
                </a:cubicBezTo>
                <a:cubicBezTo>
                  <a:pt x="24" y="64"/>
                  <a:pt x="22" y="65"/>
                  <a:pt x="22" y="66"/>
                </a:cubicBezTo>
                <a:cubicBezTo>
                  <a:pt x="23" y="68"/>
                  <a:pt x="28" y="70"/>
                  <a:pt x="26" y="70"/>
                </a:cubicBezTo>
                <a:lnTo>
                  <a:pt x="0" y="70"/>
                </a:lnTo>
                <a:lnTo>
                  <a:pt x="0" y="119"/>
                </a:lnTo>
                <a:cubicBezTo>
                  <a:pt x="3" y="123"/>
                  <a:pt x="6" y="126"/>
                  <a:pt x="9" y="130"/>
                </a:cubicBezTo>
                <a:cubicBezTo>
                  <a:pt x="10" y="132"/>
                  <a:pt x="11" y="135"/>
                  <a:pt x="13" y="136"/>
                </a:cubicBezTo>
                <a:cubicBezTo>
                  <a:pt x="15" y="138"/>
                  <a:pt x="17" y="139"/>
                  <a:pt x="19" y="140"/>
                </a:cubicBezTo>
                <a:cubicBezTo>
                  <a:pt x="23" y="139"/>
                  <a:pt x="26" y="138"/>
                  <a:pt x="30" y="137"/>
                </a:cubicBezTo>
                <a:cubicBezTo>
                  <a:pt x="32" y="137"/>
                  <a:pt x="34" y="137"/>
                  <a:pt x="35" y="138"/>
                </a:cubicBezTo>
                <a:cubicBezTo>
                  <a:pt x="37" y="139"/>
                  <a:pt x="38" y="142"/>
                  <a:pt x="40" y="144"/>
                </a:cubicBezTo>
                <a:cubicBezTo>
                  <a:pt x="41" y="143"/>
                  <a:pt x="42" y="143"/>
                  <a:pt x="44" y="143"/>
                </a:cubicBezTo>
                <a:cubicBezTo>
                  <a:pt x="47" y="143"/>
                  <a:pt x="49" y="144"/>
                  <a:pt x="51" y="144"/>
                </a:cubicBezTo>
                <a:cubicBezTo>
                  <a:pt x="53" y="145"/>
                  <a:pt x="54" y="146"/>
                  <a:pt x="55" y="146"/>
                </a:cubicBezTo>
                <a:cubicBezTo>
                  <a:pt x="58" y="147"/>
                  <a:pt x="60" y="146"/>
                  <a:pt x="62" y="145"/>
                </a:cubicBezTo>
                <a:cubicBezTo>
                  <a:pt x="64" y="144"/>
                  <a:pt x="65" y="142"/>
                  <a:pt x="67" y="140"/>
                </a:cubicBezTo>
                <a:cubicBezTo>
                  <a:pt x="68" y="138"/>
                  <a:pt x="69" y="136"/>
                  <a:pt x="70" y="134"/>
                </a:cubicBezTo>
                <a:cubicBezTo>
                  <a:pt x="72" y="132"/>
                  <a:pt x="74" y="130"/>
                  <a:pt x="76" y="129"/>
                </a:cubicBezTo>
                <a:cubicBezTo>
                  <a:pt x="79" y="126"/>
                  <a:pt x="83" y="126"/>
                  <a:pt x="86" y="123"/>
                </a:cubicBezTo>
                <a:cubicBezTo>
                  <a:pt x="88" y="121"/>
                  <a:pt x="85" y="117"/>
                  <a:pt x="87" y="116"/>
                </a:cubicBezTo>
                <a:cubicBezTo>
                  <a:pt x="89" y="113"/>
                  <a:pt x="94" y="111"/>
                  <a:pt x="98" y="110"/>
                </a:cubicBezTo>
                <a:cubicBezTo>
                  <a:pt x="100" y="109"/>
                  <a:pt x="102" y="110"/>
                  <a:pt x="105" y="110"/>
                </a:cubicBezTo>
                <a:lnTo>
                  <a:pt x="106" y="107"/>
                </a:lnTo>
                <a:lnTo>
                  <a:pt x="104" y="101"/>
                </a:lnTo>
                <a:lnTo>
                  <a:pt x="139" y="87"/>
                </a:lnTo>
                <a:cubicBezTo>
                  <a:pt x="138" y="85"/>
                  <a:pt x="134" y="84"/>
                  <a:pt x="134" y="82"/>
                </a:cubicBezTo>
                <a:cubicBezTo>
                  <a:pt x="134" y="79"/>
                  <a:pt x="138" y="77"/>
                  <a:pt x="139" y="74"/>
                </a:cubicBezTo>
                <a:cubicBezTo>
                  <a:pt x="140" y="71"/>
                  <a:pt x="137" y="68"/>
                  <a:pt x="138" y="65"/>
                </a:cubicBezTo>
                <a:cubicBezTo>
                  <a:pt x="139" y="63"/>
                  <a:pt x="143" y="64"/>
                  <a:pt x="145" y="62"/>
                </a:cubicBezTo>
                <a:cubicBezTo>
                  <a:pt x="145" y="61"/>
                  <a:pt x="144" y="61"/>
                  <a:pt x="143" y="60"/>
                </a:cubicBezTo>
                <a:cubicBezTo>
                  <a:pt x="143" y="57"/>
                  <a:pt x="142" y="53"/>
                  <a:pt x="143" y="50"/>
                </a:cubicBezTo>
                <a:cubicBezTo>
                  <a:pt x="143" y="48"/>
                  <a:pt x="146" y="46"/>
                  <a:pt x="145" y="44"/>
                </a:cubicBezTo>
                <a:cubicBezTo>
                  <a:pt x="145" y="42"/>
                  <a:pt x="141" y="41"/>
                  <a:pt x="142" y="39"/>
                </a:cubicBezTo>
                <a:cubicBezTo>
                  <a:pt x="142" y="37"/>
                  <a:pt x="147" y="39"/>
                  <a:pt x="148" y="36"/>
                </a:cubicBezTo>
                <a:cubicBezTo>
                  <a:pt x="149" y="34"/>
                  <a:pt x="148" y="31"/>
                  <a:pt x="146" y="29"/>
                </a:cubicBezTo>
                <a:cubicBezTo>
                  <a:pt x="145" y="26"/>
                  <a:pt x="141" y="25"/>
                  <a:pt x="140" y="22"/>
                </a:cubicBezTo>
                <a:cubicBezTo>
                  <a:pt x="139" y="21"/>
                  <a:pt x="140" y="18"/>
                  <a:pt x="140" y="16"/>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02" name="Google Shape;1802;p212"/>
          <p:cNvSpPr/>
          <p:nvPr/>
        </p:nvSpPr>
        <p:spPr>
          <a:xfrm>
            <a:off x="4716860" y="3701425"/>
            <a:ext cx="250686" cy="301900"/>
          </a:xfrm>
          <a:custGeom>
            <a:avLst/>
            <a:gdLst/>
            <a:ahLst/>
            <a:cxnLst/>
            <a:rect l="l" t="t" r="r" b="b"/>
            <a:pathLst>
              <a:path w="157" h="180" extrusionOk="0">
                <a:moveTo>
                  <a:pt x="6" y="0"/>
                </a:moveTo>
                <a:cubicBezTo>
                  <a:pt x="6" y="1"/>
                  <a:pt x="9" y="3"/>
                  <a:pt x="9" y="5"/>
                </a:cubicBezTo>
                <a:cubicBezTo>
                  <a:pt x="9" y="6"/>
                  <a:pt x="6" y="5"/>
                  <a:pt x="7" y="6"/>
                </a:cubicBezTo>
                <a:cubicBezTo>
                  <a:pt x="7" y="9"/>
                  <a:pt x="9" y="11"/>
                  <a:pt x="10" y="13"/>
                </a:cubicBezTo>
                <a:cubicBezTo>
                  <a:pt x="12" y="16"/>
                  <a:pt x="14" y="18"/>
                  <a:pt x="15" y="21"/>
                </a:cubicBezTo>
                <a:cubicBezTo>
                  <a:pt x="17" y="27"/>
                  <a:pt x="21" y="33"/>
                  <a:pt x="21" y="40"/>
                </a:cubicBezTo>
                <a:cubicBezTo>
                  <a:pt x="21" y="42"/>
                  <a:pt x="17" y="43"/>
                  <a:pt x="16" y="46"/>
                </a:cubicBezTo>
                <a:cubicBezTo>
                  <a:pt x="16" y="48"/>
                  <a:pt x="17" y="51"/>
                  <a:pt x="18" y="53"/>
                </a:cubicBezTo>
                <a:cubicBezTo>
                  <a:pt x="19" y="57"/>
                  <a:pt x="21" y="61"/>
                  <a:pt x="22" y="65"/>
                </a:cubicBezTo>
                <a:cubicBezTo>
                  <a:pt x="24" y="69"/>
                  <a:pt x="27" y="73"/>
                  <a:pt x="27" y="78"/>
                </a:cubicBezTo>
                <a:cubicBezTo>
                  <a:pt x="27" y="83"/>
                  <a:pt x="26" y="89"/>
                  <a:pt x="24" y="93"/>
                </a:cubicBezTo>
                <a:cubicBezTo>
                  <a:pt x="23" y="96"/>
                  <a:pt x="21" y="98"/>
                  <a:pt x="19" y="100"/>
                </a:cubicBezTo>
                <a:cubicBezTo>
                  <a:pt x="17" y="103"/>
                  <a:pt x="13" y="106"/>
                  <a:pt x="11" y="110"/>
                </a:cubicBezTo>
                <a:cubicBezTo>
                  <a:pt x="9" y="113"/>
                  <a:pt x="9" y="116"/>
                  <a:pt x="8" y="120"/>
                </a:cubicBezTo>
                <a:cubicBezTo>
                  <a:pt x="7" y="125"/>
                  <a:pt x="6" y="131"/>
                  <a:pt x="5" y="137"/>
                </a:cubicBezTo>
                <a:cubicBezTo>
                  <a:pt x="4" y="142"/>
                  <a:pt x="2" y="146"/>
                  <a:pt x="1" y="150"/>
                </a:cubicBezTo>
                <a:cubicBezTo>
                  <a:pt x="0" y="156"/>
                  <a:pt x="0" y="162"/>
                  <a:pt x="0" y="168"/>
                </a:cubicBezTo>
                <a:cubicBezTo>
                  <a:pt x="2" y="168"/>
                  <a:pt x="4" y="168"/>
                  <a:pt x="7" y="168"/>
                </a:cubicBezTo>
                <a:cubicBezTo>
                  <a:pt x="10" y="167"/>
                  <a:pt x="12" y="164"/>
                  <a:pt x="15" y="164"/>
                </a:cubicBezTo>
                <a:cubicBezTo>
                  <a:pt x="17" y="164"/>
                  <a:pt x="20" y="165"/>
                  <a:pt x="22" y="166"/>
                </a:cubicBezTo>
                <a:cubicBezTo>
                  <a:pt x="24" y="167"/>
                  <a:pt x="26" y="170"/>
                  <a:pt x="28" y="170"/>
                </a:cubicBezTo>
                <a:cubicBezTo>
                  <a:pt x="46" y="171"/>
                  <a:pt x="65" y="168"/>
                  <a:pt x="83" y="170"/>
                </a:cubicBezTo>
                <a:cubicBezTo>
                  <a:pt x="86" y="170"/>
                  <a:pt x="87" y="174"/>
                  <a:pt x="89" y="176"/>
                </a:cubicBezTo>
                <a:cubicBezTo>
                  <a:pt x="92" y="177"/>
                  <a:pt x="94" y="178"/>
                  <a:pt x="97" y="178"/>
                </a:cubicBezTo>
                <a:cubicBezTo>
                  <a:pt x="101" y="179"/>
                  <a:pt x="105" y="180"/>
                  <a:pt x="109" y="180"/>
                </a:cubicBezTo>
                <a:cubicBezTo>
                  <a:pt x="111" y="180"/>
                  <a:pt x="114" y="178"/>
                  <a:pt x="116" y="178"/>
                </a:cubicBezTo>
                <a:cubicBezTo>
                  <a:pt x="119" y="178"/>
                  <a:pt x="122" y="180"/>
                  <a:pt x="124" y="180"/>
                </a:cubicBezTo>
                <a:cubicBezTo>
                  <a:pt x="132" y="179"/>
                  <a:pt x="140" y="176"/>
                  <a:pt x="148" y="175"/>
                </a:cubicBezTo>
                <a:cubicBezTo>
                  <a:pt x="146" y="174"/>
                  <a:pt x="144" y="173"/>
                  <a:pt x="142" y="171"/>
                </a:cubicBezTo>
                <a:cubicBezTo>
                  <a:pt x="140" y="170"/>
                  <a:pt x="139" y="167"/>
                  <a:pt x="138" y="165"/>
                </a:cubicBezTo>
                <a:cubicBezTo>
                  <a:pt x="135" y="161"/>
                  <a:pt x="132" y="158"/>
                  <a:pt x="129" y="154"/>
                </a:cubicBezTo>
                <a:lnTo>
                  <a:pt x="129" y="105"/>
                </a:lnTo>
                <a:lnTo>
                  <a:pt x="155" y="105"/>
                </a:lnTo>
                <a:cubicBezTo>
                  <a:pt x="157" y="105"/>
                  <a:pt x="152" y="103"/>
                  <a:pt x="151" y="101"/>
                </a:cubicBezTo>
                <a:cubicBezTo>
                  <a:pt x="151" y="100"/>
                  <a:pt x="153" y="99"/>
                  <a:pt x="153" y="97"/>
                </a:cubicBezTo>
                <a:cubicBezTo>
                  <a:pt x="153" y="95"/>
                  <a:pt x="153" y="93"/>
                  <a:pt x="153" y="91"/>
                </a:cubicBezTo>
                <a:cubicBezTo>
                  <a:pt x="154" y="89"/>
                  <a:pt x="155" y="86"/>
                  <a:pt x="155" y="84"/>
                </a:cubicBezTo>
                <a:cubicBezTo>
                  <a:pt x="155" y="82"/>
                  <a:pt x="154" y="80"/>
                  <a:pt x="153" y="78"/>
                </a:cubicBezTo>
                <a:cubicBezTo>
                  <a:pt x="153" y="77"/>
                  <a:pt x="153" y="76"/>
                  <a:pt x="152" y="76"/>
                </a:cubicBezTo>
                <a:cubicBezTo>
                  <a:pt x="149" y="76"/>
                  <a:pt x="145" y="77"/>
                  <a:pt x="142" y="78"/>
                </a:cubicBezTo>
                <a:cubicBezTo>
                  <a:pt x="139" y="79"/>
                  <a:pt x="135" y="81"/>
                  <a:pt x="132" y="81"/>
                </a:cubicBezTo>
                <a:cubicBezTo>
                  <a:pt x="130" y="81"/>
                  <a:pt x="131" y="79"/>
                  <a:pt x="132" y="77"/>
                </a:cubicBezTo>
                <a:cubicBezTo>
                  <a:pt x="132" y="76"/>
                  <a:pt x="133" y="74"/>
                  <a:pt x="133" y="72"/>
                </a:cubicBezTo>
                <a:cubicBezTo>
                  <a:pt x="133" y="68"/>
                  <a:pt x="134" y="64"/>
                  <a:pt x="133" y="61"/>
                </a:cubicBezTo>
                <a:cubicBezTo>
                  <a:pt x="132" y="58"/>
                  <a:pt x="127" y="58"/>
                  <a:pt x="127" y="55"/>
                </a:cubicBezTo>
                <a:cubicBezTo>
                  <a:pt x="126" y="50"/>
                  <a:pt x="128" y="43"/>
                  <a:pt x="128" y="37"/>
                </a:cubicBezTo>
                <a:cubicBezTo>
                  <a:pt x="128" y="35"/>
                  <a:pt x="127" y="33"/>
                  <a:pt x="126" y="30"/>
                </a:cubicBezTo>
                <a:cubicBezTo>
                  <a:pt x="126" y="29"/>
                  <a:pt x="128" y="28"/>
                  <a:pt x="127" y="26"/>
                </a:cubicBezTo>
                <a:cubicBezTo>
                  <a:pt x="127" y="24"/>
                  <a:pt x="127" y="21"/>
                  <a:pt x="125" y="20"/>
                </a:cubicBezTo>
                <a:cubicBezTo>
                  <a:pt x="121" y="18"/>
                  <a:pt x="117" y="21"/>
                  <a:pt x="113" y="21"/>
                </a:cubicBezTo>
                <a:cubicBezTo>
                  <a:pt x="112" y="20"/>
                  <a:pt x="112" y="18"/>
                  <a:pt x="111" y="18"/>
                </a:cubicBezTo>
                <a:cubicBezTo>
                  <a:pt x="110" y="17"/>
                  <a:pt x="109" y="18"/>
                  <a:pt x="108" y="18"/>
                </a:cubicBezTo>
                <a:cubicBezTo>
                  <a:pt x="105" y="18"/>
                  <a:pt x="102" y="18"/>
                  <a:pt x="100" y="20"/>
                </a:cubicBezTo>
                <a:cubicBezTo>
                  <a:pt x="98" y="21"/>
                  <a:pt x="100" y="24"/>
                  <a:pt x="99" y="26"/>
                </a:cubicBezTo>
                <a:cubicBezTo>
                  <a:pt x="99" y="27"/>
                  <a:pt x="98" y="28"/>
                  <a:pt x="98" y="29"/>
                </a:cubicBezTo>
                <a:cubicBezTo>
                  <a:pt x="97" y="30"/>
                  <a:pt x="98" y="32"/>
                  <a:pt x="97" y="33"/>
                </a:cubicBezTo>
                <a:cubicBezTo>
                  <a:pt x="95" y="34"/>
                  <a:pt x="93" y="33"/>
                  <a:pt x="92" y="33"/>
                </a:cubicBezTo>
                <a:cubicBezTo>
                  <a:pt x="89" y="33"/>
                  <a:pt x="87" y="33"/>
                  <a:pt x="85" y="33"/>
                </a:cubicBezTo>
                <a:cubicBezTo>
                  <a:pt x="80" y="33"/>
                  <a:pt x="76" y="35"/>
                  <a:pt x="72" y="33"/>
                </a:cubicBezTo>
                <a:cubicBezTo>
                  <a:pt x="68" y="31"/>
                  <a:pt x="67" y="26"/>
                  <a:pt x="66" y="22"/>
                </a:cubicBezTo>
                <a:cubicBezTo>
                  <a:pt x="65" y="19"/>
                  <a:pt x="64" y="16"/>
                  <a:pt x="64" y="14"/>
                </a:cubicBezTo>
                <a:cubicBezTo>
                  <a:pt x="64" y="11"/>
                  <a:pt x="64" y="9"/>
                  <a:pt x="63" y="6"/>
                </a:cubicBezTo>
                <a:cubicBezTo>
                  <a:pt x="63" y="4"/>
                  <a:pt x="64" y="1"/>
                  <a:pt x="62" y="1"/>
                </a:cubicBezTo>
                <a:lnTo>
                  <a:pt x="20" y="1"/>
                </a:lnTo>
                <a:cubicBezTo>
                  <a:pt x="18" y="1"/>
                  <a:pt x="16" y="1"/>
                  <a:pt x="14" y="1"/>
                </a:cubicBezTo>
                <a:cubicBezTo>
                  <a:pt x="12" y="1"/>
                  <a:pt x="11" y="3"/>
                  <a:pt x="10" y="3"/>
                </a:cubicBezTo>
                <a:cubicBezTo>
                  <a:pt x="8" y="3"/>
                  <a:pt x="7" y="1"/>
                  <a:pt x="6"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03" name="Google Shape;1803;p212"/>
          <p:cNvSpPr/>
          <p:nvPr/>
        </p:nvSpPr>
        <p:spPr>
          <a:xfrm>
            <a:off x="5074983" y="3578429"/>
            <a:ext cx="213547" cy="266958"/>
          </a:xfrm>
          <a:custGeom>
            <a:avLst/>
            <a:gdLst/>
            <a:ahLst/>
            <a:cxnLst/>
            <a:rect l="l" t="t" r="r" b="b"/>
            <a:pathLst>
              <a:path w="134" h="159" extrusionOk="0">
                <a:moveTo>
                  <a:pt x="15" y="110"/>
                </a:moveTo>
                <a:lnTo>
                  <a:pt x="21" y="116"/>
                </a:lnTo>
                <a:lnTo>
                  <a:pt x="30" y="121"/>
                </a:lnTo>
                <a:lnTo>
                  <a:pt x="38" y="124"/>
                </a:lnTo>
                <a:lnTo>
                  <a:pt x="44" y="124"/>
                </a:lnTo>
                <a:cubicBezTo>
                  <a:pt x="47" y="126"/>
                  <a:pt x="50" y="127"/>
                  <a:pt x="53" y="129"/>
                </a:cubicBezTo>
                <a:cubicBezTo>
                  <a:pt x="57" y="132"/>
                  <a:pt x="61" y="135"/>
                  <a:pt x="63" y="139"/>
                </a:cubicBezTo>
                <a:cubicBezTo>
                  <a:pt x="64" y="142"/>
                  <a:pt x="61" y="145"/>
                  <a:pt x="62" y="149"/>
                </a:cubicBezTo>
                <a:cubicBezTo>
                  <a:pt x="62" y="151"/>
                  <a:pt x="64" y="153"/>
                  <a:pt x="65" y="155"/>
                </a:cubicBezTo>
                <a:cubicBezTo>
                  <a:pt x="67" y="156"/>
                  <a:pt x="68" y="156"/>
                  <a:pt x="69" y="157"/>
                </a:cubicBezTo>
                <a:cubicBezTo>
                  <a:pt x="71" y="157"/>
                  <a:pt x="74" y="157"/>
                  <a:pt x="76" y="157"/>
                </a:cubicBezTo>
                <a:cubicBezTo>
                  <a:pt x="78" y="156"/>
                  <a:pt x="79" y="152"/>
                  <a:pt x="81" y="152"/>
                </a:cubicBezTo>
                <a:cubicBezTo>
                  <a:pt x="84" y="153"/>
                  <a:pt x="84" y="158"/>
                  <a:pt x="87" y="159"/>
                </a:cubicBezTo>
                <a:cubicBezTo>
                  <a:pt x="90" y="159"/>
                  <a:pt x="92" y="156"/>
                  <a:pt x="94" y="156"/>
                </a:cubicBezTo>
                <a:cubicBezTo>
                  <a:pt x="97" y="156"/>
                  <a:pt x="98" y="159"/>
                  <a:pt x="101" y="158"/>
                </a:cubicBezTo>
                <a:cubicBezTo>
                  <a:pt x="103" y="157"/>
                  <a:pt x="103" y="154"/>
                  <a:pt x="106" y="153"/>
                </a:cubicBezTo>
                <a:cubicBezTo>
                  <a:pt x="107" y="152"/>
                  <a:pt x="109" y="152"/>
                  <a:pt x="110" y="153"/>
                </a:cubicBezTo>
                <a:cubicBezTo>
                  <a:pt x="112" y="153"/>
                  <a:pt x="112" y="155"/>
                  <a:pt x="113" y="155"/>
                </a:cubicBezTo>
                <a:cubicBezTo>
                  <a:pt x="115" y="154"/>
                  <a:pt x="117" y="153"/>
                  <a:pt x="118" y="152"/>
                </a:cubicBezTo>
                <a:cubicBezTo>
                  <a:pt x="120" y="151"/>
                  <a:pt x="123" y="151"/>
                  <a:pt x="124" y="150"/>
                </a:cubicBezTo>
                <a:cubicBezTo>
                  <a:pt x="128" y="148"/>
                  <a:pt x="131" y="144"/>
                  <a:pt x="134" y="141"/>
                </a:cubicBezTo>
                <a:cubicBezTo>
                  <a:pt x="134" y="139"/>
                  <a:pt x="133" y="138"/>
                  <a:pt x="132" y="136"/>
                </a:cubicBezTo>
                <a:cubicBezTo>
                  <a:pt x="131" y="134"/>
                  <a:pt x="129" y="132"/>
                  <a:pt x="129" y="129"/>
                </a:cubicBezTo>
                <a:cubicBezTo>
                  <a:pt x="128" y="127"/>
                  <a:pt x="128" y="124"/>
                  <a:pt x="127" y="122"/>
                </a:cubicBezTo>
                <a:cubicBezTo>
                  <a:pt x="126" y="118"/>
                  <a:pt x="123" y="114"/>
                  <a:pt x="122" y="110"/>
                </a:cubicBezTo>
                <a:cubicBezTo>
                  <a:pt x="122" y="108"/>
                  <a:pt x="123" y="105"/>
                  <a:pt x="123" y="103"/>
                </a:cubicBezTo>
                <a:cubicBezTo>
                  <a:pt x="124" y="100"/>
                  <a:pt x="123" y="97"/>
                  <a:pt x="123" y="95"/>
                </a:cubicBezTo>
                <a:cubicBezTo>
                  <a:pt x="124" y="93"/>
                  <a:pt x="125" y="92"/>
                  <a:pt x="125" y="90"/>
                </a:cubicBezTo>
                <a:cubicBezTo>
                  <a:pt x="124" y="86"/>
                  <a:pt x="123" y="83"/>
                  <a:pt x="121" y="80"/>
                </a:cubicBezTo>
                <a:cubicBezTo>
                  <a:pt x="120" y="78"/>
                  <a:pt x="117" y="78"/>
                  <a:pt x="116" y="76"/>
                </a:cubicBezTo>
                <a:cubicBezTo>
                  <a:pt x="115" y="74"/>
                  <a:pt x="116" y="72"/>
                  <a:pt x="116" y="70"/>
                </a:cubicBezTo>
                <a:cubicBezTo>
                  <a:pt x="117" y="67"/>
                  <a:pt x="118" y="65"/>
                  <a:pt x="119" y="63"/>
                </a:cubicBezTo>
                <a:cubicBezTo>
                  <a:pt x="120" y="61"/>
                  <a:pt x="122" y="59"/>
                  <a:pt x="123" y="58"/>
                </a:cubicBezTo>
                <a:lnTo>
                  <a:pt x="102" y="39"/>
                </a:lnTo>
                <a:lnTo>
                  <a:pt x="101" y="33"/>
                </a:lnTo>
                <a:lnTo>
                  <a:pt x="51" y="0"/>
                </a:lnTo>
                <a:cubicBezTo>
                  <a:pt x="49" y="1"/>
                  <a:pt x="48" y="2"/>
                  <a:pt x="46" y="3"/>
                </a:cubicBezTo>
                <a:cubicBezTo>
                  <a:pt x="42" y="4"/>
                  <a:pt x="38" y="4"/>
                  <a:pt x="34" y="3"/>
                </a:cubicBezTo>
                <a:cubicBezTo>
                  <a:pt x="29" y="3"/>
                  <a:pt x="24" y="2"/>
                  <a:pt x="19" y="2"/>
                </a:cubicBezTo>
                <a:cubicBezTo>
                  <a:pt x="16" y="2"/>
                  <a:pt x="14" y="4"/>
                  <a:pt x="11" y="4"/>
                </a:cubicBezTo>
                <a:cubicBezTo>
                  <a:pt x="13" y="6"/>
                  <a:pt x="15" y="7"/>
                  <a:pt x="16" y="10"/>
                </a:cubicBezTo>
                <a:cubicBezTo>
                  <a:pt x="17" y="12"/>
                  <a:pt x="16" y="14"/>
                  <a:pt x="16" y="17"/>
                </a:cubicBezTo>
                <a:cubicBezTo>
                  <a:pt x="16" y="18"/>
                  <a:pt x="18" y="20"/>
                  <a:pt x="18" y="22"/>
                </a:cubicBezTo>
                <a:cubicBezTo>
                  <a:pt x="17" y="24"/>
                  <a:pt x="14" y="25"/>
                  <a:pt x="13" y="27"/>
                </a:cubicBezTo>
                <a:lnTo>
                  <a:pt x="13" y="30"/>
                </a:lnTo>
                <a:lnTo>
                  <a:pt x="17" y="33"/>
                </a:lnTo>
                <a:lnTo>
                  <a:pt x="17" y="37"/>
                </a:lnTo>
                <a:lnTo>
                  <a:pt x="12" y="42"/>
                </a:lnTo>
                <a:lnTo>
                  <a:pt x="9" y="47"/>
                </a:lnTo>
                <a:lnTo>
                  <a:pt x="0" y="57"/>
                </a:lnTo>
                <a:cubicBezTo>
                  <a:pt x="0" y="60"/>
                  <a:pt x="1" y="63"/>
                  <a:pt x="1" y="65"/>
                </a:cubicBezTo>
                <a:cubicBezTo>
                  <a:pt x="1" y="68"/>
                  <a:pt x="1" y="70"/>
                  <a:pt x="1" y="72"/>
                </a:cubicBezTo>
                <a:cubicBezTo>
                  <a:pt x="1" y="75"/>
                  <a:pt x="1" y="78"/>
                  <a:pt x="2" y="81"/>
                </a:cubicBezTo>
                <a:cubicBezTo>
                  <a:pt x="3" y="84"/>
                  <a:pt x="5" y="86"/>
                  <a:pt x="7" y="88"/>
                </a:cubicBezTo>
                <a:cubicBezTo>
                  <a:pt x="9" y="92"/>
                  <a:pt x="11" y="95"/>
                  <a:pt x="12" y="98"/>
                </a:cubicBezTo>
                <a:cubicBezTo>
                  <a:pt x="14" y="102"/>
                  <a:pt x="14" y="106"/>
                  <a:pt x="15" y="110"/>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04" name="Google Shape;1804;p212"/>
          <p:cNvSpPr/>
          <p:nvPr/>
        </p:nvSpPr>
        <p:spPr>
          <a:xfrm>
            <a:off x="5064372" y="3616168"/>
            <a:ext cx="38465" cy="57305"/>
          </a:xfrm>
          <a:custGeom>
            <a:avLst/>
            <a:gdLst/>
            <a:ahLst/>
            <a:cxnLst/>
            <a:rect l="l" t="t" r="r" b="b"/>
            <a:pathLst>
              <a:path w="24" h="34" extrusionOk="0">
                <a:moveTo>
                  <a:pt x="7" y="34"/>
                </a:moveTo>
                <a:cubicBezTo>
                  <a:pt x="6" y="31"/>
                  <a:pt x="5" y="29"/>
                  <a:pt x="5" y="26"/>
                </a:cubicBezTo>
                <a:cubicBezTo>
                  <a:pt x="4" y="22"/>
                  <a:pt x="3" y="17"/>
                  <a:pt x="3" y="13"/>
                </a:cubicBezTo>
                <a:cubicBezTo>
                  <a:pt x="3" y="12"/>
                  <a:pt x="4" y="11"/>
                  <a:pt x="4" y="9"/>
                </a:cubicBezTo>
                <a:cubicBezTo>
                  <a:pt x="3" y="8"/>
                  <a:pt x="2" y="6"/>
                  <a:pt x="0" y="5"/>
                </a:cubicBezTo>
                <a:cubicBezTo>
                  <a:pt x="2" y="4"/>
                  <a:pt x="3" y="4"/>
                  <a:pt x="4" y="4"/>
                </a:cubicBezTo>
                <a:cubicBezTo>
                  <a:pt x="5" y="4"/>
                  <a:pt x="5" y="6"/>
                  <a:pt x="6" y="6"/>
                </a:cubicBezTo>
                <a:cubicBezTo>
                  <a:pt x="7" y="6"/>
                  <a:pt x="9" y="6"/>
                  <a:pt x="10" y="6"/>
                </a:cubicBezTo>
                <a:cubicBezTo>
                  <a:pt x="11" y="5"/>
                  <a:pt x="11" y="2"/>
                  <a:pt x="12" y="1"/>
                </a:cubicBezTo>
                <a:cubicBezTo>
                  <a:pt x="14" y="0"/>
                  <a:pt x="16" y="1"/>
                  <a:pt x="17" y="2"/>
                </a:cubicBezTo>
                <a:cubicBezTo>
                  <a:pt x="19" y="2"/>
                  <a:pt x="19" y="3"/>
                  <a:pt x="20" y="4"/>
                </a:cubicBezTo>
                <a:lnTo>
                  <a:pt x="20" y="7"/>
                </a:lnTo>
                <a:lnTo>
                  <a:pt x="24" y="10"/>
                </a:lnTo>
                <a:lnTo>
                  <a:pt x="24" y="14"/>
                </a:lnTo>
                <a:lnTo>
                  <a:pt x="19" y="19"/>
                </a:lnTo>
                <a:lnTo>
                  <a:pt x="16" y="24"/>
                </a:lnTo>
                <a:lnTo>
                  <a:pt x="7" y="34"/>
                </a:ln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05" name="Google Shape;1805;p212"/>
          <p:cNvSpPr/>
          <p:nvPr/>
        </p:nvSpPr>
        <p:spPr>
          <a:xfrm>
            <a:off x="5063046" y="3585419"/>
            <a:ext cx="41117" cy="41930"/>
          </a:xfrm>
          <a:custGeom>
            <a:avLst/>
            <a:gdLst/>
            <a:ahLst/>
            <a:cxnLst/>
            <a:rect l="l" t="t" r="r" b="b"/>
            <a:pathLst>
              <a:path w="26" h="25" extrusionOk="0">
                <a:moveTo>
                  <a:pt x="1" y="24"/>
                </a:moveTo>
                <a:cubicBezTo>
                  <a:pt x="1" y="22"/>
                  <a:pt x="0" y="21"/>
                  <a:pt x="0" y="20"/>
                </a:cubicBezTo>
                <a:cubicBezTo>
                  <a:pt x="1" y="16"/>
                  <a:pt x="3" y="12"/>
                  <a:pt x="4" y="8"/>
                </a:cubicBezTo>
                <a:cubicBezTo>
                  <a:pt x="5" y="6"/>
                  <a:pt x="7" y="5"/>
                  <a:pt x="8" y="3"/>
                </a:cubicBezTo>
                <a:cubicBezTo>
                  <a:pt x="10" y="4"/>
                  <a:pt x="12" y="5"/>
                  <a:pt x="14" y="4"/>
                </a:cubicBezTo>
                <a:cubicBezTo>
                  <a:pt x="17" y="4"/>
                  <a:pt x="18" y="1"/>
                  <a:pt x="19" y="0"/>
                </a:cubicBezTo>
                <a:cubicBezTo>
                  <a:pt x="21" y="2"/>
                  <a:pt x="23" y="3"/>
                  <a:pt x="24" y="6"/>
                </a:cubicBezTo>
                <a:cubicBezTo>
                  <a:pt x="25" y="8"/>
                  <a:pt x="24" y="10"/>
                  <a:pt x="24" y="13"/>
                </a:cubicBezTo>
                <a:cubicBezTo>
                  <a:pt x="24" y="14"/>
                  <a:pt x="26" y="16"/>
                  <a:pt x="26" y="18"/>
                </a:cubicBezTo>
                <a:cubicBezTo>
                  <a:pt x="25" y="20"/>
                  <a:pt x="22" y="21"/>
                  <a:pt x="21" y="23"/>
                </a:cubicBezTo>
                <a:cubicBezTo>
                  <a:pt x="20" y="22"/>
                  <a:pt x="20" y="21"/>
                  <a:pt x="18" y="21"/>
                </a:cubicBezTo>
                <a:cubicBezTo>
                  <a:pt x="17" y="20"/>
                  <a:pt x="15" y="19"/>
                  <a:pt x="13" y="20"/>
                </a:cubicBezTo>
                <a:cubicBezTo>
                  <a:pt x="12" y="21"/>
                  <a:pt x="12" y="24"/>
                  <a:pt x="11" y="25"/>
                </a:cubicBezTo>
                <a:cubicBezTo>
                  <a:pt x="10" y="25"/>
                  <a:pt x="8" y="25"/>
                  <a:pt x="7" y="25"/>
                </a:cubicBezTo>
                <a:cubicBezTo>
                  <a:pt x="6" y="25"/>
                  <a:pt x="6" y="23"/>
                  <a:pt x="5" y="23"/>
                </a:cubicBezTo>
                <a:cubicBezTo>
                  <a:pt x="4" y="23"/>
                  <a:pt x="3" y="23"/>
                  <a:pt x="1" y="24"/>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06" name="Google Shape;1806;p212"/>
          <p:cNvSpPr/>
          <p:nvPr/>
        </p:nvSpPr>
        <p:spPr>
          <a:xfrm>
            <a:off x="4722166" y="3666484"/>
            <a:ext cx="22548" cy="36340"/>
          </a:xfrm>
          <a:custGeom>
            <a:avLst/>
            <a:gdLst/>
            <a:ahLst/>
            <a:cxnLst/>
            <a:rect l="l" t="t" r="r" b="b"/>
            <a:pathLst>
              <a:path w="14" h="21" extrusionOk="0">
                <a:moveTo>
                  <a:pt x="3" y="20"/>
                </a:moveTo>
                <a:cubicBezTo>
                  <a:pt x="3" y="18"/>
                  <a:pt x="3" y="16"/>
                  <a:pt x="3" y="14"/>
                </a:cubicBezTo>
                <a:cubicBezTo>
                  <a:pt x="2" y="12"/>
                  <a:pt x="1" y="10"/>
                  <a:pt x="0" y="8"/>
                </a:cubicBezTo>
                <a:cubicBezTo>
                  <a:pt x="3" y="6"/>
                  <a:pt x="6" y="2"/>
                  <a:pt x="10" y="1"/>
                </a:cubicBezTo>
                <a:cubicBezTo>
                  <a:pt x="11" y="0"/>
                  <a:pt x="13" y="3"/>
                  <a:pt x="14" y="4"/>
                </a:cubicBezTo>
                <a:cubicBezTo>
                  <a:pt x="11" y="5"/>
                  <a:pt x="8" y="7"/>
                  <a:pt x="6" y="9"/>
                </a:cubicBezTo>
                <a:cubicBezTo>
                  <a:pt x="5" y="12"/>
                  <a:pt x="8" y="16"/>
                  <a:pt x="7" y="19"/>
                </a:cubicBezTo>
                <a:cubicBezTo>
                  <a:pt x="6" y="21"/>
                  <a:pt x="4" y="20"/>
                  <a:pt x="3" y="2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07" name="Google Shape;1807;p212"/>
          <p:cNvSpPr/>
          <p:nvPr/>
        </p:nvSpPr>
        <p:spPr>
          <a:xfrm>
            <a:off x="4727471" y="3431674"/>
            <a:ext cx="383323" cy="462633"/>
          </a:xfrm>
          <a:custGeom>
            <a:avLst/>
            <a:gdLst/>
            <a:ahLst/>
            <a:cxnLst/>
            <a:rect l="l" t="t" r="r" b="b"/>
            <a:pathLst>
              <a:path w="241" h="275" extrusionOk="0">
                <a:moveTo>
                  <a:pt x="11" y="144"/>
                </a:moveTo>
                <a:cubicBezTo>
                  <a:pt x="12" y="144"/>
                  <a:pt x="14" y="147"/>
                  <a:pt x="16" y="147"/>
                </a:cubicBezTo>
                <a:cubicBezTo>
                  <a:pt x="17" y="146"/>
                  <a:pt x="17" y="143"/>
                  <a:pt x="18" y="142"/>
                </a:cubicBezTo>
                <a:cubicBezTo>
                  <a:pt x="21" y="140"/>
                  <a:pt x="24" y="138"/>
                  <a:pt x="27" y="138"/>
                </a:cubicBezTo>
                <a:cubicBezTo>
                  <a:pt x="29" y="138"/>
                  <a:pt x="26" y="142"/>
                  <a:pt x="27" y="144"/>
                </a:cubicBezTo>
                <a:cubicBezTo>
                  <a:pt x="28" y="145"/>
                  <a:pt x="31" y="146"/>
                  <a:pt x="33" y="145"/>
                </a:cubicBezTo>
                <a:cubicBezTo>
                  <a:pt x="36" y="144"/>
                  <a:pt x="36" y="140"/>
                  <a:pt x="38" y="138"/>
                </a:cubicBezTo>
                <a:cubicBezTo>
                  <a:pt x="40" y="136"/>
                  <a:pt x="45" y="137"/>
                  <a:pt x="47" y="134"/>
                </a:cubicBezTo>
                <a:cubicBezTo>
                  <a:pt x="49" y="130"/>
                  <a:pt x="50" y="126"/>
                  <a:pt x="51" y="121"/>
                </a:cubicBezTo>
                <a:cubicBezTo>
                  <a:pt x="52" y="117"/>
                  <a:pt x="49" y="113"/>
                  <a:pt x="50" y="110"/>
                </a:cubicBezTo>
                <a:cubicBezTo>
                  <a:pt x="51" y="106"/>
                  <a:pt x="55" y="104"/>
                  <a:pt x="57" y="101"/>
                </a:cubicBezTo>
                <a:cubicBezTo>
                  <a:pt x="58" y="99"/>
                  <a:pt x="57" y="96"/>
                  <a:pt x="59" y="95"/>
                </a:cubicBezTo>
                <a:cubicBezTo>
                  <a:pt x="61" y="93"/>
                  <a:pt x="64" y="94"/>
                  <a:pt x="66" y="93"/>
                </a:cubicBezTo>
                <a:cubicBezTo>
                  <a:pt x="67" y="92"/>
                  <a:pt x="65" y="89"/>
                  <a:pt x="66" y="88"/>
                </a:cubicBezTo>
                <a:cubicBezTo>
                  <a:pt x="67" y="87"/>
                  <a:pt x="71" y="87"/>
                  <a:pt x="72" y="85"/>
                </a:cubicBezTo>
                <a:cubicBezTo>
                  <a:pt x="73" y="82"/>
                  <a:pt x="71" y="78"/>
                  <a:pt x="72" y="75"/>
                </a:cubicBezTo>
                <a:cubicBezTo>
                  <a:pt x="72" y="71"/>
                  <a:pt x="72" y="67"/>
                  <a:pt x="72" y="63"/>
                </a:cubicBezTo>
                <a:cubicBezTo>
                  <a:pt x="72" y="60"/>
                  <a:pt x="73" y="57"/>
                  <a:pt x="73" y="54"/>
                </a:cubicBezTo>
                <a:cubicBezTo>
                  <a:pt x="74" y="49"/>
                  <a:pt x="75" y="45"/>
                  <a:pt x="77" y="41"/>
                </a:cubicBezTo>
                <a:cubicBezTo>
                  <a:pt x="78" y="37"/>
                  <a:pt x="81" y="34"/>
                  <a:pt x="81" y="30"/>
                </a:cubicBezTo>
                <a:cubicBezTo>
                  <a:pt x="82" y="28"/>
                  <a:pt x="81" y="26"/>
                  <a:pt x="81" y="24"/>
                </a:cubicBezTo>
                <a:cubicBezTo>
                  <a:pt x="81" y="21"/>
                  <a:pt x="80" y="18"/>
                  <a:pt x="81" y="14"/>
                </a:cubicBezTo>
                <a:cubicBezTo>
                  <a:pt x="81" y="12"/>
                  <a:pt x="83" y="9"/>
                  <a:pt x="84" y="7"/>
                </a:cubicBezTo>
                <a:cubicBezTo>
                  <a:pt x="85" y="5"/>
                  <a:pt x="87" y="4"/>
                  <a:pt x="89" y="3"/>
                </a:cubicBezTo>
                <a:cubicBezTo>
                  <a:pt x="90" y="3"/>
                  <a:pt x="93" y="2"/>
                  <a:pt x="94" y="3"/>
                </a:cubicBezTo>
                <a:cubicBezTo>
                  <a:pt x="98" y="5"/>
                  <a:pt x="101" y="9"/>
                  <a:pt x="105" y="11"/>
                </a:cubicBezTo>
                <a:cubicBezTo>
                  <a:pt x="108" y="13"/>
                  <a:pt x="111" y="12"/>
                  <a:pt x="114" y="13"/>
                </a:cubicBezTo>
                <a:cubicBezTo>
                  <a:pt x="119" y="14"/>
                  <a:pt x="123" y="17"/>
                  <a:pt x="127" y="16"/>
                </a:cubicBezTo>
                <a:cubicBezTo>
                  <a:pt x="130" y="16"/>
                  <a:pt x="130" y="11"/>
                  <a:pt x="131" y="9"/>
                </a:cubicBezTo>
                <a:cubicBezTo>
                  <a:pt x="132" y="8"/>
                  <a:pt x="134" y="6"/>
                  <a:pt x="135" y="6"/>
                </a:cubicBezTo>
                <a:cubicBezTo>
                  <a:pt x="138" y="6"/>
                  <a:pt x="140" y="9"/>
                  <a:pt x="142" y="9"/>
                </a:cubicBezTo>
                <a:cubicBezTo>
                  <a:pt x="145" y="9"/>
                  <a:pt x="149" y="7"/>
                  <a:pt x="152" y="6"/>
                </a:cubicBezTo>
                <a:cubicBezTo>
                  <a:pt x="153" y="5"/>
                  <a:pt x="154" y="2"/>
                  <a:pt x="155" y="2"/>
                </a:cubicBezTo>
                <a:cubicBezTo>
                  <a:pt x="157" y="2"/>
                  <a:pt x="157" y="5"/>
                  <a:pt x="158" y="5"/>
                </a:cubicBezTo>
                <a:cubicBezTo>
                  <a:pt x="160" y="6"/>
                  <a:pt x="162" y="6"/>
                  <a:pt x="164" y="5"/>
                </a:cubicBezTo>
                <a:cubicBezTo>
                  <a:pt x="166" y="4"/>
                  <a:pt x="165" y="0"/>
                  <a:pt x="167" y="0"/>
                </a:cubicBezTo>
                <a:cubicBezTo>
                  <a:pt x="170" y="0"/>
                  <a:pt x="171" y="4"/>
                  <a:pt x="173" y="4"/>
                </a:cubicBezTo>
                <a:cubicBezTo>
                  <a:pt x="175" y="4"/>
                  <a:pt x="176" y="2"/>
                  <a:pt x="177" y="2"/>
                </a:cubicBezTo>
                <a:cubicBezTo>
                  <a:pt x="179" y="2"/>
                  <a:pt x="178" y="6"/>
                  <a:pt x="180" y="6"/>
                </a:cubicBezTo>
                <a:cubicBezTo>
                  <a:pt x="183" y="5"/>
                  <a:pt x="184" y="2"/>
                  <a:pt x="187" y="2"/>
                </a:cubicBezTo>
                <a:cubicBezTo>
                  <a:pt x="188" y="2"/>
                  <a:pt x="190" y="4"/>
                  <a:pt x="191" y="5"/>
                </a:cubicBezTo>
                <a:cubicBezTo>
                  <a:pt x="193" y="6"/>
                  <a:pt x="195" y="8"/>
                  <a:pt x="197" y="9"/>
                </a:cubicBezTo>
                <a:cubicBezTo>
                  <a:pt x="199" y="10"/>
                  <a:pt x="202" y="12"/>
                  <a:pt x="204" y="12"/>
                </a:cubicBezTo>
                <a:cubicBezTo>
                  <a:pt x="206" y="12"/>
                  <a:pt x="207" y="10"/>
                  <a:pt x="208" y="10"/>
                </a:cubicBezTo>
                <a:cubicBezTo>
                  <a:pt x="210" y="9"/>
                  <a:pt x="212" y="10"/>
                  <a:pt x="214" y="10"/>
                </a:cubicBezTo>
                <a:cubicBezTo>
                  <a:pt x="216" y="9"/>
                  <a:pt x="216" y="7"/>
                  <a:pt x="218" y="7"/>
                </a:cubicBezTo>
                <a:cubicBezTo>
                  <a:pt x="221" y="9"/>
                  <a:pt x="224" y="13"/>
                  <a:pt x="226" y="17"/>
                </a:cubicBezTo>
                <a:cubicBezTo>
                  <a:pt x="228" y="18"/>
                  <a:pt x="228" y="21"/>
                  <a:pt x="230" y="23"/>
                </a:cubicBezTo>
                <a:cubicBezTo>
                  <a:pt x="231" y="24"/>
                  <a:pt x="232" y="25"/>
                  <a:pt x="233" y="26"/>
                </a:cubicBezTo>
                <a:cubicBezTo>
                  <a:pt x="234" y="27"/>
                  <a:pt x="236" y="29"/>
                  <a:pt x="235" y="30"/>
                </a:cubicBezTo>
                <a:cubicBezTo>
                  <a:pt x="235" y="31"/>
                  <a:pt x="233" y="32"/>
                  <a:pt x="233" y="33"/>
                </a:cubicBezTo>
                <a:cubicBezTo>
                  <a:pt x="233" y="35"/>
                  <a:pt x="236" y="35"/>
                  <a:pt x="237" y="36"/>
                </a:cubicBezTo>
                <a:cubicBezTo>
                  <a:pt x="237" y="39"/>
                  <a:pt x="234" y="41"/>
                  <a:pt x="235" y="43"/>
                </a:cubicBezTo>
                <a:cubicBezTo>
                  <a:pt x="236" y="44"/>
                  <a:pt x="240" y="43"/>
                  <a:pt x="241" y="45"/>
                </a:cubicBezTo>
                <a:cubicBezTo>
                  <a:pt x="241" y="47"/>
                  <a:pt x="237" y="47"/>
                  <a:pt x="236" y="49"/>
                </a:cubicBezTo>
                <a:cubicBezTo>
                  <a:pt x="234" y="50"/>
                  <a:pt x="232" y="51"/>
                  <a:pt x="231" y="53"/>
                </a:cubicBezTo>
                <a:cubicBezTo>
                  <a:pt x="230" y="54"/>
                  <a:pt x="231" y="56"/>
                  <a:pt x="230" y="58"/>
                </a:cubicBezTo>
                <a:cubicBezTo>
                  <a:pt x="229" y="59"/>
                  <a:pt x="227" y="59"/>
                  <a:pt x="227" y="61"/>
                </a:cubicBezTo>
                <a:cubicBezTo>
                  <a:pt x="225" y="63"/>
                  <a:pt x="225" y="65"/>
                  <a:pt x="224" y="68"/>
                </a:cubicBezTo>
                <a:cubicBezTo>
                  <a:pt x="223" y="71"/>
                  <a:pt x="222" y="74"/>
                  <a:pt x="221" y="77"/>
                </a:cubicBezTo>
                <a:cubicBezTo>
                  <a:pt x="220" y="79"/>
                  <a:pt x="220" y="81"/>
                  <a:pt x="220" y="83"/>
                </a:cubicBezTo>
                <a:cubicBezTo>
                  <a:pt x="220" y="87"/>
                  <a:pt x="219" y="90"/>
                  <a:pt x="219" y="94"/>
                </a:cubicBezTo>
                <a:cubicBezTo>
                  <a:pt x="218" y="96"/>
                  <a:pt x="216" y="97"/>
                  <a:pt x="215" y="99"/>
                </a:cubicBezTo>
                <a:cubicBezTo>
                  <a:pt x="214" y="103"/>
                  <a:pt x="212" y="107"/>
                  <a:pt x="211" y="111"/>
                </a:cubicBezTo>
                <a:cubicBezTo>
                  <a:pt x="211" y="112"/>
                  <a:pt x="212" y="113"/>
                  <a:pt x="212" y="115"/>
                </a:cubicBezTo>
                <a:cubicBezTo>
                  <a:pt x="214" y="116"/>
                  <a:pt x="215" y="118"/>
                  <a:pt x="216" y="119"/>
                </a:cubicBezTo>
                <a:cubicBezTo>
                  <a:pt x="216" y="121"/>
                  <a:pt x="215" y="122"/>
                  <a:pt x="215" y="123"/>
                </a:cubicBezTo>
                <a:cubicBezTo>
                  <a:pt x="215" y="127"/>
                  <a:pt x="216" y="132"/>
                  <a:pt x="217" y="136"/>
                </a:cubicBezTo>
                <a:cubicBezTo>
                  <a:pt x="217" y="139"/>
                  <a:pt x="218" y="141"/>
                  <a:pt x="219" y="144"/>
                </a:cubicBezTo>
                <a:cubicBezTo>
                  <a:pt x="219" y="147"/>
                  <a:pt x="220" y="150"/>
                  <a:pt x="220" y="152"/>
                </a:cubicBezTo>
                <a:cubicBezTo>
                  <a:pt x="220" y="155"/>
                  <a:pt x="220" y="157"/>
                  <a:pt x="220" y="159"/>
                </a:cubicBezTo>
                <a:cubicBezTo>
                  <a:pt x="220" y="162"/>
                  <a:pt x="220" y="165"/>
                  <a:pt x="221" y="168"/>
                </a:cubicBezTo>
                <a:cubicBezTo>
                  <a:pt x="222" y="171"/>
                  <a:pt x="224" y="173"/>
                  <a:pt x="226" y="175"/>
                </a:cubicBezTo>
                <a:cubicBezTo>
                  <a:pt x="228" y="179"/>
                  <a:pt x="230" y="182"/>
                  <a:pt x="231" y="185"/>
                </a:cubicBezTo>
                <a:cubicBezTo>
                  <a:pt x="233" y="189"/>
                  <a:pt x="233" y="193"/>
                  <a:pt x="234" y="197"/>
                </a:cubicBezTo>
                <a:cubicBezTo>
                  <a:pt x="226" y="198"/>
                  <a:pt x="218" y="195"/>
                  <a:pt x="211" y="198"/>
                </a:cubicBezTo>
                <a:cubicBezTo>
                  <a:pt x="207" y="201"/>
                  <a:pt x="208" y="208"/>
                  <a:pt x="207" y="212"/>
                </a:cubicBezTo>
                <a:cubicBezTo>
                  <a:pt x="207" y="215"/>
                  <a:pt x="209" y="216"/>
                  <a:pt x="209" y="219"/>
                </a:cubicBezTo>
                <a:cubicBezTo>
                  <a:pt x="209" y="223"/>
                  <a:pt x="208" y="228"/>
                  <a:pt x="207" y="233"/>
                </a:cubicBezTo>
                <a:cubicBezTo>
                  <a:pt x="207" y="235"/>
                  <a:pt x="205" y="237"/>
                  <a:pt x="205" y="239"/>
                </a:cubicBezTo>
                <a:cubicBezTo>
                  <a:pt x="205" y="243"/>
                  <a:pt x="205" y="246"/>
                  <a:pt x="206" y="249"/>
                </a:cubicBezTo>
                <a:cubicBezTo>
                  <a:pt x="208" y="252"/>
                  <a:pt x="211" y="255"/>
                  <a:pt x="214" y="256"/>
                </a:cubicBezTo>
                <a:cubicBezTo>
                  <a:pt x="215" y="257"/>
                  <a:pt x="216" y="257"/>
                  <a:pt x="218" y="257"/>
                </a:cubicBezTo>
                <a:cubicBezTo>
                  <a:pt x="219" y="257"/>
                  <a:pt x="223" y="254"/>
                  <a:pt x="222" y="255"/>
                </a:cubicBezTo>
                <a:cubicBezTo>
                  <a:pt x="221" y="260"/>
                  <a:pt x="221" y="267"/>
                  <a:pt x="220" y="272"/>
                </a:cubicBezTo>
                <a:cubicBezTo>
                  <a:pt x="219" y="275"/>
                  <a:pt x="214" y="274"/>
                  <a:pt x="212" y="273"/>
                </a:cubicBezTo>
                <a:cubicBezTo>
                  <a:pt x="208" y="271"/>
                  <a:pt x="207" y="266"/>
                  <a:pt x="204" y="262"/>
                </a:cubicBezTo>
                <a:cubicBezTo>
                  <a:pt x="201" y="260"/>
                  <a:pt x="199" y="257"/>
                  <a:pt x="197" y="255"/>
                </a:cubicBezTo>
                <a:cubicBezTo>
                  <a:pt x="195" y="253"/>
                  <a:pt x="193" y="252"/>
                  <a:pt x="191" y="250"/>
                </a:cubicBezTo>
                <a:cubicBezTo>
                  <a:pt x="189" y="248"/>
                  <a:pt x="189" y="244"/>
                  <a:pt x="186" y="244"/>
                </a:cubicBezTo>
                <a:cubicBezTo>
                  <a:pt x="183" y="244"/>
                  <a:pt x="183" y="249"/>
                  <a:pt x="181" y="250"/>
                </a:cubicBezTo>
                <a:cubicBezTo>
                  <a:pt x="177" y="250"/>
                  <a:pt x="173" y="249"/>
                  <a:pt x="169" y="247"/>
                </a:cubicBezTo>
                <a:cubicBezTo>
                  <a:pt x="167" y="247"/>
                  <a:pt x="166" y="245"/>
                  <a:pt x="164" y="243"/>
                </a:cubicBezTo>
                <a:cubicBezTo>
                  <a:pt x="164" y="242"/>
                  <a:pt x="164" y="240"/>
                  <a:pt x="163" y="240"/>
                </a:cubicBezTo>
                <a:cubicBezTo>
                  <a:pt x="160" y="240"/>
                  <a:pt x="157" y="243"/>
                  <a:pt x="154" y="243"/>
                </a:cubicBezTo>
                <a:cubicBezTo>
                  <a:pt x="151" y="242"/>
                  <a:pt x="150" y="240"/>
                  <a:pt x="147" y="238"/>
                </a:cubicBezTo>
                <a:cubicBezTo>
                  <a:pt x="147" y="237"/>
                  <a:pt x="147" y="236"/>
                  <a:pt x="146" y="236"/>
                </a:cubicBezTo>
                <a:cubicBezTo>
                  <a:pt x="143" y="236"/>
                  <a:pt x="139" y="237"/>
                  <a:pt x="136" y="238"/>
                </a:cubicBezTo>
                <a:cubicBezTo>
                  <a:pt x="133" y="239"/>
                  <a:pt x="129" y="241"/>
                  <a:pt x="126" y="241"/>
                </a:cubicBezTo>
                <a:cubicBezTo>
                  <a:pt x="124" y="241"/>
                  <a:pt x="125" y="239"/>
                  <a:pt x="126" y="237"/>
                </a:cubicBezTo>
                <a:cubicBezTo>
                  <a:pt x="126" y="236"/>
                  <a:pt x="127" y="234"/>
                  <a:pt x="127" y="232"/>
                </a:cubicBezTo>
                <a:cubicBezTo>
                  <a:pt x="127" y="228"/>
                  <a:pt x="128" y="224"/>
                  <a:pt x="127" y="221"/>
                </a:cubicBezTo>
                <a:cubicBezTo>
                  <a:pt x="126" y="218"/>
                  <a:pt x="121" y="218"/>
                  <a:pt x="121" y="215"/>
                </a:cubicBezTo>
                <a:cubicBezTo>
                  <a:pt x="120" y="210"/>
                  <a:pt x="122" y="203"/>
                  <a:pt x="122" y="197"/>
                </a:cubicBezTo>
                <a:cubicBezTo>
                  <a:pt x="122" y="195"/>
                  <a:pt x="121" y="193"/>
                  <a:pt x="120" y="190"/>
                </a:cubicBezTo>
                <a:cubicBezTo>
                  <a:pt x="120" y="189"/>
                  <a:pt x="122" y="188"/>
                  <a:pt x="121" y="186"/>
                </a:cubicBezTo>
                <a:cubicBezTo>
                  <a:pt x="121" y="184"/>
                  <a:pt x="121" y="181"/>
                  <a:pt x="119" y="180"/>
                </a:cubicBezTo>
                <a:cubicBezTo>
                  <a:pt x="115" y="178"/>
                  <a:pt x="111" y="181"/>
                  <a:pt x="107" y="181"/>
                </a:cubicBezTo>
                <a:cubicBezTo>
                  <a:pt x="106" y="180"/>
                  <a:pt x="106" y="178"/>
                  <a:pt x="105" y="178"/>
                </a:cubicBezTo>
                <a:cubicBezTo>
                  <a:pt x="104" y="177"/>
                  <a:pt x="103" y="178"/>
                  <a:pt x="102" y="178"/>
                </a:cubicBezTo>
                <a:cubicBezTo>
                  <a:pt x="99" y="178"/>
                  <a:pt x="96" y="178"/>
                  <a:pt x="94" y="180"/>
                </a:cubicBezTo>
                <a:cubicBezTo>
                  <a:pt x="92" y="181"/>
                  <a:pt x="94" y="184"/>
                  <a:pt x="93" y="186"/>
                </a:cubicBezTo>
                <a:cubicBezTo>
                  <a:pt x="93" y="187"/>
                  <a:pt x="92" y="188"/>
                  <a:pt x="92" y="189"/>
                </a:cubicBezTo>
                <a:cubicBezTo>
                  <a:pt x="91" y="190"/>
                  <a:pt x="92" y="192"/>
                  <a:pt x="91" y="193"/>
                </a:cubicBezTo>
                <a:cubicBezTo>
                  <a:pt x="89" y="194"/>
                  <a:pt x="87" y="193"/>
                  <a:pt x="86" y="193"/>
                </a:cubicBezTo>
                <a:cubicBezTo>
                  <a:pt x="83" y="193"/>
                  <a:pt x="81" y="193"/>
                  <a:pt x="79" y="193"/>
                </a:cubicBezTo>
                <a:cubicBezTo>
                  <a:pt x="74" y="193"/>
                  <a:pt x="70" y="195"/>
                  <a:pt x="66" y="193"/>
                </a:cubicBezTo>
                <a:cubicBezTo>
                  <a:pt x="62" y="191"/>
                  <a:pt x="61" y="186"/>
                  <a:pt x="60" y="182"/>
                </a:cubicBezTo>
                <a:cubicBezTo>
                  <a:pt x="59" y="179"/>
                  <a:pt x="58" y="176"/>
                  <a:pt x="58" y="174"/>
                </a:cubicBezTo>
                <a:cubicBezTo>
                  <a:pt x="58" y="171"/>
                  <a:pt x="58" y="169"/>
                  <a:pt x="57" y="166"/>
                </a:cubicBezTo>
                <a:cubicBezTo>
                  <a:pt x="57" y="164"/>
                  <a:pt x="58" y="161"/>
                  <a:pt x="56" y="161"/>
                </a:cubicBezTo>
                <a:lnTo>
                  <a:pt x="14" y="161"/>
                </a:lnTo>
                <a:cubicBezTo>
                  <a:pt x="12" y="161"/>
                  <a:pt x="10" y="161"/>
                  <a:pt x="8" y="161"/>
                </a:cubicBezTo>
                <a:cubicBezTo>
                  <a:pt x="6" y="161"/>
                  <a:pt x="5" y="163"/>
                  <a:pt x="4" y="163"/>
                </a:cubicBezTo>
                <a:cubicBezTo>
                  <a:pt x="2" y="163"/>
                  <a:pt x="1" y="161"/>
                  <a:pt x="0" y="160"/>
                </a:cubicBezTo>
                <a:cubicBezTo>
                  <a:pt x="1" y="160"/>
                  <a:pt x="3" y="161"/>
                  <a:pt x="4" y="159"/>
                </a:cubicBezTo>
                <a:cubicBezTo>
                  <a:pt x="5" y="156"/>
                  <a:pt x="2" y="152"/>
                  <a:pt x="3" y="149"/>
                </a:cubicBezTo>
                <a:cubicBezTo>
                  <a:pt x="5" y="147"/>
                  <a:pt x="8" y="145"/>
                  <a:pt x="11" y="144"/>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08" name="Google Shape;1808;p212"/>
          <p:cNvSpPr/>
          <p:nvPr/>
        </p:nvSpPr>
        <p:spPr>
          <a:xfrm>
            <a:off x="4704924" y="3470807"/>
            <a:ext cx="152534" cy="209653"/>
          </a:xfrm>
          <a:custGeom>
            <a:avLst/>
            <a:gdLst/>
            <a:ahLst/>
            <a:cxnLst/>
            <a:rect l="l" t="t" r="r" b="b"/>
            <a:pathLst>
              <a:path w="96" h="125" extrusionOk="0">
                <a:moveTo>
                  <a:pt x="11" y="125"/>
                </a:moveTo>
                <a:lnTo>
                  <a:pt x="5" y="117"/>
                </a:lnTo>
                <a:lnTo>
                  <a:pt x="0" y="110"/>
                </a:lnTo>
                <a:cubicBezTo>
                  <a:pt x="1" y="108"/>
                  <a:pt x="1" y="106"/>
                  <a:pt x="2" y="105"/>
                </a:cubicBezTo>
                <a:cubicBezTo>
                  <a:pt x="4" y="104"/>
                  <a:pt x="7" y="107"/>
                  <a:pt x="8" y="106"/>
                </a:cubicBezTo>
                <a:cubicBezTo>
                  <a:pt x="9" y="104"/>
                  <a:pt x="9" y="101"/>
                  <a:pt x="9" y="99"/>
                </a:cubicBezTo>
                <a:cubicBezTo>
                  <a:pt x="8" y="97"/>
                  <a:pt x="4" y="96"/>
                  <a:pt x="4" y="94"/>
                </a:cubicBezTo>
                <a:cubicBezTo>
                  <a:pt x="3" y="91"/>
                  <a:pt x="3" y="88"/>
                  <a:pt x="5" y="87"/>
                </a:cubicBezTo>
                <a:cubicBezTo>
                  <a:pt x="8" y="85"/>
                  <a:pt x="12" y="90"/>
                  <a:pt x="14" y="88"/>
                </a:cubicBezTo>
                <a:cubicBezTo>
                  <a:pt x="16" y="87"/>
                  <a:pt x="14" y="82"/>
                  <a:pt x="16" y="81"/>
                </a:cubicBezTo>
                <a:cubicBezTo>
                  <a:pt x="19" y="80"/>
                  <a:pt x="20" y="85"/>
                  <a:pt x="22" y="86"/>
                </a:cubicBezTo>
                <a:cubicBezTo>
                  <a:pt x="25" y="87"/>
                  <a:pt x="28" y="85"/>
                  <a:pt x="30" y="85"/>
                </a:cubicBezTo>
                <a:cubicBezTo>
                  <a:pt x="31" y="86"/>
                  <a:pt x="31" y="88"/>
                  <a:pt x="32" y="88"/>
                </a:cubicBezTo>
                <a:cubicBezTo>
                  <a:pt x="33" y="89"/>
                  <a:pt x="35" y="90"/>
                  <a:pt x="36" y="88"/>
                </a:cubicBezTo>
                <a:cubicBezTo>
                  <a:pt x="38" y="86"/>
                  <a:pt x="37" y="82"/>
                  <a:pt x="37" y="79"/>
                </a:cubicBezTo>
                <a:cubicBezTo>
                  <a:pt x="37" y="76"/>
                  <a:pt x="37" y="72"/>
                  <a:pt x="37" y="69"/>
                </a:cubicBezTo>
                <a:cubicBezTo>
                  <a:pt x="37" y="67"/>
                  <a:pt x="40" y="64"/>
                  <a:pt x="39" y="62"/>
                </a:cubicBezTo>
                <a:cubicBezTo>
                  <a:pt x="38" y="60"/>
                  <a:pt x="34" y="62"/>
                  <a:pt x="33" y="60"/>
                </a:cubicBezTo>
                <a:cubicBezTo>
                  <a:pt x="32" y="56"/>
                  <a:pt x="33" y="52"/>
                  <a:pt x="35" y="49"/>
                </a:cubicBezTo>
                <a:cubicBezTo>
                  <a:pt x="36" y="47"/>
                  <a:pt x="40" y="47"/>
                  <a:pt x="42" y="45"/>
                </a:cubicBezTo>
                <a:cubicBezTo>
                  <a:pt x="43" y="42"/>
                  <a:pt x="45" y="37"/>
                  <a:pt x="42" y="35"/>
                </a:cubicBezTo>
                <a:cubicBezTo>
                  <a:pt x="39" y="32"/>
                  <a:pt x="32" y="36"/>
                  <a:pt x="28" y="34"/>
                </a:cubicBezTo>
                <a:cubicBezTo>
                  <a:pt x="26" y="34"/>
                  <a:pt x="26" y="31"/>
                  <a:pt x="26" y="29"/>
                </a:cubicBezTo>
                <a:cubicBezTo>
                  <a:pt x="26" y="27"/>
                  <a:pt x="28" y="24"/>
                  <a:pt x="29" y="22"/>
                </a:cubicBezTo>
                <a:cubicBezTo>
                  <a:pt x="34" y="22"/>
                  <a:pt x="38" y="21"/>
                  <a:pt x="43" y="22"/>
                </a:cubicBezTo>
                <a:cubicBezTo>
                  <a:pt x="50" y="23"/>
                  <a:pt x="56" y="28"/>
                  <a:pt x="63" y="29"/>
                </a:cubicBezTo>
                <a:cubicBezTo>
                  <a:pt x="64" y="29"/>
                  <a:pt x="62" y="26"/>
                  <a:pt x="63" y="24"/>
                </a:cubicBezTo>
                <a:cubicBezTo>
                  <a:pt x="63" y="22"/>
                  <a:pt x="63" y="20"/>
                  <a:pt x="64" y="18"/>
                </a:cubicBezTo>
                <a:cubicBezTo>
                  <a:pt x="65" y="17"/>
                  <a:pt x="67" y="17"/>
                  <a:pt x="67" y="15"/>
                </a:cubicBezTo>
                <a:cubicBezTo>
                  <a:pt x="68" y="13"/>
                  <a:pt x="68" y="10"/>
                  <a:pt x="68" y="7"/>
                </a:cubicBezTo>
                <a:cubicBezTo>
                  <a:pt x="68" y="6"/>
                  <a:pt x="68" y="3"/>
                  <a:pt x="69" y="2"/>
                </a:cubicBezTo>
                <a:cubicBezTo>
                  <a:pt x="72" y="1"/>
                  <a:pt x="75" y="2"/>
                  <a:pt x="78" y="2"/>
                </a:cubicBezTo>
                <a:cubicBezTo>
                  <a:pt x="79" y="2"/>
                  <a:pt x="80" y="0"/>
                  <a:pt x="82" y="0"/>
                </a:cubicBezTo>
                <a:cubicBezTo>
                  <a:pt x="84" y="1"/>
                  <a:pt x="86" y="2"/>
                  <a:pt x="88" y="2"/>
                </a:cubicBezTo>
                <a:cubicBezTo>
                  <a:pt x="90" y="3"/>
                  <a:pt x="92" y="2"/>
                  <a:pt x="95" y="1"/>
                </a:cubicBezTo>
                <a:cubicBezTo>
                  <a:pt x="95" y="3"/>
                  <a:pt x="96" y="5"/>
                  <a:pt x="95" y="7"/>
                </a:cubicBezTo>
                <a:cubicBezTo>
                  <a:pt x="95" y="11"/>
                  <a:pt x="92" y="14"/>
                  <a:pt x="91" y="18"/>
                </a:cubicBezTo>
                <a:cubicBezTo>
                  <a:pt x="89" y="22"/>
                  <a:pt x="88" y="26"/>
                  <a:pt x="87" y="31"/>
                </a:cubicBezTo>
                <a:cubicBezTo>
                  <a:pt x="87" y="34"/>
                  <a:pt x="86" y="37"/>
                  <a:pt x="86" y="40"/>
                </a:cubicBezTo>
                <a:cubicBezTo>
                  <a:pt x="86" y="44"/>
                  <a:pt x="86" y="48"/>
                  <a:pt x="86" y="52"/>
                </a:cubicBezTo>
                <a:cubicBezTo>
                  <a:pt x="85" y="55"/>
                  <a:pt x="87" y="59"/>
                  <a:pt x="86" y="62"/>
                </a:cubicBezTo>
                <a:cubicBezTo>
                  <a:pt x="85" y="64"/>
                  <a:pt x="81" y="64"/>
                  <a:pt x="80" y="65"/>
                </a:cubicBezTo>
                <a:cubicBezTo>
                  <a:pt x="79" y="66"/>
                  <a:pt x="81" y="69"/>
                  <a:pt x="80" y="70"/>
                </a:cubicBezTo>
                <a:cubicBezTo>
                  <a:pt x="78" y="71"/>
                  <a:pt x="75" y="70"/>
                  <a:pt x="73" y="72"/>
                </a:cubicBezTo>
                <a:cubicBezTo>
                  <a:pt x="71" y="73"/>
                  <a:pt x="72" y="76"/>
                  <a:pt x="71" y="78"/>
                </a:cubicBezTo>
                <a:cubicBezTo>
                  <a:pt x="69" y="81"/>
                  <a:pt x="65" y="83"/>
                  <a:pt x="64" y="87"/>
                </a:cubicBezTo>
                <a:cubicBezTo>
                  <a:pt x="63" y="90"/>
                  <a:pt x="66" y="94"/>
                  <a:pt x="65" y="98"/>
                </a:cubicBezTo>
                <a:cubicBezTo>
                  <a:pt x="64" y="103"/>
                  <a:pt x="63" y="107"/>
                  <a:pt x="61" y="111"/>
                </a:cubicBezTo>
                <a:cubicBezTo>
                  <a:pt x="59" y="114"/>
                  <a:pt x="54" y="113"/>
                  <a:pt x="52" y="115"/>
                </a:cubicBezTo>
                <a:cubicBezTo>
                  <a:pt x="50" y="117"/>
                  <a:pt x="50" y="121"/>
                  <a:pt x="47" y="122"/>
                </a:cubicBezTo>
                <a:cubicBezTo>
                  <a:pt x="45" y="123"/>
                  <a:pt x="42" y="122"/>
                  <a:pt x="41" y="121"/>
                </a:cubicBezTo>
                <a:cubicBezTo>
                  <a:pt x="40" y="119"/>
                  <a:pt x="43" y="115"/>
                  <a:pt x="41" y="115"/>
                </a:cubicBezTo>
                <a:cubicBezTo>
                  <a:pt x="38" y="115"/>
                  <a:pt x="35" y="117"/>
                  <a:pt x="32" y="119"/>
                </a:cubicBezTo>
                <a:cubicBezTo>
                  <a:pt x="31" y="120"/>
                  <a:pt x="31" y="123"/>
                  <a:pt x="30" y="124"/>
                </a:cubicBezTo>
                <a:cubicBezTo>
                  <a:pt x="28" y="124"/>
                  <a:pt x="26" y="121"/>
                  <a:pt x="25" y="121"/>
                </a:cubicBezTo>
                <a:cubicBezTo>
                  <a:pt x="24" y="120"/>
                  <a:pt x="22" y="117"/>
                  <a:pt x="21" y="118"/>
                </a:cubicBezTo>
                <a:cubicBezTo>
                  <a:pt x="17" y="119"/>
                  <a:pt x="14" y="123"/>
                  <a:pt x="11" y="125"/>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09" name="Google Shape;1809;p212"/>
          <p:cNvSpPr/>
          <p:nvPr/>
        </p:nvSpPr>
        <p:spPr>
          <a:xfrm>
            <a:off x="2991241" y="3427480"/>
            <a:ext cx="787868" cy="969992"/>
          </a:xfrm>
          <a:custGeom>
            <a:avLst/>
            <a:gdLst/>
            <a:ahLst/>
            <a:cxnLst/>
            <a:rect l="l" t="t" r="r" b="b"/>
            <a:pathLst>
              <a:path w="495" h="578" extrusionOk="0">
                <a:moveTo>
                  <a:pt x="281" y="578"/>
                </a:moveTo>
                <a:cubicBezTo>
                  <a:pt x="280" y="577"/>
                  <a:pt x="278" y="576"/>
                  <a:pt x="277" y="575"/>
                </a:cubicBezTo>
                <a:cubicBezTo>
                  <a:pt x="277" y="573"/>
                  <a:pt x="278" y="571"/>
                  <a:pt x="279" y="570"/>
                </a:cubicBezTo>
                <a:cubicBezTo>
                  <a:pt x="280" y="567"/>
                  <a:pt x="280" y="565"/>
                  <a:pt x="282" y="563"/>
                </a:cubicBezTo>
                <a:cubicBezTo>
                  <a:pt x="283" y="562"/>
                  <a:pt x="285" y="563"/>
                  <a:pt x="285" y="563"/>
                </a:cubicBezTo>
                <a:cubicBezTo>
                  <a:pt x="286" y="562"/>
                  <a:pt x="286" y="560"/>
                  <a:pt x="287" y="559"/>
                </a:cubicBezTo>
                <a:cubicBezTo>
                  <a:pt x="287" y="556"/>
                  <a:pt x="289" y="553"/>
                  <a:pt x="287" y="552"/>
                </a:cubicBezTo>
                <a:cubicBezTo>
                  <a:pt x="285" y="551"/>
                  <a:pt x="286" y="556"/>
                  <a:pt x="285" y="558"/>
                </a:cubicBezTo>
                <a:cubicBezTo>
                  <a:pt x="283" y="559"/>
                  <a:pt x="281" y="559"/>
                  <a:pt x="279" y="559"/>
                </a:cubicBezTo>
                <a:cubicBezTo>
                  <a:pt x="278" y="559"/>
                  <a:pt x="277" y="558"/>
                  <a:pt x="276" y="557"/>
                </a:cubicBezTo>
                <a:cubicBezTo>
                  <a:pt x="275" y="556"/>
                  <a:pt x="275" y="554"/>
                  <a:pt x="274" y="553"/>
                </a:cubicBezTo>
                <a:cubicBezTo>
                  <a:pt x="271" y="549"/>
                  <a:pt x="268" y="545"/>
                  <a:pt x="264" y="543"/>
                </a:cubicBezTo>
                <a:cubicBezTo>
                  <a:pt x="260" y="541"/>
                  <a:pt x="256" y="541"/>
                  <a:pt x="253" y="539"/>
                </a:cubicBezTo>
                <a:cubicBezTo>
                  <a:pt x="251" y="537"/>
                  <a:pt x="250" y="534"/>
                  <a:pt x="247" y="532"/>
                </a:cubicBezTo>
                <a:cubicBezTo>
                  <a:pt x="247" y="532"/>
                  <a:pt x="247" y="533"/>
                  <a:pt x="246" y="534"/>
                </a:cubicBezTo>
                <a:cubicBezTo>
                  <a:pt x="245" y="534"/>
                  <a:pt x="244" y="536"/>
                  <a:pt x="243" y="536"/>
                </a:cubicBezTo>
                <a:cubicBezTo>
                  <a:pt x="239" y="531"/>
                  <a:pt x="239" y="523"/>
                  <a:pt x="234" y="520"/>
                </a:cubicBezTo>
                <a:cubicBezTo>
                  <a:pt x="232" y="518"/>
                  <a:pt x="227" y="522"/>
                  <a:pt x="224" y="523"/>
                </a:cubicBezTo>
                <a:cubicBezTo>
                  <a:pt x="228" y="518"/>
                  <a:pt x="232" y="514"/>
                  <a:pt x="235" y="509"/>
                </a:cubicBezTo>
                <a:cubicBezTo>
                  <a:pt x="238" y="504"/>
                  <a:pt x="239" y="498"/>
                  <a:pt x="242" y="494"/>
                </a:cubicBezTo>
                <a:cubicBezTo>
                  <a:pt x="244" y="491"/>
                  <a:pt x="248" y="491"/>
                  <a:pt x="250" y="489"/>
                </a:cubicBezTo>
                <a:cubicBezTo>
                  <a:pt x="252" y="487"/>
                  <a:pt x="253" y="484"/>
                  <a:pt x="255" y="482"/>
                </a:cubicBezTo>
                <a:cubicBezTo>
                  <a:pt x="259" y="479"/>
                  <a:pt x="265" y="479"/>
                  <a:pt x="267" y="476"/>
                </a:cubicBezTo>
                <a:cubicBezTo>
                  <a:pt x="269" y="473"/>
                  <a:pt x="267" y="470"/>
                  <a:pt x="267" y="467"/>
                </a:cubicBezTo>
                <a:cubicBezTo>
                  <a:pt x="267" y="464"/>
                  <a:pt x="269" y="462"/>
                  <a:pt x="268" y="460"/>
                </a:cubicBezTo>
                <a:cubicBezTo>
                  <a:pt x="268" y="458"/>
                  <a:pt x="265" y="455"/>
                  <a:pt x="264" y="453"/>
                </a:cubicBezTo>
                <a:cubicBezTo>
                  <a:pt x="263" y="452"/>
                  <a:pt x="262" y="451"/>
                  <a:pt x="261" y="451"/>
                </a:cubicBezTo>
                <a:cubicBezTo>
                  <a:pt x="259" y="451"/>
                  <a:pt x="257" y="451"/>
                  <a:pt x="256" y="451"/>
                </a:cubicBezTo>
                <a:cubicBezTo>
                  <a:pt x="256" y="449"/>
                  <a:pt x="256" y="447"/>
                  <a:pt x="256" y="445"/>
                </a:cubicBezTo>
                <a:cubicBezTo>
                  <a:pt x="257" y="443"/>
                  <a:pt x="258" y="440"/>
                  <a:pt x="259" y="437"/>
                </a:cubicBezTo>
                <a:cubicBezTo>
                  <a:pt x="259" y="434"/>
                  <a:pt x="261" y="430"/>
                  <a:pt x="261" y="426"/>
                </a:cubicBezTo>
                <a:cubicBezTo>
                  <a:pt x="260" y="424"/>
                  <a:pt x="257" y="423"/>
                  <a:pt x="255" y="423"/>
                </a:cubicBezTo>
                <a:cubicBezTo>
                  <a:pt x="251" y="422"/>
                  <a:pt x="247" y="427"/>
                  <a:pt x="244" y="425"/>
                </a:cubicBezTo>
                <a:cubicBezTo>
                  <a:pt x="241" y="424"/>
                  <a:pt x="239" y="420"/>
                  <a:pt x="239" y="417"/>
                </a:cubicBezTo>
                <a:cubicBezTo>
                  <a:pt x="238" y="413"/>
                  <a:pt x="242" y="408"/>
                  <a:pt x="241" y="403"/>
                </a:cubicBezTo>
                <a:cubicBezTo>
                  <a:pt x="240" y="401"/>
                  <a:pt x="236" y="400"/>
                  <a:pt x="233" y="399"/>
                </a:cubicBezTo>
                <a:cubicBezTo>
                  <a:pt x="229" y="398"/>
                  <a:pt x="225" y="399"/>
                  <a:pt x="222" y="398"/>
                </a:cubicBezTo>
                <a:cubicBezTo>
                  <a:pt x="219" y="398"/>
                  <a:pt x="216" y="399"/>
                  <a:pt x="213" y="398"/>
                </a:cubicBezTo>
                <a:cubicBezTo>
                  <a:pt x="212" y="398"/>
                  <a:pt x="213" y="396"/>
                  <a:pt x="213" y="395"/>
                </a:cubicBezTo>
                <a:cubicBezTo>
                  <a:pt x="213" y="390"/>
                  <a:pt x="214" y="386"/>
                  <a:pt x="213" y="381"/>
                </a:cubicBezTo>
                <a:cubicBezTo>
                  <a:pt x="212" y="378"/>
                  <a:pt x="208" y="378"/>
                  <a:pt x="207" y="375"/>
                </a:cubicBezTo>
                <a:cubicBezTo>
                  <a:pt x="206" y="372"/>
                  <a:pt x="207" y="369"/>
                  <a:pt x="207" y="366"/>
                </a:cubicBezTo>
                <a:cubicBezTo>
                  <a:pt x="208" y="362"/>
                  <a:pt x="210" y="357"/>
                  <a:pt x="211" y="353"/>
                </a:cubicBezTo>
                <a:cubicBezTo>
                  <a:pt x="212" y="348"/>
                  <a:pt x="212" y="344"/>
                  <a:pt x="212" y="339"/>
                </a:cubicBezTo>
                <a:cubicBezTo>
                  <a:pt x="211" y="335"/>
                  <a:pt x="211" y="331"/>
                  <a:pt x="208" y="328"/>
                </a:cubicBezTo>
                <a:cubicBezTo>
                  <a:pt x="207" y="326"/>
                  <a:pt x="202" y="327"/>
                  <a:pt x="201" y="325"/>
                </a:cubicBezTo>
                <a:cubicBezTo>
                  <a:pt x="200" y="322"/>
                  <a:pt x="203" y="320"/>
                  <a:pt x="203" y="317"/>
                </a:cubicBezTo>
                <a:cubicBezTo>
                  <a:pt x="204" y="316"/>
                  <a:pt x="203" y="315"/>
                  <a:pt x="203" y="314"/>
                </a:cubicBezTo>
                <a:cubicBezTo>
                  <a:pt x="203" y="313"/>
                  <a:pt x="202" y="314"/>
                  <a:pt x="202" y="314"/>
                </a:cubicBezTo>
                <a:cubicBezTo>
                  <a:pt x="194" y="314"/>
                  <a:pt x="186" y="314"/>
                  <a:pt x="179" y="314"/>
                </a:cubicBezTo>
                <a:cubicBezTo>
                  <a:pt x="178" y="314"/>
                  <a:pt x="179" y="313"/>
                  <a:pt x="179" y="312"/>
                </a:cubicBezTo>
                <a:cubicBezTo>
                  <a:pt x="177" y="307"/>
                  <a:pt x="174" y="303"/>
                  <a:pt x="174" y="298"/>
                </a:cubicBezTo>
                <a:cubicBezTo>
                  <a:pt x="174" y="296"/>
                  <a:pt x="177" y="297"/>
                  <a:pt x="177" y="296"/>
                </a:cubicBezTo>
                <a:cubicBezTo>
                  <a:pt x="178" y="294"/>
                  <a:pt x="178" y="292"/>
                  <a:pt x="177" y="290"/>
                </a:cubicBezTo>
                <a:cubicBezTo>
                  <a:pt x="177" y="288"/>
                  <a:pt x="175" y="286"/>
                  <a:pt x="174" y="284"/>
                </a:cubicBezTo>
                <a:cubicBezTo>
                  <a:pt x="174" y="281"/>
                  <a:pt x="176" y="277"/>
                  <a:pt x="174" y="275"/>
                </a:cubicBezTo>
                <a:cubicBezTo>
                  <a:pt x="173" y="274"/>
                  <a:pt x="169" y="273"/>
                  <a:pt x="166" y="273"/>
                </a:cubicBezTo>
                <a:cubicBezTo>
                  <a:pt x="162" y="272"/>
                  <a:pt x="159" y="273"/>
                  <a:pt x="155" y="272"/>
                </a:cubicBezTo>
                <a:cubicBezTo>
                  <a:pt x="153" y="271"/>
                  <a:pt x="153" y="267"/>
                  <a:pt x="151" y="266"/>
                </a:cubicBezTo>
                <a:cubicBezTo>
                  <a:pt x="149" y="266"/>
                  <a:pt x="148" y="267"/>
                  <a:pt x="146" y="266"/>
                </a:cubicBezTo>
                <a:cubicBezTo>
                  <a:pt x="144" y="265"/>
                  <a:pt x="144" y="261"/>
                  <a:pt x="142" y="260"/>
                </a:cubicBezTo>
                <a:cubicBezTo>
                  <a:pt x="139" y="259"/>
                  <a:pt x="137" y="260"/>
                  <a:pt x="134" y="260"/>
                </a:cubicBezTo>
                <a:cubicBezTo>
                  <a:pt x="131" y="259"/>
                  <a:pt x="126" y="260"/>
                  <a:pt x="123" y="258"/>
                </a:cubicBezTo>
                <a:cubicBezTo>
                  <a:pt x="120" y="254"/>
                  <a:pt x="116" y="249"/>
                  <a:pt x="113" y="245"/>
                </a:cubicBezTo>
                <a:cubicBezTo>
                  <a:pt x="112" y="243"/>
                  <a:pt x="112" y="241"/>
                  <a:pt x="111" y="239"/>
                </a:cubicBezTo>
                <a:cubicBezTo>
                  <a:pt x="110" y="236"/>
                  <a:pt x="111" y="233"/>
                  <a:pt x="108" y="229"/>
                </a:cubicBezTo>
                <a:cubicBezTo>
                  <a:pt x="108" y="226"/>
                  <a:pt x="112" y="220"/>
                  <a:pt x="109" y="218"/>
                </a:cubicBezTo>
                <a:cubicBezTo>
                  <a:pt x="105" y="219"/>
                  <a:pt x="100" y="217"/>
                  <a:pt x="95" y="219"/>
                </a:cubicBezTo>
                <a:cubicBezTo>
                  <a:pt x="92" y="220"/>
                  <a:pt x="91" y="224"/>
                  <a:pt x="88" y="225"/>
                </a:cubicBezTo>
                <a:cubicBezTo>
                  <a:pt x="86" y="226"/>
                  <a:pt x="83" y="226"/>
                  <a:pt x="82" y="227"/>
                </a:cubicBezTo>
                <a:cubicBezTo>
                  <a:pt x="79" y="228"/>
                  <a:pt x="78" y="231"/>
                  <a:pt x="76" y="232"/>
                </a:cubicBezTo>
                <a:cubicBezTo>
                  <a:pt x="73" y="234"/>
                  <a:pt x="71" y="235"/>
                  <a:pt x="68" y="235"/>
                </a:cubicBezTo>
                <a:cubicBezTo>
                  <a:pt x="66" y="236"/>
                  <a:pt x="64" y="235"/>
                  <a:pt x="63" y="235"/>
                </a:cubicBezTo>
                <a:cubicBezTo>
                  <a:pt x="61" y="235"/>
                  <a:pt x="59" y="234"/>
                  <a:pt x="58" y="234"/>
                </a:cubicBezTo>
                <a:cubicBezTo>
                  <a:pt x="57" y="234"/>
                  <a:pt x="55" y="235"/>
                  <a:pt x="54" y="235"/>
                </a:cubicBezTo>
                <a:cubicBezTo>
                  <a:pt x="51" y="235"/>
                  <a:pt x="47" y="238"/>
                  <a:pt x="46" y="235"/>
                </a:cubicBezTo>
                <a:cubicBezTo>
                  <a:pt x="43" y="229"/>
                  <a:pt x="45" y="221"/>
                  <a:pt x="44" y="214"/>
                </a:cubicBezTo>
                <a:cubicBezTo>
                  <a:pt x="44" y="214"/>
                  <a:pt x="43" y="214"/>
                  <a:pt x="42" y="214"/>
                </a:cubicBezTo>
                <a:cubicBezTo>
                  <a:pt x="39" y="217"/>
                  <a:pt x="38" y="221"/>
                  <a:pt x="34" y="223"/>
                </a:cubicBezTo>
                <a:cubicBezTo>
                  <a:pt x="32" y="224"/>
                  <a:pt x="28" y="224"/>
                  <a:pt x="25" y="223"/>
                </a:cubicBezTo>
                <a:cubicBezTo>
                  <a:pt x="23" y="221"/>
                  <a:pt x="24" y="217"/>
                  <a:pt x="22" y="215"/>
                </a:cubicBezTo>
                <a:cubicBezTo>
                  <a:pt x="20" y="213"/>
                  <a:pt x="15" y="215"/>
                  <a:pt x="14" y="213"/>
                </a:cubicBezTo>
                <a:cubicBezTo>
                  <a:pt x="12" y="211"/>
                  <a:pt x="16" y="208"/>
                  <a:pt x="15" y="206"/>
                </a:cubicBezTo>
                <a:cubicBezTo>
                  <a:pt x="12" y="203"/>
                  <a:pt x="5" y="203"/>
                  <a:pt x="3" y="199"/>
                </a:cubicBezTo>
                <a:cubicBezTo>
                  <a:pt x="1" y="197"/>
                  <a:pt x="2" y="193"/>
                  <a:pt x="2" y="190"/>
                </a:cubicBezTo>
                <a:cubicBezTo>
                  <a:pt x="2" y="188"/>
                  <a:pt x="2" y="185"/>
                  <a:pt x="2" y="182"/>
                </a:cubicBezTo>
                <a:cubicBezTo>
                  <a:pt x="2" y="180"/>
                  <a:pt x="0" y="177"/>
                  <a:pt x="2" y="175"/>
                </a:cubicBezTo>
                <a:cubicBezTo>
                  <a:pt x="4" y="172"/>
                  <a:pt x="10" y="172"/>
                  <a:pt x="12" y="168"/>
                </a:cubicBezTo>
                <a:cubicBezTo>
                  <a:pt x="13" y="167"/>
                  <a:pt x="9" y="166"/>
                  <a:pt x="10" y="164"/>
                </a:cubicBezTo>
                <a:cubicBezTo>
                  <a:pt x="10" y="161"/>
                  <a:pt x="14" y="160"/>
                  <a:pt x="15" y="157"/>
                </a:cubicBezTo>
                <a:cubicBezTo>
                  <a:pt x="16" y="154"/>
                  <a:pt x="14" y="152"/>
                  <a:pt x="15" y="150"/>
                </a:cubicBezTo>
                <a:cubicBezTo>
                  <a:pt x="17" y="146"/>
                  <a:pt x="21" y="144"/>
                  <a:pt x="24" y="142"/>
                </a:cubicBezTo>
                <a:cubicBezTo>
                  <a:pt x="26" y="142"/>
                  <a:pt x="28" y="143"/>
                  <a:pt x="29" y="142"/>
                </a:cubicBezTo>
                <a:cubicBezTo>
                  <a:pt x="33" y="142"/>
                  <a:pt x="36" y="140"/>
                  <a:pt x="39" y="139"/>
                </a:cubicBezTo>
                <a:cubicBezTo>
                  <a:pt x="41" y="139"/>
                  <a:pt x="44" y="137"/>
                  <a:pt x="46" y="137"/>
                </a:cubicBezTo>
                <a:cubicBezTo>
                  <a:pt x="48" y="137"/>
                  <a:pt x="49" y="138"/>
                  <a:pt x="51" y="138"/>
                </a:cubicBezTo>
                <a:cubicBezTo>
                  <a:pt x="53" y="125"/>
                  <a:pt x="55" y="110"/>
                  <a:pt x="57" y="97"/>
                </a:cubicBezTo>
                <a:cubicBezTo>
                  <a:pt x="58" y="94"/>
                  <a:pt x="58" y="92"/>
                  <a:pt x="59" y="90"/>
                </a:cubicBezTo>
                <a:cubicBezTo>
                  <a:pt x="57" y="88"/>
                  <a:pt x="55" y="87"/>
                  <a:pt x="54" y="85"/>
                </a:cubicBezTo>
                <a:cubicBezTo>
                  <a:pt x="52" y="84"/>
                  <a:pt x="50" y="83"/>
                  <a:pt x="49" y="82"/>
                </a:cubicBezTo>
                <a:cubicBezTo>
                  <a:pt x="49" y="77"/>
                  <a:pt x="49" y="72"/>
                  <a:pt x="49" y="67"/>
                </a:cubicBezTo>
                <a:cubicBezTo>
                  <a:pt x="50" y="66"/>
                  <a:pt x="51" y="66"/>
                  <a:pt x="52" y="65"/>
                </a:cubicBezTo>
                <a:cubicBezTo>
                  <a:pt x="55" y="65"/>
                  <a:pt x="57" y="66"/>
                  <a:pt x="59" y="65"/>
                </a:cubicBezTo>
                <a:cubicBezTo>
                  <a:pt x="60" y="65"/>
                  <a:pt x="59" y="64"/>
                  <a:pt x="59" y="63"/>
                </a:cubicBezTo>
                <a:cubicBezTo>
                  <a:pt x="58" y="61"/>
                  <a:pt x="58" y="60"/>
                  <a:pt x="57" y="59"/>
                </a:cubicBezTo>
                <a:cubicBezTo>
                  <a:pt x="56" y="58"/>
                  <a:pt x="55" y="59"/>
                  <a:pt x="54" y="59"/>
                </a:cubicBezTo>
                <a:cubicBezTo>
                  <a:pt x="53" y="56"/>
                  <a:pt x="53" y="54"/>
                  <a:pt x="53" y="51"/>
                </a:cubicBezTo>
                <a:cubicBezTo>
                  <a:pt x="59" y="51"/>
                  <a:pt x="65" y="50"/>
                  <a:pt x="71" y="50"/>
                </a:cubicBezTo>
                <a:cubicBezTo>
                  <a:pt x="71" y="49"/>
                  <a:pt x="71" y="48"/>
                  <a:pt x="72" y="48"/>
                </a:cubicBezTo>
                <a:cubicBezTo>
                  <a:pt x="73" y="48"/>
                  <a:pt x="74" y="49"/>
                  <a:pt x="76" y="50"/>
                </a:cubicBezTo>
                <a:cubicBezTo>
                  <a:pt x="77" y="48"/>
                  <a:pt x="77" y="45"/>
                  <a:pt x="79" y="45"/>
                </a:cubicBezTo>
                <a:cubicBezTo>
                  <a:pt x="80" y="44"/>
                  <a:pt x="80" y="47"/>
                  <a:pt x="81" y="48"/>
                </a:cubicBezTo>
                <a:cubicBezTo>
                  <a:pt x="83" y="52"/>
                  <a:pt x="84" y="56"/>
                  <a:pt x="86" y="60"/>
                </a:cubicBezTo>
                <a:cubicBezTo>
                  <a:pt x="87" y="59"/>
                  <a:pt x="87" y="58"/>
                  <a:pt x="88" y="57"/>
                </a:cubicBezTo>
                <a:cubicBezTo>
                  <a:pt x="91" y="60"/>
                  <a:pt x="93" y="64"/>
                  <a:pt x="96" y="65"/>
                </a:cubicBezTo>
                <a:cubicBezTo>
                  <a:pt x="98" y="67"/>
                  <a:pt x="101" y="66"/>
                  <a:pt x="104" y="65"/>
                </a:cubicBezTo>
                <a:cubicBezTo>
                  <a:pt x="107" y="63"/>
                  <a:pt x="110" y="60"/>
                  <a:pt x="113" y="58"/>
                </a:cubicBezTo>
                <a:cubicBezTo>
                  <a:pt x="114" y="57"/>
                  <a:pt x="115" y="57"/>
                  <a:pt x="116" y="56"/>
                </a:cubicBezTo>
                <a:cubicBezTo>
                  <a:pt x="117" y="56"/>
                  <a:pt x="118" y="54"/>
                  <a:pt x="119" y="54"/>
                </a:cubicBezTo>
                <a:cubicBezTo>
                  <a:pt x="120" y="54"/>
                  <a:pt x="120" y="56"/>
                  <a:pt x="121" y="56"/>
                </a:cubicBezTo>
                <a:cubicBezTo>
                  <a:pt x="122" y="56"/>
                  <a:pt x="122" y="55"/>
                  <a:pt x="122" y="54"/>
                </a:cubicBezTo>
                <a:cubicBezTo>
                  <a:pt x="123" y="52"/>
                  <a:pt x="121" y="50"/>
                  <a:pt x="122" y="48"/>
                </a:cubicBezTo>
                <a:cubicBezTo>
                  <a:pt x="123" y="47"/>
                  <a:pt x="126" y="48"/>
                  <a:pt x="128" y="47"/>
                </a:cubicBezTo>
                <a:cubicBezTo>
                  <a:pt x="128" y="46"/>
                  <a:pt x="127" y="45"/>
                  <a:pt x="128" y="45"/>
                </a:cubicBezTo>
                <a:cubicBezTo>
                  <a:pt x="129" y="43"/>
                  <a:pt x="132" y="43"/>
                  <a:pt x="133" y="42"/>
                </a:cubicBezTo>
                <a:cubicBezTo>
                  <a:pt x="134" y="41"/>
                  <a:pt x="134" y="40"/>
                  <a:pt x="133" y="40"/>
                </a:cubicBezTo>
                <a:cubicBezTo>
                  <a:pt x="130" y="39"/>
                  <a:pt x="127" y="40"/>
                  <a:pt x="124" y="40"/>
                </a:cubicBezTo>
                <a:cubicBezTo>
                  <a:pt x="123" y="40"/>
                  <a:pt x="122" y="39"/>
                  <a:pt x="122" y="38"/>
                </a:cubicBezTo>
                <a:cubicBezTo>
                  <a:pt x="121" y="37"/>
                  <a:pt x="122" y="35"/>
                  <a:pt x="122" y="34"/>
                </a:cubicBezTo>
                <a:cubicBezTo>
                  <a:pt x="121" y="34"/>
                  <a:pt x="120" y="33"/>
                  <a:pt x="120" y="32"/>
                </a:cubicBezTo>
                <a:cubicBezTo>
                  <a:pt x="121" y="30"/>
                  <a:pt x="123" y="29"/>
                  <a:pt x="123" y="27"/>
                </a:cubicBezTo>
                <a:cubicBezTo>
                  <a:pt x="124" y="25"/>
                  <a:pt x="124" y="23"/>
                  <a:pt x="123" y="21"/>
                </a:cubicBezTo>
                <a:cubicBezTo>
                  <a:pt x="122" y="19"/>
                  <a:pt x="119" y="20"/>
                  <a:pt x="118" y="18"/>
                </a:cubicBezTo>
                <a:cubicBezTo>
                  <a:pt x="118" y="17"/>
                  <a:pt x="120" y="17"/>
                  <a:pt x="122" y="17"/>
                </a:cubicBezTo>
                <a:cubicBezTo>
                  <a:pt x="125" y="17"/>
                  <a:pt x="127" y="20"/>
                  <a:pt x="130" y="20"/>
                </a:cubicBezTo>
                <a:cubicBezTo>
                  <a:pt x="132" y="21"/>
                  <a:pt x="133" y="20"/>
                  <a:pt x="134" y="20"/>
                </a:cubicBezTo>
                <a:cubicBezTo>
                  <a:pt x="137" y="21"/>
                  <a:pt x="139" y="22"/>
                  <a:pt x="141" y="22"/>
                </a:cubicBezTo>
                <a:cubicBezTo>
                  <a:pt x="142" y="21"/>
                  <a:pt x="141" y="19"/>
                  <a:pt x="143" y="18"/>
                </a:cubicBezTo>
                <a:cubicBezTo>
                  <a:pt x="147" y="17"/>
                  <a:pt x="152" y="18"/>
                  <a:pt x="156" y="17"/>
                </a:cubicBezTo>
                <a:cubicBezTo>
                  <a:pt x="158" y="16"/>
                  <a:pt x="158" y="14"/>
                  <a:pt x="160" y="13"/>
                </a:cubicBezTo>
                <a:cubicBezTo>
                  <a:pt x="162" y="12"/>
                  <a:pt x="164" y="13"/>
                  <a:pt x="165" y="12"/>
                </a:cubicBezTo>
                <a:cubicBezTo>
                  <a:pt x="166" y="11"/>
                  <a:pt x="167" y="9"/>
                  <a:pt x="167" y="7"/>
                </a:cubicBezTo>
                <a:cubicBezTo>
                  <a:pt x="168" y="5"/>
                  <a:pt x="167" y="2"/>
                  <a:pt x="167" y="1"/>
                </a:cubicBezTo>
                <a:cubicBezTo>
                  <a:pt x="170" y="1"/>
                  <a:pt x="172" y="0"/>
                  <a:pt x="174" y="1"/>
                </a:cubicBezTo>
                <a:cubicBezTo>
                  <a:pt x="176" y="1"/>
                  <a:pt x="175" y="4"/>
                  <a:pt x="175" y="5"/>
                </a:cubicBezTo>
                <a:cubicBezTo>
                  <a:pt x="175" y="6"/>
                  <a:pt x="173" y="7"/>
                  <a:pt x="173" y="8"/>
                </a:cubicBezTo>
                <a:cubicBezTo>
                  <a:pt x="173" y="9"/>
                  <a:pt x="173" y="11"/>
                  <a:pt x="174" y="11"/>
                </a:cubicBezTo>
                <a:cubicBezTo>
                  <a:pt x="176" y="12"/>
                  <a:pt x="178" y="10"/>
                  <a:pt x="180" y="11"/>
                </a:cubicBezTo>
                <a:cubicBezTo>
                  <a:pt x="181" y="12"/>
                  <a:pt x="179" y="15"/>
                  <a:pt x="180" y="17"/>
                </a:cubicBezTo>
                <a:cubicBezTo>
                  <a:pt x="181" y="18"/>
                  <a:pt x="184" y="17"/>
                  <a:pt x="184" y="19"/>
                </a:cubicBezTo>
                <a:cubicBezTo>
                  <a:pt x="182" y="21"/>
                  <a:pt x="177" y="21"/>
                  <a:pt x="176" y="24"/>
                </a:cubicBezTo>
                <a:cubicBezTo>
                  <a:pt x="176" y="28"/>
                  <a:pt x="176" y="34"/>
                  <a:pt x="176" y="38"/>
                </a:cubicBezTo>
                <a:cubicBezTo>
                  <a:pt x="176" y="40"/>
                  <a:pt x="179" y="40"/>
                  <a:pt x="179" y="41"/>
                </a:cubicBezTo>
                <a:cubicBezTo>
                  <a:pt x="180" y="42"/>
                  <a:pt x="179" y="45"/>
                  <a:pt x="179" y="46"/>
                </a:cubicBezTo>
                <a:cubicBezTo>
                  <a:pt x="179" y="48"/>
                  <a:pt x="180" y="49"/>
                  <a:pt x="181" y="49"/>
                </a:cubicBezTo>
                <a:cubicBezTo>
                  <a:pt x="182" y="51"/>
                  <a:pt x="185" y="51"/>
                  <a:pt x="187" y="52"/>
                </a:cubicBezTo>
                <a:cubicBezTo>
                  <a:pt x="188" y="53"/>
                  <a:pt x="186" y="55"/>
                  <a:pt x="187" y="56"/>
                </a:cubicBezTo>
                <a:cubicBezTo>
                  <a:pt x="188" y="57"/>
                  <a:pt x="189" y="59"/>
                  <a:pt x="191" y="59"/>
                </a:cubicBezTo>
                <a:cubicBezTo>
                  <a:pt x="192" y="60"/>
                  <a:pt x="194" y="61"/>
                  <a:pt x="195" y="60"/>
                </a:cubicBezTo>
                <a:cubicBezTo>
                  <a:pt x="196" y="59"/>
                  <a:pt x="194" y="57"/>
                  <a:pt x="194" y="56"/>
                </a:cubicBezTo>
                <a:cubicBezTo>
                  <a:pt x="195" y="54"/>
                  <a:pt x="197" y="53"/>
                  <a:pt x="199" y="52"/>
                </a:cubicBezTo>
                <a:cubicBezTo>
                  <a:pt x="200" y="52"/>
                  <a:pt x="201" y="54"/>
                  <a:pt x="202" y="54"/>
                </a:cubicBezTo>
                <a:cubicBezTo>
                  <a:pt x="203" y="53"/>
                  <a:pt x="202" y="50"/>
                  <a:pt x="204" y="49"/>
                </a:cubicBezTo>
                <a:cubicBezTo>
                  <a:pt x="205" y="49"/>
                  <a:pt x="206" y="50"/>
                  <a:pt x="208" y="49"/>
                </a:cubicBezTo>
                <a:cubicBezTo>
                  <a:pt x="209" y="49"/>
                  <a:pt x="209" y="47"/>
                  <a:pt x="210" y="47"/>
                </a:cubicBezTo>
                <a:cubicBezTo>
                  <a:pt x="212" y="47"/>
                  <a:pt x="213" y="48"/>
                  <a:pt x="214" y="48"/>
                </a:cubicBezTo>
                <a:cubicBezTo>
                  <a:pt x="216" y="49"/>
                  <a:pt x="218" y="48"/>
                  <a:pt x="220" y="48"/>
                </a:cubicBezTo>
                <a:cubicBezTo>
                  <a:pt x="221" y="48"/>
                  <a:pt x="224" y="48"/>
                  <a:pt x="225" y="48"/>
                </a:cubicBezTo>
                <a:cubicBezTo>
                  <a:pt x="227" y="48"/>
                  <a:pt x="229" y="47"/>
                  <a:pt x="229" y="46"/>
                </a:cubicBezTo>
                <a:cubicBezTo>
                  <a:pt x="229" y="44"/>
                  <a:pt x="225" y="45"/>
                  <a:pt x="225" y="43"/>
                </a:cubicBezTo>
                <a:cubicBezTo>
                  <a:pt x="225" y="41"/>
                  <a:pt x="227" y="39"/>
                  <a:pt x="229" y="38"/>
                </a:cubicBezTo>
                <a:cubicBezTo>
                  <a:pt x="231" y="38"/>
                  <a:pt x="232" y="40"/>
                  <a:pt x="234" y="40"/>
                </a:cubicBezTo>
                <a:cubicBezTo>
                  <a:pt x="235" y="40"/>
                  <a:pt x="237" y="39"/>
                  <a:pt x="238" y="39"/>
                </a:cubicBezTo>
                <a:cubicBezTo>
                  <a:pt x="239" y="39"/>
                  <a:pt x="240" y="37"/>
                  <a:pt x="240" y="38"/>
                </a:cubicBezTo>
                <a:cubicBezTo>
                  <a:pt x="242" y="38"/>
                  <a:pt x="242" y="40"/>
                  <a:pt x="242" y="41"/>
                </a:cubicBezTo>
                <a:cubicBezTo>
                  <a:pt x="244" y="43"/>
                  <a:pt x="245" y="44"/>
                  <a:pt x="247" y="45"/>
                </a:cubicBezTo>
                <a:cubicBezTo>
                  <a:pt x="249" y="46"/>
                  <a:pt x="251" y="46"/>
                  <a:pt x="252" y="45"/>
                </a:cubicBezTo>
                <a:cubicBezTo>
                  <a:pt x="253" y="45"/>
                  <a:pt x="254" y="43"/>
                  <a:pt x="255" y="43"/>
                </a:cubicBezTo>
                <a:cubicBezTo>
                  <a:pt x="257" y="42"/>
                  <a:pt x="258" y="42"/>
                  <a:pt x="259" y="43"/>
                </a:cubicBezTo>
                <a:cubicBezTo>
                  <a:pt x="260" y="43"/>
                  <a:pt x="260" y="45"/>
                  <a:pt x="261" y="45"/>
                </a:cubicBezTo>
                <a:cubicBezTo>
                  <a:pt x="262" y="46"/>
                  <a:pt x="265" y="46"/>
                  <a:pt x="267" y="45"/>
                </a:cubicBezTo>
                <a:cubicBezTo>
                  <a:pt x="269" y="44"/>
                  <a:pt x="270" y="41"/>
                  <a:pt x="270" y="39"/>
                </a:cubicBezTo>
                <a:cubicBezTo>
                  <a:pt x="271" y="36"/>
                  <a:pt x="271" y="33"/>
                  <a:pt x="272" y="29"/>
                </a:cubicBezTo>
                <a:cubicBezTo>
                  <a:pt x="273" y="27"/>
                  <a:pt x="275" y="24"/>
                  <a:pt x="277" y="22"/>
                </a:cubicBezTo>
                <a:cubicBezTo>
                  <a:pt x="279" y="20"/>
                  <a:pt x="281" y="19"/>
                  <a:pt x="284" y="17"/>
                </a:cubicBezTo>
                <a:cubicBezTo>
                  <a:pt x="285" y="16"/>
                  <a:pt x="284" y="15"/>
                  <a:pt x="285" y="15"/>
                </a:cubicBezTo>
                <a:cubicBezTo>
                  <a:pt x="287" y="15"/>
                  <a:pt x="288" y="17"/>
                  <a:pt x="288" y="18"/>
                </a:cubicBezTo>
                <a:cubicBezTo>
                  <a:pt x="289" y="21"/>
                  <a:pt x="287" y="24"/>
                  <a:pt x="288" y="27"/>
                </a:cubicBezTo>
                <a:cubicBezTo>
                  <a:pt x="289" y="29"/>
                  <a:pt x="290" y="30"/>
                  <a:pt x="291" y="32"/>
                </a:cubicBezTo>
                <a:cubicBezTo>
                  <a:pt x="293" y="36"/>
                  <a:pt x="294" y="41"/>
                  <a:pt x="295" y="45"/>
                </a:cubicBezTo>
                <a:cubicBezTo>
                  <a:pt x="296" y="47"/>
                  <a:pt x="295" y="49"/>
                  <a:pt x="296" y="51"/>
                </a:cubicBezTo>
                <a:cubicBezTo>
                  <a:pt x="297" y="52"/>
                  <a:pt x="300" y="50"/>
                  <a:pt x="301" y="51"/>
                </a:cubicBezTo>
                <a:cubicBezTo>
                  <a:pt x="302" y="52"/>
                  <a:pt x="297" y="53"/>
                  <a:pt x="298" y="54"/>
                </a:cubicBezTo>
                <a:cubicBezTo>
                  <a:pt x="299" y="55"/>
                  <a:pt x="302" y="54"/>
                  <a:pt x="303" y="56"/>
                </a:cubicBezTo>
                <a:cubicBezTo>
                  <a:pt x="303" y="57"/>
                  <a:pt x="299" y="55"/>
                  <a:pt x="299" y="56"/>
                </a:cubicBezTo>
                <a:cubicBezTo>
                  <a:pt x="299" y="58"/>
                  <a:pt x="302" y="58"/>
                  <a:pt x="302" y="59"/>
                </a:cubicBezTo>
                <a:cubicBezTo>
                  <a:pt x="302" y="61"/>
                  <a:pt x="300" y="62"/>
                  <a:pt x="299" y="64"/>
                </a:cubicBezTo>
                <a:cubicBezTo>
                  <a:pt x="297" y="66"/>
                  <a:pt x="296" y="68"/>
                  <a:pt x="294" y="70"/>
                </a:cubicBezTo>
                <a:cubicBezTo>
                  <a:pt x="293" y="72"/>
                  <a:pt x="291" y="73"/>
                  <a:pt x="290" y="74"/>
                </a:cubicBezTo>
                <a:cubicBezTo>
                  <a:pt x="288" y="76"/>
                  <a:pt x="287" y="78"/>
                  <a:pt x="285" y="80"/>
                </a:cubicBezTo>
                <a:cubicBezTo>
                  <a:pt x="284" y="83"/>
                  <a:pt x="283" y="87"/>
                  <a:pt x="281" y="90"/>
                </a:cubicBezTo>
                <a:cubicBezTo>
                  <a:pt x="279" y="92"/>
                  <a:pt x="278" y="94"/>
                  <a:pt x="275" y="95"/>
                </a:cubicBezTo>
                <a:cubicBezTo>
                  <a:pt x="272" y="97"/>
                  <a:pt x="268" y="98"/>
                  <a:pt x="264" y="99"/>
                </a:cubicBezTo>
                <a:cubicBezTo>
                  <a:pt x="262" y="100"/>
                  <a:pt x="260" y="101"/>
                  <a:pt x="258" y="101"/>
                </a:cubicBezTo>
                <a:cubicBezTo>
                  <a:pt x="260" y="102"/>
                  <a:pt x="263" y="103"/>
                  <a:pt x="265" y="103"/>
                </a:cubicBezTo>
                <a:cubicBezTo>
                  <a:pt x="268" y="102"/>
                  <a:pt x="270" y="100"/>
                  <a:pt x="273" y="99"/>
                </a:cubicBezTo>
                <a:cubicBezTo>
                  <a:pt x="273" y="98"/>
                  <a:pt x="275" y="98"/>
                  <a:pt x="275" y="99"/>
                </a:cubicBezTo>
                <a:cubicBezTo>
                  <a:pt x="275" y="102"/>
                  <a:pt x="273" y="105"/>
                  <a:pt x="274" y="108"/>
                </a:cubicBezTo>
                <a:cubicBezTo>
                  <a:pt x="274" y="111"/>
                  <a:pt x="277" y="112"/>
                  <a:pt x="279" y="115"/>
                </a:cubicBezTo>
                <a:cubicBezTo>
                  <a:pt x="278" y="113"/>
                  <a:pt x="277" y="111"/>
                  <a:pt x="277" y="109"/>
                </a:cubicBezTo>
                <a:cubicBezTo>
                  <a:pt x="276" y="106"/>
                  <a:pt x="276" y="103"/>
                  <a:pt x="277" y="100"/>
                </a:cubicBezTo>
                <a:cubicBezTo>
                  <a:pt x="278" y="99"/>
                  <a:pt x="281" y="99"/>
                  <a:pt x="282" y="98"/>
                </a:cubicBezTo>
                <a:cubicBezTo>
                  <a:pt x="284" y="96"/>
                  <a:pt x="286" y="94"/>
                  <a:pt x="288" y="92"/>
                </a:cubicBezTo>
                <a:cubicBezTo>
                  <a:pt x="289" y="90"/>
                  <a:pt x="289" y="87"/>
                  <a:pt x="291" y="85"/>
                </a:cubicBezTo>
                <a:cubicBezTo>
                  <a:pt x="292" y="84"/>
                  <a:pt x="295" y="86"/>
                  <a:pt x="296" y="85"/>
                </a:cubicBezTo>
                <a:cubicBezTo>
                  <a:pt x="296" y="84"/>
                  <a:pt x="295" y="83"/>
                  <a:pt x="295" y="82"/>
                </a:cubicBezTo>
                <a:cubicBezTo>
                  <a:pt x="295" y="80"/>
                  <a:pt x="296" y="79"/>
                  <a:pt x="297" y="78"/>
                </a:cubicBezTo>
                <a:cubicBezTo>
                  <a:pt x="299" y="78"/>
                  <a:pt x="301" y="78"/>
                  <a:pt x="302" y="78"/>
                </a:cubicBezTo>
                <a:cubicBezTo>
                  <a:pt x="304" y="79"/>
                  <a:pt x="304" y="81"/>
                  <a:pt x="306" y="81"/>
                </a:cubicBezTo>
                <a:cubicBezTo>
                  <a:pt x="310" y="81"/>
                  <a:pt x="314" y="79"/>
                  <a:pt x="318" y="79"/>
                </a:cubicBezTo>
                <a:cubicBezTo>
                  <a:pt x="319" y="79"/>
                  <a:pt x="321" y="78"/>
                  <a:pt x="321" y="79"/>
                </a:cubicBezTo>
                <a:cubicBezTo>
                  <a:pt x="321" y="83"/>
                  <a:pt x="320" y="87"/>
                  <a:pt x="319" y="90"/>
                </a:cubicBezTo>
                <a:cubicBezTo>
                  <a:pt x="318" y="93"/>
                  <a:pt x="318" y="95"/>
                  <a:pt x="317" y="97"/>
                </a:cubicBezTo>
                <a:cubicBezTo>
                  <a:pt x="316" y="99"/>
                  <a:pt x="314" y="100"/>
                  <a:pt x="313" y="100"/>
                </a:cubicBezTo>
                <a:cubicBezTo>
                  <a:pt x="307" y="101"/>
                  <a:pt x="301" y="99"/>
                  <a:pt x="296" y="100"/>
                </a:cubicBezTo>
                <a:cubicBezTo>
                  <a:pt x="294" y="101"/>
                  <a:pt x="292" y="103"/>
                  <a:pt x="291" y="104"/>
                </a:cubicBezTo>
                <a:cubicBezTo>
                  <a:pt x="294" y="104"/>
                  <a:pt x="298" y="103"/>
                  <a:pt x="302" y="103"/>
                </a:cubicBezTo>
                <a:cubicBezTo>
                  <a:pt x="305" y="103"/>
                  <a:pt x="307" y="102"/>
                  <a:pt x="310" y="102"/>
                </a:cubicBezTo>
                <a:cubicBezTo>
                  <a:pt x="310" y="105"/>
                  <a:pt x="309" y="108"/>
                  <a:pt x="308" y="111"/>
                </a:cubicBezTo>
                <a:cubicBezTo>
                  <a:pt x="308" y="113"/>
                  <a:pt x="305" y="114"/>
                  <a:pt x="305" y="117"/>
                </a:cubicBezTo>
                <a:cubicBezTo>
                  <a:pt x="304" y="120"/>
                  <a:pt x="306" y="123"/>
                  <a:pt x="307" y="126"/>
                </a:cubicBezTo>
                <a:cubicBezTo>
                  <a:pt x="307" y="123"/>
                  <a:pt x="307" y="121"/>
                  <a:pt x="308" y="118"/>
                </a:cubicBezTo>
                <a:cubicBezTo>
                  <a:pt x="308" y="117"/>
                  <a:pt x="309" y="115"/>
                  <a:pt x="309" y="114"/>
                </a:cubicBezTo>
                <a:cubicBezTo>
                  <a:pt x="311" y="110"/>
                  <a:pt x="312" y="106"/>
                  <a:pt x="314" y="102"/>
                </a:cubicBezTo>
                <a:cubicBezTo>
                  <a:pt x="315" y="100"/>
                  <a:pt x="318" y="100"/>
                  <a:pt x="320" y="98"/>
                </a:cubicBezTo>
                <a:cubicBezTo>
                  <a:pt x="321" y="97"/>
                  <a:pt x="323" y="95"/>
                  <a:pt x="324" y="93"/>
                </a:cubicBezTo>
                <a:cubicBezTo>
                  <a:pt x="325" y="90"/>
                  <a:pt x="324" y="87"/>
                  <a:pt x="326" y="85"/>
                </a:cubicBezTo>
                <a:cubicBezTo>
                  <a:pt x="328" y="83"/>
                  <a:pt x="330" y="85"/>
                  <a:pt x="332" y="85"/>
                </a:cubicBezTo>
                <a:cubicBezTo>
                  <a:pt x="335" y="85"/>
                  <a:pt x="338" y="84"/>
                  <a:pt x="340" y="85"/>
                </a:cubicBezTo>
                <a:cubicBezTo>
                  <a:pt x="343" y="86"/>
                  <a:pt x="345" y="89"/>
                  <a:pt x="347" y="90"/>
                </a:cubicBezTo>
                <a:cubicBezTo>
                  <a:pt x="352" y="92"/>
                  <a:pt x="357" y="92"/>
                  <a:pt x="361" y="94"/>
                </a:cubicBezTo>
                <a:cubicBezTo>
                  <a:pt x="362" y="94"/>
                  <a:pt x="360" y="97"/>
                  <a:pt x="361" y="97"/>
                </a:cubicBezTo>
                <a:cubicBezTo>
                  <a:pt x="362" y="98"/>
                  <a:pt x="363" y="95"/>
                  <a:pt x="364" y="95"/>
                </a:cubicBezTo>
                <a:cubicBezTo>
                  <a:pt x="365" y="95"/>
                  <a:pt x="366" y="96"/>
                  <a:pt x="367" y="97"/>
                </a:cubicBezTo>
                <a:cubicBezTo>
                  <a:pt x="369" y="98"/>
                  <a:pt x="370" y="99"/>
                  <a:pt x="371" y="100"/>
                </a:cubicBezTo>
                <a:cubicBezTo>
                  <a:pt x="372" y="102"/>
                  <a:pt x="373" y="105"/>
                  <a:pt x="373" y="107"/>
                </a:cubicBezTo>
                <a:cubicBezTo>
                  <a:pt x="373" y="109"/>
                  <a:pt x="371" y="112"/>
                  <a:pt x="372" y="114"/>
                </a:cubicBezTo>
                <a:cubicBezTo>
                  <a:pt x="372" y="115"/>
                  <a:pt x="375" y="116"/>
                  <a:pt x="376" y="115"/>
                </a:cubicBezTo>
                <a:cubicBezTo>
                  <a:pt x="379" y="114"/>
                  <a:pt x="381" y="111"/>
                  <a:pt x="384" y="110"/>
                </a:cubicBezTo>
                <a:cubicBezTo>
                  <a:pt x="386" y="109"/>
                  <a:pt x="389" y="110"/>
                  <a:pt x="391" y="110"/>
                </a:cubicBezTo>
                <a:cubicBezTo>
                  <a:pt x="392" y="110"/>
                  <a:pt x="394" y="111"/>
                  <a:pt x="396" y="111"/>
                </a:cubicBezTo>
                <a:cubicBezTo>
                  <a:pt x="400" y="112"/>
                  <a:pt x="405" y="113"/>
                  <a:pt x="410" y="114"/>
                </a:cubicBezTo>
                <a:cubicBezTo>
                  <a:pt x="414" y="114"/>
                  <a:pt x="419" y="113"/>
                  <a:pt x="423" y="114"/>
                </a:cubicBezTo>
                <a:cubicBezTo>
                  <a:pt x="427" y="114"/>
                  <a:pt x="431" y="115"/>
                  <a:pt x="435" y="117"/>
                </a:cubicBezTo>
                <a:cubicBezTo>
                  <a:pt x="440" y="120"/>
                  <a:pt x="444" y="124"/>
                  <a:pt x="448" y="128"/>
                </a:cubicBezTo>
                <a:cubicBezTo>
                  <a:pt x="451" y="130"/>
                  <a:pt x="451" y="134"/>
                  <a:pt x="453" y="137"/>
                </a:cubicBezTo>
                <a:cubicBezTo>
                  <a:pt x="455" y="138"/>
                  <a:pt x="457" y="137"/>
                  <a:pt x="459" y="138"/>
                </a:cubicBezTo>
                <a:cubicBezTo>
                  <a:pt x="460" y="139"/>
                  <a:pt x="460" y="141"/>
                  <a:pt x="462" y="143"/>
                </a:cubicBezTo>
                <a:cubicBezTo>
                  <a:pt x="463" y="144"/>
                  <a:pt x="465" y="144"/>
                  <a:pt x="466" y="145"/>
                </a:cubicBezTo>
                <a:cubicBezTo>
                  <a:pt x="468" y="146"/>
                  <a:pt x="470" y="148"/>
                  <a:pt x="472" y="148"/>
                </a:cubicBezTo>
                <a:cubicBezTo>
                  <a:pt x="476" y="149"/>
                  <a:pt x="481" y="146"/>
                  <a:pt x="485" y="147"/>
                </a:cubicBezTo>
                <a:cubicBezTo>
                  <a:pt x="488" y="149"/>
                  <a:pt x="489" y="153"/>
                  <a:pt x="490" y="156"/>
                </a:cubicBezTo>
                <a:cubicBezTo>
                  <a:pt x="491" y="158"/>
                  <a:pt x="490" y="160"/>
                  <a:pt x="490" y="162"/>
                </a:cubicBezTo>
                <a:cubicBezTo>
                  <a:pt x="491" y="167"/>
                  <a:pt x="494" y="172"/>
                  <a:pt x="494" y="177"/>
                </a:cubicBezTo>
                <a:cubicBezTo>
                  <a:pt x="495" y="181"/>
                  <a:pt x="495" y="185"/>
                  <a:pt x="494" y="188"/>
                </a:cubicBezTo>
                <a:cubicBezTo>
                  <a:pt x="494" y="192"/>
                  <a:pt x="494" y="196"/>
                  <a:pt x="492" y="200"/>
                </a:cubicBezTo>
                <a:cubicBezTo>
                  <a:pt x="490" y="204"/>
                  <a:pt x="485" y="207"/>
                  <a:pt x="483" y="212"/>
                </a:cubicBezTo>
                <a:cubicBezTo>
                  <a:pt x="481" y="216"/>
                  <a:pt x="481" y="221"/>
                  <a:pt x="478" y="224"/>
                </a:cubicBezTo>
                <a:cubicBezTo>
                  <a:pt x="476" y="228"/>
                  <a:pt x="470" y="230"/>
                  <a:pt x="467" y="234"/>
                </a:cubicBezTo>
                <a:cubicBezTo>
                  <a:pt x="464" y="238"/>
                  <a:pt x="463" y="243"/>
                  <a:pt x="461" y="247"/>
                </a:cubicBezTo>
                <a:cubicBezTo>
                  <a:pt x="459" y="251"/>
                  <a:pt x="458" y="256"/>
                  <a:pt x="454" y="260"/>
                </a:cubicBezTo>
                <a:cubicBezTo>
                  <a:pt x="453" y="261"/>
                  <a:pt x="449" y="258"/>
                  <a:pt x="448" y="260"/>
                </a:cubicBezTo>
                <a:cubicBezTo>
                  <a:pt x="446" y="263"/>
                  <a:pt x="447" y="267"/>
                  <a:pt x="446" y="271"/>
                </a:cubicBezTo>
                <a:cubicBezTo>
                  <a:pt x="445" y="273"/>
                  <a:pt x="443" y="275"/>
                  <a:pt x="443" y="277"/>
                </a:cubicBezTo>
                <a:cubicBezTo>
                  <a:pt x="443" y="278"/>
                  <a:pt x="446" y="279"/>
                  <a:pt x="446" y="281"/>
                </a:cubicBezTo>
                <a:cubicBezTo>
                  <a:pt x="447" y="284"/>
                  <a:pt x="445" y="287"/>
                  <a:pt x="445" y="291"/>
                </a:cubicBezTo>
                <a:cubicBezTo>
                  <a:pt x="445" y="296"/>
                  <a:pt x="448" y="300"/>
                  <a:pt x="447" y="305"/>
                </a:cubicBezTo>
                <a:cubicBezTo>
                  <a:pt x="447" y="313"/>
                  <a:pt x="443" y="320"/>
                  <a:pt x="443" y="328"/>
                </a:cubicBezTo>
                <a:cubicBezTo>
                  <a:pt x="442" y="330"/>
                  <a:pt x="445" y="332"/>
                  <a:pt x="444" y="334"/>
                </a:cubicBezTo>
                <a:cubicBezTo>
                  <a:pt x="444" y="336"/>
                  <a:pt x="441" y="337"/>
                  <a:pt x="441" y="339"/>
                </a:cubicBezTo>
                <a:cubicBezTo>
                  <a:pt x="440" y="344"/>
                  <a:pt x="441" y="350"/>
                  <a:pt x="440" y="356"/>
                </a:cubicBezTo>
                <a:cubicBezTo>
                  <a:pt x="439" y="359"/>
                  <a:pt x="436" y="362"/>
                  <a:pt x="435" y="365"/>
                </a:cubicBezTo>
                <a:cubicBezTo>
                  <a:pt x="433" y="368"/>
                  <a:pt x="431" y="371"/>
                  <a:pt x="430" y="375"/>
                </a:cubicBezTo>
                <a:cubicBezTo>
                  <a:pt x="428" y="378"/>
                  <a:pt x="426" y="381"/>
                  <a:pt x="424" y="385"/>
                </a:cubicBezTo>
                <a:cubicBezTo>
                  <a:pt x="423" y="387"/>
                  <a:pt x="422" y="389"/>
                  <a:pt x="422" y="391"/>
                </a:cubicBezTo>
                <a:cubicBezTo>
                  <a:pt x="422" y="394"/>
                  <a:pt x="424" y="397"/>
                  <a:pt x="422" y="399"/>
                </a:cubicBezTo>
                <a:cubicBezTo>
                  <a:pt x="420" y="402"/>
                  <a:pt x="415" y="403"/>
                  <a:pt x="412" y="406"/>
                </a:cubicBezTo>
                <a:cubicBezTo>
                  <a:pt x="410" y="407"/>
                  <a:pt x="411" y="411"/>
                  <a:pt x="409" y="412"/>
                </a:cubicBezTo>
                <a:cubicBezTo>
                  <a:pt x="407" y="413"/>
                  <a:pt x="404" y="413"/>
                  <a:pt x="401" y="412"/>
                </a:cubicBezTo>
                <a:cubicBezTo>
                  <a:pt x="400" y="412"/>
                  <a:pt x="399" y="409"/>
                  <a:pt x="397" y="409"/>
                </a:cubicBezTo>
                <a:cubicBezTo>
                  <a:pt x="396" y="409"/>
                  <a:pt x="397" y="412"/>
                  <a:pt x="396" y="412"/>
                </a:cubicBezTo>
                <a:cubicBezTo>
                  <a:pt x="394" y="414"/>
                  <a:pt x="391" y="415"/>
                  <a:pt x="388" y="415"/>
                </a:cubicBezTo>
                <a:cubicBezTo>
                  <a:pt x="386" y="415"/>
                  <a:pt x="384" y="412"/>
                  <a:pt x="382" y="412"/>
                </a:cubicBezTo>
                <a:cubicBezTo>
                  <a:pt x="380" y="412"/>
                  <a:pt x="379" y="413"/>
                  <a:pt x="378" y="414"/>
                </a:cubicBezTo>
                <a:cubicBezTo>
                  <a:pt x="375" y="416"/>
                  <a:pt x="374" y="419"/>
                  <a:pt x="372" y="421"/>
                </a:cubicBezTo>
                <a:cubicBezTo>
                  <a:pt x="371" y="422"/>
                  <a:pt x="369" y="424"/>
                  <a:pt x="367" y="425"/>
                </a:cubicBezTo>
                <a:cubicBezTo>
                  <a:pt x="364" y="426"/>
                  <a:pt x="360" y="425"/>
                  <a:pt x="358" y="426"/>
                </a:cubicBezTo>
                <a:cubicBezTo>
                  <a:pt x="352" y="429"/>
                  <a:pt x="348" y="435"/>
                  <a:pt x="343" y="439"/>
                </a:cubicBezTo>
                <a:cubicBezTo>
                  <a:pt x="341" y="441"/>
                  <a:pt x="339" y="443"/>
                  <a:pt x="338" y="445"/>
                </a:cubicBezTo>
                <a:cubicBezTo>
                  <a:pt x="335" y="448"/>
                  <a:pt x="332" y="451"/>
                  <a:pt x="331" y="455"/>
                </a:cubicBezTo>
                <a:cubicBezTo>
                  <a:pt x="330" y="457"/>
                  <a:pt x="331" y="460"/>
                  <a:pt x="331" y="463"/>
                </a:cubicBezTo>
                <a:cubicBezTo>
                  <a:pt x="331" y="464"/>
                  <a:pt x="329" y="465"/>
                  <a:pt x="329" y="466"/>
                </a:cubicBezTo>
                <a:cubicBezTo>
                  <a:pt x="330" y="469"/>
                  <a:pt x="333" y="472"/>
                  <a:pt x="334" y="476"/>
                </a:cubicBezTo>
                <a:cubicBezTo>
                  <a:pt x="334" y="482"/>
                  <a:pt x="334" y="488"/>
                  <a:pt x="332" y="494"/>
                </a:cubicBezTo>
                <a:cubicBezTo>
                  <a:pt x="332" y="495"/>
                  <a:pt x="329" y="494"/>
                  <a:pt x="329" y="495"/>
                </a:cubicBezTo>
                <a:cubicBezTo>
                  <a:pt x="329" y="497"/>
                  <a:pt x="332" y="498"/>
                  <a:pt x="331" y="499"/>
                </a:cubicBezTo>
                <a:cubicBezTo>
                  <a:pt x="329" y="502"/>
                  <a:pt x="323" y="504"/>
                  <a:pt x="321" y="507"/>
                </a:cubicBezTo>
                <a:cubicBezTo>
                  <a:pt x="317" y="513"/>
                  <a:pt x="315" y="521"/>
                  <a:pt x="312" y="528"/>
                </a:cubicBezTo>
                <a:cubicBezTo>
                  <a:pt x="311" y="532"/>
                  <a:pt x="310" y="537"/>
                  <a:pt x="307" y="541"/>
                </a:cubicBezTo>
                <a:cubicBezTo>
                  <a:pt x="304" y="545"/>
                  <a:pt x="300" y="548"/>
                  <a:pt x="296" y="551"/>
                </a:cubicBezTo>
                <a:cubicBezTo>
                  <a:pt x="295" y="552"/>
                  <a:pt x="293" y="550"/>
                  <a:pt x="293" y="549"/>
                </a:cubicBezTo>
                <a:cubicBezTo>
                  <a:pt x="294" y="547"/>
                  <a:pt x="296" y="548"/>
                  <a:pt x="298" y="547"/>
                </a:cubicBezTo>
                <a:cubicBezTo>
                  <a:pt x="300" y="545"/>
                  <a:pt x="302" y="544"/>
                  <a:pt x="303" y="541"/>
                </a:cubicBezTo>
                <a:cubicBezTo>
                  <a:pt x="304" y="540"/>
                  <a:pt x="302" y="538"/>
                  <a:pt x="303" y="537"/>
                </a:cubicBezTo>
                <a:cubicBezTo>
                  <a:pt x="304" y="536"/>
                  <a:pt x="306" y="537"/>
                  <a:pt x="306" y="536"/>
                </a:cubicBezTo>
                <a:cubicBezTo>
                  <a:pt x="308" y="533"/>
                  <a:pt x="310" y="529"/>
                  <a:pt x="310" y="525"/>
                </a:cubicBezTo>
                <a:cubicBezTo>
                  <a:pt x="309" y="523"/>
                  <a:pt x="307" y="527"/>
                  <a:pt x="305" y="526"/>
                </a:cubicBezTo>
                <a:cubicBezTo>
                  <a:pt x="303" y="525"/>
                  <a:pt x="303" y="521"/>
                  <a:pt x="301" y="520"/>
                </a:cubicBezTo>
                <a:cubicBezTo>
                  <a:pt x="299" y="520"/>
                  <a:pt x="299" y="523"/>
                  <a:pt x="300" y="525"/>
                </a:cubicBezTo>
                <a:cubicBezTo>
                  <a:pt x="300" y="526"/>
                  <a:pt x="303" y="527"/>
                  <a:pt x="303" y="528"/>
                </a:cubicBezTo>
                <a:cubicBezTo>
                  <a:pt x="302" y="533"/>
                  <a:pt x="297" y="536"/>
                  <a:pt x="295" y="540"/>
                </a:cubicBezTo>
                <a:cubicBezTo>
                  <a:pt x="294" y="543"/>
                  <a:pt x="292" y="546"/>
                  <a:pt x="291" y="549"/>
                </a:cubicBezTo>
                <a:cubicBezTo>
                  <a:pt x="291" y="550"/>
                  <a:pt x="294" y="551"/>
                  <a:pt x="293" y="553"/>
                </a:cubicBezTo>
                <a:cubicBezTo>
                  <a:pt x="293" y="556"/>
                  <a:pt x="290" y="559"/>
                  <a:pt x="289" y="562"/>
                </a:cubicBezTo>
                <a:cubicBezTo>
                  <a:pt x="287" y="565"/>
                  <a:pt x="287" y="568"/>
                  <a:pt x="285" y="571"/>
                </a:cubicBezTo>
                <a:cubicBezTo>
                  <a:pt x="284" y="573"/>
                  <a:pt x="282" y="576"/>
                  <a:pt x="281" y="578"/>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10" name="Google Shape;1810;p212"/>
          <p:cNvSpPr/>
          <p:nvPr/>
        </p:nvSpPr>
        <p:spPr>
          <a:xfrm>
            <a:off x="3084089" y="3790878"/>
            <a:ext cx="245380" cy="331252"/>
          </a:xfrm>
          <a:custGeom>
            <a:avLst/>
            <a:gdLst/>
            <a:ahLst/>
            <a:cxnLst/>
            <a:rect l="l" t="t" r="r" b="b"/>
            <a:pathLst>
              <a:path w="154" h="197" extrusionOk="0">
                <a:moveTo>
                  <a:pt x="94" y="185"/>
                </a:moveTo>
                <a:cubicBezTo>
                  <a:pt x="96" y="179"/>
                  <a:pt x="97" y="173"/>
                  <a:pt x="98" y="167"/>
                </a:cubicBezTo>
                <a:cubicBezTo>
                  <a:pt x="98" y="164"/>
                  <a:pt x="97" y="162"/>
                  <a:pt x="97" y="160"/>
                </a:cubicBezTo>
                <a:cubicBezTo>
                  <a:pt x="99" y="158"/>
                  <a:pt x="100" y="156"/>
                  <a:pt x="101" y="155"/>
                </a:cubicBezTo>
                <a:cubicBezTo>
                  <a:pt x="102" y="152"/>
                  <a:pt x="102" y="149"/>
                  <a:pt x="103" y="147"/>
                </a:cubicBezTo>
                <a:cubicBezTo>
                  <a:pt x="110" y="144"/>
                  <a:pt x="117" y="142"/>
                  <a:pt x="125" y="140"/>
                </a:cubicBezTo>
                <a:cubicBezTo>
                  <a:pt x="129" y="140"/>
                  <a:pt x="133" y="141"/>
                  <a:pt x="138" y="141"/>
                </a:cubicBezTo>
                <a:cubicBezTo>
                  <a:pt x="141" y="144"/>
                  <a:pt x="145" y="146"/>
                  <a:pt x="149" y="149"/>
                </a:cubicBezTo>
                <a:cubicBezTo>
                  <a:pt x="150" y="145"/>
                  <a:pt x="152" y="140"/>
                  <a:pt x="153" y="136"/>
                </a:cubicBezTo>
                <a:cubicBezTo>
                  <a:pt x="154" y="131"/>
                  <a:pt x="154" y="127"/>
                  <a:pt x="154" y="122"/>
                </a:cubicBezTo>
                <a:cubicBezTo>
                  <a:pt x="153" y="118"/>
                  <a:pt x="153" y="114"/>
                  <a:pt x="150" y="111"/>
                </a:cubicBezTo>
                <a:cubicBezTo>
                  <a:pt x="149" y="109"/>
                  <a:pt x="144" y="110"/>
                  <a:pt x="143" y="108"/>
                </a:cubicBezTo>
                <a:cubicBezTo>
                  <a:pt x="142" y="105"/>
                  <a:pt x="145" y="103"/>
                  <a:pt x="145" y="100"/>
                </a:cubicBezTo>
                <a:cubicBezTo>
                  <a:pt x="146" y="99"/>
                  <a:pt x="145" y="98"/>
                  <a:pt x="145" y="97"/>
                </a:cubicBezTo>
                <a:cubicBezTo>
                  <a:pt x="145" y="96"/>
                  <a:pt x="144" y="97"/>
                  <a:pt x="144" y="97"/>
                </a:cubicBezTo>
                <a:cubicBezTo>
                  <a:pt x="136" y="97"/>
                  <a:pt x="128" y="97"/>
                  <a:pt x="121" y="97"/>
                </a:cubicBezTo>
                <a:cubicBezTo>
                  <a:pt x="120" y="97"/>
                  <a:pt x="121" y="96"/>
                  <a:pt x="121" y="95"/>
                </a:cubicBezTo>
                <a:cubicBezTo>
                  <a:pt x="119" y="90"/>
                  <a:pt x="116" y="86"/>
                  <a:pt x="116" y="81"/>
                </a:cubicBezTo>
                <a:cubicBezTo>
                  <a:pt x="116" y="79"/>
                  <a:pt x="119" y="80"/>
                  <a:pt x="119" y="79"/>
                </a:cubicBezTo>
                <a:cubicBezTo>
                  <a:pt x="120" y="77"/>
                  <a:pt x="120" y="75"/>
                  <a:pt x="119" y="73"/>
                </a:cubicBezTo>
                <a:cubicBezTo>
                  <a:pt x="119" y="71"/>
                  <a:pt x="117" y="69"/>
                  <a:pt x="116" y="67"/>
                </a:cubicBezTo>
                <a:cubicBezTo>
                  <a:pt x="116" y="64"/>
                  <a:pt x="118" y="60"/>
                  <a:pt x="116" y="58"/>
                </a:cubicBezTo>
                <a:cubicBezTo>
                  <a:pt x="115" y="57"/>
                  <a:pt x="111" y="56"/>
                  <a:pt x="108" y="56"/>
                </a:cubicBezTo>
                <a:cubicBezTo>
                  <a:pt x="104" y="55"/>
                  <a:pt x="101" y="56"/>
                  <a:pt x="97" y="55"/>
                </a:cubicBezTo>
                <a:cubicBezTo>
                  <a:pt x="95" y="54"/>
                  <a:pt x="95" y="50"/>
                  <a:pt x="93" y="49"/>
                </a:cubicBezTo>
                <a:cubicBezTo>
                  <a:pt x="91" y="49"/>
                  <a:pt x="90" y="50"/>
                  <a:pt x="88" y="49"/>
                </a:cubicBezTo>
                <a:cubicBezTo>
                  <a:pt x="86" y="48"/>
                  <a:pt x="86" y="44"/>
                  <a:pt x="84" y="43"/>
                </a:cubicBezTo>
                <a:cubicBezTo>
                  <a:pt x="81" y="42"/>
                  <a:pt x="79" y="43"/>
                  <a:pt x="76" y="43"/>
                </a:cubicBezTo>
                <a:cubicBezTo>
                  <a:pt x="73" y="42"/>
                  <a:pt x="68" y="43"/>
                  <a:pt x="65" y="41"/>
                </a:cubicBezTo>
                <a:cubicBezTo>
                  <a:pt x="62" y="37"/>
                  <a:pt x="58" y="32"/>
                  <a:pt x="55" y="28"/>
                </a:cubicBezTo>
                <a:cubicBezTo>
                  <a:pt x="54" y="26"/>
                  <a:pt x="54" y="24"/>
                  <a:pt x="53" y="22"/>
                </a:cubicBezTo>
                <a:cubicBezTo>
                  <a:pt x="52" y="19"/>
                  <a:pt x="53" y="16"/>
                  <a:pt x="50" y="12"/>
                </a:cubicBezTo>
                <a:cubicBezTo>
                  <a:pt x="50" y="9"/>
                  <a:pt x="54" y="3"/>
                  <a:pt x="51" y="1"/>
                </a:cubicBezTo>
                <a:cubicBezTo>
                  <a:pt x="47" y="2"/>
                  <a:pt x="42" y="0"/>
                  <a:pt x="37" y="2"/>
                </a:cubicBezTo>
                <a:cubicBezTo>
                  <a:pt x="34" y="3"/>
                  <a:pt x="33" y="7"/>
                  <a:pt x="30" y="8"/>
                </a:cubicBezTo>
                <a:cubicBezTo>
                  <a:pt x="28" y="9"/>
                  <a:pt x="25" y="9"/>
                  <a:pt x="24" y="10"/>
                </a:cubicBezTo>
                <a:cubicBezTo>
                  <a:pt x="21" y="11"/>
                  <a:pt x="20" y="14"/>
                  <a:pt x="18" y="15"/>
                </a:cubicBezTo>
                <a:cubicBezTo>
                  <a:pt x="15" y="17"/>
                  <a:pt x="13" y="18"/>
                  <a:pt x="10" y="18"/>
                </a:cubicBezTo>
                <a:cubicBezTo>
                  <a:pt x="8" y="19"/>
                  <a:pt x="6" y="18"/>
                  <a:pt x="5" y="18"/>
                </a:cubicBezTo>
                <a:cubicBezTo>
                  <a:pt x="3" y="18"/>
                  <a:pt x="1" y="17"/>
                  <a:pt x="0" y="17"/>
                </a:cubicBezTo>
                <a:cubicBezTo>
                  <a:pt x="5" y="25"/>
                  <a:pt x="10" y="33"/>
                  <a:pt x="16" y="41"/>
                </a:cubicBezTo>
                <a:cubicBezTo>
                  <a:pt x="15" y="43"/>
                  <a:pt x="14" y="45"/>
                  <a:pt x="13" y="47"/>
                </a:cubicBezTo>
                <a:cubicBezTo>
                  <a:pt x="12" y="49"/>
                  <a:pt x="11" y="50"/>
                  <a:pt x="10" y="52"/>
                </a:cubicBezTo>
                <a:cubicBezTo>
                  <a:pt x="10" y="54"/>
                  <a:pt x="11" y="56"/>
                  <a:pt x="11" y="59"/>
                </a:cubicBezTo>
                <a:cubicBezTo>
                  <a:pt x="10" y="60"/>
                  <a:pt x="8" y="58"/>
                  <a:pt x="8" y="59"/>
                </a:cubicBezTo>
                <a:cubicBezTo>
                  <a:pt x="8" y="61"/>
                  <a:pt x="11" y="64"/>
                  <a:pt x="11" y="66"/>
                </a:cubicBezTo>
                <a:cubicBezTo>
                  <a:pt x="11" y="70"/>
                  <a:pt x="6" y="73"/>
                  <a:pt x="6" y="77"/>
                </a:cubicBezTo>
                <a:cubicBezTo>
                  <a:pt x="5" y="79"/>
                  <a:pt x="8" y="81"/>
                  <a:pt x="8" y="83"/>
                </a:cubicBezTo>
                <a:cubicBezTo>
                  <a:pt x="9" y="88"/>
                  <a:pt x="9" y="94"/>
                  <a:pt x="8" y="100"/>
                </a:cubicBezTo>
                <a:cubicBezTo>
                  <a:pt x="8" y="102"/>
                  <a:pt x="7" y="105"/>
                  <a:pt x="5" y="107"/>
                </a:cubicBezTo>
                <a:cubicBezTo>
                  <a:pt x="4" y="108"/>
                  <a:pt x="2" y="109"/>
                  <a:pt x="2" y="110"/>
                </a:cubicBezTo>
                <a:cubicBezTo>
                  <a:pt x="1" y="112"/>
                  <a:pt x="4" y="115"/>
                  <a:pt x="5" y="117"/>
                </a:cubicBezTo>
                <a:cubicBezTo>
                  <a:pt x="6" y="119"/>
                  <a:pt x="9" y="120"/>
                  <a:pt x="10" y="122"/>
                </a:cubicBezTo>
                <a:cubicBezTo>
                  <a:pt x="12" y="127"/>
                  <a:pt x="11" y="131"/>
                  <a:pt x="13" y="136"/>
                </a:cubicBezTo>
                <a:cubicBezTo>
                  <a:pt x="14" y="138"/>
                  <a:pt x="17" y="140"/>
                  <a:pt x="18" y="142"/>
                </a:cubicBezTo>
                <a:cubicBezTo>
                  <a:pt x="18" y="144"/>
                  <a:pt x="16" y="145"/>
                  <a:pt x="16" y="147"/>
                </a:cubicBezTo>
                <a:cubicBezTo>
                  <a:pt x="16" y="148"/>
                  <a:pt x="18" y="149"/>
                  <a:pt x="17" y="150"/>
                </a:cubicBezTo>
                <a:cubicBezTo>
                  <a:pt x="17" y="150"/>
                  <a:pt x="16" y="151"/>
                  <a:pt x="16" y="152"/>
                </a:cubicBezTo>
                <a:cubicBezTo>
                  <a:pt x="16" y="154"/>
                  <a:pt x="16" y="156"/>
                  <a:pt x="16" y="158"/>
                </a:cubicBezTo>
                <a:cubicBezTo>
                  <a:pt x="17" y="159"/>
                  <a:pt x="19" y="159"/>
                  <a:pt x="19" y="161"/>
                </a:cubicBezTo>
                <a:cubicBezTo>
                  <a:pt x="19" y="162"/>
                  <a:pt x="18" y="164"/>
                  <a:pt x="19" y="165"/>
                </a:cubicBezTo>
                <a:cubicBezTo>
                  <a:pt x="19" y="166"/>
                  <a:pt x="21" y="165"/>
                  <a:pt x="22" y="166"/>
                </a:cubicBezTo>
                <a:cubicBezTo>
                  <a:pt x="23" y="168"/>
                  <a:pt x="23" y="171"/>
                  <a:pt x="24" y="173"/>
                </a:cubicBezTo>
                <a:cubicBezTo>
                  <a:pt x="26" y="178"/>
                  <a:pt x="28" y="183"/>
                  <a:pt x="29" y="188"/>
                </a:cubicBezTo>
                <a:cubicBezTo>
                  <a:pt x="30" y="189"/>
                  <a:pt x="29" y="191"/>
                  <a:pt x="30" y="193"/>
                </a:cubicBezTo>
                <a:cubicBezTo>
                  <a:pt x="31" y="194"/>
                  <a:pt x="32" y="194"/>
                  <a:pt x="33" y="194"/>
                </a:cubicBezTo>
                <a:cubicBezTo>
                  <a:pt x="35" y="195"/>
                  <a:pt x="36" y="194"/>
                  <a:pt x="37" y="194"/>
                </a:cubicBezTo>
                <a:cubicBezTo>
                  <a:pt x="38" y="193"/>
                  <a:pt x="39" y="191"/>
                  <a:pt x="41" y="189"/>
                </a:cubicBezTo>
                <a:cubicBezTo>
                  <a:pt x="41" y="188"/>
                  <a:pt x="42" y="187"/>
                  <a:pt x="44" y="186"/>
                </a:cubicBezTo>
                <a:cubicBezTo>
                  <a:pt x="45" y="185"/>
                  <a:pt x="47" y="186"/>
                  <a:pt x="47" y="184"/>
                </a:cubicBezTo>
                <a:cubicBezTo>
                  <a:pt x="49" y="183"/>
                  <a:pt x="47" y="178"/>
                  <a:pt x="49" y="178"/>
                </a:cubicBezTo>
                <a:cubicBezTo>
                  <a:pt x="52" y="177"/>
                  <a:pt x="53" y="182"/>
                  <a:pt x="56" y="183"/>
                </a:cubicBezTo>
                <a:cubicBezTo>
                  <a:pt x="60" y="185"/>
                  <a:pt x="66" y="182"/>
                  <a:pt x="69" y="184"/>
                </a:cubicBezTo>
                <a:cubicBezTo>
                  <a:pt x="72" y="186"/>
                  <a:pt x="70" y="193"/>
                  <a:pt x="73" y="195"/>
                </a:cubicBezTo>
                <a:cubicBezTo>
                  <a:pt x="75" y="197"/>
                  <a:pt x="73" y="190"/>
                  <a:pt x="74" y="188"/>
                </a:cubicBezTo>
                <a:cubicBezTo>
                  <a:pt x="75" y="185"/>
                  <a:pt x="76" y="182"/>
                  <a:pt x="78" y="181"/>
                </a:cubicBezTo>
                <a:cubicBezTo>
                  <a:pt x="82" y="180"/>
                  <a:pt x="87" y="180"/>
                  <a:pt x="91" y="181"/>
                </a:cubicBezTo>
                <a:cubicBezTo>
                  <a:pt x="92" y="182"/>
                  <a:pt x="93" y="184"/>
                  <a:pt x="94" y="185"/>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11" name="Google Shape;1811;p212"/>
          <p:cNvSpPr/>
          <p:nvPr/>
        </p:nvSpPr>
        <p:spPr>
          <a:xfrm>
            <a:off x="3233970" y="4025688"/>
            <a:ext cx="172430" cy="208256"/>
          </a:xfrm>
          <a:custGeom>
            <a:avLst/>
            <a:gdLst/>
            <a:ahLst/>
            <a:cxnLst/>
            <a:rect l="l" t="t" r="r" b="b"/>
            <a:pathLst>
              <a:path w="109" h="124" extrusionOk="0">
                <a:moveTo>
                  <a:pt x="104" y="94"/>
                </a:moveTo>
                <a:cubicBezTo>
                  <a:pt x="104" y="92"/>
                  <a:pt x="104" y="90"/>
                  <a:pt x="104" y="88"/>
                </a:cubicBezTo>
                <a:cubicBezTo>
                  <a:pt x="105" y="86"/>
                  <a:pt x="106" y="83"/>
                  <a:pt x="107" y="80"/>
                </a:cubicBezTo>
                <a:cubicBezTo>
                  <a:pt x="107" y="77"/>
                  <a:pt x="109" y="73"/>
                  <a:pt x="109" y="69"/>
                </a:cubicBezTo>
                <a:cubicBezTo>
                  <a:pt x="108" y="67"/>
                  <a:pt x="105" y="66"/>
                  <a:pt x="103" y="66"/>
                </a:cubicBezTo>
                <a:cubicBezTo>
                  <a:pt x="99" y="65"/>
                  <a:pt x="95" y="70"/>
                  <a:pt x="92" y="68"/>
                </a:cubicBezTo>
                <a:cubicBezTo>
                  <a:pt x="89" y="67"/>
                  <a:pt x="87" y="63"/>
                  <a:pt x="87" y="60"/>
                </a:cubicBezTo>
                <a:cubicBezTo>
                  <a:pt x="86" y="56"/>
                  <a:pt x="90" y="51"/>
                  <a:pt x="89" y="46"/>
                </a:cubicBezTo>
                <a:cubicBezTo>
                  <a:pt x="88" y="44"/>
                  <a:pt x="84" y="43"/>
                  <a:pt x="81" y="42"/>
                </a:cubicBezTo>
                <a:cubicBezTo>
                  <a:pt x="77" y="41"/>
                  <a:pt x="73" y="42"/>
                  <a:pt x="70" y="41"/>
                </a:cubicBezTo>
                <a:cubicBezTo>
                  <a:pt x="67" y="41"/>
                  <a:pt x="64" y="42"/>
                  <a:pt x="61" y="41"/>
                </a:cubicBezTo>
                <a:cubicBezTo>
                  <a:pt x="60" y="41"/>
                  <a:pt x="61" y="39"/>
                  <a:pt x="61" y="38"/>
                </a:cubicBezTo>
                <a:cubicBezTo>
                  <a:pt x="61" y="33"/>
                  <a:pt x="62" y="29"/>
                  <a:pt x="61" y="24"/>
                </a:cubicBezTo>
                <a:cubicBezTo>
                  <a:pt x="60" y="21"/>
                  <a:pt x="56" y="21"/>
                  <a:pt x="55" y="18"/>
                </a:cubicBezTo>
                <a:cubicBezTo>
                  <a:pt x="54" y="15"/>
                  <a:pt x="55" y="12"/>
                  <a:pt x="55" y="9"/>
                </a:cubicBezTo>
                <a:cubicBezTo>
                  <a:pt x="51" y="6"/>
                  <a:pt x="47" y="4"/>
                  <a:pt x="44" y="1"/>
                </a:cubicBezTo>
                <a:cubicBezTo>
                  <a:pt x="39" y="1"/>
                  <a:pt x="35" y="0"/>
                  <a:pt x="31" y="0"/>
                </a:cubicBezTo>
                <a:cubicBezTo>
                  <a:pt x="23" y="2"/>
                  <a:pt x="16" y="4"/>
                  <a:pt x="9" y="7"/>
                </a:cubicBezTo>
                <a:cubicBezTo>
                  <a:pt x="8" y="9"/>
                  <a:pt x="8" y="12"/>
                  <a:pt x="7" y="15"/>
                </a:cubicBezTo>
                <a:cubicBezTo>
                  <a:pt x="6" y="16"/>
                  <a:pt x="5" y="18"/>
                  <a:pt x="3" y="20"/>
                </a:cubicBezTo>
                <a:cubicBezTo>
                  <a:pt x="3" y="22"/>
                  <a:pt x="4" y="24"/>
                  <a:pt x="4" y="27"/>
                </a:cubicBezTo>
                <a:cubicBezTo>
                  <a:pt x="3" y="33"/>
                  <a:pt x="2" y="39"/>
                  <a:pt x="0" y="45"/>
                </a:cubicBezTo>
                <a:cubicBezTo>
                  <a:pt x="2" y="47"/>
                  <a:pt x="4" y="49"/>
                  <a:pt x="5" y="51"/>
                </a:cubicBezTo>
                <a:cubicBezTo>
                  <a:pt x="7" y="53"/>
                  <a:pt x="7" y="56"/>
                  <a:pt x="9" y="59"/>
                </a:cubicBezTo>
                <a:cubicBezTo>
                  <a:pt x="13" y="62"/>
                  <a:pt x="17" y="63"/>
                  <a:pt x="21" y="66"/>
                </a:cubicBezTo>
                <a:cubicBezTo>
                  <a:pt x="24" y="68"/>
                  <a:pt x="26" y="70"/>
                  <a:pt x="29" y="72"/>
                </a:cubicBezTo>
                <a:cubicBezTo>
                  <a:pt x="31" y="73"/>
                  <a:pt x="34" y="71"/>
                  <a:pt x="36" y="72"/>
                </a:cubicBezTo>
                <a:cubicBezTo>
                  <a:pt x="40" y="74"/>
                  <a:pt x="43" y="79"/>
                  <a:pt x="48" y="82"/>
                </a:cubicBezTo>
                <a:cubicBezTo>
                  <a:pt x="52" y="84"/>
                  <a:pt x="57" y="84"/>
                  <a:pt x="62" y="86"/>
                </a:cubicBezTo>
                <a:cubicBezTo>
                  <a:pt x="64" y="87"/>
                  <a:pt x="65" y="89"/>
                  <a:pt x="65" y="91"/>
                </a:cubicBezTo>
                <a:cubicBezTo>
                  <a:pt x="66" y="95"/>
                  <a:pt x="66" y="99"/>
                  <a:pt x="65" y="102"/>
                </a:cubicBezTo>
                <a:cubicBezTo>
                  <a:pt x="64" y="104"/>
                  <a:pt x="60" y="103"/>
                  <a:pt x="59" y="104"/>
                </a:cubicBezTo>
                <a:cubicBezTo>
                  <a:pt x="57" y="106"/>
                  <a:pt x="59" y="109"/>
                  <a:pt x="59" y="111"/>
                </a:cubicBezTo>
                <a:cubicBezTo>
                  <a:pt x="58" y="114"/>
                  <a:pt x="53" y="117"/>
                  <a:pt x="55" y="120"/>
                </a:cubicBezTo>
                <a:cubicBezTo>
                  <a:pt x="56" y="123"/>
                  <a:pt x="61" y="119"/>
                  <a:pt x="64" y="120"/>
                </a:cubicBezTo>
                <a:cubicBezTo>
                  <a:pt x="69" y="121"/>
                  <a:pt x="73" y="124"/>
                  <a:pt x="77" y="124"/>
                </a:cubicBezTo>
                <a:cubicBezTo>
                  <a:pt x="80" y="124"/>
                  <a:pt x="82" y="121"/>
                  <a:pt x="85" y="121"/>
                </a:cubicBezTo>
                <a:cubicBezTo>
                  <a:pt x="87" y="120"/>
                  <a:pt x="89" y="121"/>
                  <a:pt x="90" y="122"/>
                </a:cubicBezTo>
                <a:cubicBezTo>
                  <a:pt x="91" y="122"/>
                  <a:pt x="91" y="123"/>
                  <a:pt x="92" y="123"/>
                </a:cubicBezTo>
                <a:cubicBezTo>
                  <a:pt x="94" y="120"/>
                  <a:pt x="95" y="117"/>
                  <a:pt x="97" y="114"/>
                </a:cubicBezTo>
                <a:cubicBezTo>
                  <a:pt x="99" y="112"/>
                  <a:pt x="102" y="110"/>
                  <a:pt x="104" y="108"/>
                </a:cubicBezTo>
                <a:cubicBezTo>
                  <a:pt x="105" y="106"/>
                  <a:pt x="104" y="104"/>
                  <a:pt x="104" y="102"/>
                </a:cubicBezTo>
                <a:cubicBezTo>
                  <a:pt x="104" y="99"/>
                  <a:pt x="104" y="97"/>
                  <a:pt x="104" y="94"/>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12" name="Google Shape;1812;p212"/>
          <p:cNvSpPr/>
          <p:nvPr/>
        </p:nvSpPr>
        <p:spPr>
          <a:xfrm>
            <a:off x="3333448" y="4296839"/>
            <a:ext cx="104784" cy="131383"/>
          </a:xfrm>
          <a:custGeom>
            <a:avLst/>
            <a:gdLst/>
            <a:ahLst/>
            <a:cxnLst/>
            <a:rect l="l" t="t" r="r" b="b"/>
            <a:pathLst>
              <a:path w="66" h="79" extrusionOk="0">
                <a:moveTo>
                  <a:pt x="62" y="57"/>
                </a:moveTo>
                <a:cubicBezTo>
                  <a:pt x="63" y="58"/>
                  <a:pt x="65" y="59"/>
                  <a:pt x="66" y="60"/>
                </a:cubicBezTo>
                <a:cubicBezTo>
                  <a:pt x="65" y="62"/>
                  <a:pt x="63" y="64"/>
                  <a:pt x="62" y="66"/>
                </a:cubicBezTo>
                <a:cubicBezTo>
                  <a:pt x="61" y="67"/>
                  <a:pt x="61" y="69"/>
                  <a:pt x="59" y="70"/>
                </a:cubicBezTo>
                <a:cubicBezTo>
                  <a:pt x="55" y="73"/>
                  <a:pt x="51" y="77"/>
                  <a:pt x="46" y="78"/>
                </a:cubicBezTo>
                <a:cubicBezTo>
                  <a:pt x="40" y="79"/>
                  <a:pt x="34" y="77"/>
                  <a:pt x="27" y="78"/>
                </a:cubicBezTo>
                <a:cubicBezTo>
                  <a:pt x="23" y="75"/>
                  <a:pt x="17" y="72"/>
                  <a:pt x="10" y="72"/>
                </a:cubicBezTo>
                <a:cubicBezTo>
                  <a:pt x="7" y="72"/>
                  <a:pt x="3" y="69"/>
                  <a:pt x="2" y="66"/>
                </a:cubicBezTo>
                <a:cubicBezTo>
                  <a:pt x="0" y="63"/>
                  <a:pt x="1" y="58"/>
                  <a:pt x="2" y="54"/>
                </a:cubicBezTo>
                <a:cubicBezTo>
                  <a:pt x="2" y="52"/>
                  <a:pt x="4" y="49"/>
                  <a:pt x="4" y="46"/>
                </a:cubicBezTo>
                <a:cubicBezTo>
                  <a:pt x="4" y="45"/>
                  <a:pt x="3" y="43"/>
                  <a:pt x="3" y="41"/>
                </a:cubicBezTo>
                <a:cubicBezTo>
                  <a:pt x="3" y="40"/>
                  <a:pt x="5" y="39"/>
                  <a:pt x="5" y="38"/>
                </a:cubicBezTo>
                <a:cubicBezTo>
                  <a:pt x="4" y="35"/>
                  <a:pt x="2" y="33"/>
                  <a:pt x="2" y="31"/>
                </a:cubicBezTo>
                <a:cubicBezTo>
                  <a:pt x="3" y="28"/>
                  <a:pt x="5" y="26"/>
                  <a:pt x="6" y="24"/>
                </a:cubicBezTo>
                <a:cubicBezTo>
                  <a:pt x="6" y="20"/>
                  <a:pt x="5" y="15"/>
                  <a:pt x="6" y="11"/>
                </a:cubicBezTo>
                <a:cubicBezTo>
                  <a:pt x="6" y="9"/>
                  <a:pt x="8" y="7"/>
                  <a:pt x="9" y="5"/>
                </a:cubicBezTo>
                <a:cubicBezTo>
                  <a:pt x="12" y="4"/>
                  <a:pt x="17" y="0"/>
                  <a:pt x="19" y="2"/>
                </a:cubicBezTo>
                <a:cubicBezTo>
                  <a:pt x="24" y="5"/>
                  <a:pt x="24" y="13"/>
                  <a:pt x="28" y="18"/>
                </a:cubicBezTo>
                <a:cubicBezTo>
                  <a:pt x="29" y="18"/>
                  <a:pt x="30" y="16"/>
                  <a:pt x="31" y="16"/>
                </a:cubicBezTo>
                <a:cubicBezTo>
                  <a:pt x="32" y="15"/>
                  <a:pt x="32" y="14"/>
                  <a:pt x="32" y="14"/>
                </a:cubicBezTo>
                <a:cubicBezTo>
                  <a:pt x="35" y="16"/>
                  <a:pt x="36" y="19"/>
                  <a:pt x="38" y="21"/>
                </a:cubicBezTo>
                <a:cubicBezTo>
                  <a:pt x="41" y="23"/>
                  <a:pt x="45" y="23"/>
                  <a:pt x="49" y="25"/>
                </a:cubicBezTo>
                <a:cubicBezTo>
                  <a:pt x="53" y="27"/>
                  <a:pt x="56" y="31"/>
                  <a:pt x="59" y="35"/>
                </a:cubicBezTo>
                <a:cubicBezTo>
                  <a:pt x="60" y="36"/>
                  <a:pt x="60" y="38"/>
                  <a:pt x="61" y="39"/>
                </a:cubicBezTo>
                <a:cubicBezTo>
                  <a:pt x="62" y="40"/>
                  <a:pt x="63" y="41"/>
                  <a:pt x="64" y="41"/>
                </a:cubicBezTo>
                <a:cubicBezTo>
                  <a:pt x="64" y="43"/>
                  <a:pt x="63" y="46"/>
                  <a:pt x="62" y="48"/>
                </a:cubicBezTo>
                <a:cubicBezTo>
                  <a:pt x="62" y="49"/>
                  <a:pt x="60" y="50"/>
                  <a:pt x="60" y="51"/>
                </a:cubicBezTo>
                <a:cubicBezTo>
                  <a:pt x="60" y="53"/>
                  <a:pt x="60" y="56"/>
                  <a:pt x="62" y="57"/>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13" name="Google Shape;1813;p212"/>
          <p:cNvSpPr/>
          <p:nvPr/>
        </p:nvSpPr>
        <p:spPr>
          <a:xfrm>
            <a:off x="3157039" y="4918808"/>
            <a:ext cx="45097" cy="75475"/>
          </a:xfrm>
          <a:custGeom>
            <a:avLst/>
            <a:gdLst/>
            <a:ahLst/>
            <a:cxnLst/>
            <a:rect l="l" t="t" r="r" b="b"/>
            <a:pathLst>
              <a:path w="28" h="45" extrusionOk="0">
                <a:moveTo>
                  <a:pt x="28" y="43"/>
                </a:moveTo>
                <a:cubicBezTo>
                  <a:pt x="28" y="43"/>
                  <a:pt x="27" y="41"/>
                  <a:pt x="26" y="42"/>
                </a:cubicBezTo>
                <a:cubicBezTo>
                  <a:pt x="25" y="42"/>
                  <a:pt x="27" y="45"/>
                  <a:pt x="26" y="45"/>
                </a:cubicBezTo>
                <a:cubicBezTo>
                  <a:pt x="23" y="45"/>
                  <a:pt x="21" y="44"/>
                  <a:pt x="18" y="43"/>
                </a:cubicBezTo>
                <a:cubicBezTo>
                  <a:pt x="15" y="43"/>
                  <a:pt x="12" y="42"/>
                  <a:pt x="9" y="42"/>
                </a:cubicBezTo>
                <a:cubicBezTo>
                  <a:pt x="7" y="42"/>
                  <a:pt x="4" y="44"/>
                  <a:pt x="3" y="43"/>
                </a:cubicBezTo>
                <a:cubicBezTo>
                  <a:pt x="1" y="42"/>
                  <a:pt x="2" y="40"/>
                  <a:pt x="1" y="38"/>
                </a:cubicBezTo>
                <a:cubicBezTo>
                  <a:pt x="1" y="37"/>
                  <a:pt x="0" y="35"/>
                  <a:pt x="1" y="34"/>
                </a:cubicBezTo>
                <a:cubicBezTo>
                  <a:pt x="2" y="34"/>
                  <a:pt x="3" y="37"/>
                  <a:pt x="4" y="37"/>
                </a:cubicBezTo>
                <a:cubicBezTo>
                  <a:pt x="6" y="37"/>
                  <a:pt x="8" y="37"/>
                  <a:pt x="9" y="36"/>
                </a:cubicBezTo>
                <a:cubicBezTo>
                  <a:pt x="10" y="35"/>
                  <a:pt x="9" y="34"/>
                  <a:pt x="9" y="34"/>
                </a:cubicBezTo>
                <a:cubicBezTo>
                  <a:pt x="10" y="33"/>
                  <a:pt x="12" y="33"/>
                  <a:pt x="13" y="33"/>
                </a:cubicBezTo>
                <a:cubicBezTo>
                  <a:pt x="15" y="34"/>
                  <a:pt x="16" y="36"/>
                  <a:pt x="18" y="37"/>
                </a:cubicBezTo>
                <a:cubicBezTo>
                  <a:pt x="19" y="38"/>
                  <a:pt x="21" y="38"/>
                  <a:pt x="22" y="37"/>
                </a:cubicBezTo>
                <a:cubicBezTo>
                  <a:pt x="23" y="37"/>
                  <a:pt x="23" y="35"/>
                  <a:pt x="22" y="35"/>
                </a:cubicBezTo>
                <a:cubicBezTo>
                  <a:pt x="19" y="33"/>
                  <a:pt x="16" y="32"/>
                  <a:pt x="13" y="30"/>
                </a:cubicBezTo>
                <a:cubicBezTo>
                  <a:pt x="11" y="29"/>
                  <a:pt x="9" y="28"/>
                  <a:pt x="8" y="27"/>
                </a:cubicBezTo>
                <a:cubicBezTo>
                  <a:pt x="8" y="25"/>
                  <a:pt x="9" y="24"/>
                  <a:pt x="10" y="23"/>
                </a:cubicBezTo>
                <a:cubicBezTo>
                  <a:pt x="12" y="21"/>
                  <a:pt x="15" y="21"/>
                  <a:pt x="17" y="19"/>
                </a:cubicBezTo>
                <a:cubicBezTo>
                  <a:pt x="18" y="18"/>
                  <a:pt x="17" y="15"/>
                  <a:pt x="16" y="15"/>
                </a:cubicBezTo>
                <a:cubicBezTo>
                  <a:pt x="12" y="15"/>
                  <a:pt x="9" y="20"/>
                  <a:pt x="6" y="19"/>
                </a:cubicBezTo>
                <a:cubicBezTo>
                  <a:pt x="3" y="18"/>
                  <a:pt x="3" y="14"/>
                  <a:pt x="3" y="12"/>
                </a:cubicBezTo>
                <a:cubicBezTo>
                  <a:pt x="3" y="10"/>
                  <a:pt x="7" y="11"/>
                  <a:pt x="7" y="9"/>
                </a:cubicBezTo>
                <a:cubicBezTo>
                  <a:pt x="7" y="7"/>
                  <a:pt x="4" y="6"/>
                  <a:pt x="4" y="5"/>
                </a:cubicBezTo>
                <a:cubicBezTo>
                  <a:pt x="4" y="4"/>
                  <a:pt x="6" y="6"/>
                  <a:pt x="7" y="6"/>
                </a:cubicBezTo>
                <a:cubicBezTo>
                  <a:pt x="8" y="6"/>
                  <a:pt x="9" y="7"/>
                  <a:pt x="10" y="6"/>
                </a:cubicBezTo>
                <a:cubicBezTo>
                  <a:pt x="12" y="4"/>
                  <a:pt x="11" y="1"/>
                  <a:pt x="13" y="0"/>
                </a:cubicBezTo>
                <a:cubicBezTo>
                  <a:pt x="15" y="0"/>
                  <a:pt x="16" y="4"/>
                  <a:pt x="18" y="4"/>
                </a:cubicBezTo>
                <a:cubicBezTo>
                  <a:pt x="19" y="4"/>
                  <a:pt x="20" y="4"/>
                  <a:pt x="22" y="3"/>
                </a:cubicBezTo>
                <a:cubicBezTo>
                  <a:pt x="24" y="16"/>
                  <a:pt x="26" y="30"/>
                  <a:pt x="28" y="43"/>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14" name="Google Shape;1814;p212"/>
          <p:cNvSpPr/>
          <p:nvPr/>
        </p:nvSpPr>
        <p:spPr>
          <a:xfrm>
            <a:off x="3088070" y="4088584"/>
            <a:ext cx="331594" cy="835815"/>
          </a:xfrm>
          <a:custGeom>
            <a:avLst/>
            <a:gdLst/>
            <a:ahLst/>
            <a:cxnLst/>
            <a:rect l="l" t="t" r="r" b="b"/>
            <a:pathLst>
              <a:path w="208" h="498" extrusionOk="0">
                <a:moveTo>
                  <a:pt x="58" y="491"/>
                </a:moveTo>
                <a:cubicBezTo>
                  <a:pt x="61" y="492"/>
                  <a:pt x="69" y="498"/>
                  <a:pt x="68" y="494"/>
                </a:cubicBezTo>
                <a:cubicBezTo>
                  <a:pt x="68" y="486"/>
                  <a:pt x="60" y="480"/>
                  <a:pt x="56" y="473"/>
                </a:cubicBezTo>
                <a:cubicBezTo>
                  <a:pt x="55" y="470"/>
                  <a:pt x="54" y="467"/>
                  <a:pt x="55" y="464"/>
                </a:cubicBezTo>
                <a:cubicBezTo>
                  <a:pt x="56" y="461"/>
                  <a:pt x="60" y="459"/>
                  <a:pt x="61" y="455"/>
                </a:cubicBezTo>
                <a:cubicBezTo>
                  <a:pt x="62" y="454"/>
                  <a:pt x="58" y="451"/>
                  <a:pt x="60" y="450"/>
                </a:cubicBezTo>
                <a:cubicBezTo>
                  <a:pt x="61" y="449"/>
                  <a:pt x="62" y="453"/>
                  <a:pt x="64" y="453"/>
                </a:cubicBezTo>
                <a:cubicBezTo>
                  <a:pt x="66" y="453"/>
                  <a:pt x="69" y="452"/>
                  <a:pt x="70" y="450"/>
                </a:cubicBezTo>
                <a:cubicBezTo>
                  <a:pt x="72" y="445"/>
                  <a:pt x="68" y="439"/>
                  <a:pt x="70" y="435"/>
                </a:cubicBezTo>
                <a:cubicBezTo>
                  <a:pt x="74" y="428"/>
                  <a:pt x="83" y="424"/>
                  <a:pt x="88" y="417"/>
                </a:cubicBezTo>
                <a:cubicBezTo>
                  <a:pt x="90" y="414"/>
                  <a:pt x="91" y="410"/>
                  <a:pt x="90" y="407"/>
                </a:cubicBezTo>
                <a:cubicBezTo>
                  <a:pt x="90" y="404"/>
                  <a:pt x="87" y="403"/>
                  <a:pt x="85" y="402"/>
                </a:cubicBezTo>
                <a:cubicBezTo>
                  <a:pt x="82" y="401"/>
                  <a:pt x="78" y="401"/>
                  <a:pt x="75" y="399"/>
                </a:cubicBezTo>
                <a:cubicBezTo>
                  <a:pt x="71" y="396"/>
                  <a:pt x="67" y="392"/>
                  <a:pt x="65" y="387"/>
                </a:cubicBezTo>
                <a:cubicBezTo>
                  <a:pt x="64" y="385"/>
                  <a:pt x="64" y="382"/>
                  <a:pt x="65" y="380"/>
                </a:cubicBezTo>
                <a:cubicBezTo>
                  <a:pt x="69" y="375"/>
                  <a:pt x="73" y="370"/>
                  <a:pt x="78" y="367"/>
                </a:cubicBezTo>
                <a:cubicBezTo>
                  <a:pt x="80" y="365"/>
                  <a:pt x="84" y="368"/>
                  <a:pt x="87" y="367"/>
                </a:cubicBezTo>
                <a:cubicBezTo>
                  <a:pt x="88" y="366"/>
                  <a:pt x="83" y="365"/>
                  <a:pt x="83" y="363"/>
                </a:cubicBezTo>
                <a:cubicBezTo>
                  <a:pt x="84" y="361"/>
                  <a:pt x="88" y="360"/>
                  <a:pt x="88" y="358"/>
                </a:cubicBezTo>
                <a:cubicBezTo>
                  <a:pt x="89" y="354"/>
                  <a:pt x="86" y="349"/>
                  <a:pt x="87" y="345"/>
                </a:cubicBezTo>
                <a:cubicBezTo>
                  <a:pt x="88" y="341"/>
                  <a:pt x="93" y="338"/>
                  <a:pt x="94" y="333"/>
                </a:cubicBezTo>
                <a:cubicBezTo>
                  <a:pt x="94" y="331"/>
                  <a:pt x="89" y="330"/>
                  <a:pt x="90" y="328"/>
                </a:cubicBezTo>
                <a:cubicBezTo>
                  <a:pt x="92" y="326"/>
                  <a:pt x="96" y="325"/>
                  <a:pt x="99" y="326"/>
                </a:cubicBezTo>
                <a:cubicBezTo>
                  <a:pt x="101" y="327"/>
                  <a:pt x="99" y="333"/>
                  <a:pt x="101" y="333"/>
                </a:cubicBezTo>
                <a:cubicBezTo>
                  <a:pt x="104" y="332"/>
                  <a:pt x="105" y="328"/>
                  <a:pt x="105" y="325"/>
                </a:cubicBezTo>
                <a:cubicBezTo>
                  <a:pt x="106" y="322"/>
                  <a:pt x="104" y="319"/>
                  <a:pt x="101" y="318"/>
                </a:cubicBezTo>
                <a:cubicBezTo>
                  <a:pt x="100" y="317"/>
                  <a:pt x="100" y="322"/>
                  <a:pt x="99" y="323"/>
                </a:cubicBezTo>
                <a:cubicBezTo>
                  <a:pt x="97" y="324"/>
                  <a:pt x="95" y="324"/>
                  <a:pt x="94" y="323"/>
                </a:cubicBezTo>
                <a:cubicBezTo>
                  <a:pt x="93" y="323"/>
                  <a:pt x="95" y="321"/>
                  <a:pt x="94" y="320"/>
                </a:cubicBezTo>
                <a:cubicBezTo>
                  <a:pt x="92" y="319"/>
                  <a:pt x="89" y="320"/>
                  <a:pt x="88" y="318"/>
                </a:cubicBezTo>
                <a:cubicBezTo>
                  <a:pt x="87" y="316"/>
                  <a:pt x="89" y="313"/>
                  <a:pt x="88" y="310"/>
                </a:cubicBezTo>
                <a:cubicBezTo>
                  <a:pt x="87" y="307"/>
                  <a:pt x="83" y="306"/>
                  <a:pt x="83" y="303"/>
                </a:cubicBezTo>
                <a:cubicBezTo>
                  <a:pt x="83" y="300"/>
                  <a:pt x="85" y="298"/>
                  <a:pt x="87" y="296"/>
                </a:cubicBezTo>
                <a:cubicBezTo>
                  <a:pt x="88" y="296"/>
                  <a:pt x="88" y="298"/>
                  <a:pt x="89" y="298"/>
                </a:cubicBezTo>
                <a:cubicBezTo>
                  <a:pt x="92" y="300"/>
                  <a:pt x="95" y="302"/>
                  <a:pt x="99" y="303"/>
                </a:cubicBezTo>
                <a:cubicBezTo>
                  <a:pt x="102" y="303"/>
                  <a:pt x="105" y="303"/>
                  <a:pt x="108" y="303"/>
                </a:cubicBezTo>
                <a:cubicBezTo>
                  <a:pt x="111" y="302"/>
                  <a:pt x="115" y="301"/>
                  <a:pt x="118" y="298"/>
                </a:cubicBezTo>
                <a:cubicBezTo>
                  <a:pt x="119" y="296"/>
                  <a:pt x="115" y="294"/>
                  <a:pt x="115" y="292"/>
                </a:cubicBezTo>
                <a:cubicBezTo>
                  <a:pt x="115" y="288"/>
                  <a:pt x="119" y="285"/>
                  <a:pt x="119" y="281"/>
                </a:cubicBezTo>
                <a:cubicBezTo>
                  <a:pt x="119" y="278"/>
                  <a:pt x="117" y="275"/>
                  <a:pt x="116" y="273"/>
                </a:cubicBezTo>
                <a:cubicBezTo>
                  <a:pt x="116" y="270"/>
                  <a:pt x="113" y="265"/>
                  <a:pt x="116" y="263"/>
                </a:cubicBezTo>
                <a:cubicBezTo>
                  <a:pt x="119" y="262"/>
                  <a:pt x="122" y="268"/>
                  <a:pt x="126" y="268"/>
                </a:cubicBezTo>
                <a:cubicBezTo>
                  <a:pt x="130" y="269"/>
                  <a:pt x="134" y="267"/>
                  <a:pt x="138" y="267"/>
                </a:cubicBezTo>
                <a:cubicBezTo>
                  <a:pt x="144" y="266"/>
                  <a:pt x="150" y="266"/>
                  <a:pt x="155" y="263"/>
                </a:cubicBezTo>
                <a:cubicBezTo>
                  <a:pt x="161" y="260"/>
                  <a:pt x="167" y="255"/>
                  <a:pt x="172" y="250"/>
                </a:cubicBezTo>
                <a:cubicBezTo>
                  <a:pt x="176" y="246"/>
                  <a:pt x="180" y="240"/>
                  <a:pt x="181" y="235"/>
                </a:cubicBezTo>
                <a:cubicBezTo>
                  <a:pt x="182" y="232"/>
                  <a:pt x="181" y="228"/>
                  <a:pt x="180" y="225"/>
                </a:cubicBezTo>
                <a:cubicBezTo>
                  <a:pt x="179" y="224"/>
                  <a:pt x="177" y="226"/>
                  <a:pt x="176" y="225"/>
                </a:cubicBezTo>
                <a:cubicBezTo>
                  <a:pt x="175" y="224"/>
                  <a:pt x="173" y="221"/>
                  <a:pt x="173" y="219"/>
                </a:cubicBezTo>
                <a:cubicBezTo>
                  <a:pt x="172" y="218"/>
                  <a:pt x="174" y="217"/>
                  <a:pt x="174" y="215"/>
                </a:cubicBezTo>
                <a:cubicBezTo>
                  <a:pt x="174" y="213"/>
                  <a:pt x="174" y="210"/>
                  <a:pt x="172" y="208"/>
                </a:cubicBezTo>
                <a:cubicBezTo>
                  <a:pt x="167" y="204"/>
                  <a:pt x="161" y="203"/>
                  <a:pt x="156" y="200"/>
                </a:cubicBezTo>
                <a:cubicBezTo>
                  <a:pt x="154" y="199"/>
                  <a:pt x="153" y="197"/>
                  <a:pt x="152" y="195"/>
                </a:cubicBezTo>
                <a:cubicBezTo>
                  <a:pt x="152" y="194"/>
                  <a:pt x="155" y="194"/>
                  <a:pt x="155" y="193"/>
                </a:cubicBezTo>
                <a:cubicBezTo>
                  <a:pt x="155" y="191"/>
                  <a:pt x="153" y="189"/>
                  <a:pt x="153" y="187"/>
                </a:cubicBezTo>
                <a:cubicBezTo>
                  <a:pt x="152" y="183"/>
                  <a:pt x="152" y="180"/>
                  <a:pt x="153" y="176"/>
                </a:cubicBezTo>
                <a:cubicBezTo>
                  <a:pt x="154" y="174"/>
                  <a:pt x="157" y="172"/>
                  <a:pt x="158" y="170"/>
                </a:cubicBezTo>
                <a:cubicBezTo>
                  <a:pt x="158" y="169"/>
                  <a:pt x="157" y="167"/>
                  <a:pt x="157" y="165"/>
                </a:cubicBezTo>
                <a:cubicBezTo>
                  <a:pt x="157" y="164"/>
                  <a:pt x="159" y="163"/>
                  <a:pt x="159" y="162"/>
                </a:cubicBezTo>
                <a:cubicBezTo>
                  <a:pt x="158" y="159"/>
                  <a:pt x="156" y="157"/>
                  <a:pt x="156" y="155"/>
                </a:cubicBezTo>
                <a:cubicBezTo>
                  <a:pt x="157" y="152"/>
                  <a:pt x="159" y="150"/>
                  <a:pt x="160" y="148"/>
                </a:cubicBezTo>
                <a:cubicBezTo>
                  <a:pt x="160" y="144"/>
                  <a:pt x="159" y="139"/>
                  <a:pt x="160" y="135"/>
                </a:cubicBezTo>
                <a:cubicBezTo>
                  <a:pt x="160" y="133"/>
                  <a:pt x="162" y="131"/>
                  <a:pt x="163" y="129"/>
                </a:cubicBezTo>
                <a:cubicBezTo>
                  <a:pt x="167" y="124"/>
                  <a:pt x="171" y="120"/>
                  <a:pt x="174" y="115"/>
                </a:cubicBezTo>
                <a:cubicBezTo>
                  <a:pt x="177" y="110"/>
                  <a:pt x="178" y="104"/>
                  <a:pt x="181" y="100"/>
                </a:cubicBezTo>
                <a:cubicBezTo>
                  <a:pt x="183" y="97"/>
                  <a:pt x="187" y="97"/>
                  <a:pt x="189" y="95"/>
                </a:cubicBezTo>
                <a:cubicBezTo>
                  <a:pt x="191" y="93"/>
                  <a:pt x="192" y="90"/>
                  <a:pt x="194" y="88"/>
                </a:cubicBezTo>
                <a:cubicBezTo>
                  <a:pt x="198" y="85"/>
                  <a:pt x="204" y="85"/>
                  <a:pt x="206" y="82"/>
                </a:cubicBezTo>
                <a:cubicBezTo>
                  <a:pt x="208" y="79"/>
                  <a:pt x="206" y="76"/>
                  <a:pt x="206" y="73"/>
                </a:cubicBezTo>
                <a:cubicBezTo>
                  <a:pt x="206" y="70"/>
                  <a:pt x="208" y="68"/>
                  <a:pt x="207" y="66"/>
                </a:cubicBezTo>
                <a:cubicBezTo>
                  <a:pt x="207" y="64"/>
                  <a:pt x="204" y="61"/>
                  <a:pt x="203" y="59"/>
                </a:cubicBezTo>
                <a:cubicBezTo>
                  <a:pt x="202" y="58"/>
                  <a:pt x="201" y="57"/>
                  <a:pt x="200" y="57"/>
                </a:cubicBezTo>
                <a:cubicBezTo>
                  <a:pt x="198" y="57"/>
                  <a:pt x="196" y="57"/>
                  <a:pt x="195" y="57"/>
                </a:cubicBezTo>
                <a:cubicBezTo>
                  <a:pt x="195" y="60"/>
                  <a:pt x="195" y="62"/>
                  <a:pt x="195" y="65"/>
                </a:cubicBezTo>
                <a:cubicBezTo>
                  <a:pt x="195" y="67"/>
                  <a:pt x="196" y="69"/>
                  <a:pt x="195" y="71"/>
                </a:cubicBezTo>
                <a:cubicBezTo>
                  <a:pt x="193" y="73"/>
                  <a:pt x="190" y="75"/>
                  <a:pt x="188" y="77"/>
                </a:cubicBezTo>
                <a:cubicBezTo>
                  <a:pt x="186" y="80"/>
                  <a:pt x="185" y="83"/>
                  <a:pt x="183" y="86"/>
                </a:cubicBezTo>
                <a:cubicBezTo>
                  <a:pt x="182" y="86"/>
                  <a:pt x="182" y="85"/>
                  <a:pt x="181" y="85"/>
                </a:cubicBezTo>
                <a:cubicBezTo>
                  <a:pt x="180" y="84"/>
                  <a:pt x="178" y="83"/>
                  <a:pt x="176" y="84"/>
                </a:cubicBezTo>
                <a:cubicBezTo>
                  <a:pt x="173" y="84"/>
                  <a:pt x="171" y="87"/>
                  <a:pt x="168" y="87"/>
                </a:cubicBezTo>
                <a:cubicBezTo>
                  <a:pt x="164" y="87"/>
                  <a:pt x="160" y="84"/>
                  <a:pt x="155" y="83"/>
                </a:cubicBezTo>
                <a:cubicBezTo>
                  <a:pt x="152" y="82"/>
                  <a:pt x="147" y="86"/>
                  <a:pt x="146" y="83"/>
                </a:cubicBezTo>
                <a:cubicBezTo>
                  <a:pt x="144" y="80"/>
                  <a:pt x="149" y="77"/>
                  <a:pt x="150" y="74"/>
                </a:cubicBezTo>
                <a:cubicBezTo>
                  <a:pt x="150" y="72"/>
                  <a:pt x="148" y="69"/>
                  <a:pt x="150" y="67"/>
                </a:cubicBezTo>
                <a:cubicBezTo>
                  <a:pt x="151" y="66"/>
                  <a:pt x="155" y="67"/>
                  <a:pt x="156" y="65"/>
                </a:cubicBezTo>
                <a:cubicBezTo>
                  <a:pt x="157" y="62"/>
                  <a:pt x="157" y="58"/>
                  <a:pt x="156" y="54"/>
                </a:cubicBezTo>
                <a:cubicBezTo>
                  <a:pt x="156" y="52"/>
                  <a:pt x="155" y="50"/>
                  <a:pt x="153" y="49"/>
                </a:cubicBezTo>
                <a:cubicBezTo>
                  <a:pt x="148" y="47"/>
                  <a:pt x="143" y="47"/>
                  <a:pt x="139" y="45"/>
                </a:cubicBezTo>
                <a:cubicBezTo>
                  <a:pt x="134" y="42"/>
                  <a:pt x="131" y="37"/>
                  <a:pt x="127" y="35"/>
                </a:cubicBezTo>
                <a:cubicBezTo>
                  <a:pt x="125" y="34"/>
                  <a:pt x="122" y="36"/>
                  <a:pt x="120" y="35"/>
                </a:cubicBezTo>
                <a:cubicBezTo>
                  <a:pt x="117" y="33"/>
                  <a:pt x="115" y="31"/>
                  <a:pt x="112" y="29"/>
                </a:cubicBezTo>
                <a:cubicBezTo>
                  <a:pt x="108" y="26"/>
                  <a:pt x="104" y="25"/>
                  <a:pt x="100" y="22"/>
                </a:cubicBezTo>
                <a:cubicBezTo>
                  <a:pt x="98" y="19"/>
                  <a:pt x="98" y="16"/>
                  <a:pt x="96" y="14"/>
                </a:cubicBezTo>
                <a:cubicBezTo>
                  <a:pt x="95" y="12"/>
                  <a:pt x="93" y="10"/>
                  <a:pt x="91" y="8"/>
                </a:cubicBezTo>
                <a:cubicBezTo>
                  <a:pt x="90" y="7"/>
                  <a:pt x="89" y="5"/>
                  <a:pt x="88" y="4"/>
                </a:cubicBezTo>
                <a:cubicBezTo>
                  <a:pt x="84" y="3"/>
                  <a:pt x="79" y="3"/>
                  <a:pt x="75" y="4"/>
                </a:cubicBezTo>
                <a:cubicBezTo>
                  <a:pt x="73" y="5"/>
                  <a:pt x="72" y="8"/>
                  <a:pt x="71" y="11"/>
                </a:cubicBezTo>
                <a:cubicBezTo>
                  <a:pt x="70" y="13"/>
                  <a:pt x="72" y="20"/>
                  <a:pt x="70" y="18"/>
                </a:cubicBezTo>
                <a:cubicBezTo>
                  <a:pt x="67" y="16"/>
                  <a:pt x="69" y="9"/>
                  <a:pt x="66" y="7"/>
                </a:cubicBezTo>
                <a:cubicBezTo>
                  <a:pt x="63" y="5"/>
                  <a:pt x="57" y="8"/>
                  <a:pt x="53" y="6"/>
                </a:cubicBezTo>
                <a:cubicBezTo>
                  <a:pt x="50" y="5"/>
                  <a:pt x="49" y="0"/>
                  <a:pt x="46" y="1"/>
                </a:cubicBezTo>
                <a:cubicBezTo>
                  <a:pt x="44" y="1"/>
                  <a:pt x="46" y="6"/>
                  <a:pt x="44" y="7"/>
                </a:cubicBezTo>
                <a:cubicBezTo>
                  <a:pt x="44" y="9"/>
                  <a:pt x="42" y="8"/>
                  <a:pt x="41" y="9"/>
                </a:cubicBezTo>
                <a:cubicBezTo>
                  <a:pt x="39" y="10"/>
                  <a:pt x="38" y="11"/>
                  <a:pt x="38" y="12"/>
                </a:cubicBezTo>
                <a:cubicBezTo>
                  <a:pt x="36" y="14"/>
                  <a:pt x="35" y="16"/>
                  <a:pt x="34" y="17"/>
                </a:cubicBezTo>
                <a:cubicBezTo>
                  <a:pt x="35" y="19"/>
                  <a:pt x="36" y="22"/>
                  <a:pt x="36" y="24"/>
                </a:cubicBezTo>
                <a:cubicBezTo>
                  <a:pt x="35" y="28"/>
                  <a:pt x="36" y="32"/>
                  <a:pt x="33" y="36"/>
                </a:cubicBezTo>
                <a:cubicBezTo>
                  <a:pt x="31" y="39"/>
                  <a:pt x="26" y="39"/>
                  <a:pt x="23" y="41"/>
                </a:cubicBezTo>
                <a:cubicBezTo>
                  <a:pt x="21" y="42"/>
                  <a:pt x="18" y="44"/>
                  <a:pt x="18" y="46"/>
                </a:cubicBezTo>
                <a:cubicBezTo>
                  <a:pt x="18" y="49"/>
                  <a:pt x="22" y="50"/>
                  <a:pt x="23" y="52"/>
                </a:cubicBezTo>
                <a:cubicBezTo>
                  <a:pt x="23" y="53"/>
                  <a:pt x="21" y="52"/>
                  <a:pt x="21" y="53"/>
                </a:cubicBezTo>
                <a:cubicBezTo>
                  <a:pt x="20" y="55"/>
                  <a:pt x="20" y="57"/>
                  <a:pt x="20" y="58"/>
                </a:cubicBezTo>
                <a:cubicBezTo>
                  <a:pt x="21" y="62"/>
                  <a:pt x="23" y="65"/>
                  <a:pt x="23" y="68"/>
                </a:cubicBezTo>
                <a:cubicBezTo>
                  <a:pt x="23" y="71"/>
                  <a:pt x="21" y="73"/>
                  <a:pt x="22" y="75"/>
                </a:cubicBezTo>
                <a:cubicBezTo>
                  <a:pt x="22" y="77"/>
                  <a:pt x="27" y="79"/>
                  <a:pt x="26" y="82"/>
                </a:cubicBezTo>
                <a:cubicBezTo>
                  <a:pt x="25" y="84"/>
                  <a:pt x="20" y="81"/>
                  <a:pt x="19" y="83"/>
                </a:cubicBezTo>
                <a:cubicBezTo>
                  <a:pt x="17" y="86"/>
                  <a:pt x="18" y="91"/>
                  <a:pt x="16" y="95"/>
                </a:cubicBezTo>
                <a:cubicBezTo>
                  <a:pt x="15" y="98"/>
                  <a:pt x="11" y="100"/>
                  <a:pt x="9" y="103"/>
                </a:cubicBezTo>
                <a:cubicBezTo>
                  <a:pt x="8" y="106"/>
                  <a:pt x="11" y="112"/>
                  <a:pt x="9" y="111"/>
                </a:cubicBezTo>
                <a:cubicBezTo>
                  <a:pt x="8" y="113"/>
                  <a:pt x="8" y="114"/>
                  <a:pt x="7" y="115"/>
                </a:cubicBezTo>
                <a:cubicBezTo>
                  <a:pt x="11" y="116"/>
                  <a:pt x="10" y="123"/>
                  <a:pt x="10" y="127"/>
                </a:cubicBezTo>
                <a:cubicBezTo>
                  <a:pt x="9" y="132"/>
                  <a:pt x="5" y="136"/>
                  <a:pt x="4" y="141"/>
                </a:cubicBezTo>
                <a:cubicBezTo>
                  <a:pt x="3" y="144"/>
                  <a:pt x="3" y="147"/>
                  <a:pt x="4" y="151"/>
                </a:cubicBezTo>
                <a:cubicBezTo>
                  <a:pt x="4" y="153"/>
                  <a:pt x="7" y="154"/>
                  <a:pt x="7" y="156"/>
                </a:cubicBezTo>
                <a:cubicBezTo>
                  <a:pt x="7" y="158"/>
                  <a:pt x="4" y="159"/>
                  <a:pt x="5" y="160"/>
                </a:cubicBezTo>
                <a:cubicBezTo>
                  <a:pt x="6" y="163"/>
                  <a:pt x="10" y="163"/>
                  <a:pt x="11" y="165"/>
                </a:cubicBezTo>
                <a:cubicBezTo>
                  <a:pt x="12" y="169"/>
                  <a:pt x="9" y="173"/>
                  <a:pt x="10" y="176"/>
                </a:cubicBezTo>
                <a:cubicBezTo>
                  <a:pt x="11" y="178"/>
                  <a:pt x="15" y="174"/>
                  <a:pt x="15" y="176"/>
                </a:cubicBezTo>
                <a:cubicBezTo>
                  <a:pt x="17" y="179"/>
                  <a:pt x="14" y="184"/>
                  <a:pt x="14" y="187"/>
                </a:cubicBezTo>
                <a:cubicBezTo>
                  <a:pt x="12" y="193"/>
                  <a:pt x="10" y="199"/>
                  <a:pt x="9" y="207"/>
                </a:cubicBezTo>
                <a:cubicBezTo>
                  <a:pt x="9" y="208"/>
                  <a:pt x="7" y="208"/>
                  <a:pt x="7" y="209"/>
                </a:cubicBezTo>
                <a:cubicBezTo>
                  <a:pt x="7" y="214"/>
                  <a:pt x="12" y="214"/>
                  <a:pt x="10" y="222"/>
                </a:cubicBezTo>
                <a:cubicBezTo>
                  <a:pt x="9" y="225"/>
                  <a:pt x="3" y="224"/>
                  <a:pt x="2" y="226"/>
                </a:cubicBezTo>
                <a:cubicBezTo>
                  <a:pt x="1" y="233"/>
                  <a:pt x="3" y="239"/>
                  <a:pt x="5" y="246"/>
                </a:cubicBezTo>
                <a:cubicBezTo>
                  <a:pt x="6" y="251"/>
                  <a:pt x="11" y="255"/>
                  <a:pt x="10" y="260"/>
                </a:cubicBezTo>
                <a:cubicBezTo>
                  <a:pt x="10" y="263"/>
                  <a:pt x="4" y="263"/>
                  <a:pt x="2" y="265"/>
                </a:cubicBezTo>
                <a:cubicBezTo>
                  <a:pt x="1" y="268"/>
                  <a:pt x="4" y="271"/>
                  <a:pt x="4" y="274"/>
                </a:cubicBezTo>
                <a:cubicBezTo>
                  <a:pt x="4" y="276"/>
                  <a:pt x="2" y="278"/>
                  <a:pt x="2" y="280"/>
                </a:cubicBezTo>
                <a:cubicBezTo>
                  <a:pt x="2" y="283"/>
                  <a:pt x="2" y="286"/>
                  <a:pt x="2" y="289"/>
                </a:cubicBezTo>
                <a:cubicBezTo>
                  <a:pt x="1" y="293"/>
                  <a:pt x="1" y="297"/>
                  <a:pt x="1" y="301"/>
                </a:cubicBezTo>
                <a:cubicBezTo>
                  <a:pt x="2" y="305"/>
                  <a:pt x="5" y="308"/>
                  <a:pt x="5" y="312"/>
                </a:cubicBezTo>
                <a:cubicBezTo>
                  <a:pt x="6" y="315"/>
                  <a:pt x="3" y="317"/>
                  <a:pt x="3" y="320"/>
                </a:cubicBezTo>
                <a:cubicBezTo>
                  <a:pt x="2" y="324"/>
                  <a:pt x="1" y="328"/>
                  <a:pt x="3" y="333"/>
                </a:cubicBezTo>
                <a:cubicBezTo>
                  <a:pt x="3" y="334"/>
                  <a:pt x="6" y="333"/>
                  <a:pt x="7" y="334"/>
                </a:cubicBezTo>
                <a:cubicBezTo>
                  <a:pt x="8" y="335"/>
                  <a:pt x="7" y="336"/>
                  <a:pt x="7" y="337"/>
                </a:cubicBezTo>
                <a:cubicBezTo>
                  <a:pt x="7" y="341"/>
                  <a:pt x="9" y="344"/>
                  <a:pt x="9" y="347"/>
                </a:cubicBezTo>
                <a:cubicBezTo>
                  <a:pt x="10" y="350"/>
                  <a:pt x="7" y="353"/>
                  <a:pt x="9" y="356"/>
                </a:cubicBezTo>
                <a:cubicBezTo>
                  <a:pt x="11" y="358"/>
                  <a:pt x="15" y="356"/>
                  <a:pt x="17" y="357"/>
                </a:cubicBezTo>
                <a:cubicBezTo>
                  <a:pt x="19" y="357"/>
                  <a:pt x="19" y="359"/>
                  <a:pt x="19" y="360"/>
                </a:cubicBezTo>
                <a:cubicBezTo>
                  <a:pt x="19" y="361"/>
                  <a:pt x="18" y="363"/>
                  <a:pt x="17" y="363"/>
                </a:cubicBezTo>
                <a:cubicBezTo>
                  <a:pt x="15" y="364"/>
                  <a:pt x="14" y="361"/>
                  <a:pt x="12" y="361"/>
                </a:cubicBezTo>
                <a:cubicBezTo>
                  <a:pt x="11" y="361"/>
                  <a:pt x="7" y="362"/>
                  <a:pt x="8" y="363"/>
                </a:cubicBezTo>
                <a:cubicBezTo>
                  <a:pt x="10" y="366"/>
                  <a:pt x="17" y="365"/>
                  <a:pt x="18" y="369"/>
                </a:cubicBezTo>
                <a:cubicBezTo>
                  <a:pt x="19" y="372"/>
                  <a:pt x="12" y="373"/>
                  <a:pt x="11" y="376"/>
                </a:cubicBezTo>
                <a:cubicBezTo>
                  <a:pt x="11" y="378"/>
                  <a:pt x="16" y="379"/>
                  <a:pt x="16" y="381"/>
                </a:cubicBezTo>
                <a:cubicBezTo>
                  <a:pt x="17" y="385"/>
                  <a:pt x="16" y="388"/>
                  <a:pt x="16" y="391"/>
                </a:cubicBezTo>
                <a:cubicBezTo>
                  <a:pt x="15" y="393"/>
                  <a:pt x="14" y="394"/>
                  <a:pt x="13" y="396"/>
                </a:cubicBezTo>
                <a:cubicBezTo>
                  <a:pt x="13" y="397"/>
                  <a:pt x="13" y="399"/>
                  <a:pt x="13" y="400"/>
                </a:cubicBezTo>
                <a:cubicBezTo>
                  <a:pt x="11" y="404"/>
                  <a:pt x="7" y="407"/>
                  <a:pt x="7" y="411"/>
                </a:cubicBezTo>
                <a:cubicBezTo>
                  <a:pt x="7" y="414"/>
                  <a:pt x="13" y="415"/>
                  <a:pt x="14" y="417"/>
                </a:cubicBezTo>
                <a:cubicBezTo>
                  <a:pt x="14" y="421"/>
                  <a:pt x="12" y="424"/>
                  <a:pt x="11" y="427"/>
                </a:cubicBezTo>
                <a:cubicBezTo>
                  <a:pt x="10" y="429"/>
                  <a:pt x="10" y="431"/>
                  <a:pt x="8" y="433"/>
                </a:cubicBezTo>
                <a:cubicBezTo>
                  <a:pt x="6" y="436"/>
                  <a:pt x="2" y="437"/>
                  <a:pt x="1" y="441"/>
                </a:cubicBezTo>
                <a:cubicBezTo>
                  <a:pt x="0" y="445"/>
                  <a:pt x="1" y="450"/>
                  <a:pt x="3" y="453"/>
                </a:cubicBezTo>
                <a:cubicBezTo>
                  <a:pt x="5" y="457"/>
                  <a:pt x="4" y="462"/>
                  <a:pt x="8" y="465"/>
                </a:cubicBezTo>
                <a:cubicBezTo>
                  <a:pt x="10" y="466"/>
                  <a:pt x="14" y="460"/>
                  <a:pt x="16" y="463"/>
                </a:cubicBezTo>
                <a:cubicBezTo>
                  <a:pt x="20" y="466"/>
                  <a:pt x="19" y="472"/>
                  <a:pt x="21" y="477"/>
                </a:cubicBezTo>
                <a:cubicBezTo>
                  <a:pt x="21" y="478"/>
                  <a:pt x="21" y="478"/>
                  <a:pt x="22" y="479"/>
                </a:cubicBezTo>
                <a:cubicBezTo>
                  <a:pt x="23" y="482"/>
                  <a:pt x="24" y="487"/>
                  <a:pt x="27" y="488"/>
                </a:cubicBezTo>
                <a:cubicBezTo>
                  <a:pt x="34" y="490"/>
                  <a:pt x="41" y="487"/>
                  <a:pt x="49" y="488"/>
                </a:cubicBezTo>
                <a:cubicBezTo>
                  <a:pt x="52" y="488"/>
                  <a:pt x="55" y="490"/>
                  <a:pt x="58" y="491"/>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15" name="Google Shape;1815;p212"/>
          <p:cNvSpPr/>
          <p:nvPr/>
        </p:nvSpPr>
        <p:spPr>
          <a:xfrm>
            <a:off x="3037666" y="3986554"/>
            <a:ext cx="108763" cy="916880"/>
          </a:xfrm>
          <a:custGeom>
            <a:avLst/>
            <a:gdLst/>
            <a:ahLst/>
            <a:cxnLst/>
            <a:rect l="l" t="t" r="r" b="b"/>
            <a:pathLst>
              <a:path w="68" h="547" extrusionOk="0">
                <a:moveTo>
                  <a:pt x="66" y="78"/>
                </a:moveTo>
                <a:cubicBezTo>
                  <a:pt x="65" y="78"/>
                  <a:pt x="64" y="79"/>
                  <a:pt x="62" y="78"/>
                </a:cubicBezTo>
                <a:cubicBezTo>
                  <a:pt x="61" y="78"/>
                  <a:pt x="60" y="78"/>
                  <a:pt x="59" y="77"/>
                </a:cubicBezTo>
                <a:cubicBezTo>
                  <a:pt x="58" y="75"/>
                  <a:pt x="59" y="73"/>
                  <a:pt x="58" y="72"/>
                </a:cubicBezTo>
                <a:cubicBezTo>
                  <a:pt x="57" y="67"/>
                  <a:pt x="55" y="62"/>
                  <a:pt x="53" y="57"/>
                </a:cubicBezTo>
                <a:cubicBezTo>
                  <a:pt x="52" y="55"/>
                  <a:pt x="52" y="52"/>
                  <a:pt x="51" y="50"/>
                </a:cubicBezTo>
                <a:cubicBezTo>
                  <a:pt x="50" y="49"/>
                  <a:pt x="48" y="50"/>
                  <a:pt x="48" y="49"/>
                </a:cubicBezTo>
                <a:cubicBezTo>
                  <a:pt x="47" y="48"/>
                  <a:pt x="48" y="46"/>
                  <a:pt x="48" y="45"/>
                </a:cubicBezTo>
                <a:cubicBezTo>
                  <a:pt x="48" y="43"/>
                  <a:pt x="46" y="43"/>
                  <a:pt x="45" y="42"/>
                </a:cubicBezTo>
                <a:cubicBezTo>
                  <a:pt x="45" y="40"/>
                  <a:pt x="45" y="38"/>
                  <a:pt x="45" y="36"/>
                </a:cubicBezTo>
                <a:cubicBezTo>
                  <a:pt x="45" y="35"/>
                  <a:pt x="46" y="34"/>
                  <a:pt x="46" y="34"/>
                </a:cubicBezTo>
                <a:cubicBezTo>
                  <a:pt x="47" y="33"/>
                  <a:pt x="45" y="32"/>
                  <a:pt x="45" y="31"/>
                </a:cubicBezTo>
                <a:cubicBezTo>
                  <a:pt x="45" y="29"/>
                  <a:pt x="47" y="28"/>
                  <a:pt x="47" y="26"/>
                </a:cubicBezTo>
                <a:cubicBezTo>
                  <a:pt x="46" y="24"/>
                  <a:pt x="43" y="22"/>
                  <a:pt x="42" y="20"/>
                </a:cubicBezTo>
                <a:cubicBezTo>
                  <a:pt x="40" y="15"/>
                  <a:pt x="41" y="11"/>
                  <a:pt x="39" y="6"/>
                </a:cubicBezTo>
                <a:cubicBezTo>
                  <a:pt x="38" y="4"/>
                  <a:pt x="35" y="3"/>
                  <a:pt x="34" y="1"/>
                </a:cubicBezTo>
                <a:cubicBezTo>
                  <a:pt x="32" y="1"/>
                  <a:pt x="30" y="0"/>
                  <a:pt x="29" y="1"/>
                </a:cubicBezTo>
                <a:cubicBezTo>
                  <a:pt x="28" y="4"/>
                  <a:pt x="31" y="7"/>
                  <a:pt x="29" y="9"/>
                </a:cubicBezTo>
                <a:cubicBezTo>
                  <a:pt x="28" y="11"/>
                  <a:pt x="25" y="11"/>
                  <a:pt x="22" y="12"/>
                </a:cubicBezTo>
                <a:cubicBezTo>
                  <a:pt x="23" y="15"/>
                  <a:pt x="24" y="18"/>
                  <a:pt x="24" y="21"/>
                </a:cubicBezTo>
                <a:cubicBezTo>
                  <a:pt x="25" y="26"/>
                  <a:pt x="27" y="31"/>
                  <a:pt x="28" y="36"/>
                </a:cubicBezTo>
                <a:cubicBezTo>
                  <a:pt x="28" y="39"/>
                  <a:pt x="27" y="43"/>
                  <a:pt x="27" y="47"/>
                </a:cubicBezTo>
                <a:cubicBezTo>
                  <a:pt x="27" y="51"/>
                  <a:pt x="29" y="54"/>
                  <a:pt x="29" y="58"/>
                </a:cubicBezTo>
                <a:cubicBezTo>
                  <a:pt x="30" y="66"/>
                  <a:pt x="29" y="73"/>
                  <a:pt x="28" y="81"/>
                </a:cubicBezTo>
                <a:cubicBezTo>
                  <a:pt x="27" y="83"/>
                  <a:pt x="26" y="86"/>
                  <a:pt x="26" y="88"/>
                </a:cubicBezTo>
                <a:cubicBezTo>
                  <a:pt x="26" y="90"/>
                  <a:pt x="27" y="91"/>
                  <a:pt x="27" y="93"/>
                </a:cubicBezTo>
                <a:cubicBezTo>
                  <a:pt x="28" y="99"/>
                  <a:pt x="27" y="105"/>
                  <a:pt x="28" y="111"/>
                </a:cubicBezTo>
                <a:cubicBezTo>
                  <a:pt x="28" y="113"/>
                  <a:pt x="30" y="114"/>
                  <a:pt x="29" y="116"/>
                </a:cubicBezTo>
                <a:cubicBezTo>
                  <a:pt x="29" y="118"/>
                  <a:pt x="27" y="120"/>
                  <a:pt x="26" y="122"/>
                </a:cubicBezTo>
                <a:cubicBezTo>
                  <a:pt x="26" y="127"/>
                  <a:pt x="27" y="133"/>
                  <a:pt x="27" y="138"/>
                </a:cubicBezTo>
                <a:cubicBezTo>
                  <a:pt x="27" y="142"/>
                  <a:pt x="26" y="147"/>
                  <a:pt x="25" y="151"/>
                </a:cubicBezTo>
                <a:cubicBezTo>
                  <a:pt x="24" y="158"/>
                  <a:pt x="21" y="164"/>
                  <a:pt x="21" y="171"/>
                </a:cubicBezTo>
                <a:cubicBezTo>
                  <a:pt x="20" y="176"/>
                  <a:pt x="24" y="181"/>
                  <a:pt x="23" y="186"/>
                </a:cubicBezTo>
                <a:cubicBezTo>
                  <a:pt x="23" y="189"/>
                  <a:pt x="18" y="191"/>
                  <a:pt x="18" y="195"/>
                </a:cubicBezTo>
                <a:cubicBezTo>
                  <a:pt x="18" y="200"/>
                  <a:pt x="21" y="205"/>
                  <a:pt x="22" y="211"/>
                </a:cubicBezTo>
                <a:cubicBezTo>
                  <a:pt x="23" y="216"/>
                  <a:pt x="25" y="222"/>
                  <a:pt x="25" y="228"/>
                </a:cubicBezTo>
                <a:cubicBezTo>
                  <a:pt x="25" y="231"/>
                  <a:pt x="22" y="233"/>
                  <a:pt x="22" y="236"/>
                </a:cubicBezTo>
                <a:cubicBezTo>
                  <a:pt x="22" y="239"/>
                  <a:pt x="23" y="242"/>
                  <a:pt x="23" y="246"/>
                </a:cubicBezTo>
                <a:cubicBezTo>
                  <a:pt x="23" y="249"/>
                  <a:pt x="23" y="251"/>
                  <a:pt x="22" y="254"/>
                </a:cubicBezTo>
                <a:cubicBezTo>
                  <a:pt x="21" y="257"/>
                  <a:pt x="18" y="260"/>
                  <a:pt x="18" y="263"/>
                </a:cubicBezTo>
                <a:cubicBezTo>
                  <a:pt x="16" y="272"/>
                  <a:pt x="17" y="280"/>
                  <a:pt x="15" y="289"/>
                </a:cubicBezTo>
                <a:cubicBezTo>
                  <a:pt x="15" y="291"/>
                  <a:pt x="12" y="293"/>
                  <a:pt x="11" y="295"/>
                </a:cubicBezTo>
                <a:cubicBezTo>
                  <a:pt x="9" y="299"/>
                  <a:pt x="7" y="302"/>
                  <a:pt x="7" y="305"/>
                </a:cubicBezTo>
                <a:cubicBezTo>
                  <a:pt x="7" y="308"/>
                  <a:pt x="10" y="311"/>
                  <a:pt x="11" y="314"/>
                </a:cubicBezTo>
                <a:cubicBezTo>
                  <a:pt x="11" y="316"/>
                  <a:pt x="10" y="319"/>
                  <a:pt x="10" y="322"/>
                </a:cubicBezTo>
                <a:cubicBezTo>
                  <a:pt x="10" y="326"/>
                  <a:pt x="13" y="329"/>
                  <a:pt x="13" y="333"/>
                </a:cubicBezTo>
                <a:cubicBezTo>
                  <a:pt x="13" y="337"/>
                  <a:pt x="10" y="341"/>
                  <a:pt x="10" y="346"/>
                </a:cubicBezTo>
                <a:cubicBezTo>
                  <a:pt x="9" y="352"/>
                  <a:pt x="9" y="358"/>
                  <a:pt x="10" y="364"/>
                </a:cubicBezTo>
                <a:cubicBezTo>
                  <a:pt x="11" y="367"/>
                  <a:pt x="12" y="371"/>
                  <a:pt x="15" y="373"/>
                </a:cubicBezTo>
                <a:cubicBezTo>
                  <a:pt x="17" y="374"/>
                  <a:pt x="20" y="375"/>
                  <a:pt x="21" y="373"/>
                </a:cubicBezTo>
                <a:cubicBezTo>
                  <a:pt x="23" y="370"/>
                  <a:pt x="21" y="365"/>
                  <a:pt x="22" y="361"/>
                </a:cubicBezTo>
                <a:cubicBezTo>
                  <a:pt x="22" y="360"/>
                  <a:pt x="24" y="360"/>
                  <a:pt x="24" y="361"/>
                </a:cubicBezTo>
                <a:cubicBezTo>
                  <a:pt x="25" y="363"/>
                  <a:pt x="24" y="366"/>
                  <a:pt x="25" y="368"/>
                </a:cubicBezTo>
                <a:cubicBezTo>
                  <a:pt x="25" y="369"/>
                  <a:pt x="27" y="371"/>
                  <a:pt x="28" y="373"/>
                </a:cubicBezTo>
                <a:cubicBezTo>
                  <a:pt x="27" y="374"/>
                  <a:pt x="25" y="376"/>
                  <a:pt x="26" y="377"/>
                </a:cubicBezTo>
                <a:cubicBezTo>
                  <a:pt x="26" y="378"/>
                  <a:pt x="28" y="376"/>
                  <a:pt x="29" y="378"/>
                </a:cubicBezTo>
                <a:cubicBezTo>
                  <a:pt x="30" y="380"/>
                  <a:pt x="30" y="380"/>
                  <a:pt x="30" y="382"/>
                </a:cubicBezTo>
                <a:cubicBezTo>
                  <a:pt x="26" y="383"/>
                  <a:pt x="29" y="391"/>
                  <a:pt x="28" y="394"/>
                </a:cubicBezTo>
                <a:cubicBezTo>
                  <a:pt x="27" y="396"/>
                  <a:pt x="26" y="398"/>
                  <a:pt x="26" y="401"/>
                </a:cubicBezTo>
                <a:cubicBezTo>
                  <a:pt x="26" y="404"/>
                  <a:pt x="28" y="406"/>
                  <a:pt x="28" y="409"/>
                </a:cubicBezTo>
                <a:cubicBezTo>
                  <a:pt x="28" y="411"/>
                  <a:pt x="25" y="413"/>
                  <a:pt x="26" y="415"/>
                </a:cubicBezTo>
                <a:cubicBezTo>
                  <a:pt x="27" y="417"/>
                  <a:pt x="32" y="416"/>
                  <a:pt x="32" y="417"/>
                </a:cubicBezTo>
                <a:cubicBezTo>
                  <a:pt x="34" y="420"/>
                  <a:pt x="33" y="424"/>
                  <a:pt x="31" y="426"/>
                </a:cubicBezTo>
                <a:cubicBezTo>
                  <a:pt x="30" y="428"/>
                  <a:pt x="26" y="426"/>
                  <a:pt x="25" y="428"/>
                </a:cubicBezTo>
                <a:cubicBezTo>
                  <a:pt x="25" y="431"/>
                  <a:pt x="29" y="432"/>
                  <a:pt x="28" y="434"/>
                </a:cubicBezTo>
                <a:cubicBezTo>
                  <a:pt x="28" y="441"/>
                  <a:pt x="25" y="447"/>
                  <a:pt x="23" y="453"/>
                </a:cubicBezTo>
                <a:cubicBezTo>
                  <a:pt x="22" y="454"/>
                  <a:pt x="21" y="453"/>
                  <a:pt x="21" y="452"/>
                </a:cubicBezTo>
                <a:cubicBezTo>
                  <a:pt x="20" y="449"/>
                  <a:pt x="24" y="445"/>
                  <a:pt x="22" y="444"/>
                </a:cubicBezTo>
                <a:cubicBezTo>
                  <a:pt x="17" y="443"/>
                  <a:pt x="13" y="440"/>
                  <a:pt x="8" y="441"/>
                </a:cubicBezTo>
                <a:cubicBezTo>
                  <a:pt x="7" y="446"/>
                  <a:pt x="3" y="446"/>
                  <a:pt x="2" y="450"/>
                </a:cubicBezTo>
                <a:cubicBezTo>
                  <a:pt x="1" y="452"/>
                  <a:pt x="0" y="456"/>
                  <a:pt x="2" y="457"/>
                </a:cubicBezTo>
                <a:cubicBezTo>
                  <a:pt x="4" y="457"/>
                  <a:pt x="6" y="455"/>
                  <a:pt x="4" y="452"/>
                </a:cubicBezTo>
                <a:cubicBezTo>
                  <a:pt x="5" y="451"/>
                  <a:pt x="7" y="452"/>
                  <a:pt x="8" y="452"/>
                </a:cubicBezTo>
                <a:cubicBezTo>
                  <a:pt x="10" y="451"/>
                  <a:pt x="11" y="454"/>
                  <a:pt x="12" y="455"/>
                </a:cubicBezTo>
                <a:cubicBezTo>
                  <a:pt x="15" y="453"/>
                  <a:pt x="20" y="455"/>
                  <a:pt x="22" y="457"/>
                </a:cubicBezTo>
                <a:cubicBezTo>
                  <a:pt x="23" y="459"/>
                  <a:pt x="20" y="461"/>
                  <a:pt x="20" y="462"/>
                </a:cubicBezTo>
                <a:cubicBezTo>
                  <a:pt x="19" y="463"/>
                  <a:pt x="18" y="465"/>
                  <a:pt x="17" y="466"/>
                </a:cubicBezTo>
                <a:cubicBezTo>
                  <a:pt x="16" y="467"/>
                  <a:pt x="14" y="467"/>
                  <a:pt x="14" y="469"/>
                </a:cubicBezTo>
                <a:cubicBezTo>
                  <a:pt x="13" y="470"/>
                  <a:pt x="12" y="472"/>
                  <a:pt x="13" y="472"/>
                </a:cubicBezTo>
                <a:cubicBezTo>
                  <a:pt x="18" y="473"/>
                  <a:pt x="23" y="470"/>
                  <a:pt x="28" y="472"/>
                </a:cubicBezTo>
                <a:cubicBezTo>
                  <a:pt x="30" y="473"/>
                  <a:pt x="32" y="477"/>
                  <a:pt x="30" y="479"/>
                </a:cubicBezTo>
                <a:cubicBezTo>
                  <a:pt x="29" y="481"/>
                  <a:pt x="26" y="477"/>
                  <a:pt x="23" y="477"/>
                </a:cubicBezTo>
                <a:cubicBezTo>
                  <a:pt x="21" y="476"/>
                  <a:pt x="18" y="474"/>
                  <a:pt x="17" y="476"/>
                </a:cubicBezTo>
                <a:cubicBezTo>
                  <a:pt x="15" y="477"/>
                  <a:pt x="16" y="481"/>
                  <a:pt x="18" y="482"/>
                </a:cubicBezTo>
                <a:cubicBezTo>
                  <a:pt x="20" y="484"/>
                  <a:pt x="24" y="480"/>
                  <a:pt x="25" y="482"/>
                </a:cubicBezTo>
                <a:cubicBezTo>
                  <a:pt x="26" y="485"/>
                  <a:pt x="21" y="487"/>
                  <a:pt x="21" y="490"/>
                </a:cubicBezTo>
                <a:cubicBezTo>
                  <a:pt x="21" y="494"/>
                  <a:pt x="21" y="499"/>
                  <a:pt x="24" y="502"/>
                </a:cubicBezTo>
                <a:cubicBezTo>
                  <a:pt x="26" y="503"/>
                  <a:pt x="26" y="495"/>
                  <a:pt x="28" y="496"/>
                </a:cubicBezTo>
                <a:cubicBezTo>
                  <a:pt x="31" y="497"/>
                  <a:pt x="28" y="501"/>
                  <a:pt x="29" y="503"/>
                </a:cubicBezTo>
                <a:cubicBezTo>
                  <a:pt x="28" y="505"/>
                  <a:pt x="26" y="506"/>
                  <a:pt x="25" y="508"/>
                </a:cubicBezTo>
                <a:cubicBezTo>
                  <a:pt x="23" y="510"/>
                  <a:pt x="21" y="513"/>
                  <a:pt x="22" y="516"/>
                </a:cubicBezTo>
                <a:cubicBezTo>
                  <a:pt x="24" y="518"/>
                  <a:pt x="28" y="517"/>
                  <a:pt x="30" y="519"/>
                </a:cubicBezTo>
                <a:cubicBezTo>
                  <a:pt x="31" y="520"/>
                  <a:pt x="28" y="522"/>
                  <a:pt x="28" y="523"/>
                </a:cubicBezTo>
                <a:cubicBezTo>
                  <a:pt x="29" y="525"/>
                  <a:pt x="34" y="523"/>
                  <a:pt x="34" y="525"/>
                </a:cubicBezTo>
                <a:cubicBezTo>
                  <a:pt x="34" y="527"/>
                  <a:pt x="29" y="526"/>
                  <a:pt x="29" y="528"/>
                </a:cubicBezTo>
                <a:cubicBezTo>
                  <a:pt x="29" y="530"/>
                  <a:pt x="33" y="531"/>
                  <a:pt x="34" y="533"/>
                </a:cubicBezTo>
                <a:cubicBezTo>
                  <a:pt x="35" y="536"/>
                  <a:pt x="34" y="540"/>
                  <a:pt x="36" y="542"/>
                </a:cubicBezTo>
                <a:cubicBezTo>
                  <a:pt x="38" y="545"/>
                  <a:pt x="40" y="547"/>
                  <a:pt x="43" y="547"/>
                </a:cubicBezTo>
                <a:cubicBezTo>
                  <a:pt x="45" y="547"/>
                  <a:pt x="43" y="543"/>
                  <a:pt x="44" y="542"/>
                </a:cubicBezTo>
                <a:cubicBezTo>
                  <a:pt x="44" y="540"/>
                  <a:pt x="47" y="540"/>
                  <a:pt x="47" y="539"/>
                </a:cubicBezTo>
                <a:cubicBezTo>
                  <a:pt x="47" y="537"/>
                  <a:pt x="44" y="536"/>
                  <a:pt x="45" y="535"/>
                </a:cubicBezTo>
                <a:cubicBezTo>
                  <a:pt x="45" y="534"/>
                  <a:pt x="47" y="536"/>
                  <a:pt x="48" y="537"/>
                </a:cubicBezTo>
                <a:cubicBezTo>
                  <a:pt x="49" y="538"/>
                  <a:pt x="52" y="539"/>
                  <a:pt x="54" y="540"/>
                </a:cubicBezTo>
                <a:cubicBezTo>
                  <a:pt x="53" y="539"/>
                  <a:pt x="53" y="539"/>
                  <a:pt x="53" y="538"/>
                </a:cubicBezTo>
                <a:cubicBezTo>
                  <a:pt x="51" y="533"/>
                  <a:pt x="52" y="527"/>
                  <a:pt x="48" y="524"/>
                </a:cubicBezTo>
                <a:cubicBezTo>
                  <a:pt x="46" y="521"/>
                  <a:pt x="42" y="527"/>
                  <a:pt x="40" y="526"/>
                </a:cubicBezTo>
                <a:cubicBezTo>
                  <a:pt x="36" y="523"/>
                  <a:pt x="37" y="518"/>
                  <a:pt x="35" y="514"/>
                </a:cubicBezTo>
                <a:cubicBezTo>
                  <a:pt x="33" y="511"/>
                  <a:pt x="32" y="506"/>
                  <a:pt x="33" y="502"/>
                </a:cubicBezTo>
                <a:cubicBezTo>
                  <a:pt x="34" y="498"/>
                  <a:pt x="38" y="497"/>
                  <a:pt x="40" y="494"/>
                </a:cubicBezTo>
                <a:cubicBezTo>
                  <a:pt x="42" y="492"/>
                  <a:pt x="42" y="490"/>
                  <a:pt x="43" y="488"/>
                </a:cubicBezTo>
                <a:cubicBezTo>
                  <a:pt x="44" y="485"/>
                  <a:pt x="46" y="482"/>
                  <a:pt x="46" y="478"/>
                </a:cubicBezTo>
                <a:cubicBezTo>
                  <a:pt x="45" y="476"/>
                  <a:pt x="39" y="475"/>
                  <a:pt x="39" y="472"/>
                </a:cubicBezTo>
                <a:cubicBezTo>
                  <a:pt x="39" y="468"/>
                  <a:pt x="43" y="465"/>
                  <a:pt x="45" y="461"/>
                </a:cubicBezTo>
                <a:cubicBezTo>
                  <a:pt x="45" y="460"/>
                  <a:pt x="45" y="458"/>
                  <a:pt x="45" y="457"/>
                </a:cubicBezTo>
                <a:cubicBezTo>
                  <a:pt x="46" y="455"/>
                  <a:pt x="47" y="454"/>
                  <a:pt x="48" y="452"/>
                </a:cubicBezTo>
                <a:cubicBezTo>
                  <a:pt x="48" y="449"/>
                  <a:pt x="49" y="446"/>
                  <a:pt x="48" y="442"/>
                </a:cubicBezTo>
                <a:cubicBezTo>
                  <a:pt x="48" y="440"/>
                  <a:pt x="43" y="439"/>
                  <a:pt x="43" y="437"/>
                </a:cubicBezTo>
                <a:cubicBezTo>
                  <a:pt x="44" y="434"/>
                  <a:pt x="51" y="433"/>
                  <a:pt x="50" y="430"/>
                </a:cubicBezTo>
                <a:cubicBezTo>
                  <a:pt x="49" y="426"/>
                  <a:pt x="42" y="427"/>
                  <a:pt x="40" y="424"/>
                </a:cubicBezTo>
                <a:cubicBezTo>
                  <a:pt x="39" y="423"/>
                  <a:pt x="43" y="422"/>
                  <a:pt x="44" y="422"/>
                </a:cubicBezTo>
                <a:cubicBezTo>
                  <a:pt x="46" y="422"/>
                  <a:pt x="47" y="425"/>
                  <a:pt x="49" y="424"/>
                </a:cubicBezTo>
                <a:cubicBezTo>
                  <a:pt x="50" y="424"/>
                  <a:pt x="51" y="422"/>
                  <a:pt x="51" y="421"/>
                </a:cubicBezTo>
                <a:cubicBezTo>
                  <a:pt x="51" y="420"/>
                  <a:pt x="51" y="418"/>
                  <a:pt x="49" y="418"/>
                </a:cubicBezTo>
                <a:cubicBezTo>
                  <a:pt x="47" y="417"/>
                  <a:pt x="43" y="419"/>
                  <a:pt x="41" y="417"/>
                </a:cubicBezTo>
                <a:cubicBezTo>
                  <a:pt x="39" y="414"/>
                  <a:pt x="42" y="411"/>
                  <a:pt x="41" y="408"/>
                </a:cubicBezTo>
                <a:cubicBezTo>
                  <a:pt x="41" y="405"/>
                  <a:pt x="39" y="402"/>
                  <a:pt x="39" y="398"/>
                </a:cubicBezTo>
                <a:cubicBezTo>
                  <a:pt x="39" y="397"/>
                  <a:pt x="40" y="396"/>
                  <a:pt x="39" y="395"/>
                </a:cubicBezTo>
                <a:cubicBezTo>
                  <a:pt x="38" y="394"/>
                  <a:pt x="35" y="395"/>
                  <a:pt x="35" y="394"/>
                </a:cubicBezTo>
                <a:cubicBezTo>
                  <a:pt x="33" y="389"/>
                  <a:pt x="34" y="385"/>
                  <a:pt x="35" y="381"/>
                </a:cubicBezTo>
                <a:cubicBezTo>
                  <a:pt x="35" y="378"/>
                  <a:pt x="38" y="376"/>
                  <a:pt x="37" y="373"/>
                </a:cubicBezTo>
                <a:cubicBezTo>
                  <a:pt x="37" y="369"/>
                  <a:pt x="34" y="366"/>
                  <a:pt x="33" y="362"/>
                </a:cubicBezTo>
                <a:cubicBezTo>
                  <a:pt x="33" y="358"/>
                  <a:pt x="33" y="354"/>
                  <a:pt x="34" y="350"/>
                </a:cubicBezTo>
                <a:cubicBezTo>
                  <a:pt x="34" y="347"/>
                  <a:pt x="34" y="344"/>
                  <a:pt x="34" y="341"/>
                </a:cubicBezTo>
                <a:cubicBezTo>
                  <a:pt x="34" y="339"/>
                  <a:pt x="36" y="337"/>
                  <a:pt x="36" y="335"/>
                </a:cubicBezTo>
                <a:cubicBezTo>
                  <a:pt x="36" y="332"/>
                  <a:pt x="33" y="329"/>
                  <a:pt x="34" y="326"/>
                </a:cubicBezTo>
                <a:cubicBezTo>
                  <a:pt x="36" y="324"/>
                  <a:pt x="42" y="324"/>
                  <a:pt x="42" y="321"/>
                </a:cubicBezTo>
                <a:cubicBezTo>
                  <a:pt x="43" y="316"/>
                  <a:pt x="38" y="312"/>
                  <a:pt x="37" y="307"/>
                </a:cubicBezTo>
                <a:cubicBezTo>
                  <a:pt x="35" y="300"/>
                  <a:pt x="33" y="294"/>
                  <a:pt x="34" y="287"/>
                </a:cubicBezTo>
                <a:cubicBezTo>
                  <a:pt x="35" y="285"/>
                  <a:pt x="41" y="286"/>
                  <a:pt x="42" y="283"/>
                </a:cubicBezTo>
                <a:cubicBezTo>
                  <a:pt x="44" y="275"/>
                  <a:pt x="39" y="275"/>
                  <a:pt x="39" y="270"/>
                </a:cubicBezTo>
                <a:cubicBezTo>
                  <a:pt x="39" y="269"/>
                  <a:pt x="41" y="269"/>
                  <a:pt x="41" y="268"/>
                </a:cubicBezTo>
                <a:cubicBezTo>
                  <a:pt x="42" y="260"/>
                  <a:pt x="44" y="254"/>
                  <a:pt x="46" y="248"/>
                </a:cubicBezTo>
                <a:cubicBezTo>
                  <a:pt x="46" y="245"/>
                  <a:pt x="49" y="240"/>
                  <a:pt x="47" y="237"/>
                </a:cubicBezTo>
                <a:cubicBezTo>
                  <a:pt x="47" y="235"/>
                  <a:pt x="43" y="239"/>
                  <a:pt x="42" y="237"/>
                </a:cubicBezTo>
                <a:cubicBezTo>
                  <a:pt x="41" y="234"/>
                  <a:pt x="44" y="230"/>
                  <a:pt x="43" y="226"/>
                </a:cubicBezTo>
                <a:cubicBezTo>
                  <a:pt x="42" y="224"/>
                  <a:pt x="38" y="224"/>
                  <a:pt x="37" y="221"/>
                </a:cubicBezTo>
                <a:cubicBezTo>
                  <a:pt x="36" y="220"/>
                  <a:pt x="39" y="219"/>
                  <a:pt x="39" y="217"/>
                </a:cubicBezTo>
                <a:cubicBezTo>
                  <a:pt x="39" y="215"/>
                  <a:pt x="36" y="214"/>
                  <a:pt x="36" y="212"/>
                </a:cubicBezTo>
                <a:cubicBezTo>
                  <a:pt x="35" y="208"/>
                  <a:pt x="35" y="205"/>
                  <a:pt x="36" y="202"/>
                </a:cubicBezTo>
                <a:cubicBezTo>
                  <a:pt x="37" y="197"/>
                  <a:pt x="41" y="193"/>
                  <a:pt x="42" y="188"/>
                </a:cubicBezTo>
                <a:cubicBezTo>
                  <a:pt x="42" y="184"/>
                  <a:pt x="43" y="177"/>
                  <a:pt x="39" y="176"/>
                </a:cubicBezTo>
                <a:cubicBezTo>
                  <a:pt x="40" y="175"/>
                  <a:pt x="40" y="174"/>
                  <a:pt x="41" y="172"/>
                </a:cubicBezTo>
                <a:cubicBezTo>
                  <a:pt x="43" y="173"/>
                  <a:pt x="40" y="167"/>
                  <a:pt x="41" y="164"/>
                </a:cubicBezTo>
                <a:cubicBezTo>
                  <a:pt x="43" y="161"/>
                  <a:pt x="47" y="159"/>
                  <a:pt x="48" y="156"/>
                </a:cubicBezTo>
                <a:cubicBezTo>
                  <a:pt x="50" y="152"/>
                  <a:pt x="49" y="147"/>
                  <a:pt x="51" y="144"/>
                </a:cubicBezTo>
                <a:cubicBezTo>
                  <a:pt x="52" y="142"/>
                  <a:pt x="57" y="145"/>
                  <a:pt x="58" y="143"/>
                </a:cubicBezTo>
                <a:cubicBezTo>
                  <a:pt x="59" y="140"/>
                  <a:pt x="54" y="138"/>
                  <a:pt x="54" y="136"/>
                </a:cubicBezTo>
                <a:cubicBezTo>
                  <a:pt x="53" y="134"/>
                  <a:pt x="55" y="132"/>
                  <a:pt x="55" y="129"/>
                </a:cubicBezTo>
                <a:cubicBezTo>
                  <a:pt x="55" y="126"/>
                  <a:pt x="53" y="123"/>
                  <a:pt x="52" y="119"/>
                </a:cubicBezTo>
                <a:cubicBezTo>
                  <a:pt x="52" y="118"/>
                  <a:pt x="52" y="116"/>
                  <a:pt x="53" y="114"/>
                </a:cubicBezTo>
                <a:cubicBezTo>
                  <a:pt x="53" y="113"/>
                  <a:pt x="55" y="114"/>
                  <a:pt x="55" y="113"/>
                </a:cubicBezTo>
                <a:cubicBezTo>
                  <a:pt x="54" y="111"/>
                  <a:pt x="50" y="110"/>
                  <a:pt x="50" y="107"/>
                </a:cubicBezTo>
                <a:cubicBezTo>
                  <a:pt x="50" y="105"/>
                  <a:pt x="53" y="103"/>
                  <a:pt x="55" y="102"/>
                </a:cubicBezTo>
                <a:cubicBezTo>
                  <a:pt x="58" y="100"/>
                  <a:pt x="63" y="100"/>
                  <a:pt x="65" y="97"/>
                </a:cubicBezTo>
                <a:cubicBezTo>
                  <a:pt x="68" y="93"/>
                  <a:pt x="67" y="89"/>
                  <a:pt x="68" y="85"/>
                </a:cubicBezTo>
                <a:cubicBezTo>
                  <a:pt x="68" y="83"/>
                  <a:pt x="67" y="80"/>
                  <a:pt x="66" y="78"/>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16" name="Google Shape;1816;p212"/>
          <p:cNvSpPr/>
          <p:nvPr/>
        </p:nvSpPr>
        <p:spPr>
          <a:xfrm>
            <a:off x="2841363" y="3554668"/>
            <a:ext cx="267929" cy="451452"/>
          </a:xfrm>
          <a:custGeom>
            <a:avLst/>
            <a:gdLst/>
            <a:ahLst/>
            <a:cxnLst/>
            <a:rect l="l" t="t" r="r" b="b"/>
            <a:pathLst>
              <a:path w="168" h="269" extrusionOk="0">
                <a:moveTo>
                  <a:pt x="74" y="0"/>
                </a:moveTo>
                <a:cubicBezTo>
                  <a:pt x="75" y="0"/>
                  <a:pt x="77" y="0"/>
                  <a:pt x="78" y="1"/>
                </a:cubicBezTo>
                <a:cubicBezTo>
                  <a:pt x="79" y="1"/>
                  <a:pt x="80" y="2"/>
                  <a:pt x="81" y="3"/>
                </a:cubicBezTo>
                <a:cubicBezTo>
                  <a:pt x="83" y="5"/>
                  <a:pt x="85" y="7"/>
                  <a:pt x="87" y="9"/>
                </a:cubicBezTo>
                <a:cubicBezTo>
                  <a:pt x="88" y="11"/>
                  <a:pt x="87" y="14"/>
                  <a:pt x="89" y="15"/>
                </a:cubicBezTo>
                <a:cubicBezTo>
                  <a:pt x="91" y="17"/>
                  <a:pt x="94" y="17"/>
                  <a:pt x="96" y="18"/>
                </a:cubicBezTo>
                <a:cubicBezTo>
                  <a:pt x="98" y="20"/>
                  <a:pt x="99" y="23"/>
                  <a:pt x="101" y="25"/>
                </a:cubicBezTo>
                <a:cubicBezTo>
                  <a:pt x="101" y="26"/>
                  <a:pt x="102" y="23"/>
                  <a:pt x="103" y="24"/>
                </a:cubicBezTo>
                <a:cubicBezTo>
                  <a:pt x="104" y="25"/>
                  <a:pt x="104" y="26"/>
                  <a:pt x="103" y="28"/>
                </a:cubicBezTo>
                <a:cubicBezTo>
                  <a:pt x="103" y="29"/>
                  <a:pt x="101" y="30"/>
                  <a:pt x="102" y="32"/>
                </a:cubicBezTo>
                <a:cubicBezTo>
                  <a:pt x="102" y="33"/>
                  <a:pt x="105" y="33"/>
                  <a:pt x="107" y="33"/>
                </a:cubicBezTo>
                <a:cubicBezTo>
                  <a:pt x="110" y="34"/>
                  <a:pt x="112" y="34"/>
                  <a:pt x="115" y="34"/>
                </a:cubicBezTo>
                <a:cubicBezTo>
                  <a:pt x="117" y="33"/>
                  <a:pt x="119" y="31"/>
                  <a:pt x="122" y="31"/>
                </a:cubicBezTo>
                <a:cubicBezTo>
                  <a:pt x="124" y="31"/>
                  <a:pt x="125" y="34"/>
                  <a:pt x="126" y="34"/>
                </a:cubicBezTo>
                <a:cubicBezTo>
                  <a:pt x="128" y="34"/>
                  <a:pt x="130" y="32"/>
                  <a:pt x="132" y="31"/>
                </a:cubicBezTo>
                <a:cubicBezTo>
                  <a:pt x="134" y="31"/>
                  <a:pt x="137" y="31"/>
                  <a:pt x="139" y="32"/>
                </a:cubicBezTo>
                <a:cubicBezTo>
                  <a:pt x="140" y="33"/>
                  <a:pt x="138" y="35"/>
                  <a:pt x="139" y="36"/>
                </a:cubicBezTo>
                <a:cubicBezTo>
                  <a:pt x="140" y="37"/>
                  <a:pt x="143" y="35"/>
                  <a:pt x="143" y="36"/>
                </a:cubicBezTo>
                <a:cubicBezTo>
                  <a:pt x="142" y="42"/>
                  <a:pt x="138" y="46"/>
                  <a:pt x="137" y="51"/>
                </a:cubicBezTo>
                <a:cubicBezTo>
                  <a:pt x="137" y="53"/>
                  <a:pt x="140" y="51"/>
                  <a:pt x="141" y="52"/>
                </a:cubicBezTo>
                <a:cubicBezTo>
                  <a:pt x="142" y="52"/>
                  <a:pt x="140" y="53"/>
                  <a:pt x="141" y="54"/>
                </a:cubicBezTo>
                <a:cubicBezTo>
                  <a:pt x="141" y="55"/>
                  <a:pt x="143" y="56"/>
                  <a:pt x="144" y="57"/>
                </a:cubicBezTo>
                <a:cubicBezTo>
                  <a:pt x="145" y="59"/>
                  <a:pt x="145" y="60"/>
                  <a:pt x="145" y="62"/>
                </a:cubicBezTo>
                <a:cubicBezTo>
                  <a:pt x="143" y="62"/>
                  <a:pt x="142" y="61"/>
                  <a:pt x="140" y="61"/>
                </a:cubicBezTo>
                <a:cubicBezTo>
                  <a:pt x="138" y="61"/>
                  <a:pt x="135" y="63"/>
                  <a:pt x="133" y="63"/>
                </a:cubicBezTo>
                <a:cubicBezTo>
                  <a:pt x="130" y="64"/>
                  <a:pt x="127" y="66"/>
                  <a:pt x="123" y="66"/>
                </a:cubicBezTo>
                <a:cubicBezTo>
                  <a:pt x="122" y="67"/>
                  <a:pt x="120" y="66"/>
                  <a:pt x="118" y="66"/>
                </a:cubicBezTo>
                <a:cubicBezTo>
                  <a:pt x="115" y="68"/>
                  <a:pt x="111" y="70"/>
                  <a:pt x="109" y="74"/>
                </a:cubicBezTo>
                <a:cubicBezTo>
                  <a:pt x="108" y="76"/>
                  <a:pt x="110" y="78"/>
                  <a:pt x="109" y="81"/>
                </a:cubicBezTo>
                <a:cubicBezTo>
                  <a:pt x="108" y="84"/>
                  <a:pt x="104" y="85"/>
                  <a:pt x="104" y="88"/>
                </a:cubicBezTo>
                <a:cubicBezTo>
                  <a:pt x="103" y="90"/>
                  <a:pt x="107" y="91"/>
                  <a:pt x="106" y="92"/>
                </a:cubicBezTo>
                <a:cubicBezTo>
                  <a:pt x="104" y="96"/>
                  <a:pt x="98" y="96"/>
                  <a:pt x="96" y="99"/>
                </a:cubicBezTo>
                <a:cubicBezTo>
                  <a:pt x="94" y="101"/>
                  <a:pt x="96" y="104"/>
                  <a:pt x="96" y="106"/>
                </a:cubicBezTo>
                <a:cubicBezTo>
                  <a:pt x="96" y="109"/>
                  <a:pt x="96" y="112"/>
                  <a:pt x="96" y="114"/>
                </a:cubicBezTo>
                <a:cubicBezTo>
                  <a:pt x="96" y="117"/>
                  <a:pt x="95" y="121"/>
                  <a:pt x="97" y="123"/>
                </a:cubicBezTo>
                <a:cubicBezTo>
                  <a:pt x="99" y="127"/>
                  <a:pt x="106" y="127"/>
                  <a:pt x="109" y="130"/>
                </a:cubicBezTo>
                <a:cubicBezTo>
                  <a:pt x="110" y="132"/>
                  <a:pt x="106" y="135"/>
                  <a:pt x="108" y="137"/>
                </a:cubicBezTo>
                <a:cubicBezTo>
                  <a:pt x="109" y="139"/>
                  <a:pt x="114" y="137"/>
                  <a:pt x="116" y="139"/>
                </a:cubicBezTo>
                <a:cubicBezTo>
                  <a:pt x="118" y="141"/>
                  <a:pt x="117" y="145"/>
                  <a:pt x="119" y="147"/>
                </a:cubicBezTo>
                <a:cubicBezTo>
                  <a:pt x="122" y="148"/>
                  <a:pt x="126" y="148"/>
                  <a:pt x="128" y="147"/>
                </a:cubicBezTo>
                <a:cubicBezTo>
                  <a:pt x="132" y="145"/>
                  <a:pt x="133" y="141"/>
                  <a:pt x="136" y="138"/>
                </a:cubicBezTo>
                <a:cubicBezTo>
                  <a:pt x="137" y="138"/>
                  <a:pt x="138" y="138"/>
                  <a:pt x="138" y="138"/>
                </a:cubicBezTo>
                <a:cubicBezTo>
                  <a:pt x="139" y="145"/>
                  <a:pt x="137" y="153"/>
                  <a:pt x="140" y="159"/>
                </a:cubicBezTo>
                <a:cubicBezTo>
                  <a:pt x="141" y="162"/>
                  <a:pt x="145" y="159"/>
                  <a:pt x="148" y="159"/>
                </a:cubicBezTo>
                <a:cubicBezTo>
                  <a:pt x="149" y="159"/>
                  <a:pt x="151" y="158"/>
                  <a:pt x="152" y="158"/>
                </a:cubicBezTo>
                <a:cubicBezTo>
                  <a:pt x="157" y="166"/>
                  <a:pt x="162" y="174"/>
                  <a:pt x="168" y="182"/>
                </a:cubicBezTo>
                <a:cubicBezTo>
                  <a:pt x="167" y="184"/>
                  <a:pt x="166" y="186"/>
                  <a:pt x="165" y="188"/>
                </a:cubicBezTo>
                <a:cubicBezTo>
                  <a:pt x="164" y="190"/>
                  <a:pt x="163" y="191"/>
                  <a:pt x="162" y="193"/>
                </a:cubicBezTo>
                <a:cubicBezTo>
                  <a:pt x="162" y="195"/>
                  <a:pt x="163" y="197"/>
                  <a:pt x="163" y="200"/>
                </a:cubicBezTo>
                <a:cubicBezTo>
                  <a:pt x="162" y="201"/>
                  <a:pt x="160" y="199"/>
                  <a:pt x="160" y="200"/>
                </a:cubicBezTo>
                <a:cubicBezTo>
                  <a:pt x="160" y="202"/>
                  <a:pt x="163" y="205"/>
                  <a:pt x="163" y="207"/>
                </a:cubicBezTo>
                <a:cubicBezTo>
                  <a:pt x="163" y="211"/>
                  <a:pt x="158" y="214"/>
                  <a:pt x="158" y="218"/>
                </a:cubicBezTo>
                <a:cubicBezTo>
                  <a:pt x="157" y="220"/>
                  <a:pt x="160" y="222"/>
                  <a:pt x="160" y="224"/>
                </a:cubicBezTo>
                <a:cubicBezTo>
                  <a:pt x="161" y="229"/>
                  <a:pt x="161" y="235"/>
                  <a:pt x="160" y="241"/>
                </a:cubicBezTo>
                <a:cubicBezTo>
                  <a:pt x="160" y="243"/>
                  <a:pt x="159" y="246"/>
                  <a:pt x="157" y="248"/>
                </a:cubicBezTo>
                <a:cubicBezTo>
                  <a:pt x="156" y="249"/>
                  <a:pt x="154" y="250"/>
                  <a:pt x="154" y="251"/>
                </a:cubicBezTo>
                <a:cubicBezTo>
                  <a:pt x="153" y="253"/>
                  <a:pt x="156" y="256"/>
                  <a:pt x="157" y="258"/>
                </a:cubicBezTo>
                <a:cubicBezTo>
                  <a:pt x="155" y="258"/>
                  <a:pt x="153" y="257"/>
                  <a:pt x="152" y="258"/>
                </a:cubicBezTo>
                <a:cubicBezTo>
                  <a:pt x="151" y="261"/>
                  <a:pt x="154" y="264"/>
                  <a:pt x="152" y="266"/>
                </a:cubicBezTo>
                <a:cubicBezTo>
                  <a:pt x="151" y="268"/>
                  <a:pt x="148" y="268"/>
                  <a:pt x="145" y="269"/>
                </a:cubicBezTo>
                <a:cubicBezTo>
                  <a:pt x="143" y="266"/>
                  <a:pt x="140" y="264"/>
                  <a:pt x="138" y="262"/>
                </a:cubicBezTo>
                <a:cubicBezTo>
                  <a:pt x="136" y="260"/>
                  <a:pt x="134" y="257"/>
                  <a:pt x="132" y="255"/>
                </a:cubicBezTo>
                <a:cubicBezTo>
                  <a:pt x="129" y="252"/>
                  <a:pt x="127" y="249"/>
                  <a:pt x="123" y="246"/>
                </a:cubicBezTo>
                <a:cubicBezTo>
                  <a:pt x="119" y="244"/>
                  <a:pt x="114" y="242"/>
                  <a:pt x="109" y="240"/>
                </a:cubicBezTo>
                <a:cubicBezTo>
                  <a:pt x="105" y="237"/>
                  <a:pt x="100" y="233"/>
                  <a:pt x="95" y="230"/>
                </a:cubicBezTo>
                <a:cubicBezTo>
                  <a:pt x="91" y="227"/>
                  <a:pt x="86" y="225"/>
                  <a:pt x="81" y="221"/>
                </a:cubicBezTo>
                <a:cubicBezTo>
                  <a:pt x="79" y="219"/>
                  <a:pt x="76" y="216"/>
                  <a:pt x="74" y="213"/>
                </a:cubicBezTo>
                <a:cubicBezTo>
                  <a:pt x="72" y="211"/>
                  <a:pt x="70" y="209"/>
                  <a:pt x="69" y="206"/>
                </a:cubicBezTo>
                <a:cubicBezTo>
                  <a:pt x="68" y="205"/>
                  <a:pt x="68" y="203"/>
                  <a:pt x="69" y="202"/>
                </a:cubicBezTo>
                <a:cubicBezTo>
                  <a:pt x="69" y="200"/>
                  <a:pt x="72" y="198"/>
                  <a:pt x="72" y="196"/>
                </a:cubicBezTo>
                <a:cubicBezTo>
                  <a:pt x="70" y="191"/>
                  <a:pt x="66" y="188"/>
                  <a:pt x="63" y="184"/>
                </a:cubicBezTo>
                <a:cubicBezTo>
                  <a:pt x="59" y="177"/>
                  <a:pt x="55" y="171"/>
                  <a:pt x="51" y="164"/>
                </a:cubicBezTo>
                <a:cubicBezTo>
                  <a:pt x="47" y="156"/>
                  <a:pt x="43" y="147"/>
                  <a:pt x="40" y="139"/>
                </a:cubicBezTo>
                <a:cubicBezTo>
                  <a:pt x="38" y="134"/>
                  <a:pt x="37" y="128"/>
                  <a:pt x="35" y="124"/>
                </a:cubicBezTo>
                <a:cubicBezTo>
                  <a:pt x="34" y="120"/>
                  <a:pt x="31" y="117"/>
                  <a:pt x="29" y="113"/>
                </a:cubicBezTo>
                <a:cubicBezTo>
                  <a:pt x="28" y="110"/>
                  <a:pt x="28" y="105"/>
                  <a:pt x="26" y="102"/>
                </a:cubicBezTo>
                <a:cubicBezTo>
                  <a:pt x="24" y="99"/>
                  <a:pt x="22" y="97"/>
                  <a:pt x="19" y="95"/>
                </a:cubicBezTo>
                <a:cubicBezTo>
                  <a:pt x="17" y="94"/>
                  <a:pt x="15" y="95"/>
                  <a:pt x="14" y="95"/>
                </a:cubicBezTo>
                <a:cubicBezTo>
                  <a:pt x="11" y="93"/>
                  <a:pt x="7" y="91"/>
                  <a:pt x="5" y="88"/>
                </a:cubicBezTo>
                <a:cubicBezTo>
                  <a:pt x="4" y="87"/>
                  <a:pt x="4" y="85"/>
                  <a:pt x="4" y="83"/>
                </a:cubicBezTo>
                <a:cubicBezTo>
                  <a:pt x="5" y="82"/>
                  <a:pt x="7" y="82"/>
                  <a:pt x="7" y="80"/>
                </a:cubicBezTo>
                <a:cubicBezTo>
                  <a:pt x="7" y="79"/>
                  <a:pt x="7" y="78"/>
                  <a:pt x="6" y="77"/>
                </a:cubicBezTo>
                <a:cubicBezTo>
                  <a:pt x="5" y="76"/>
                  <a:pt x="3" y="76"/>
                  <a:pt x="3" y="75"/>
                </a:cubicBezTo>
                <a:cubicBezTo>
                  <a:pt x="3" y="74"/>
                  <a:pt x="4" y="72"/>
                  <a:pt x="4" y="71"/>
                </a:cubicBezTo>
                <a:cubicBezTo>
                  <a:pt x="3" y="68"/>
                  <a:pt x="0" y="65"/>
                  <a:pt x="1" y="62"/>
                </a:cubicBezTo>
                <a:cubicBezTo>
                  <a:pt x="2" y="58"/>
                  <a:pt x="6" y="55"/>
                  <a:pt x="9" y="52"/>
                </a:cubicBezTo>
                <a:cubicBezTo>
                  <a:pt x="10" y="50"/>
                  <a:pt x="12" y="49"/>
                  <a:pt x="14" y="48"/>
                </a:cubicBezTo>
                <a:cubicBezTo>
                  <a:pt x="15" y="50"/>
                  <a:pt x="16" y="51"/>
                  <a:pt x="17" y="53"/>
                </a:cubicBezTo>
                <a:cubicBezTo>
                  <a:pt x="17" y="54"/>
                  <a:pt x="16" y="55"/>
                  <a:pt x="16" y="55"/>
                </a:cubicBezTo>
                <a:cubicBezTo>
                  <a:pt x="14" y="56"/>
                  <a:pt x="12" y="56"/>
                  <a:pt x="11" y="57"/>
                </a:cubicBezTo>
                <a:cubicBezTo>
                  <a:pt x="12" y="59"/>
                  <a:pt x="12" y="60"/>
                  <a:pt x="13" y="61"/>
                </a:cubicBezTo>
                <a:cubicBezTo>
                  <a:pt x="13" y="62"/>
                  <a:pt x="12" y="64"/>
                  <a:pt x="13" y="64"/>
                </a:cubicBezTo>
                <a:cubicBezTo>
                  <a:pt x="15" y="64"/>
                  <a:pt x="16" y="62"/>
                  <a:pt x="18" y="61"/>
                </a:cubicBezTo>
                <a:cubicBezTo>
                  <a:pt x="20" y="61"/>
                  <a:pt x="23" y="61"/>
                  <a:pt x="25" y="63"/>
                </a:cubicBezTo>
                <a:cubicBezTo>
                  <a:pt x="26" y="65"/>
                  <a:pt x="26" y="68"/>
                  <a:pt x="27" y="70"/>
                </a:cubicBezTo>
                <a:cubicBezTo>
                  <a:pt x="28" y="70"/>
                  <a:pt x="29" y="71"/>
                  <a:pt x="29" y="71"/>
                </a:cubicBezTo>
                <a:cubicBezTo>
                  <a:pt x="31" y="69"/>
                  <a:pt x="33" y="67"/>
                  <a:pt x="34" y="64"/>
                </a:cubicBezTo>
                <a:cubicBezTo>
                  <a:pt x="35" y="59"/>
                  <a:pt x="36" y="53"/>
                  <a:pt x="37" y="48"/>
                </a:cubicBezTo>
                <a:cubicBezTo>
                  <a:pt x="38" y="46"/>
                  <a:pt x="40" y="45"/>
                  <a:pt x="42" y="44"/>
                </a:cubicBezTo>
                <a:cubicBezTo>
                  <a:pt x="49" y="41"/>
                  <a:pt x="55" y="39"/>
                  <a:pt x="61" y="36"/>
                </a:cubicBezTo>
                <a:cubicBezTo>
                  <a:pt x="62" y="35"/>
                  <a:pt x="61" y="34"/>
                  <a:pt x="62" y="33"/>
                </a:cubicBezTo>
                <a:cubicBezTo>
                  <a:pt x="63" y="31"/>
                  <a:pt x="66" y="29"/>
                  <a:pt x="68" y="27"/>
                </a:cubicBezTo>
                <a:cubicBezTo>
                  <a:pt x="69" y="26"/>
                  <a:pt x="71" y="24"/>
                  <a:pt x="72" y="23"/>
                </a:cubicBezTo>
                <a:cubicBezTo>
                  <a:pt x="73" y="20"/>
                  <a:pt x="72" y="17"/>
                  <a:pt x="74" y="15"/>
                </a:cubicBezTo>
                <a:cubicBezTo>
                  <a:pt x="74" y="13"/>
                  <a:pt x="77" y="14"/>
                  <a:pt x="77" y="13"/>
                </a:cubicBezTo>
                <a:cubicBezTo>
                  <a:pt x="78" y="11"/>
                  <a:pt x="78" y="9"/>
                  <a:pt x="77" y="7"/>
                </a:cubicBezTo>
                <a:cubicBezTo>
                  <a:pt x="77" y="5"/>
                  <a:pt x="75" y="4"/>
                  <a:pt x="74" y="2"/>
                </a:cubicBezTo>
                <a:cubicBezTo>
                  <a:pt x="74" y="1"/>
                  <a:pt x="74" y="1"/>
                  <a:pt x="74" y="0"/>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17" name="Google Shape;1817;p212"/>
          <p:cNvSpPr/>
          <p:nvPr/>
        </p:nvSpPr>
        <p:spPr>
          <a:xfrm>
            <a:off x="2847995" y="3521124"/>
            <a:ext cx="118048" cy="152347"/>
          </a:xfrm>
          <a:custGeom>
            <a:avLst/>
            <a:gdLst/>
            <a:ahLst/>
            <a:cxnLst/>
            <a:rect l="l" t="t" r="r" b="b"/>
            <a:pathLst>
              <a:path w="74" h="91" extrusionOk="0">
                <a:moveTo>
                  <a:pt x="10" y="68"/>
                </a:moveTo>
                <a:cubicBezTo>
                  <a:pt x="12" y="67"/>
                  <a:pt x="15" y="67"/>
                  <a:pt x="16" y="65"/>
                </a:cubicBezTo>
                <a:cubicBezTo>
                  <a:pt x="18" y="63"/>
                  <a:pt x="18" y="60"/>
                  <a:pt x="18" y="56"/>
                </a:cubicBezTo>
                <a:cubicBezTo>
                  <a:pt x="18" y="55"/>
                  <a:pt x="17" y="54"/>
                  <a:pt x="16" y="54"/>
                </a:cubicBezTo>
                <a:cubicBezTo>
                  <a:pt x="15" y="54"/>
                  <a:pt x="15" y="56"/>
                  <a:pt x="14" y="56"/>
                </a:cubicBezTo>
                <a:cubicBezTo>
                  <a:pt x="13" y="56"/>
                  <a:pt x="12" y="54"/>
                  <a:pt x="11" y="55"/>
                </a:cubicBezTo>
                <a:cubicBezTo>
                  <a:pt x="10" y="55"/>
                  <a:pt x="9" y="58"/>
                  <a:pt x="8" y="58"/>
                </a:cubicBezTo>
                <a:cubicBezTo>
                  <a:pt x="5" y="57"/>
                  <a:pt x="3" y="56"/>
                  <a:pt x="1" y="54"/>
                </a:cubicBezTo>
                <a:cubicBezTo>
                  <a:pt x="0" y="53"/>
                  <a:pt x="2" y="51"/>
                  <a:pt x="2" y="50"/>
                </a:cubicBezTo>
                <a:cubicBezTo>
                  <a:pt x="3" y="48"/>
                  <a:pt x="4" y="47"/>
                  <a:pt x="4" y="45"/>
                </a:cubicBezTo>
                <a:cubicBezTo>
                  <a:pt x="4" y="44"/>
                  <a:pt x="2" y="43"/>
                  <a:pt x="2" y="42"/>
                </a:cubicBezTo>
                <a:cubicBezTo>
                  <a:pt x="1" y="40"/>
                  <a:pt x="1" y="37"/>
                  <a:pt x="2" y="36"/>
                </a:cubicBezTo>
                <a:cubicBezTo>
                  <a:pt x="2" y="33"/>
                  <a:pt x="5" y="31"/>
                  <a:pt x="6" y="29"/>
                </a:cubicBezTo>
                <a:cubicBezTo>
                  <a:pt x="6" y="28"/>
                  <a:pt x="3" y="27"/>
                  <a:pt x="4" y="26"/>
                </a:cubicBezTo>
                <a:cubicBezTo>
                  <a:pt x="5" y="24"/>
                  <a:pt x="8" y="22"/>
                  <a:pt x="10" y="20"/>
                </a:cubicBezTo>
                <a:cubicBezTo>
                  <a:pt x="11" y="18"/>
                  <a:pt x="11" y="16"/>
                  <a:pt x="11" y="14"/>
                </a:cubicBezTo>
                <a:cubicBezTo>
                  <a:pt x="12" y="12"/>
                  <a:pt x="10" y="10"/>
                  <a:pt x="11" y="9"/>
                </a:cubicBezTo>
                <a:cubicBezTo>
                  <a:pt x="12" y="7"/>
                  <a:pt x="15" y="7"/>
                  <a:pt x="17" y="6"/>
                </a:cubicBezTo>
                <a:cubicBezTo>
                  <a:pt x="19" y="5"/>
                  <a:pt x="21" y="3"/>
                  <a:pt x="23" y="2"/>
                </a:cubicBezTo>
                <a:cubicBezTo>
                  <a:pt x="24" y="1"/>
                  <a:pt x="26" y="1"/>
                  <a:pt x="27" y="0"/>
                </a:cubicBezTo>
                <a:lnTo>
                  <a:pt x="34" y="3"/>
                </a:lnTo>
                <a:lnTo>
                  <a:pt x="37" y="6"/>
                </a:lnTo>
                <a:lnTo>
                  <a:pt x="42" y="9"/>
                </a:lnTo>
                <a:lnTo>
                  <a:pt x="45" y="13"/>
                </a:lnTo>
                <a:lnTo>
                  <a:pt x="49" y="13"/>
                </a:lnTo>
                <a:lnTo>
                  <a:pt x="53" y="15"/>
                </a:lnTo>
                <a:lnTo>
                  <a:pt x="57" y="15"/>
                </a:lnTo>
                <a:lnTo>
                  <a:pt x="58" y="13"/>
                </a:lnTo>
                <a:lnTo>
                  <a:pt x="62" y="14"/>
                </a:lnTo>
                <a:lnTo>
                  <a:pt x="70" y="20"/>
                </a:lnTo>
                <a:cubicBezTo>
                  <a:pt x="70" y="21"/>
                  <a:pt x="70" y="21"/>
                  <a:pt x="70" y="22"/>
                </a:cubicBezTo>
                <a:cubicBezTo>
                  <a:pt x="71" y="24"/>
                  <a:pt x="73" y="25"/>
                  <a:pt x="73" y="27"/>
                </a:cubicBezTo>
                <a:cubicBezTo>
                  <a:pt x="74" y="29"/>
                  <a:pt x="74" y="31"/>
                  <a:pt x="73" y="33"/>
                </a:cubicBezTo>
                <a:cubicBezTo>
                  <a:pt x="73" y="34"/>
                  <a:pt x="70" y="33"/>
                  <a:pt x="70" y="35"/>
                </a:cubicBezTo>
                <a:cubicBezTo>
                  <a:pt x="68" y="37"/>
                  <a:pt x="69" y="40"/>
                  <a:pt x="68" y="43"/>
                </a:cubicBezTo>
                <a:cubicBezTo>
                  <a:pt x="67" y="44"/>
                  <a:pt x="65" y="46"/>
                  <a:pt x="64" y="47"/>
                </a:cubicBezTo>
                <a:cubicBezTo>
                  <a:pt x="62" y="49"/>
                  <a:pt x="59" y="51"/>
                  <a:pt x="58" y="53"/>
                </a:cubicBezTo>
                <a:cubicBezTo>
                  <a:pt x="57" y="54"/>
                  <a:pt x="58" y="55"/>
                  <a:pt x="57" y="56"/>
                </a:cubicBezTo>
                <a:cubicBezTo>
                  <a:pt x="51" y="59"/>
                  <a:pt x="45" y="61"/>
                  <a:pt x="38" y="64"/>
                </a:cubicBezTo>
                <a:cubicBezTo>
                  <a:pt x="36" y="65"/>
                  <a:pt x="34" y="66"/>
                  <a:pt x="33" y="68"/>
                </a:cubicBezTo>
                <a:cubicBezTo>
                  <a:pt x="32" y="73"/>
                  <a:pt x="31" y="79"/>
                  <a:pt x="30" y="84"/>
                </a:cubicBezTo>
                <a:cubicBezTo>
                  <a:pt x="29" y="87"/>
                  <a:pt x="27" y="89"/>
                  <a:pt x="25" y="91"/>
                </a:cubicBezTo>
                <a:cubicBezTo>
                  <a:pt x="25" y="91"/>
                  <a:pt x="24" y="90"/>
                  <a:pt x="23" y="90"/>
                </a:cubicBezTo>
                <a:cubicBezTo>
                  <a:pt x="22" y="88"/>
                  <a:pt x="22" y="85"/>
                  <a:pt x="21" y="83"/>
                </a:cubicBezTo>
                <a:cubicBezTo>
                  <a:pt x="19" y="81"/>
                  <a:pt x="16" y="81"/>
                  <a:pt x="14" y="81"/>
                </a:cubicBezTo>
                <a:cubicBezTo>
                  <a:pt x="12" y="82"/>
                  <a:pt x="11" y="84"/>
                  <a:pt x="9" y="84"/>
                </a:cubicBezTo>
                <a:cubicBezTo>
                  <a:pt x="8" y="84"/>
                  <a:pt x="9" y="82"/>
                  <a:pt x="9" y="81"/>
                </a:cubicBezTo>
                <a:cubicBezTo>
                  <a:pt x="8" y="80"/>
                  <a:pt x="8" y="79"/>
                  <a:pt x="7" y="77"/>
                </a:cubicBezTo>
                <a:cubicBezTo>
                  <a:pt x="8" y="76"/>
                  <a:pt x="10" y="76"/>
                  <a:pt x="12" y="75"/>
                </a:cubicBezTo>
                <a:cubicBezTo>
                  <a:pt x="12" y="75"/>
                  <a:pt x="13" y="74"/>
                  <a:pt x="13" y="73"/>
                </a:cubicBezTo>
                <a:cubicBezTo>
                  <a:pt x="12" y="71"/>
                  <a:pt x="11" y="70"/>
                  <a:pt x="10" y="68"/>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18" name="Google Shape;1818;p212"/>
          <p:cNvSpPr/>
          <p:nvPr/>
        </p:nvSpPr>
        <p:spPr>
          <a:xfrm>
            <a:off x="3038992" y="3071071"/>
            <a:ext cx="75604" cy="50317"/>
          </a:xfrm>
          <a:custGeom>
            <a:avLst/>
            <a:gdLst/>
            <a:ahLst/>
            <a:cxnLst/>
            <a:rect l="l" t="t" r="r" b="b"/>
            <a:pathLst>
              <a:path w="47" h="30" extrusionOk="0">
                <a:moveTo>
                  <a:pt x="4" y="25"/>
                </a:moveTo>
                <a:cubicBezTo>
                  <a:pt x="5" y="27"/>
                  <a:pt x="6" y="30"/>
                  <a:pt x="7" y="30"/>
                </a:cubicBezTo>
                <a:cubicBezTo>
                  <a:pt x="10" y="28"/>
                  <a:pt x="9" y="23"/>
                  <a:pt x="12" y="22"/>
                </a:cubicBezTo>
                <a:cubicBezTo>
                  <a:pt x="14" y="21"/>
                  <a:pt x="17" y="23"/>
                  <a:pt x="20" y="23"/>
                </a:cubicBezTo>
                <a:cubicBezTo>
                  <a:pt x="23" y="23"/>
                  <a:pt x="25" y="20"/>
                  <a:pt x="28" y="20"/>
                </a:cubicBezTo>
                <a:cubicBezTo>
                  <a:pt x="32" y="20"/>
                  <a:pt x="37" y="22"/>
                  <a:pt x="41" y="21"/>
                </a:cubicBezTo>
                <a:cubicBezTo>
                  <a:pt x="44" y="20"/>
                  <a:pt x="47" y="18"/>
                  <a:pt x="46" y="16"/>
                </a:cubicBezTo>
                <a:cubicBezTo>
                  <a:pt x="46" y="13"/>
                  <a:pt x="42" y="11"/>
                  <a:pt x="39" y="10"/>
                </a:cubicBezTo>
                <a:cubicBezTo>
                  <a:pt x="36" y="8"/>
                  <a:pt x="33" y="8"/>
                  <a:pt x="30" y="6"/>
                </a:cubicBezTo>
                <a:cubicBezTo>
                  <a:pt x="28" y="6"/>
                  <a:pt x="26" y="4"/>
                  <a:pt x="24" y="4"/>
                </a:cubicBezTo>
                <a:cubicBezTo>
                  <a:pt x="20" y="2"/>
                  <a:pt x="16" y="1"/>
                  <a:pt x="13" y="0"/>
                </a:cubicBezTo>
                <a:cubicBezTo>
                  <a:pt x="10" y="0"/>
                  <a:pt x="7" y="1"/>
                  <a:pt x="4" y="1"/>
                </a:cubicBezTo>
                <a:cubicBezTo>
                  <a:pt x="5" y="4"/>
                  <a:pt x="6" y="6"/>
                  <a:pt x="5" y="8"/>
                </a:cubicBezTo>
                <a:cubicBezTo>
                  <a:pt x="5" y="10"/>
                  <a:pt x="4" y="10"/>
                  <a:pt x="3" y="11"/>
                </a:cubicBezTo>
                <a:cubicBezTo>
                  <a:pt x="3" y="12"/>
                  <a:pt x="4" y="13"/>
                  <a:pt x="4" y="14"/>
                </a:cubicBezTo>
                <a:cubicBezTo>
                  <a:pt x="3" y="16"/>
                  <a:pt x="0" y="17"/>
                  <a:pt x="0" y="18"/>
                </a:cubicBezTo>
                <a:cubicBezTo>
                  <a:pt x="1" y="20"/>
                  <a:pt x="4" y="21"/>
                  <a:pt x="5" y="23"/>
                </a:cubicBezTo>
                <a:cubicBezTo>
                  <a:pt x="5" y="24"/>
                  <a:pt x="4" y="25"/>
                  <a:pt x="4" y="25"/>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19" name="Google Shape;1819;p212"/>
          <p:cNvSpPr/>
          <p:nvPr/>
        </p:nvSpPr>
        <p:spPr>
          <a:xfrm>
            <a:off x="2172867" y="2742615"/>
            <a:ext cx="575648" cy="459838"/>
          </a:xfrm>
          <a:custGeom>
            <a:avLst/>
            <a:gdLst/>
            <a:ahLst/>
            <a:cxnLst/>
            <a:rect l="l" t="t" r="r" b="b"/>
            <a:pathLst>
              <a:path w="361" h="274" extrusionOk="0">
                <a:moveTo>
                  <a:pt x="340" y="217"/>
                </a:moveTo>
                <a:cubicBezTo>
                  <a:pt x="340" y="216"/>
                  <a:pt x="339" y="215"/>
                  <a:pt x="340" y="214"/>
                </a:cubicBezTo>
                <a:cubicBezTo>
                  <a:pt x="340" y="213"/>
                  <a:pt x="341" y="212"/>
                  <a:pt x="342" y="212"/>
                </a:cubicBezTo>
                <a:cubicBezTo>
                  <a:pt x="343" y="212"/>
                  <a:pt x="343" y="213"/>
                  <a:pt x="344" y="214"/>
                </a:cubicBezTo>
                <a:cubicBezTo>
                  <a:pt x="345" y="215"/>
                  <a:pt x="345" y="218"/>
                  <a:pt x="347" y="218"/>
                </a:cubicBezTo>
                <a:cubicBezTo>
                  <a:pt x="348" y="219"/>
                  <a:pt x="348" y="216"/>
                  <a:pt x="348" y="215"/>
                </a:cubicBezTo>
                <a:cubicBezTo>
                  <a:pt x="349" y="212"/>
                  <a:pt x="351" y="209"/>
                  <a:pt x="352" y="206"/>
                </a:cubicBezTo>
                <a:cubicBezTo>
                  <a:pt x="352" y="204"/>
                  <a:pt x="350" y="203"/>
                  <a:pt x="350" y="202"/>
                </a:cubicBezTo>
                <a:cubicBezTo>
                  <a:pt x="350" y="199"/>
                  <a:pt x="352" y="198"/>
                  <a:pt x="353" y="195"/>
                </a:cubicBezTo>
                <a:cubicBezTo>
                  <a:pt x="353" y="193"/>
                  <a:pt x="353" y="191"/>
                  <a:pt x="354" y="189"/>
                </a:cubicBezTo>
                <a:cubicBezTo>
                  <a:pt x="355" y="186"/>
                  <a:pt x="358" y="185"/>
                  <a:pt x="359" y="183"/>
                </a:cubicBezTo>
                <a:cubicBezTo>
                  <a:pt x="360" y="181"/>
                  <a:pt x="361" y="180"/>
                  <a:pt x="361" y="178"/>
                </a:cubicBezTo>
                <a:cubicBezTo>
                  <a:pt x="361" y="176"/>
                  <a:pt x="360" y="174"/>
                  <a:pt x="359" y="173"/>
                </a:cubicBezTo>
                <a:cubicBezTo>
                  <a:pt x="356" y="172"/>
                  <a:pt x="352" y="172"/>
                  <a:pt x="349" y="172"/>
                </a:cubicBezTo>
                <a:cubicBezTo>
                  <a:pt x="346" y="172"/>
                  <a:pt x="343" y="172"/>
                  <a:pt x="339" y="172"/>
                </a:cubicBezTo>
                <a:cubicBezTo>
                  <a:pt x="336" y="173"/>
                  <a:pt x="332" y="174"/>
                  <a:pt x="329" y="174"/>
                </a:cubicBezTo>
                <a:cubicBezTo>
                  <a:pt x="325" y="175"/>
                  <a:pt x="321" y="174"/>
                  <a:pt x="318" y="176"/>
                </a:cubicBezTo>
                <a:cubicBezTo>
                  <a:pt x="315" y="179"/>
                  <a:pt x="314" y="183"/>
                  <a:pt x="313" y="186"/>
                </a:cubicBezTo>
                <a:cubicBezTo>
                  <a:pt x="312" y="190"/>
                  <a:pt x="313" y="193"/>
                  <a:pt x="312" y="196"/>
                </a:cubicBezTo>
                <a:cubicBezTo>
                  <a:pt x="311" y="199"/>
                  <a:pt x="310" y="202"/>
                  <a:pt x="309" y="204"/>
                </a:cubicBezTo>
                <a:cubicBezTo>
                  <a:pt x="308" y="206"/>
                  <a:pt x="306" y="208"/>
                  <a:pt x="304" y="209"/>
                </a:cubicBezTo>
                <a:cubicBezTo>
                  <a:pt x="303" y="209"/>
                  <a:pt x="300" y="209"/>
                  <a:pt x="299" y="210"/>
                </a:cubicBezTo>
                <a:cubicBezTo>
                  <a:pt x="298" y="210"/>
                  <a:pt x="300" y="210"/>
                  <a:pt x="301" y="210"/>
                </a:cubicBezTo>
                <a:cubicBezTo>
                  <a:pt x="302" y="211"/>
                  <a:pt x="303" y="212"/>
                  <a:pt x="303" y="213"/>
                </a:cubicBezTo>
                <a:cubicBezTo>
                  <a:pt x="303" y="214"/>
                  <a:pt x="300" y="215"/>
                  <a:pt x="299" y="215"/>
                </a:cubicBezTo>
                <a:cubicBezTo>
                  <a:pt x="298" y="216"/>
                  <a:pt x="298" y="218"/>
                  <a:pt x="296" y="218"/>
                </a:cubicBezTo>
                <a:cubicBezTo>
                  <a:pt x="296" y="219"/>
                  <a:pt x="297" y="217"/>
                  <a:pt x="296" y="217"/>
                </a:cubicBezTo>
                <a:cubicBezTo>
                  <a:pt x="294" y="216"/>
                  <a:pt x="291" y="218"/>
                  <a:pt x="290" y="216"/>
                </a:cubicBezTo>
                <a:cubicBezTo>
                  <a:pt x="289" y="215"/>
                  <a:pt x="294" y="215"/>
                  <a:pt x="295" y="214"/>
                </a:cubicBezTo>
                <a:cubicBezTo>
                  <a:pt x="295" y="213"/>
                  <a:pt x="294" y="213"/>
                  <a:pt x="294" y="212"/>
                </a:cubicBezTo>
                <a:cubicBezTo>
                  <a:pt x="292" y="212"/>
                  <a:pt x="290" y="211"/>
                  <a:pt x="288" y="211"/>
                </a:cubicBezTo>
                <a:cubicBezTo>
                  <a:pt x="286" y="212"/>
                  <a:pt x="284" y="214"/>
                  <a:pt x="282" y="215"/>
                </a:cubicBezTo>
                <a:cubicBezTo>
                  <a:pt x="278" y="216"/>
                  <a:pt x="273" y="218"/>
                  <a:pt x="268" y="219"/>
                </a:cubicBezTo>
                <a:cubicBezTo>
                  <a:pt x="266" y="220"/>
                  <a:pt x="263" y="220"/>
                  <a:pt x="261" y="218"/>
                </a:cubicBezTo>
                <a:cubicBezTo>
                  <a:pt x="258" y="217"/>
                  <a:pt x="257" y="214"/>
                  <a:pt x="254" y="212"/>
                </a:cubicBezTo>
                <a:cubicBezTo>
                  <a:pt x="252" y="211"/>
                  <a:pt x="249" y="214"/>
                  <a:pt x="246" y="212"/>
                </a:cubicBezTo>
                <a:cubicBezTo>
                  <a:pt x="244" y="211"/>
                  <a:pt x="243" y="209"/>
                  <a:pt x="242" y="207"/>
                </a:cubicBezTo>
                <a:cubicBezTo>
                  <a:pt x="241" y="203"/>
                  <a:pt x="240" y="200"/>
                  <a:pt x="238" y="196"/>
                </a:cubicBezTo>
                <a:cubicBezTo>
                  <a:pt x="236" y="193"/>
                  <a:pt x="232" y="190"/>
                  <a:pt x="230" y="187"/>
                </a:cubicBezTo>
                <a:cubicBezTo>
                  <a:pt x="228" y="182"/>
                  <a:pt x="226" y="176"/>
                  <a:pt x="224" y="170"/>
                </a:cubicBezTo>
                <a:cubicBezTo>
                  <a:pt x="224" y="169"/>
                  <a:pt x="223" y="166"/>
                  <a:pt x="224" y="167"/>
                </a:cubicBezTo>
                <a:cubicBezTo>
                  <a:pt x="226" y="168"/>
                  <a:pt x="226" y="170"/>
                  <a:pt x="227" y="172"/>
                </a:cubicBezTo>
                <a:cubicBezTo>
                  <a:pt x="227" y="173"/>
                  <a:pt x="228" y="174"/>
                  <a:pt x="228" y="173"/>
                </a:cubicBezTo>
                <a:cubicBezTo>
                  <a:pt x="229" y="171"/>
                  <a:pt x="228" y="170"/>
                  <a:pt x="228" y="168"/>
                </a:cubicBezTo>
                <a:cubicBezTo>
                  <a:pt x="227" y="165"/>
                  <a:pt x="225" y="163"/>
                  <a:pt x="224" y="160"/>
                </a:cubicBezTo>
                <a:cubicBezTo>
                  <a:pt x="224" y="158"/>
                  <a:pt x="224" y="155"/>
                  <a:pt x="224" y="153"/>
                </a:cubicBezTo>
                <a:cubicBezTo>
                  <a:pt x="224" y="148"/>
                  <a:pt x="224" y="144"/>
                  <a:pt x="224" y="140"/>
                </a:cubicBezTo>
                <a:cubicBezTo>
                  <a:pt x="224" y="135"/>
                  <a:pt x="224" y="131"/>
                  <a:pt x="225" y="127"/>
                </a:cubicBezTo>
                <a:cubicBezTo>
                  <a:pt x="225" y="125"/>
                  <a:pt x="227" y="123"/>
                  <a:pt x="228" y="120"/>
                </a:cubicBezTo>
                <a:cubicBezTo>
                  <a:pt x="229" y="118"/>
                  <a:pt x="227" y="116"/>
                  <a:pt x="228" y="113"/>
                </a:cubicBezTo>
                <a:cubicBezTo>
                  <a:pt x="229" y="112"/>
                  <a:pt x="231" y="115"/>
                  <a:pt x="231" y="114"/>
                </a:cubicBezTo>
                <a:cubicBezTo>
                  <a:pt x="233" y="113"/>
                  <a:pt x="233" y="109"/>
                  <a:pt x="234" y="107"/>
                </a:cubicBezTo>
                <a:cubicBezTo>
                  <a:pt x="232" y="106"/>
                  <a:pt x="231" y="103"/>
                  <a:pt x="229" y="103"/>
                </a:cubicBezTo>
                <a:cubicBezTo>
                  <a:pt x="227" y="102"/>
                  <a:pt x="225" y="103"/>
                  <a:pt x="223" y="103"/>
                </a:cubicBezTo>
                <a:cubicBezTo>
                  <a:pt x="220" y="101"/>
                  <a:pt x="217" y="100"/>
                  <a:pt x="215" y="98"/>
                </a:cubicBezTo>
                <a:cubicBezTo>
                  <a:pt x="212" y="95"/>
                  <a:pt x="211" y="92"/>
                  <a:pt x="209" y="89"/>
                </a:cubicBezTo>
                <a:cubicBezTo>
                  <a:pt x="208" y="87"/>
                  <a:pt x="209" y="84"/>
                  <a:pt x="208" y="82"/>
                </a:cubicBezTo>
                <a:cubicBezTo>
                  <a:pt x="207" y="80"/>
                  <a:pt x="205" y="78"/>
                  <a:pt x="204" y="75"/>
                </a:cubicBezTo>
                <a:cubicBezTo>
                  <a:pt x="202" y="71"/>
                  <a:pt x="200" y="67"/>
                  <a:pt x="198" y="62"/>
                </a:cubicBezTo>
                <a:cubicBezTo>
                  <a:pt x="197" y="59"/>
                  <a:pt x="196" y="55"/>
                  <a:pt x="195" y="52"/>
                </a:cubicBezTo>
                <a:cubicBezTo>
                  <a:pt x="194" y="49"/>
                  <a:pt x="192" y="46"/>
                  <a:pt x="190" y="45"/>
                </a:cubicBezTo>
                <a:cubicBezTo>
                  <a:pt x="187" y="44"/>
                  <a:pt x="185" y="44"/>
                  <a:pt x="182" y="44"/>
                </a:cubicBezTo>
                <a:cubicBezTo>
                  <a:pt x="180" y="44"/>
                  <a:pt x="178" y="44"/>
                  <a:pt x="177" y="44"/>
                </a:cubicBezTo>
                <a:cubicBezTo>
                  <a:pt x="175" y="45"/>
                  <a:pt x="174" y="45"/>
                  <a:pt x="173" y="46"/>
                </a:cubicBezTo>
                <a:cubicBezTo>
                  <a:pt x="172" y="47"/>
                  <a:pt x="172" y="48"/>
                  <a:pt x="171" y="49"/>
                </a:cubicBezTo>
                <a:cubicBezTo>
                  <a:pt x="171" y="51"/>
                  <a:pt x="171" y="53"/>
                  <a:pt x="170" y="55"/>
                </a:cubicBezTo>
                <a:cubicBezTo>
                  <a:pt x="170" y="56"/>
                  <a:pt x="168" y="57"/>
                  <a:pt x="167" y="57"/>
                </a:cubicBezTo>
                <a:cubicBezTo>
                  <a:pt x="164" y="56"/>
                  <a:pt x="161" y="53"/>
                  <a:pt x="158" y="52"/>
                </a:cubicBezTo>
                <a:cubicBezTo>
                  <a:pt x="156" y="50"/>
                  <a:pt x="152" y="50"/>
                  <a:pt x="151" y="48"/>
                </a:cubicBezTo>
                <a:cubicBezTo>
                  <a:pt x="148" y="45"/>
                  <a:pt x="148" y="41"/>
                  <a:pt x="146" y="38"/>
                </a:cubicBezTo>
                <a:cubicBezTo>
                  <a:pt x="145" y="35"/>
                  <a:pt x="145" y="32"/>
                  <a:pt x="143" y="30"/>
                </a:cubicBezTo>
                <a:cubicBezTo>
                  <a:pt x="141" y="27"/>
                  <a:pt x="138" y="24"/>
                  <a:pt x="135" y="21"/>
                </a:cubicBezTo>
                <a:cubicBezTo>
                  <a:pt x="133" y="18"/>
                  <a:pt x="132" y="16"/>
                  <a:pt x="131" y="13"/>
                </a:cubicBezTo>
                <a:cubicBezTo>
                  <a:pt x="124" y="13"/>
                  <a:pt x="117" y="13"/>
                  <a:pt x="109" y="13"/>
                </a:cubicBezTo>
                <a:cubicBezTo>
                  <a:pt x="109" y="16"/>
                  <a:pt x="108" y="18"/>
                  <a:pt x="108" y="21"/>
                </a:cubicBezTo>
                <a:cubicBezTo>
                  <a:pt x="97" y="20"/>
                  <a:pt x="86" y="20"/>
                  <a:pt x="74" y="20"/>
                </a:cubicBezTo>
                <a:cubicBezTo>
                  <a:pt x="74" y="20"/>
                  <a:pt x="73" y="20"/>
                  <a:pt x="72" y="20"/>
                </a:cubicBezTo>
                <a:cubicBezTo>
                  <a:pt x="57" y="14"/>
                  <a:pt x="43" y="8"/>
                  <a:pt x="28" y="2"/>
                </a:cubicBezTo>
                <a:cubicBezTo>
                  <a:pt x="28" y="2"/>
                  <a:pt x="28" y="1"/>
                  <a:pt x="28" y="0"/>
                </a:cubicBezTo>
                <a:cubicBezTo>
                  <a:pt x="20" y="0"/>
                  <a:pt x="13" y="0"/>
                  <a:pt x="5" y="0"/>
                </a:cubicBezTo>
                <a:cubicBezTo>
                  <a:pt x="3" y="1"/>
                  <a:pt x="2" y="2"/>
                  <a:pt x="0" y="3"/>
                </a:cubicBezTo>
                <a:cubicBezTo>
                  <a:pt x="1" y="5"/>
                  <a:pt x="3" y="7"/>
                  <a:pt x="3" y="9"/>
                </a:cubicBezTo>
                <a:cubicBezTo>
                  <a:pt x="4" y="11"/>
                  <a:pt x="3" y="13"/>
                  <a:pt x="3" y="15"/>
                </a:cubicBezTo>
                <a:cubicBezTo>
                  <a:pt x="4" y="16"/>
                  <a:pt x="5" y="17"/>
                  <a:pt x="6" y="18"/>
                </a:cubicBezTo>
                <a:cubicBezTo>
                  <a:pt x="6" y="22"/>
                  <a:pt x="5" y="26"/>
                  <a:pt x="6" y="29"/>
                </a:cubicBezTo>
                <a:cubicBezTo>
                  <a:pt x="6" y="30"/>
                  <a:pt x="7" y="31"/>
                  <a:pt x="8" y="32"/>
                </a:cubicBezTo>
                <a:cubicBezTo>
                  <a:pt x="8" y="33"/>
                  <a:pt x="8" y="34"/>
                  <a:pt x="8" y="35"/>
                </a:cubicBezTo>
                <a:cubicBezTo>
                  <a:pt x="8" y="37"/>
                  <a:pt x="10" y="37"/>
                  <a:pt x="10" y="38"/>
                </a:cubicBezTo>
                <a:cubicBezTo>
                  <a:pt x="11" y="40"/>
                  <a:pt x="10" y="42"/>
                  <a:pt x="10" y="45"/>
                </a:cubicBezTo>
                <a:cubicBezTo>
                  <a:pt x="11" y="46"/>
                  <a:pt x="12" y="47"/>
                  <a:pt x="13" y="48"/>
                </a:cubicBezTo>
                <a:cubicBezTo>
                  <a:pt x="15" y="50"/>
                  <a:pt x="18" y="51"/>
                  <a:pt x="20" y="54"/>
                </a:cubicBezTo>
                <a:cubicBezTo>
                  <a:pt x="22" y="57"/>
                  <a:pt x="25" y="60"/>
                  <a:pt x="27" y="64"/>
                </a:cubicBezTo>
                <a:cubicBezTo>
                  <a:pt x="27" y="65"/>
                  <a:pt x="27" y="67"/>
                  <a:pt x="27" y="68"/>
                </a:cubicBezTo>
                <a:cubicBezTo>
                  <a:pt x="26" y="70"/>
                  <a:pt x="24" y="70"/>
                  <a:pt x="24" y="71"/>
                </a:cubicBezTo>
                <a:cubicBezTo>
                  <a:pt x="24" y="73"/>
                  <a:pt x="26" y="73"/>
                  <a:pt x="27" y="74"/>
                </a:cubicBezTo>
                <a:cubicBezTo>
                  <a:pt x="28" y="75"/>
                  <a:pt x="30" y="75"/>
                  <a:pt x="30" y="76"/>
                </a:cubicBezTo>
                <a:cubicBezTo>
                  <a:pt x="29" y="78"/>
                  <a:pt x="27" y="77"/>
                  <a:pt x="25" y="77"/>
                </a:cubicBezTo>
                <a:cubicBezTo>
                  <a:pt x="24" y="76"/>
                  <a:pt x="23" y="75"/>
                  <a:pt x="22" y="74"/>
                </a:cubicBezTo>
                <a:cubicBezTo>
                  <a:pt x="19" y="74"/>
                  <a:pt x="17" y="72"/>
                  <a:pt x="14" y="73"/>
                </a:cubicBezTo>
                <a:cubicBezTo>
                  <a:pt x="13" y="73"/>
                  <a:pt x="15" y="74"/>
                  <a:pt x="16" y="75"/>
                </a:cubicBezTo>
                <a:cubicBezTo>
                  <a:pt x="18" y="77"/>
                  <a:pt x="20" y="79"/>
                  <a:pt x="21" y="81"/>
                </a:cubicBezTo>
                <a:cubicBezTo>
                  <a:pt x="24" y="83"/>
                  <a:pt x="26" y="86"/>
                  <a:pt x="29" y="88"/>
                </a:cubicBezTo>
                <a:cubicBezTo>
                  <a:pt x="30" y="89"/>
                  <a:pt x="31" y="89"/>
                  <a:pt x="33" y="90"/>
                </a:cubicBezTo>
                <a:cubicBezTo>
                  <a:pt x="35" y="90"/>
                  <a:pt x="37" y="88"/>
                  <a:pt x="38" y="89"/>
                </a:cubicBezTo>
                <a:cubicBezTo>
                  <a:pt x="40" y="90"/>
                  <a:pt x="40" y="93"/>
                  <a:pt x="41" y="94"/>
                </a:cubicBezTo>
                <a:cubicBezTo>
                  <a:pt x="42" y="96"/>
                  <a:pt x="43" y="97"/>
                  <a:pt x="45" y="99"/>
                </a:cubicBezTo>
                <a:cubicBezTo>
                  <a:pt x="46" y="101"/>
                  <a:pt x="49" y="104"/>
                  <a:pt x="49" y="107"/>
                </a:cubicBezTo>
                <a:cubicBezTo>
                  <a:pt x="49" y="110"/>
                  <a:pt x="46" y="113"/>
                  <a:pt x="46" y="116"/>
                </a:cubicBezTo>
                <a:cubicBezTo>
                  <a:pt x="45" y="118"/>
                  <a:pt x="45" y="120"/>
                  <a:pt x="46" y="121"/>
                </a:cubicBezTo>
                <a:cubicBezTo>
                  <a:pt x="46" y="122"/>
                  <a:pt x="48" y="121"/>
                  <a:pt x="49" y="121"/>
                </a:cubicBezTo>
                <a:cubicBezTo>
                  <a:pt x="50" y="122"/>
                  <a:pt x="50" y="124"/>
                  <a:pt x="52" y="125"/>
                </a:cubicBezTo>
                <a:cubicBezTo>
                  <a:pt x="54" y="127"/>
                  <a:pt x="57" y="129"/>
                  <a:pt x="60" y="131"/>
                </a:cubicBezTo>
                <a:cubicBezTo>
                  <a:pt x="63" y="133"/>
                  <a:pt x="65" y="136"/>
                  <a:pt x="68" y="139"/>
                </a:cubicBezTo>
                <a:cubicBezTo>
                  <a:pt x="69" y="141"/>
                  <a:pt x="70" y="144"/>
                  <a:pt x="70" y="146"/>
                </a:cubicBezTo>
                <a:cubicBezTo>
                  <a:pt x="71" y="148"/>
                  <a:pt x="69" y="152"/>
                  <a:pt x="70" y="151"/>
                </a:cubicBezTo>
                <a:cubicBezTo>
                  <a:pt x="74" y="150"/>
                  <a:pt x="77" y="147"/>
                  <a:pt x="79" y="143"/>
                </a:cubicBezTo>
                <a:cubicBezTo>
                  <a:pt x="79" y="142"/>
                  <a:pt x="76" y="142"/>
                  <a:pt x="75" y="140"/>
                </a:cubicBezTo>
                <a:cubicBezTo>
                  <a:pt x="75" y="139"/>
                  <a:pt x="76" y="138"/>
                  <a:pt x="75" y="137"/>
                </a:cubicBezTo>
                <a:cubicBezTo>
                  <a:pt x="74" y="134"/>
                  <a:pt x="72" y="131"/>
                  <a:pt x="70" y="129"/>
                </a:cubicBezTo>
                <a:cubicBezTo>
                  <a:pt x="70" y="128"/>
                  <a:pt x="70" y="132"/>
                  <a:pt x="69" y="131"/>
                </a:cubicBezTo>
                <a:cubicBezTo>
                  <a:pt x="68" y="131"/>
                  <a:pt x="68" y="129"/>
                  <a:pt x="67" y="128"/>
                </a:cubicBezTo>
                <a:cubicBezTo>
                  <a:pt x="66" y="126"/>
                  <a:pt x="66" y="123"/>
                  <a:pt x="65" y="121"/>
                </a:cubicBezTo>
                <a:cubicBezTo>
                  <a:pt x="63" y="116"/>
                  <a:pt x="60" y="111"/>
                  <a:pt x="59" y="106"/>
                </a:cubicBezTo>
                <a:cubicBezTo>
                  <a:pt x="59" y="104"/>
                  <a:pt x="61" y="101"/>
                  <a:pt x="61" y="99"/>
                </a:cubicBezTo>
                <a:cubicBezTo>
                  <a:pt x="60" y="96"/>
                  <a:pt x="58" y="92"/>
                  <a:pt x="56" y="90"/>
                </a:cubicBezTo>
                <a:cubicBezTo>
                  <a:pt x="55" y="89"/>
                  <a:pt x="55" y="94"/>
                  <a:pt x="54" y="93"/>
                </a:cubicBezTo>
                <a:cubicBezTo>
                  <a:pt x="52" y="90"/>
                  <a:pt x="52" y="86"/>
                  <a:pt x="51" y="84"/>
                </a:cubicBezTo>
                <a:cubicBezTo>
                  <a:pt x="49" y="81"/>
                  <a:pt x="46" y="79"/>
                  <a:pt x="45" y="76"/>
                </a:cubicBezTo>
                <a:cubicBezTo>
                  <a:pt x="44" y="73"/>
                  <a:pt x="44" y="70"/>
                  <a:pt x="43" y="67"/>
                </a:cubicBezTo>
                <a:cubicBezTo>
                  <a:pt x="42" y="65"/>
                  <a:pt x="40" y="63"/>
                  <a:pt x="39" y="62"/>
                </a:cubicBezTo>
                <a:cubicBezTo>
                  <a:pt x="38" y="61"/>
                  <a:pt x="37" y="61"/>
                  <a:pt x="36" y="60"/>
                </a:cubicBezTo>
                <a:cubicBezTo>
                  <a:pt x="35" y="57"/>
                  <a:pt x="36" y="53"/>
                  <a:pt x="34" y="50"/>
                </a:cubicBezTo>
                <a:cubicBezTo>
                  <a:pt x="32" y="47"/>
                  <a:pt x="27" y="46"/>
                  <a:pt x="25" y="42"/>
                </a:cubicBezTo>
                <a:cubicBezTo>
                  <a:pt x="23" y="39"/>
                  <a:pt x="25" y="36"/>
                  <a:pt x="25" y="32"/>
                </a:cubicBezTo>
                <a:cubicBezTo>
                  <a:pt x="25" y="30"/>
                  <a:pt x="23" y="28"/>
                  <a:pt x="23" y="26"/>
                </a:cubicBezTo>
                <a:cubicBezTo>
                  <a:pt x="23" y="22"/>
                  <a:pt x="22" y="17"/>
                  <a:pt x="26" y="15"/>
                </a:cubicBezTo>
                <a:cubicBezTo>
                  <a:pt x="29" y="13"/>
                  <a:pt x="32" y="18"/>
                  <a:pt x="35" y="19"/>
                </a:cubicBezTo>
                <a:cubicBezTo>
                  <a:pt x="37" y="19"/>
                  <a:pt x="38" y="17"/>
                  <a:pt x="39" y="18"/>
                </a:cubicBezTo>
                <a:cubicBezTo>
                  <a:pt x="40" y="19"/>
                  <a:pt x="38" y="21"/>
                  <a:pt x="39" y="22"/>
                </a:cubicBezTo>
                <a:cubicBezTo>
                  <a:pt x="40" y="23"/>
                  <a:pt x="43" y="21"/>
                  <a:pt x="44" y="22"/>
                </a:cubicBezTo>
                <a:cubicBezTo>
                  <a:pt x="45" y="24"/>
                  <a:pt x="43" y="27"/>
                  <a:pt x="44" y="30"/>
                </a:cubicBezTo>
                <a:cubicBezTo>
                  <a:pt x="44" y="33"/>
                  <a:pt x="45" y="36"/>
                  <a:pt x="46" y="39"/>
                </a:cubicBezTo>
                <a:cubicBezTo>
                  <a:pt x="47" y="43"/>
                  <a:pt x="50" y="46"/>
                  <a:pt x="51" y="49"/>
                </a:cubicBezTo>
                <a:cubicBezTo>
                  <a:pt x="52" y="51"/>
                  <a:pt x="50" y="54"/>
                  <a:pt x="51" y="56"/>
                </a:cubicBezTo>
                <a:cubicBezTo>
                  <a:pt x="52" y="59"/>
                  <a:pt x="55" y="61"/>
                  <a:pt x="58" y="64"/>
                </a:cubicBezTo>
                <a:cubicBezTo>
                  <a:pt x="60" y="67"/>
                  <a:pt x="62" y="70"/>
                  <a:pt x="65" y="73"/>
                </a:cubicBezTo>
                <a:cubicBezTo>
                  <a:pt x="67" y="74"/>
                  <a:pt x="70" y="72"/>
                  <a:pt x="72" y="74"/>
                </a:cubicBezTo>
                <a:cubicBezTo>
                  <a:pt x="73" y="75"/>
                  <a:pt x="71" y="77"/>
                  <a:pt x="71" y="78"/>
                </a:cubicBezTo>
                <a:cubicBezTo>
                  <a:pt x="71" y="80"/>
                  <a:pt x="71" y="82"/>
                  <a:pt x="72" y="84"/>
                </a:cubicBezTo>
                <a:cubicBezTo>
                  <a:pt x="72" y="85"/>
                  <a:pt x="73" y="85"/>
                  <a:pt x="74" y="85"/>
                </a:cubicBezTo>
                <a:cubicBezTo>
                  <a:pt x="75" y="85"/>
                  <a:pt x="77" y="83"/>
                  <a:pt x="77" y="84"/>
                </a:cubicBezTo>
                <a:cubicBezTo>
                  <a:pt x="79" y="86"/>
                  <a:pt x="77" y="89"/>
                  <a:pt x="79" y="91"/>
                </a:cubicBezTo>
                <a:cubicBezTo>
                  <a:pt x="79" y="92"/>
                  <a:pt x="82" y="90"/>
                  <a:pt x="83" y="91"/>
                </a:cubicBezTo>
                <a:cubicBezTo>
                  <a:pt x="84" y="92"/>
                  <a:pt x="84" y="93"/>
                  <a:pt x="84" y="94"/>
                </a:cubicBezTo>
                <a:cubicBezTo>
                  <a:pt x="85" y="96"/>
                  <a:pt x="86" y="97"/>
                  <a:pt x="86" y="99"/>
                </a:cubicBezTo>
                <a:cubicBezTo>
                  <a:pt x="86" y="100"/>
                  <a:pt x="84" y="100"/>
                  <a:pt x="83" y="101"/>
                </a:cubicBezTo>
                <a:cubicBezTo>
                  <a:pt x="83" y="102"/>
                  <a:pt x="82" y="105"/>
                  <a:pt x="83" y="107"/>
                </a:cubicBezTo>
                <a:cubicBezTo>
                  <a:pt x="83" y="108"/>
                  <a:pt x="86" y="105"/>
                  <a:pt x="87" y="106"/>
                </a:cubicBezTo>
                <a:cubicBezTo>
                  <a:pt x="89" y="107"/>
                  <a:pt x="89" y="111"/>
                  <a:pt x="91" y="112"/>
                </a:cubicBezTo>
                <a:cubicBezTo>
                  <a:pt x="93" y="114"/>
                  <a:pt x="96" y="113"/>
                  <a:pt x="98" y="115"/>
                </a:cubicBezTo>
                <a:cubicBezTo>
                  <a:pt x="99" y="116"/>
                  <a:pt x="98" y="119"/>
                  <a:pt x="99" y="121"/>
                </a:cubicBezTo>
                <a:cubicBezTo>
                  <a:pt x="100" y="123"/>
                  <a:pt x="102" y="125"/>
                  <a:pt x="104" y="127"/>
                </a:cubicBezTo>
                <a:cubicBezTo>
                  <a:pt x="106" y="129"/>
                  <a:pt x="107" y="131"/>
                  <a:pt x="108" y="133"/>
                </a:cubicBezTo>
                <a:cubicBezTo>
                  <a:pt x="110" y="136"/>
                  <a:pt x="113" y="140"/>
                  <a:pt x="115" y="143"/>
                </a:cubicBezTo>
                <a:cubicBezTo>
                  <a:pt x="118" y="148"/>
                  <a:pt x="122" y="152"/>
                  <a:pt x="125" y="157"/>
                </a:cubicBezTo>
                <a:cubicBezTo>
                  <a:pt x="127" y="161"/>
                  <a:pt x="128" y="166"/>
                  <a:pt x="129" y="170"/>
                </a:cubicBezTo>
                <a:cubicBezTo>
                  <a:pt x="129" y="172"/>
                  <a:pt x="129" y="174"/>
                  <a:pt x="129" y="175"/>
                </a:cubicBezTo>
                <a:cubicBezTo>
                  <a:pt x="127" y="177"/>
                  <a:pt x="124" y="178"/>
                  <a:pt x="123" y="181"/>
                </a:cubicBezTo>
                <a:cubicBezTo>
                  <a:pt x="123" y="182"/>
                  <a:pt x="126" y="181"/>
                  <a:pt x="127" y="183"/>
                </a:cubicBezTo>
                <a:cubicBezTo>
                  <a:pt x="127" y="184"/>
                  <a:pt x="125" y="185"/>
                  <a:pt x="125" y="185"/>
                </a:cubicBezTo>
                <a:cubicBezTo>
                  <a:pt x="124" y="187"/>
                  <a:pt x="121" y="187"/>
                  <a:pt x="122" y="189"/>
                </a:cubicBezTo>
                <a:cubicBezTo>
                  <a:pt x="122" y="193"/>
                  <a:pt x="125" y="196"/>
                  <a:pt x="127" y="199"/>
                </a:cubicBezTo>
                <a:cubicBezTo>
                  <a:pt x="129" y="201"/>
                  <a:pt x="132" y="204"/>
                  <a:pt x="135" y="206"/>
                </a:cubicBezTo>
                <a:cubicBezTo>
                  <a:pt x="137" y="207"/>
                  <a:pt x="140" y="207"/>
                  <a:pt x="142" y="209"/>
                </a:cubicBezTo>
                <a:cubicBezTo>
                  <a:pt x="145" y="211"/>
                  <a:pt x="146" y="215"/>
                  <a:pt x="150" y="217"/>
                </a:cubicBezTo>
                <a:cubicBezTo>
                  <a:pt x="154" y="220"/>
                  <a:pt x="161" y="219"/>
                  <a:pt x="165" y="222"/>
                </a:cubicBezTo>
                <a:cubicBezTo>
                  <a:pt x="169" y="224"/>
                  <a:pt x="171" y="228"/>
                  <a:pt x="174" y="230"/>
                </a:cubicBezTo>
                <a:cubicBezTo>
                  <a:pt x="180" y="234"/>
                  <a:pt x="187" y="238"/>
                  <a:pt x="194" y="240"/>
                </a:cubicBezTo>
                <a:cubicBezTo>
                  <a:pt x="197" y="242"/>
                  <a:pt x="200" y="241"/>
                  <a:pt x="203" y="242"/>
                </a:cubicBezTo>
                <a:cubicBezTo>
                  <a:pt x="206" y="242"/>
                  <a:pt x="208" y="245"/>
                  <a:pt x="210" y="246"/>
                </a:cubicBezTo>
                <a:cubicBezTo>
                  <a:pt x="213" y="248"/>
                  <a:pt x="215" y="251"/>
                  <a:pt x="219" y="252"/>
                </a:cubicBezTo>
                <a:cubicBezTo>
                  <a:pt x="223" y="254"/>
                  <a:pt x="228" y="256"/>
                  <a:pt x="233" y="257"/>
                </a:cubicBezTo>
                <a:cubicBezTo>
                  <a:pt x="235" y="258"/>
                  <a:pt x="238" y="258"/>
                  <a:pt x="241" y="257"/>
                </a:cubicBezTo>
                <a:cubicBezTo>
                  <a:pt x="244" y="255"/>
                  <a:pt x="247" y="252"/>
                  <a:pt x="251" y="250"/>
                </a:cubicBezTo>
                <a:cubicBezTo>
                  <a:pt x="252" y="249"/>
                  <a:pt x="252" y="248"/>
                  <a:pt x="253" y="248"/>
                </a:cubicBezTo>
                <a:cubicBezTo>
                  <a:pt x="255" y="248"/>
                  <a:pt x="256" y="249"/>
                  <a:pt x="258" y="250"/>
                </a:cubicBezTo>
                <a:cubicBezTo>
                  <a:pt x="258" y="250"/>
                  <a:pt x="259" y="249"/>
                  <a:pt x="259" y="250"/>
                </a:cubicBezTo>
                <a:cubicBezTo>
                  <a:pt x="262" y="250"/>
                  <a:pt x="265" y="251"/>
                  <a:pt x="267" y="253"/>
                </a:cubicBezTo>
                <a:cubicBezTo>
                  <a:pt x="270" y="256"/>
                  <a:pt x="272" y="260"/>
                  <a:pt x="275" y="264"/>
                </a:cubicBezTo>
                <a:cubicBezTo>
                  <a:pt x="278" y="267"/>
                  <a:pt x="283" y="271"/>
                  <a:pt x="286" y="274"/>
                </a:cubicBezTo>
                <a:cubicBezTo>
                  <a:pt x="286" y="273"/>
                  <a:pt x="287" y="271"/>
                  <a:pt x="288" y="270"/>
                </a:cubicBezTo>
                <a:cubicBezTo>
                  <a:pt x="288" y="268"/>
                  <a:pt x="287" y="267"/>
                  <a:pt x="287" y="265"/>
                </a:cubicBezTo>
                <a:cubicBezTo>
                  <a:pt x="289" y="261"/>
                  <a:pt x="291" y="257"/>
                  <a:pt x="293" y="252"/>
                </a:cubicBezTo>
                <a:cubicBezTo>
                  <a:pt x="298" y="252"/>
                  <a:pt x="304" y="253"/>
                  <a:pt x="309" y="253"/>
                </a:cubicBezTo>
                <a:cubicBezTo>
                  <a:pt x="309" y="251"/>
                  <a:pt x="310" y="248"/>
                  <a:pt x="308" y="246"/>
                </a:cubicBezTo>
                <a:cubicBezTo>
                  <a:pt x="307" y="246"/>
                  <a:pt x="308" y="244"/>
                  <a:pt x="307" y="243"/>
                </a:cubicBezTo>
                <a:cubicBezTo>
                  <a:pt x="306" y="242"/>
                  <a:pt x="304" y="243"/>
                  <a:pt x="303" y="242"/>
                </a:cubicBezTo>
                <a:cubicBezTo>
                  <a:pt x="301" y="241"/>
                  <a:pt x="298" y="239"/>
                  <a:pt x="298" y="237"/>
                </a:cubicBezTo>
                <a:cubicBezTo>
                  <a:pt x="298" y="236"/>
                  <a:pt x="302" y="238"/>
                  <a:pt x="303" y="236"/>
                </a:cubicBezTo>
                <a:cubicBezTo>
                  <a:pt x="305" y="234"/>
                  <a:pt x="304" y="231"/>
                  <a:pt x="304" y="228"/>
                </a:cubicBezTo>
                <a:cubicBezTo>
                  <a:pt x="312" y="227"/>
                  <a:pt x="320" y="228"/>
                  <a:pt x="328" y="227"/>
                </a:cubicBezTo>
                <a:cubicBezTo>
                  <a:pt x="329" y="226"/>
                  <a:pt x="329" y="225"/>
                  <a:pt x="330" y="225"/>
                </a:cubicBezTo>
                <a:cubicBezTo>
                  <a:pt x="331" y="224"/>
                  <a:pt x="332" y="227"/>
                  <a:pt x="333" y="226"/>
                </a:cubicBezTo>
                <a:cubicBezTo>
                  <a:pt x="335" y="225"/>
                  <a:pt x="335" y="223"/>
                  <a:pt x="335" y="221"/>
                </a:cubicBezTo>
                <a:cubicBezTo>
                  <a:pt x="336" y="220"/>
                  <a:pt x="338" y="218"/>
                  <a:pt x="340" y="217"/>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20" name="Google Shape;1820;p212"/>
          <p:cNvSpPr/>
          <p:nvPr/>
        </p:nvSpPr>
        <p:spPr>
          <a:xfrm>
            <a:off x="2692808" y="3107411"/>
            <a:ext cx="26527" cy="60101"/>
          </a:xfrm>
          <a:custGeom>
            <a:avLst/>
            <a:gdLst/>
            <a:ahLst/>
            <a:cxnLst/>
            <a:rect l="l" t="t" r="r" b="b"/>
            <a:pathLst>
              <a:path w="17" h="36" extrusionOk="0">
                <a:moveTo>
                  <a:pt x="5" y="36"/>
                </a:moveTo>
                <a:cubicBezTo>
                  <a:pt x="6" y="35"/>
                  <a:pt x="7" y="32"/>
                  <a:pt x="8" y="31"/>
                </a:cubicBezTo>
                <a:cubicBezTo>
                  <a:pt x="9" y="29"/>
                  <a:pt x="12" y="29"/>
                  <a:pt x="13" y="27"/>
                </a:cubicBezTo>
                <a:cubicBezTo>
                  <a:pt x="14" y="24"/>
                  <a:pt x="12" y="21"/>
                  <a:pt x="13" y="17"/>
                </a:cubicBezTo>
                <a:cubicBezTo>
                  <a:pt x="13" y="15"/>
                  <a:pt x="13" y="13"/>
                  <a:pt x="14" y="11"/>
                </a:cubicBezTo>
                <a:cubicBezTo>
                  <a:pt x="15" y="8"/>
                  <a:pt x="17" y="5"/>
                  <a:pt x="17" y="2"/>
                </a:cubicBezTo>
                <a:cubicBezTo>
                  <a:pt x="17" y="1"/>
                  <a:pt x="15" y="4"/>
                  <a:pt x="13" y="3"/>
                </a:cubicBezTo>
                <a:cubicBezTo>
                  <a:pt x="13" y="3"/>
                  <a:pt x="14" y="1"/>
                  <a:pt x="14" y="0"/>
                </a:cubicBezTo>
                <a:cubicBezTo>
                  <a:pt x="12" y="1"/>
                  <a:pt x="10" y="3"/>
                  <a:pt x="9" y="4"/>
                </a:cubicBezTo>
                <a:cubicBezTo>
                  <a:pt x="9" y="6"/>
                  <a:pt x="9" y="8"/>
                  <a:pt x="7" y="9"/>
                </a:cubicBezTo>
                <a:cubicBezTo>
                  <a:pt x="6" y="10"/>
                  <a:pt x="5" y="7"/>
                  <a:pt x="4" y="8"/>
                </a:cubicBezTo>
                <a:cubicBezTo>
                  <a:pt x="3" y="8"/>
                  <a:pt x="3" y="9"/>
                  <a:pt x="2" y="10"/>
                </a:cubicBezTo>
                <a:cubicBezTo>
                  <a:pt x="2" y="14"/>
                  <a:pt x="2" y="16"/>
                  <a:pt x="3" y="20"/>
                </a:cubicBezTo>
                <a:cubicBezTo>
                  <a:pt x="2" y="25"/>
                  <a:pt x="1" y="31"/>
                  <a:pt x="0" y="36"/>
                </a:cubicBezTo>
                <a:cubicBezTo>
                  <a:pt x="2" y="36"/>
                  <a:pt x="3" y="36"/>
                  <a:pt x="5" y="36"/>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21" name="Google Shape;1821;p212"/>
          <p:cNvSpPr/>
          <p:nvPr/>
        </p:nvSpPr>
        <p:spPr>
          <a:xfrm>
            <a:off x="2629142" y="3124184"/>
            <a:ext cx="83561" cy="96440"/>
          </a:xfrm>
          <a:custGeom>
            <a:avLst/>
            <a:gdLst/>
            <a:ahLst/>
            <a:cxnLst/>
            <a:rect l="l" t="t" r="r" b="b"/>
            <a:pathLst>
              <a:path w="53" h="58" extrusionOk="0">
                <a:moveTo>
                  <a:pt x="40" y="47"/>
                </a:moveTo>
                <a:cubicBezTo>
                  <a:pt x="40" y="45"/>
                  <a:pt x="40" y="43"/>
                  <a:pt x="40" y="41"/>
                </a:cubicBezTo>
                <a:cubicBezTo>
                  <a:pt x="41" y="40"/>
                  <a:pt x="43" y="39"/>
                  <a:pt x="45" y="38"/>
                </a:cubicBezTo>
                <a:cubicBezTo>
                  <a:pt x="47" y="36"/>
                  <a:pt x="50" y="35"/>
                  <a:pt x="52" y="33"/>
                </a:cubicBezTo>
                <a:cubicBezTo>
                  <a:pt x="53" y="33"/>
                  <a:pt x="52" y="31"/>
                  <a:pt x="53" y="30"/>
                </a:cubicBezTo>
                <a:cubicBezTo>
                  <a:pt x="51" y="30"/>
                  <a:pt x="50" y="29"/>
                  <a:pt x="49" y="28"/>
                </a:cubicBezTo>
                <a:cubicBezTo>
                  <a:pt x="47" y="28"/>
                  <a:pt x="46" y="27"/>
                  <a:pt x="45" y="26"/>
                </a:cubicBezTo>
                <a:cubicBezTo>
                  <a:pt x="43" y="26"/>
                  <a:pt x="42" y="26"/>
                  <a:pt x="40" y="26"/>
                </a:cubicBezTo>
                <a:cubicBezTo>
                  <a:pt x="41" y="21"/>
                  <a:pt x="42" y="15"/>
                  <a:pt x="43" y="10"/>
                </a:cubicBezTo>
                <a:cubicBezTo>
                  <a:pt x="42" y="6"/>
                  <a:pt x="42" y="4"/>
                  <a:pt x="42" y="0"/>
                </a:cubicBezTo>
                <a:cubicBezTo>
                  <a:pt x="34" y="1"/>
                  <a:pt x="26" y="0"/>
                  <a:pt x="18" y="1"/>
                </a:cubicBezTo>
                <a:cubicBezTo>
                  <a:pt x="18" y="4"/>
                  <a:pt x="19" y="7"/>
                  <a:pt x="17" y="9"/>
                </a:cubicBezTo>
                <a:cubicBezTo>
                  <a:pt x="16" y="11"/>
                  <a:pt x="12" y="9"/>
                  <a:pt x="12" y="10"/>
                </a:cubicBezTo>
                <a:cubicBezTo>
                  <a:pt x="12" y="12"/>
                  <a:pt x="15" y="14"/>
                  <a:pt x="17" y="15"/>
                </a:cubicBezTo>
                <a:cubicBezTo>
                  <a:pt x="18" y="16"/>
                  <a:pt x="20" y="15"/>
                  <a:pt x="21" y="16"/>
                </a:cubicBezTo>
                <a:cubicBezTo>
                  <a:pt x="22" y="17"/>
                  <a:pt x="21" y="19"/>
                  <a:pt x="22" y="19"/>
                </a:cubicBezTo>
                <a:cubicBezTo>
                  <a:pt x="24" y="21"/>
                  <a:pt x="23" y="24"/>
                  <a:pt x="23" y="26"/>
                </a:cubicBezTo>
                <a:cubicBezTo>
                  <a:pt x="18" y="26"/>
                  <a:pt x="12" y="25"/>
                  <a:pt x="7" y="25"/>
                </a:cubicBezTo>
                <a:cubicBezTo>
                  <a:pt x="5" y="30"/>
                  <a:pt x="3" y="34"/>
                  <a:pt x="1" y="38"/>
                </a:cubicBezTo>
                <a:cubicBezTo>
                  <a:pt x="1" y="40"/>
                  <a:pt x="2" y="41"/>
                  <a:pt x="2" y="43"/>
                </a:cubicBezTo>
                <a:cubicBezTo>
                  <a:pt x="1" y="44"/>
                  <a:pt x="0" y="46"/>
                  <a:pt x="0" y="47"/>
                </a:cubicBezTo>
                <a:cubicBezTo>
                  <a:pt x="1" y="48"/>
                  <a:pt x="2" y="50"/>
                  <a:pt x="4" y="51"/>
                </a:cubicBezTo>
                <a:cubicBezTo>
                  <a:pt x="6" y="53"/>
                  <a:pt x="8" y="54"/>
                  <a:pt x="10" y="55"/>
                </a:cubicBezTo>
                <a:cubicBezTo>
                  <a:pt x="13" y="56"/>
                  <a:pt x="16" y="57"/>
                  <a:pt x="19" y="57"/>
                </a:cubicBezTo>
                <a:cubicBezTo>
                  <a:pt x="21" y="58"/>
                  <a:pt x="23" y="58"/>
                  <a:pt x="25" y="58"/>
                </a:cubicBezTo>
                <a:cubicBezTo>
                  <a:pt x="27" y="57"/>
                  <a:pt x="28" y="56"/>
                  <a:pt x="29" y="55"/>
                </a:cubicBezTo>
                <a:cubicBezTo>
                  <a:pt x="30" y="55"/>
                  <a:pt x="31" y="56"/>
                  <a:pt x="32" y="55"/>
                </a:cubicBezTo>
                <a:cubicBezTo>
                  <a:pt x="33" y="53"/>
                  <a:pt x="32" y="50"/>
                  <a:pt x="34" y="48"/>
                </a:cubicBezTo>
                <a:cubicBezTo>
                  <a:pt x="34" y="47"/>
                  <a:pt x="36" y="47"/>
                  <a:pt x="38" y="47"/>
                </a:cubicBezTo>
                <a:cubicBezTo>
                  <a:pt x="38" y="47"/>
                  <a:pt x="39" y="47"/>
                  <a:pt x="40" y="47"/>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22" name="Google Shape;1822;p212"/>
          <p:cNvSpPr/>
          <p:nvPr/>
        </p:nvSpPr>
        <p:spPr>
          <a:xfrm>
            <a:off x="2668933" y="3202453"/>
            <a:ext cx="51729" cy="36340"/>
          </a:xfrm>
          <a:custGeom>
            <a:avLst/>
            <a:gdLst/>
            <a:ahLst/>
            <a:cxnLst/>
            <a:rect l="l" t="t" r="r" b="b"/>
            <a:pathLst>
              <a:path w="33" h="22" extrusionOk="0">
                <a:moveTo>
                  <a:pt x="32" y="17"/>
                </a:moveTo>
                <a:cubicBezTo>
                  <a:pt x="32" y="15"/>
                  <a:pt x="33" y="14"/>
                  <a:pt x="32" y="12"/>
                </a:cubicBezTo>
                <a:cubicBezTo>
                  <a:pt x="32" y="10"/>
                  <a:pt x="31" y="10"/>
                  <a:pt x="30" y="9"/>
                </a:cubicBezTo>
                <a:cubicBezTo>
                  <a:pt x="28" y="9"/>
                  <a:pt x="26" y="11"/>
                  <a:pt x="24" y="10"/>
                </a:cubicBezTo>
                <a:cubicBezTo>
                  <a:pt x="23" y="9"/>
                  <a:pt x="25" y="7"/>
                  <a:pt x="24" y="6"/>
                </a:cubicBezTo>
                <a:cubicBezTo>
                  <a:pt x="23" y="5"/>
                  <a:pt x="21" y="5"/>
                  <a:pt x="20" y="5"/>
                </a:cubicBezTo>
                <a:cubicBezTo>
                  <a:pt x="19" y="4"/>
                  <a:pt x="18" y="4"/>
                  <a:pt x="17" y="3"/>
                </a:cubicBezTo>
                <a:cubicBezTo>
                  <a:pt x="16" y="2"/>
                  <a:pt x="15" y="1"/>
                  <a:pt x="15" y="0"/>
                </a:cubicBezTo>
                <a:cubicBezTo>
                  <a:pt x="14" y="0"/>
                  <a:pt x="13" y="0"/>
                  <a:pt x="13" y="0"/>
                </a:cubicBezTo>
                <a:cubicBezTo>
                  <a:pt x="11" y="0"/>
                  <a:pt x="9" y="0"/>
                  <a:pt x="9" y="1"/>
                </a:cubicBezTo>
                <a:cubicBezTo>
                  <a:pt x="7" y="3"/>
                  <a:pt x="8" y="6"/>
                  <a:pt x="7" y="8"/>
                </a:cubicBezTo>
                <a:cubicBezTo>
                  <a:pt x="6" y="9"/>
                  <a:pt x="5" y="8"/>
                  <a:pt x="4" y="8"/>
                </a:cubicBezTo>
                <a:cubicBezTo>
                  <a:pt x="3" y="9"/>
                  <a:pt x="2" y="10"/>
                  <a:pt x="0" y="11"/>
                </a:cubicBezTo>
                <a:cubicBezTo>
                  <a:pt x="2" y="12"/>
                  <a:pt x="4" y="12"/>
                  <a:pt x="5" y="13"/>
                </a:cubicBezTo>
                <a:cubicBezTo>
                  <a:pt x="6" y="13"/>
                  <a:pt x="6" y="15"/>
                  <a:pt x="7" y="16"/>
                </a:cubicBezTo>
                <a:cubicBezTo>
                  <a:pt x="9" y="17"/>
                  <a:pt x="12" y="16"/>
                  <a:pt x="14" y="17"/>
                </a:cubicBezTo>
                <a:cubicBezTo>
                  <a:pt x="15" y="17"/>
                  <a:pt x="15" y="19"/>
                  <a:pt x="16" y="19"/>
                </a:cubicBezTo>
                <a:cubicBezTo>
                  <a:pt x="18" y="19"/>
                  <a:pt x="20" y="17"/>
                  <a:pt x="22" y="18"/>
                </a:cubicBezTo>
                <a:cubicBezTo>
                  <a:pt x="24" y="18"/>
                  <a:pt x="24" y="21"/>
                  <a:pt x="26" y="21"/>
                </a:cubicBezTo>
                <a:cubicBezTo>
                  <a:pt x="27" y="22"/>
                  <a:pt x="29" y="22"/>
                  <a:pt x="29" y="21"/>
                </a:cubicBezTo>
                <a:cubicBezTo>
                  <a:pt x="30" y="20"/>
                  <a:pt x="29" y="18"/>
                  <a:pt x="30" y="18"/>
                </a:cubicBezTo>
                <a:cubicBezTo>
                  <a:pt x="30" y="17"/>
                  <a:pt x="31" y="17"/>
                  <a:pt x="32" y="17"/>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23" name="Google Shape;1823;p212"/>
          <p:cNvSpPr/>
          <p:nvPr/>
        </p:nvSpPr>
        <p:spPr>
          <a:xfrm>
            <a:off x="2692808" y="3168910"/>
            <a:ext cx="119374" cy="74078"/>
          </a:xfrm>
          <a:custGeom>
            <a:avLst/>
            <a:gdLst/>
            <a:ahLst/>
            <a:cxnLst/>
            <a:rect l="l" t="t" r="r" b="b"/>
            <a:pathLst>
              <a:path w="75" h="44" extrusionOk="0">
                <a:moveTo>
                  <a:pt x="17" y="37"/>
                </a:moveTo>
                <a:cubicBezTo>
                  <a:pt x="17" y="35"/>
                  <a:pt x="18" y="34"/>
                  <a:pt x="17" y="32"/>
                </a:cubicBezTo>
                <a:cubicBezTo>
                  <a:pt x="17" y="30"/>
                  <a:pt x="16" y="30"/>
                  <a:pt x="15" y="29"/>
                </a:cubicBezTo>
                <a:cubicBezTo>
                  <a:pt x="13" y="29"/>
                  <a:pt x="11" y="31"/>
                  <a:pt x="9" y="30"/>
                </a:cubicBezTo>
                <a:cubicBezTo>
                  <a:pt x="8" y="29"/>
                  <a:pt x="10" y="27"/>
                  <a:pt x="9" y="26"/>
                </a:cubicBezTo>
                <a:cubicBezTo>
                  <a:pt x="8" y="25"/>
                  <a:pt x="6" y="25"/>
                  <a:pt x="5" y="25"/>
                </a:cubicBezTo>
                <a:cubicBezTo>
                  <a:pt x="4" y="24"/>
                  <a:pt x="3" y="24"/>
                  <a:pt x="2" y="23"/>
                </a:cubicBezTo>
                <a:cubicBezTo>
                  <a:pt x="1" y="22"/>
                  <a:pt x="0" y="21"/>
                  <a:pt x="0" y="20"/>
                </a:cubicBezTo>
                <a:cubicBezTo>
                  <a:pt x="0" y="18"/>
                  <a:pt x="0" y="16"/>
                  <a:pt x="0" y="14"/>
                </a:cubicBezTo>
                <a:cubicBezTo>
                  <a:pt x="1" y="13"/>
                  <a:pt x="3" y="12"/>
                  <a:pt x="5" y="11"/>
                </a:cubicBezTo>
                <a:cubicBezTo>
                  <a:pt x="7" y="9"/>
                  <a:pt x="10" y="8"/>
                  <a:pt x="12" y="6"/>
                </a:cubicBezTo>
                <a:cubicBezTo>
                  <a:pt x="13" y="6"/>
                  <a:pt x="12" y="4"/>
                  <a:pt x="13" y="3"/>
                </a:cubicBezTo>
                <a:cubicBezTo>
                  <a:pt x="14" y="2"/>
                  <a:pt x="16" y="1"/>
                  <a:pt x="18" y="0"/>
                </a:cubicBezTo>
                <a:cubicBezTo>
                  <a:pt x="20" y="0"/>
                  <a:pt x="21" y="0"/>
                  <a:pt x="23" y="1"/>
                </a:cubicBezTo>
                <a:cubicBezTo>
                  <a:pt x="24" y="1"/>
                  <a:pt x="24" y="3"/>
                  <a:pt x="25" y="3"/>
                </a:cubicBezTo>
                <a:cubicBezTo>
                  <a:pt x="28" y="4"/>
                  <a:pt x="31" y="4"/>
                  <a:pt x="34" y="3"/>
                </a:cubicBezTo>
                <a:cubicBezTo>
                  <a:pt x="37" y="3"/>
                  <a:pt x="39" y="1"/>
                  <a:pt x="41" y="0"/>
                </a:cubicBezTo>
                <a:cubicBezTo>
                  <a:pt x="43" y="0"/>
                  <a:pt x="44" y="0"/>
                  <a:pt x="45" y="0"/>
                </a:cubicBezTo>
                <a:cubicBezTo>
                  <a:pt x="48" y="0"/>
                  <a:pt x="51" y="0"/>
                  <a:pt x="53" y="1"/>
                </a:cubicBezTo>
                <a:cubicBezTo>
                  <a:pt x="55" y="1"/>
                  <a:pt x="57" y="2"/>
                  <a:pt x="59" y="2"/>
                </a:cubicBezTo>
                <a:cubicBezTo>
                  <a:pt x="60" y="2"/>
                  <a:pt x="62" y="1"/>
                  <a:pt x="63" y="2"/>
                </a:cubicBezTo>
                <a:cubicBezTo>
                  <a:pt x="65" y="2"/>
                  <a:pt x="66" y="4"/>
                  <a:pt x="67" y="5"/>
                </a:cubicBezTo>
                <a:cubicBezTo>
                  <a:pt x="67" y="6"/>
                  <a:pt x="67" y="6"/>
                  <a:pt x="67" y="6"/>
                </a:cubicBezTo>
                <a:cubicBezTo>
                  <a:pt x="66" y="6"/>
                  <a:pt x="64" y="5"/>
                  <a:pt x="63" y="5"/>
                </a:cubicBezTo>
                <a:cubicBezTo>
                  <a:pt x="62" y="6"/>
                  <a:pt x="63" y="8"/>
                  <a:pt x="63" y="9"/>
                </a:cubicBezTo>
                <a:cubicBezTo>
                  <a:pt x="63" y="9"/>
                  <a:pt x="64" y="10"/>
                  <a:pt x="64" y="10"/>
                </a:cubicBezTo>
                <a:cubicBezTo>
                  <a:pt x="66" y="11"/>
                  <a:pt x="67" y="11"/>
                  <a:pt x="69" y="10"/>
                </a:cubicBezTo>
                <a:cubicBezTo>
                  <a:pt x="69" y="10"/>
                  <a:pt x="69" y="9"/>
                  <a:pt x="69" y="9"/>
                </a:cubicBezTo>
                <a:cubicBezTo>
                  <a:pt x="69" y="8"/>
                  <a:pt x="68" y="6"/>
                  <a:pt x="69" y="7"/>
                </a:cubicBezTo>
                <a:cubicBezTo>
                  <a:pt x="71" y="8"/>
                  <a:pt x="73" y="9"/>
                  <a:pt x="74" y="11"/>
                </a:cubicBezTo>
                <a:cubicBezTo>
                  <a:pt x="75" y="12"/>
                  <a:pt x="74" y="14"/>
                  <a:pt x="74" y="15"/>
                </a:cubicBezTo>
                <a:cubicBezTo>
                  <a:pt x="72" y="15"/>
                  <a:pt x="70" y="14"/>
                  <a:pt x="68" y="15"/>
                </a:cubicBezTo>
                <a:cubicBezTo>
                  <a:pt x="67" y="15"/>
                  <a:pt x="66" y="17"/>
                  <a:pt x="65" y="17"/>
                </a:cubicBezTo>
                <a:cubicBezTo>
                  <a:pt x="62" y="18"/>
                  <a:pt x="59" y="20"/>
                  <a:pt x="57" y="20"/>
                </a:cubicBezTo>
                <a:cubicBezTo>
                  <a:pt x="55" y="20"/>
                  <a:pt x="56" y="17"/>
                  <a:pt x="55" y="17"/>
                </a:cubicBezTo>
                <a:cubicBezTo>
                  <a:pt x="53" y="17"/>
                  <a:pt x="51" y="19"/>
                  <a:pt x="50" y="21"/>
                </a:cubicBezTo>
                <a:cubicBezTo>
                  <a:pt x="49" y="22"/>
                  <a:pt x="50" y="24"/>
                  <a:pt x="49" y="25"/>
                </a:cubicBezTo>
                <a:cubicBezTo>
                  <a:pt x="47" y="27"/>
                  <a:pt x="45" y="28"/>
                  <a:pt x="42" y="29"/>
                </a:cubicBezTo>
                <a:cubicBezTo>
                  <a:pt x="40" y="29"/>
                  <a:pt x="38" y="29"/>
                  <a:pt x="37" y="29"/>
                </a:cubicBezTo>
                <a:cubicBezTo>
                  <a:pt x="35" y="30"/>
                  <a:pt x="35" y="31"/>
                  <a:pt x="34" y="32"/>
                </a:cubicBezTo>
                <a:cubicBezTo>
                  <a:pt x="32" y="32"/>
                  <a:pt x="30" y="31"/>
                  <a:pt x="29" y="32"/>
                </a:cubicBezTo>
                <a:cubicBezTo>
                  <a:pt x="28" y="34"/>
                  <a:pt x="30" y="37"/>
                  <a:pt x="29" y="39"/>
                </a:cubicBezTo>
                <a:cubicBezTo>
                  <a:pt x="28" y="41"/>
                  <a:pt x="27" y="42"/>
                  <a:pt x="25" y="44"/>
                </a:cubicBezTo>
                <a:cubicBezTo>
                  <a:pt x="24" y="44"/>
                  <a:pt x="23" y="44"/>
                  <a:pt x="22" y="44"/>
                </a:cubicBezTo>
                <a:cubicBezTo>
                  <a:pt x="21" y="43"/>
                  <a:pt x="20" y="42"/>
                  <a:pt x="20" y="41"/>
                </a:cubicBezTo>
                <a:cubicBezTo>
                  <a:pt x="19" y="40"/>
                  <a:pt x="18" y="38"/>
                  <a:pt x="17" y="37"/>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24" name="Google Shape;1824;p212"/>
          <p:cNvSpPr/>
          <p:nvPr/>
        </p:nvSpPr>
        <p:spPr>
          <a:xfrm>
            <a:off x="2718008" y="3192670"/>
            <a:ext cx="91520" cy="104826"/>
          </a:xfrm>
          <a:custGeom>
            <a:avLst/>
            <a:gdLst/>
            <a:ahLst/>
            <a:cxnLst/>
            <a:rect l="l" t="t" r="r" b="b"/>
            <a:pathLst>
              <a:path w="58" h="63" extrusionOk="0">
                <a:moveTo>
                  <a:pt x="26" y="55"/>
                </a:moveTo>
                <a:cubicBezTo>
                  <a:pt x="30" y="55"/>
                  <a:pt x="31" y="58"/>
                  <a:pt x="35" y="59"/>
                </a:cubicBezTo>
                <a:cubicBezTo>
                  <a:pt x="36" y="59"/>
                  <a:pt x="38" y="58"/>
                  <a:pt x="39" y="59"/>
                </a:cubicBezTo>
                <a:cubicBezTo>
                  <a:pt x="41" y="59"/>
                  <a:pt x="41" y="62"/>
                  <a:pt x="43" y="62"/>
                </a:cubicBezTo>
                <a:cubicBezTo>
                  <a:pt x="45" y="63"/>
                  <a:pt x="48" y="63"/>
                  <a:pt x="50" y="62"/>
                </a:cubicBezTo>
                <a:cubicBezTo>
                  <a:pt x="51" y="62"/>
                  <a:pt x="51" y="60"/>
                  <a:pt x="51" y="59"/>
                </a:cubicBezTo>
                <a:cubicBezTo>
                  <a:pt x="50" y="57"/>
                  <a:pt x="48" y="55"/>
                  <a:pt x="48" y="53"/>
                </a:cubicBezTo>
                <a:cubicBezTo>
                  <a:pt x="48" y="50"/>
                  <a:pt x="50" y="48"/>
                  <a:pt x="50" y="46"/>
                </a:cubicBezTo>
                <a:cubicBezTo>
                  <a:pt x="50" y="44"/>
                  <a:pt x="48" y="42"/>
                  <a:pt x="49" y="40"/>
                </a:cubicBezTo>
                <a:cubicBezTo>
                  <a:pt x="49" y="38"/>
                  <a:pt x="52" y="37"/>
                  <a:pt x="52" y="35"/>
                </a:cubicBezTo>
                <a:cubicBezTo>
                  <a:pt x="53" y="31"/>
                  <a:pt x="51" y="26"/>
                  <a:pt x="52" y="22"/>
                </a:cubicBezTo>
                <a:cubicBezTo>
                  <a:pt x="53" y="18"/>
                  <a:pt x="56" y="16"/>
                  <a:pt x="57" y="13"/>
                </a:cubicBezTo>
                <a:cubicBezTo>
                  <a:pt x="58" y="11"/>
                  <a:pt x="57" y="8"/>
                  <a:pt x="57" y="6"/>
                </a:cubicBezTo>
                <a:cubicBezTo>
                  <a:pt x="57" y="4"/>
                  <a:pt x="57" y="3"/>
                  <a:pt x="58" y="1"/>
                </a:cubicBezTo>
                <a:cubicBezTo>
                  <a:pt x="56" y="1"/>
                  <a:pt x="54" y="0"/>
                  <a:pt x="52" y="1"/>
                </a:cubicBezTo>
                <a:cubicBezTo>
                  <a:pt x="51" y="1"/>
                  <a:pt x="50" y="3"/>
                  <a:pt x="49" y="3"/>
                </a:cubicBezTo>
                <a:cubicBezTo>
                  <a:pt x="46" y="4"/>
                  <a:pt x="43" y="6"/>
                  <a:pt x="41" y="6"/>
                </a:cubicBezTo>
                <a:cubicBezTo>
                  <a:pt x="39" y="6"/>
                  <a:pt x="40" y="3"/>
                  <a:pt x="39" y="3"/>
                </a:cubicBezTo>
                <a:cubicBezTo>
                  <a:pt x="37" y="3"/>
                  <a:pt x="35" y="5"/>
                  <a:pt x="34" y="7"/>
                </a:cubicBezTo>
                <a:cubicBezTo>
                  <a:pt x="33" y="8"/>
                  <a:pt x="34" y="10"/>
                  <a:pt x="33" y="11"/>
                </a:cubicBezTo>
                <a:cubicBezTo>
                  <a:pt x="31" y="13"/>
                  <a:pt x="29" y="14"/>
                  <a:pt x="26" y="15"/>
                </a:cubicBezTo>
                <a:cubicBezTo>
                  <a:pt x="24" y="15"/>
                  <a:pt x="22" y="15"/>
                  <a:pt x="21" y="15"/>
                </a:cubicBezTo>
                <a:cubicBezTo>
                  <a:pt x="19" y="16"/>
                  <a:pt x="19" y="17"/>
                  <a:pt x="18" y="18"/>
                </a:cubicBezTo>
                <a:cubicBezTo>
                  <a:pt x="16" y="18"/>
                  <a:pt x="14" y="17"/>
                  <a:pt x="13" y="18"/>
                </a:cubicBezTo>
                <a:cubicBezTo>
                  <a:pt x="12" y="20"/>
                  <a:pt x="14" y="23"/>
                  <a:pt x="13" y="25"/>
                </a:cubicBezTo>
                <a:cubicBezTo>
                  <a:pt x="12" y="27"/>
                  <a:pt x="11" y="28"/>
                  <a:pt x="9" y="30"/>
                </a:cubicBezTo>
                <a:cubicBezTo>
                  <a:pt x="8" y="30"/>
                  <a:pt x="7" y="30"/>
                  <a:pt x="6" y="30"/>
                </a:cubicBezTo>
                <a:cubicBezTo>
                  <a:pt x="5" y="30"/>
                  <a:pt x="4" y="32"/>
                  <a:pt x="4" y="31"/>
                </a:cubicBezTo>
                <a:cubicBezTo>
                  <a:pt x="3" y="31"/>
                  <a:pt x="2" y="28"/>
                  <a:pt x="1" y="28"/>
                </a:cubicBezTo>
                <a:cubicBezTo>
                  <a:pt x="0" y="29"/>
                  <a:pt x="0" y="31"/>
                  <a:pt x="1" y="32"/>
                </a:cubicBezTo>
                <a:cubicBezTo>
                  <a:pt x="4" y="37"/>
                  <a:pt x="9" y="41"/>
                  <a:pt x="13" y="45"/>
                </a:cubicBezTo>
                <a:cubicBezTo>
                  <a:pt x="17" y="49"/>
                  <a:pt x="19" y="53"/>
                  <a:pt x="23" y="56"/>
                </a:cubicBezTo>
                <a:cubicBezTo>
                  <a:pt x="24" y="56"/>
                  <a:pt x="24" y="55"/>
                  <a:pt x="25" y="55"/>
                </a:cubicBezTo>
                <a:cubicBezTo>
                  <a:pt x="25" y="53"/>
                  <a:pt x="23" y="52"/>
                  <a:pt x="23" y="50"/>
                </a:cubicBezTo>
                <a:cubicBezTo>
                  <a:pt x="22" y="48"/>
                  <a:pt x="22" y="45"/>
                  <a:pt x="22" y="43"/>
                </a:cubicBezTo>
                <a:cubicBezTo>
                  <a:pt x="22" y="42"/>
                  <a:pt x="23" y="42"/>
                  <a:pt x="23" y="42"/>
                </a:cubicBezTo>
                <a:cubicBezTo>
                  <a:pt x="26" y="43"/>
                  <a:pt x="28" y="45"/>
                  <a:pt x="30" y="47"/>
                </a:cubicBezTo>
                <a:cubicBezTo>
                  <a:pt x="32" y="49"/>
                  <a:pt x="34" y="51"/>
                  <a:pt x="36" y="54"/>
                </a:cubicBezTo>
                <a:cubicBezTo>
                  <a:pt x="36" y="55"/>
                  <a:pt x="37" y="57"/>
                  <a:pt x="36" y="57"/>
                </a:cubicBezTo>
                <a:cubicBezTo>
                  <a:pt x="32" y="57"/>
                  <a:pt x="30" y="54"/>
                  <a:pt x="27" y="53"/>
                </a:cubicBezTo>
                <a:cubicBezTo>
                  <a:pt x="26" y="53"/>
                  <a:pt x="26" y="54"/>
                  <a:pt x="26" y="55"/>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25" name="Google Shape;1825;p212"/>
          <p:cNvSpPr/>
          <p:nvPr/>
        </p:nvSpPr>
        <p:spPr>
          <a:xfrm>
            <a:off x="2812182" y="3322654"/>
            <a:ext cx="111415" cy="61497"/>
          </a:xfrm>
          <a:custGeom>
            <a:avLst/>
            <a:gdLst/>
            <a:ahLst/>
            <a:cxnLst/>
            <a:rect l="l" t="t" r="r" b="b"/>
            <a:pathLst>
              <a:path w="70" h="36" extrusionOk="0">
                <a:moveTo>
                  <a:pt x="63" y="33"/>
                </a:moveTo>
                <a:cubicBezTo>
                  <a:pt x="64" y="32"/>
                  <a:pt x="65" y="30"/>
                  <a:pt x="66" y="29"/>
                </a:cubicBezTo>
                <a:cubicBezTo>
                  <a:pt x="67" y="28"/>
                  <a:pt x="69" y="30"/>
                  <a:pt x="69" y="29"/>
                </a:cubicBezTo>
                <a:cubicBezTo>
                  <a:pt x="70" y="27"/>
                  <a:pt x="70" y="25"/>
                  <a:pt x="70" y="22"/>
                </a:cubicBezTo>
                <a:cubicBezTo>
                  <a:pt x="70" y="21"/>
                  <a:pt x="68" y="19"/>
                  <a:pt x="68" y="18"/>
                </a:cubicBezTo>
                <a:cubicBezTo>
                  <a:pt x="68" y="16"/>
                  <a:pt x="69" y="16"/>
                  <a:pt x="70" y="15"/>
                </a:cubicBezTo>
                <a:cubicBezTo>
                  <a:pt x="68" y="12"/>
                  <a:pt x="67" y="10"/>
                  <a:pt x="64" y="8"/>
                </a:cubicBezTo>
                <a:cubicBezTo>
                  <a:pt x="61" y="6"/>
                  <a:pt x="58" y="7"/>
                  <a:pt x="54" y="5"/>
                </a:cubicBezTo>
                <a:cubicBezTo>
                  <a:pt x="52" y="4"/>
                  <a:pt x="50" y="1"/>
                  <a:pt x="47" y="1"/>
                </a:cubicBezTo>
                <a:cubicBezTo>
                  <a:pt x="45" y="0"/>
                  <a:pt x="44" y="4"/>
                  <a:pt x="42" y="4"/>
                </a:cubicBezTo>
                <a:cubicBezTo>
                  <a:pt x="39" y="5"/>
                  <a:pt x="35" y="5"/>
                  <a:pt x="33" y="6"/>
                </a:cubicBezTo>
                <a:cubicBezTo>
                  <a:pt x="29" y="7"/>
                  <a:pt x="26" y="11"/>
                  <a:pt x="22" y="12"/>
                </a:cubicBezTo>
                <a:cubicBezTo>
                  <a:pt x="20" y="13"/>
                  <a:pt x="18" y="10"/>
                  <a:pt x="16" y="10"/>
                </a:cubicBezTo>
                <a:cubicBezTo>
                  <a:pt x="14" y="10"/>
                  <a:pt x="12" y="11"/>
                  <a:pt x="11" y="10"/>
                </a:cubicBezTo>
                <a:cubicBezTo>
                  <a:pt x="9" y="9"/>
                  <a:pt x="9" y="6"/>
                  <a:pt x="8" y="4"/>
                </a:cubicBezTo>
                <a:cubicBezTo>
                  <a:pt x="7" y="3"/>
                  <a:pt x="4" y="2"/>
                  <a:pt x="3" y="1"/>
                </a:cubicBezTo>
                <a:cubicBezTo>
                  <a:pt x="3" y="3"/>
                  <a:pt x="1" y="5"/>
                  <a:pt x="2" y="7"/>
                </a:cubicBezTo>
                <a:cubicBezTo>
                  <a:pt x="2" y="9"/>
                  <a:pt x="5" y="9"/>
                  <a:pt x="5" y="11"/>
                </a:cubicBezTo>
                <a:cubicBezTo>
                  <a:pt x="5" y="12"/>
                  <a:pt x="2" y="12"/>
                  <a:pt x="2" y="14"/>
                </a:cubicBezTo>
                <a:cubicBezTo>
                  <a:pt x="1" y="15"/>
                  <a:pt x="2" y="16"/>
                  <a:pt x="2" y="18"/>
                </a:cubicBezTo>
                <a:cubicBezTo>
                  <a:pt x="2" y="19"/>
                  <a:pt x="1" y="20"/>
                  <a:pt x="0" y="21"/>
                </a:cubicBezTo>
                <a:cubicBezTo>
                  <a:pt x="3" y="21"/>
                  <a:pt x="6" y="21"/>
                  <a:pt x="9" y="21"/>
                </a:cubicBezTo>
                <a:cubicBezTo>
                  <a:pt x="11" y="21"/>
                  <a:pt x="14" y="20"/>
                  <a:pt x="16" y="21"/>
                </a:cubicBezTo>
                <a:cubicBezTo>
                  <a:pt x="17" y="22"/>
                  <a:pt x="17" y="25"/>
                  <a:pt x="18" y="27"/>
                </a:cubicBezTo>
                <a:cubicBezTo>
                  <a:pt x="18" y="28"/>
                  <a:pt x="18" y="31"/>
                  <a:pt x="20" y="30"/>
                </a:cubicBezTo>
                <a:cubicBezTo>
                  <a:pt x="22" y="30"/>
                  <a:pt x="21" y="25"/>
                  <a:pt x="23" y="25"/>
                </a:cubicBezTo>
                <a:cubicBezTo>
                  <a:pt x="25" y="25"/>
                  <a:pt x="24" y="29"/>
                  <a:pt x="25" y="31"/>
                </a:cubicBezTo>
                <a:cubicBezTo>
                  <a:pt x="26" y="33"/>
                  <a:pt x="27" y="35"/>
                  <a:pt x="29" y="35"/>
                </a:cubicBezTo>
                <a:cubicBezTo>
                  <a:pt x="32" y="36"/>
                  <a:pt x="36" y="35"/>
                  <a:pt x="37" y="32"/>
                </a:cubicBezTo>
                <a:cubicBezTo>
                  <a:pt x="38" y="30"/>
                  <a:pt x="35" y="28"/>
                  <a:pt x="34" y="26"/>
                </a:cubicBezTo>
                <a:cubicBezTo>
                  <a:pt x="33" y="24"/>
                  <a:pt x="30" y="23"/>
                  <a:pt x="31" y="21"/>
                </a:cubicBezTo>
                <a:cubicBezTo>
                  <a:pt x="31" y="19"/>
                  <a:pt x="33" y="19"/>
                  <a:pt x="35" y="19"/>
                </a:cubicBezTo>
                <a:cubicBezTo>
                  <a:pt x="36" y="18"/>
                  <a:pt x="38" y="17"/>
                  <a:pt x="39" y="16"/>
                </a:cubicBezTo>
                <a:cubicBezTo>
                  <a:pt x="40" y="14"/>
                  <a:pt x="38" y="12"/>
                  <a:pt x="39" y="11"/>
                </a:cubicBezTo>
                <a:cubicBezTo>
                  <a:pt x="41" y="9"/>
                  <a:pt x="45" y="8"/>
                  <a:pt x="47" y="8"/>
                </a:cubicBezTo>
                <a:cubicBezTo>
                  <a:pt x="50" y="9"/>
                  <a:pt x="52" y="12"/>
                  <a:pt x="54" y="13"/>
                </a:cubicBezTo>
                <a:cubicBezTo>
                  <a:pt x="55" y="14"/>
                  <a:pt x="57" y="14"/>
                  <a:pt x="58" y="15"/>
                </a:cubicBezTo>
                <a:cubicBezTo>
                  <a:pt x="59" y="17"/>
                  <a:pt x="60" y="20"/>
                  <a:pt x="60" y="22"/>
                </a:cubicBezTo>
                <a:cubicBezTo>
                  <a:pt x="60" y="23"/>
                  <a:pt x="58" y="22"/>
                  <a:pt x="57" y="23"/>
                </a:cubicBezTo>
                <a:cubicBezTo>
                  <a:pt x="57" y="25"/>
                  <a:pt x="58" y="27"/>
                  <a:pt x="59" y="29"/>
                </a:cubicBezTo>
                <a:cubicBezTo>
                  <a:pt x="60" y="30"/>
                  <a:pt x="62" y="32"/>
                  <a:pt x="63" y="33"/>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26" name="Google Shape;1826;p212"/>
          <p:cNvSpPr/>
          <p:nvPr/>
        </p:nvSpPr>
        <p:spPr>
          <a:xfrm>
            <a:off x="2752496" y="3284915"/>
            <a:ext cx="67645" cy="78271"/>
          </a:xfrm>
          <a:custGeom>
            <a:avLst/>
            <a:gdLst/>
            <a:ahLst/>
            <a:cxnLst/>
            <a:rect l="l" t="t" r="r" b="b"/>
            <a:pathLst>
              <a:path w="42" h="47" extrusionOk="0">
                <a:moveTo>
                  <a:pt x="40" y="24"/>
                </a:moveTo>
                <a:cubicBezTo>
                  <a:pt x="40" y="23"/>
                  <a:pt x="40" y="23"/>
                  <a:pt x="39" y="22"/>
                </a:cubicBezTo>
                <a:cubicBezTo>
                  <a:pt x="38" y="21"/>
                  <a:pt x="37" y="20"/>
                  <a:pt x="36" y="19"/>
                </a:cubicBezTo>
                <a:cubicBezTo>
                  <a:pt x="34" y="17"/>
                  <a:pt x="31" y="15"/>
                  <a:pt x="30" y="13"/>
                </a:cubicBezTo>
                <a:cubicBezTo>
                  <a:pt x="29" y="11"/>
                  <a:pt x="30" y="9"/>
                  <a:pt x="30" y="7"/>
                </a:cubicBezTo>
                <a:cubicBezTo>
                  <a:pt x="30" y="6"/>
                  <a:pt x="29" y="5"/>
                  <a:pt x="29" y="4"/>
                </a:cubicBezTo>
                <a:cubicBezTo>
                  <a:pt x="29" y="5"/>
                  <a:pt x="29" y="7"/>
                  <a:pt x="28" y="7"/>
                </a:cubicBezTo>
                <a:cubicBezTo>
                  <a:pt x="26" y="8"/>
                  <a:pt x="23" y="8"/>
                  <a:pt x="21" y="7"/>
                </a:cubicBezTo>
                <a:cubicBezTo>
                  <a:pt x="19" y="7"/>
                  <a:pt x="19" y="4"/>
                  <a:pt x="17" y="4"/>
                </a:cubicBezTo>
                <a:cubicBezTo>
                  <a:pt x="16" y="3"/>
                  <a:pt x="14" y="4"/>
                  <a:pt x="13" y="4"/>
                </a:cubicBezTo>
                <a:cubicBezTo>
                  <a:pt x="9" y="3"/>
                  <a:pt x="8" y="0"/>
                  <a:pt x="4" y="0"/>
                </a:cubicBezTo>
                <a:lnTo>
                  <a:pt x="3" y="0"/>
                </a:lnTo>
                <a:cubicBezTo>
                  <a:pt x="2" y="0"/>
                  <a:pt x="2" y="1"/>
                  <a:pt x="1" y="1"/>
                </a:cubicBezTo>
                <a:cubicBezTo>
                  <a:pt x="1" y="2"/>
                  <a:pt x="0" y="3"/>
                  <a:pt x="0" y="4"/>
                </a:cubicBezTo>
                <a:cubicBezTo>
                  <a:pt x="0" y="5"/>
                  <a:pt x="1" y="6"/>
                  <a:pt x="1" y="7"/>
                </a:cubicBezTo>
                <a:cubicBezTo>
                  <a:pt x="1" y="8"/>
                  <a:pt x="1" y="9"/>
                  <a:pt x="1" y="10"/>
                </a:cubicBezTo>
                <a:cubicBezTo>
                  <a:pt x="1" y="12"/>
                  <a:pt x="0" y="14"/>
                  <a:pt x="0" y="16"/>
                </a:cubicBezTo>
                <a:cubicBezTo>
                  <a:pt x="0" y="17"/>
                  <a:pt x="0" y="18"/>
                  <a:pt x="1" y="19"/>
                </a:cubicBezTo>
                <a:cubicBezTo>
                  <a:pt x="3" y="20"/>
                  <a:pt x="4" y="21"/>
                  <a:pt x="6" y="22"/>
                </a:cubicBezTo>
                <a:cubicBezTo>
                  <a:pt x="7" y="23"/>
                  <a:pt x="9" y="24"/>
                  <a:pt x="10" y="23"/>
                </a:cubicBezTo>
                <a:cubicBezTo>
                  <a:pt x="11" y="23"/>
                  <a:pt x="10" y="22"/>
                  <a:pt x="10" y="21"/>
                </a:cubicBezTo>
                <a:cubicBezTo>
                  <a:pt x="10" y="19"/>
                  <a:pt x="8" y="18"/>
                  <a:pt x="8" y="16"/>
                </a:cubicBezTo>
                <a:cubicBezTo>
                  <a:pt x="8" y="15"/>
                  <a:pt x="9" y="15"/>
                  <a:pt x="9" y="15"/>
                </a:cubicBezTo>
                <a:cubicBezTo>
                  <a:pt x="11" y="16"/>
                  <a:pt x="12" y="18"/>
                  <a:pt x="13" y="19"/>
                </a:cubicBezTo>
                <a:cubicBezTo>
                  <a:pt x="14" y="21"/>
                  <a:pt x="13" y="23"/>
                  <a:pt x="15" y="24"/>
                </a:cubicBezTo>
                <a:cubicBezTo>
                  <a:pt x="17" y="26"/>
                  <a:pt x="21" y="25"/>
                  <a:pt x="23" y="27"/>
                </a:cubicBezTo>
                <a:cubicBezTo>
                  <a:pt x="25" y="28"/>
                  <a:pt x="27" y="30"/>
                  <a:pt x="28" y="32"/>
                </a:cubicBezTo>
                <a:cubicBezTo>
                  <a:pt x="28" y="34"/>
                  <a:pt x="27" y="37"/>
                  <a:pt x="28" y="39"/>
                </a:cubicBezTo>
                <a:cubicBezTo>
                  <a:pt x="28" y="41"/>
                  <a:pt x="31" y="42"/>
                  <a:pt x="32" y="42"/>
                </a:cubicBezTo>
                <a:cubicBezTo>
                  <a:pt x="34" y="42"/>
                  <a:pt x="31" y="40"/>
                  <a:pt x="30" y="39"/>
                </a:cubicBezTo>
                <a:cubicBezTo>
                  <a:pt x="30" y="38"/>
                  <a:pt x="29" y="36"/>
                  <a:pt x="30" y="36"/>
                </a:cubicBezTo>
                <a:cubicBezTo>
                  <a:pt x="32" y="36"/>
                  <a:pt x="32" y="38"/>
                  <a:pt x="33" y="39"/>
                </a:cubicBezTo>
                <a:cubicBezTo>
                  <a:pt x="35" y="41"/>
                  <a:pt x="35" y="44"/>
                  <a:pt x="37" y="46"/>
                </a:cubicBezTo>
                <a:cubicBezTo>
                  <a:pt x="37" y="47"/>
                  <a:pt x="37" y="44"/>
                  <a:pt x="37" y="44"/>
                </a:cubicBezTo>
                <a:cubicBezTo>
                  <a:pt x="38" y="43"/>
                  <a:pt x="39" y="42"/>
                  <a:pt x="39" y="41"/>
                </a:cubicBezTo>
                <a:cubicBezTo>
                  <a:pt x="39" y="39"/>
                  <a:pt x="38" y="38"/>
                  <a:pt x="39" y="37"/>
                </a:cubicBezTo>
                <a:cubicBezTo>
                  <a:pt x="39" y="35"/>
                  <a:pt x="42" y="35"/>
                  <a:pt x="42" y="34"/>
                </a:cubicBezTo>
                <a:cubicBezTo>
                  <a:pt x="42" y="32"/>
                  <a:pt x="39" y="32"/>
                  <a:pt x="39" y="30"/>
                </a:cubicBezTo>
                <a:cubicBezTo>
                  <a:pt x="38" y="28"/>
                  <a:pt x="40" y="26"/>
                  <a:pt x="40" y="24"/>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27" name="Google Shape;1827;p212"/>
          <p:cNvSpPr/>
          <p:nvPr/>
        </p:nvSpPr>
        <p:spPr>
          <a:xfrm>
            <a:off x="2889112" y="3254167"/>
            <a:ext cx="242728" cy="403931"/>
          </a:xfrm>
          <a:custGeom>
            <a:avLst/>
            <a:gdLst/>
            <a:ahLst/>
            <a:cxnLst/>
            <a:rect l="l" t="t" r="r" b="b"/>
            <a:pathLst>
              <a:path w="152" h="241" extrusionOk="0">
                <a:moveTo>
                  <a:pt x="21" y="56"/>
                </a:moveTo>
                <a:cubicBezTo>
                  <a:pt x="22" y="58"/>
                  <a:pt x="26" y="61"/>
                  <a:pt x="27" y="63"/>
                </a:cubicBezTo>
                <a:cubicBezTo>
                  <a:pt x="27" y="64"/>
                  <a:pt x="26" y="66"/>
                  <a:pt x="27" y="67"/>
                </a:cubicBezTo>
                <a:cubicBezTo>
                  <a:pt x="27" y="68"/>
                  <a:pt x="29" y="68"/>
                  <a:pt x="29" y="67"/>
                </a:cubicBezTo>
                <a:cubicBezTo>
                  <a:pt x="30" y="64"/>
                  <a:pt x="27" y="61"/>
                  <a:pt x="28" y="58"/>
                </a:cubicBezTo>
                <a:cubicBezTo>
                  <a:pt x="29" y="56"/>
                  <a:pt x="32" y="56"/>
                  <a:pt x="34" y="54"/>
                </a:cubicBezTo>
                <a:cubicBezTo>
                  <a:pt x="36" y="52"/>
                  <a:pt x="36" y="49"/>
                  <a:pt x="38" y="48"/>
                </a:cubicBezTo>
                <a:cubicBezTo>
                  <a:pt x="40" y="46"/>
                  <a:pt x="42" y="48"/>
                  <a:pt x="44" y="46"/>
                </a:cubicBezTo>
                <a:cubicBezTo>
                  <a:pt x="44" y="45"/>
                  <a:pt x="42" y="43"/>
                  <a:pt x="42" y="42"/>
                </a:cubicBezTo>
                <a:cubicBezTo>
                  <a:pt x="43" y="38"/>
                  <a:pt x="44" y="35"/>
                  <a:pt x="44" y="31"/>
                </a:cubicBezTo>
                <a:cubicBezTo>
                  <a:pt x="44" y="31"/>
                  <a:pt x="43" y="30"/>
                  <a:pt x="44" y="29"/>
                </a:cubicBezTo>
                <a:cubicBezTo>
                  <a:pt x="46" y="27"/>
                  <a:pt x="49" y="26"/>
                  <a:pt x="51" y="24"/>
                </a:cubicBezTo>
                <a:cubicBezTo>
                  <a:pt x="53" y="23"/>
                  <a:pt x="54" y="20"/>
                  <a:pt x="57" y="20"/>
                </a:cubicBezTo>
                <a:cubicBezTo>
                  <a:pt x="58" y="20"/>
                  <a:pt x="58" y="23"/>
                  <a:pt x="60" y="24"/>
                </a:cubicBezTo>
                <a:cubicBezTo>
                  <a:pt x="61" y="24"/>
                  <a:pt x="61" y="23"/>
                  <a:pt x="61" y="22"/>
                </a:cubicBezTo>
                <a:cubicBezTo>
                  <a:pt x="62" y="20"/>
                  <a:pt x="62" y="17"/>
                  <a:pt x="64" y="16"/>
                </a:cubicBezTo>
                <a:cubicBezTo>
                  <a:pt x="66" y="15"/>
                  <a:pt x="69" y="17"/>
                  <a:pt x="71" y="17"/>
                </a:cubicBezTo>
                <a:cubicBezTo>
                  <a:pt x="74" y="17"/>
                  <a:pt x="77" y="16"/>
                  <a:pt x="79" y="15"/>
                </a:cubicBezTo>
                <a:cubicBezTo>
                  <a:pt x="83" y="13"/>
                  <a:pt x="86" y="11"/>
                  <a:pt x="88" y="8"/>
                </a:cubicBezTo>
                <a:cubicBezTo>
                  <a:pt x="89" y="7"/>
                  <a:pt x="87" y="4"/>
                  <a:pt x="88" y="3"/>
                </a:cubicBezTo>
                <a:cubicBezTo>
                  <a:pt x="89" y="2"/>
                  <a:pt x="90" y="5"/>
                  <a:pt x="91" y="5"/>
                </a:cubicBezTo>
                <a:cubicBezTo>
                  <a:pt x="93" y="4"/>
                  <a:pt x="94" y="1"/>
                  <a:pt x="96" y="0"/>
                </a:cubicBezTo>
                <a:cubicBezTo>
                  <a:pt x="97" y="0"/>
                  <a:pt x="99" y="0"/>
                  <a:pt x="99" y="1"/>
                </a:cubicBezTo>
                <a:cubicBezTo>
                  <a:pt x="101" y="2"/>
                  <a:pt x="101" y="5"/>
                  <a:pt x="101" y="7"/>
                </a:cubicBezTo>
                <a:cubicBezTo>
                  <a:pt x="101" y="8"/>
                  <a:pt x="100" y="7"/>
                  <a:pt x="99" y="8"/>
                </a:cubicBezTo>
                <a:cubicBezTo>
                  <a:pt x="96" y="9"/>
                  <a:pt x="92" y="9"/>
                  <a:pt x="89" y="12"/>
                </a:cubicBezTo>
                <a:cubicBezTo>
                  <a:pt x="87" y="14"/>
                  <a:pt x="87" y="17"/>
                  <a:pt x="86" y="20"/>
                </a:cubicBezTo>
                <a:cubicBezTo>
                  <a:pt x="84" y="24"/>
                  <a:pt x="80" y="26"/>
                  <a:pt x="78" y="31"/>
                </a:cubicBezTo>
                <a:cubicBezTo>
                  <a:pt x="77" y="33"/>
                  <a:pt x="79" y="37"/>
                  <a:pt x="78" y="39"/>
                </a:cubicBezTo>
                <a:cubicBezTo>
                  <a:pt x="76" y="43"/>
                  <a:pt x="72" y="45"/>
                  <a:pt x="71" y="49"/>
                </a:cubicBezTo>
                <a:cubicBezTo>
                  <a:pt x="71" y="50"/>
                  <a:pt x="72" y="51"/>
                  <a:pt x="73" y="51"/>
                </a:cubicBezTo>
                <a:cubicBezTo>
                  <a:pt x="74" y="51"/>
                  <a:pt x="75" y="49"/>
                  <a:pt x="76" y="49"/>
                </a:cubicBezTo>
                <a:cubicBezTo>
                  <a:pt x="77" y="48"/>
                  <a:pt x="79" y="49"/>
                  <a:pt x="81" y="50"/>
                </a:cubicBezTo>
                <a:cubicBezTo>
                  <a:pt x="83" y="52"/>
                  <a:pt x="83" y="55"/>
                  <a:pt x="84" y="58"/>
                </a:cubicBezTo>
                <a:cubicBezTo>
                  <a:pt x="85" y="62"/>
                  <a:pt x="83" y="65"/>
                  <a:pt x="84" y="69"/>
                </a:cubicBezTo>
                <a:cubicBezTo>
                  <a:pt x="84" y="71"/>
                  <a:pt x="85" y="73"/>
                  <a:pt x="86" y="75"/>
                </a:cubicBezTo>
                <a:cubicBezTo>
                  <a:pt x="87" y="76"/>
                  <a:pt x="87" y="78"/>
                  <a:pt x="88" y="78"/>
                </a:cubicBezTo>
                <a:cubicBezTo>
                  <a:pt x="91" y="78"/>
                  <a:pt x="94" y="77"/>
                  <a:pt x="96" y="77"/>
                </a:cubicBezTo>
                <a:cubicBezTo>
                  <a:pt x="98" y="77"/>
                  <a:pt x="100" y="78"/>
                  <a:pt x="101" y="78"/>
                </a:cubicBezTo>
                <a:cubicBezTo>
                  <a:pt x="103" y="78"/>
                  <a:pt x="104" y="76"/>
                  <a:pt x="106" y="76"/>
                </a:cubicBezTo>
                <a:cubicBezTo>
                  <a:pt x="108" y="76"/>
                  <a:pt x="107" y="79"/>
                  <a:pt x="108" y="80"/>
                </a:cubicBezTo>
                <a:cubicBezTo>
                  <a:pt x="110" y="81"/>
                  <a:pt x="112" y="79"/>
                  <a:pt x="113" y="80"/>
                </a:cubicBezTo>
                <a:cubicBezTo>
                  <a:pt x="116" y="83"/>
                  <a:pt x="118" y="88"/>
                  <a:pt x="121" y="91"/>
                </a:cubicBezTo>
                <a:cubicBezTo>
                  <a:pt x="122" y="92"/>
                  <a:pt x="123" y="90"/>
                  <a:pt x="125" y="90"/>
                </a:cubicBezTo>
                <a:cubicBezTo>
                  <a:pt x="125" y="90"/>
                  <a:pt x="126" y="91"/>
                  <a:pt x="127" y="91"/>
                </a:cubicBezTo>
                <a:cubicBezTo>
                  <a:pt x="129" y="91"/>
                  <a:pt x="130" y="91"/>
                  <a:pt x="132" y="91"/>
                </a:cubicBezTo>
                <a:cubicBezTo>
                  <a:pt x="136" y="91"/>
                  <a:pt x="139" y="90"/>
                  <a:pt x="142" y="90"/>
                </a:cubicBezTo>
                <a:cubicBezTo>
                  <a:pt x="143" y="90"/>
                  <a:pt x="145" y="90"/>
                  <a:pt x="145" y="91"/>
                </a:cubicBezTo>
                <a:cubicBezTo>
                  <a:pt x="146" y="94"/>
                  <a:pt x="146" y="98"/>
                  <a:pt x="145" y="101"/>
                </a:cubicBezTo>
                <a:cubicBezTo>
                  <a:pt x="144" y="102"/>
                  <a:pt x="141" y="102"/>
                  <a:pt x="141" y="104"/>
                </a:cubicBezTo>
                <a:cubicBezTo>
                  <a:pt x="140" y="105"/>
                  <a:pt x="142" y="106"/>
                  <a:pt x="142" y="107"/>
                </a:cubicBezTo>
                <a:cubicBezTo>
                  <a:pt x="141" y="109"/>
                  <a:pt x="139" y="111"/>
                  <a:pt x="139" y="113"/>
                </a:cubicBezTo>
                <a:cubicBezTo>
                  <a:pt x="140" y="115"/>
                  <a:pt x="143" y="116"/>
                  <a:pt x="143" y="118"/>
                </a:cubicBezTo>
                <a:cubicBezTo>
                  <a:pt x="144" y="120"/>
                  <a:pt x="143" y="122"/>
                  <a:pt x="143" y="124"/>
                </a:cubicBezTo>
                <a:cubicBezTo>
                  <a:pt x="143" y="124"/>
                  <a:pt x="145" y="124"/>
                  <a:pt x="145" y="124"/>
                </a:cubicBezTo>
                <a:cubicBezTo>
                  <a:pt x="146" y="126"/>
                  <a:pt x="146" y="129"/>
                  <a:pt x="145" y="131"/>
                </a:cubicBezTo>
                <a:cubicBezTo>
                  <a:pt x="144" y="134"/>
                  <a:pt x="140" y="135"/>
                  <a:pt x="139" y="138"/>
                </a:cubicBezTo>
                <a:cubicBezTo>
                  <a:pt x="139" y="140"/>
                  <a:pt x="143" y="140"/>
                  <a:pt x="144" y="142"/>
                </a:cubicBezTo>
                <a:cubicBezTo>
                  <a:pt x="146" y="143"/>
                  <a:pt x="146" y="145"/>
                  <a:pt x="147" y="146"/>
                </a:cubicBezTo>
                <a:cubicBezTo>
                  <a:pt x="149" y="151"/>
                  <a:pt x="150" y="155"/>
                  <a:pt x="152" y="160"/>
                </a:cubicBezTo>
                <a:cubicBezTo>
                  <a:pt x="151" y="161"/>
                  <a:pt x="151" y="162"/>
                  <a:pt x="150" y="163"/>
                </a:cubicBezTo>
                <a:cubicBezTo>
                  <a:pt x="148" y="159"/>
                  <a:pt x="147" y="155"/>
                  <a:pt x="145" y="151"/>
                </a:cubicBezTo>
                <a:cubicBezTo>
                  <a:pt x="144" y="150"/>
                  <a:pt x="144" y="147"/>
                  <a:pt x="143" y="148"/>
                </a:cubicBezTo>
                <a:cubicBezTo>
                  <a:pt x="141" y="148"/>
                  <a:pt x="141" y="151"/>
                  <a:pt x="140" y="153"/>
                </a:cubicBezTo>
                <a:cubicBezTo>
                  <a:pt x="138" y="152"/>
                  <a:pt x="137" y="151"/>
                  <a:pt x="136" y="151"/>
                </a:cubicBezTo>
                <a:cubicBezTo>
                  <a:pt x="135" y="151"/>
                  <a:pt x="135" y="152"/>
                  <a:pt x="135" y="153"/>
                </a:cubicBezTo>
                <a:cubicBezTo>
                  <a:pt x="129" y="153"/>
                  <a:pt x="123" y="154"/>
                  <a:pt x="117" y="154"/>
                </a:cubicBezTo>
                <a:cubicBezTo>
                  <a:pt x="117" y="157"/>
                  <a:pt x="117" y="159"/>
                  <a:pt x="118" y="162"/>
                </a:cubicBezTo>
                <a:cubicBezTo>
                  <a:pt x="119" y="162"/>
                  <a:pt x="120" y="161"/>
                  <a:pt x="121" y="162"/>
                </a:cubicBezTo>
                <a:cubicBezTo>
                  <a:pt x="122" y="163"/>
                  <a:pt x="122" y="164"/>
                  <a:pt x="123" y="166"/>
                </a:cubicBezTo>
                <a:cubicBezTo>
                  <a:pt x="123" y="167"/>
                  <a:pt x="124" y="168"/>
                  <a:pt x="123" y="168"/>
                </a:cubicBezTo>
                <a:cubicBezTo>
                  <a:pt x="121" y="169"/>
                  <a:pt x="119" y="168"/>
                  <a:pt x="116" y="168"/>
                </a:cubicBezTo>
                <a:cubicBezTo>
                  <a:pt x="115" y="169"/>
                  <a:pt x="114" y="169"/>
                  <a:pt x="113" y="170"/>
                </a:cubicBezTo>
                <a:cubicBezTo>
                  <a:pt x="113" y="175"/>
                  <a:pt x="113" y="180"/>
                  <a:pt x="113" y="185"/>
                </a:cubicBezTo>
                <a:cubicBezTo>
                  <a:pt x="114" y="186"/>
                  <a:pt x="116" y="187"/>
                  <a:pt x="118" y="188"/>
                </a:cubicBezTo>
                <a:cubicBezTo>
                  <a:pt x="119" y="190"/>
                  <a:pt x="121" y="191"/>
                  <a:pt x="123" y="193"/>
                </a:cubicBezTo>
                <a:cubicBezTo>
                  <a:pt x="122" y="195"/>
                  <a:pt x="122" y="197"/>
                  <a:pt x="121" y="200"/>
                </a:cubicBezTo>
                <a:cubicBezTo>
                  <a:pt x="119" y="213"/>
                  <a:pt x="117" y="228"/>
                  <a:pt x="115" y="241"/>
                </a:cubicBezTo>
                <a:cubicBezTo>
                  <a:pt x="115" y="239"/>
                  <a:pt x="115" y="238"/>
                  <a:pt x="114" y="236"/>
                </a:cubicBezTo>
                <a:cubicBezTo>
                  <a:pt x="113" y="235"/>
                  <a:pt x="111" y="234"/>
                  <a:pt x="111" y="233"/>
                </a:cubicBezTo>
                <a:cubicBezTo>
                  <a:pt x="110" y="232"/>
                  <a:pt x="112" y="231"/>
                  <a:pt x="111" y="231"/>
                </a:cubicBezTo>
                <a:cubicBezTo>
                  <a:pt x="110" y="230"/>
                  <a:pt x="107" y="232"/>
                  <a:pt x="107" y="230"/>
                </a:cubicBezTo>
                <a:cubicBezTo>
                  <a:pt x="108" y="225"/>
                  <a:pt x="112" y="221"/>
                  <a:pt x="113" y="215"/>
                </a:cubicBezTo>
                <a:cubicBezTo>
                  <a:pt x="113" y="214"/>
                  <a:pt x="110" y="216"/>
                  <a:pt x="109" y="215"/>
                </a:cubicBezTo>
                <a:cubicBezTo>
                  <a:pt x="108" y="214"/>
                  <a:pt x="110" y="212"/>
                  <a:pt x="109" y="211"/>
                </a:cubicBezTo>
                <a:cubicBezTo>
                  <a:pt x="107" y="210"/>
                  <a:pt x="104" y="210"/>
                  <a:pt x="102" y="210"/>
                </a:cubicBezTo>
                <a:cubicBezTo>
                  <a:pt x="100" y="211"/>
                  <a:pt x="98" y="213"/>
                  <a:pt x="96" y="213"/>
                </a:cubicBezTo>
                <a:cubicBezTo>
                  <a:pt x="95" y="213"/>
                  <a:pt x="94" y="210"/>
                  <a:pt x="92" y="210"/>
                </a:cubicBezTo>
                <a:cubicBezTo>
                  <a:pt x="89" y="210"/>
                  <a:pt x="87" y="212"/>
                  <a:pt x="85" y="213"/>
                </a:cubicBezTo>
                <a:cubicBezTo>
                  <a:pt x="82" y="213"/>
                  <a:pt x="80" y="213"/>
                  <a:pt x="77" y="212"/>
                </a:cubicBezTo>
                <a:cubicBezTo>
                  <a:pt x="75" y="212"/>
                  <a:pt x="72" y="212"/>
                  <a:pt x="72" y="211"/>
                </a:cubicBezTo>
                <a:cubicBezTo>
                  <a:pt x="71" y="209"/>
                  <a:pt x="73" y="208"/>
                  <a:pt x="73" y="207"/>
                </a:cubicBezTo>
                <a:cubicBezTo>
                  <a:pt x="74" y="205"/>
                  <a:pt x="74" y="204"/>
                  <a:pt x="73" y="203"/>
                </a:cubicBezTo>
                <a:cubicBezTo>
                  <a:pt x="72" y="202"/>
                  <a:pt x="71" y="205"/>
                  <a:pt x="71" y="204"/>
                </a:cubicBezTo>
                <a:cubicBezTo>
                  <a:pt x="69" y="202"/>
                  <a:pt x="68" y="199"/>
                  <a:pt x="66" y="197"/>
                </a:cubicBezTo>
                <a:cubicBezTo>
                  <a:pt x="64" y="196"/>
                  <a:pt x="61" y="196"/>
                  <a:pt x="59" y="194"/>
                </a:cubicBezTo>
                <a:cubicBezTo>
                  <a:pt x="57" y="193"/>
                  <a:pt x="58" y="190"/>
                  <a:pt x="57" y="188"/>
                </a:cubicBezTo>
                <a:cubicBezTo>
                  <a:pt x="55" y="186"/>
                  <a:pt x="53" y="184"/>
                  <a:pt x="51" y="182"/>
                </a:cubicBezTo>
                <a:cubicBezTo>
                  <a:pt x="50" y="181"/>
                  <a:pt x="49" y="180"/>
                  <a:pt x="48" y="180"/>
                </a:cubicBezTo>
                <a:cubicBezTo>
                  <a:pt x="47" y="179"/>
                  <a:pt x="45" y="179"/>
                  <a:pt x="44" y="179"/>
                </a:cubicBezTo>
                <a:lnTo>
                  <a:pt x="36" y="173"/>
                </a:lnTo>
                <a:lnTo>
                  <a:pt x="32" y="172"/>
                </a:lnTo>
                <a:lnTo>
                  <a:pt x="31" y="174"/>
                </a:lnTo>
                <a:lnTo>
                  <a:pt x="27" y="174"/>
                </a:lnTo>
                <a:lnTo>
                  <a:pt x="23" y="172"/>
                </a:lnTo>
                <a:lnTo>
                  <a:pt x="19" y="172"/>
                </a:lnTo>
                <a:lnTo>
                  <a:pt x="16" y="168"/>
                </a:lnTo>
                <a:lnTo>
                  <a:pt x="11" y="165"/>
                </a:lnTo>
                <a:lnTo>
                  <a:pt x="8" y="162"/>
                </a:lnTo>
                <a:lnTo>
                  <a:pt x="1" y="159"/>
                </a:lnTo>
                <a:cubicBezTo>
                  <a:pt x="1" y="158"/>
                  <a:pt x="0" y="156"/>
                  <a:pt x="1" y="155"/>
                </a:cubicBezTo>
                <a:cubicBezTo>
                  <a:pt x="1" y="154"/>
                  <a:pt x="4" y="156"/>
                  <a:pt x="5" y="155"/>
                </a:cubicBezTo>
                <a:cubicBezTo>
                  <a:pt x="6" y="154"/>
                  <a:pt x="5" y="152"/>
                  <a:pt x="5" y="150"/>
                </a:cubicBezTo>
                <a:cubicBezTo>
                  <a:pt x="4" y="149"/>
                  <a:pt x="3" y="148"/>
                  <a:pt x="3" y="147"/>
                </a:cubicBezTo>
                <a:cubicBezTo>
                  <a:pt x="3" y="145"/>
                  <a:pt x="3" y="143"/>
                  <a:pt x="5" y="143"/>
                </a:cubicBezTo>
                <a:cubicBezTo>
                  <a:pt x="7" y="142"/>
                  <a:pt x="9" y="143"/>
                  <a:pt x="11" y="143"/>
                </a:cubicBezTo>
                <a:cubicBezTo>
                  <a:pt x="13" y="142"/>
                  <a:pt x="15" y="141"/>
                  <a:pt x="16" y="140"/>
                </a:cubicBezTo>
                <a:cubicBezTo>
                  <a:pt x="17" y="138"/>
                  <a:pt x="16" y="136"/>
                  <a:pt x="16" y="135"/>
                </a:cubicBezTo>
                <a:cubicBezTo>
                  <a:pt x="17" y="132"/>
                  <a:pt x="19" y="130"/>
                  <a:pt x="21" y="128"/>
                </a:cubicBezTo>
                <a:cubicBezTo>
                  <a:pt x="22" y="127"/>
                  <a:pt x="24" y="126"/>
                  <a:pt x="24" y="124"/>
                </a:cubicBezTo>
                <a:cubicBezTo>
                  <a:pt x="25" y="123"/>
                  <a:pt x="24" y="122"/>
                  <a:pt x="23" y="121"/>
                </a:cubicBezTo>
                <a:cubicBezTo>
                  <a:pt x="22" y="121"/>
                  <a:pt x="21" y="123"/>
                  <a:pt x="20" y="123"/>
                </a:cubicBezTo>
                <a:cubicBezTo>
                  <a:pt x="18" y="121"/>
                  <a:pt x="17" y="119"/>
                  <a:pt x="17" y="117"/>
                </a:cubicBezTo>
                <a:cubicBezTo>
                  <a:pt x="17" y="115"/>
                  <a:pt x="20" y="114"/>
                  <a:pt x="21" y="112"/>
                </a:cubicBezTo>
                <a:cubicBezTo>
                  <a:pt x="21" y="110"/>
                  <a:pt x="20" y="107"/>
                  <a:pt x="19" y="104"/>
                </a:cubicBezTo>
                <a:cubicBezTo>
                  <a:pt x="19" y="103"/>
                  <a:pt x="16" y="102"/>
                  <a:pt x="17" y="101"/>
                </a:cubicBezTo>
                <a:cubicBezTo>
                  <a:pt x="18" y="99"/>
                  <a:pt x="22" y="99"/>
                  <a:pt x="23" y="97"/>
                </a:cubicBezTo>
                <a:cubicBezTo>
                  <a:pt x="24" y="95"/>
                  <a:pt x="20" y="94"/>
                  <a:pt x="20" y="92"/>
                </a:cubicBezTo>
                <a:cubicBezTo>
                  <a:pt x="19" y="90"/>
                  <a:pt x="21" y="88"/>
                  <a:pt x="21" y="87"/>
                </a:cubicBezTo>
                <a:cubicBezTo>
                  <a:pt x="20" y="85"/>
                  <a:pt x="18" y="85"/>
                  <a:pt x="18" y="83"/>
                </a:cubicBezTo>
                <a:cubicBezTo>
                  <a:pt x="17" y="81"/>
                  <a:pt x="19" y="79"/>
                  <a:pt x="18" y="78"/>
                </a:cubicBezTo>
                <a:cubicBezTo>
                  <a:pt x="17" y="76"/>
                  <a:pt x="15" y="76"/>
                  <a:pt x="14" y="74"/>
                </a:cubicBezTo>
                <a:cubicBezTo>
                  <a:pt x="15" y="73"/>
                  <a:pt x="16" y="71"/>
                  <a:pt x="17" y="70"/>
                </a:cubicBezTo>
                <a:cubicBezTo>
                  <a:pt x="18" y="69"/>
                  <a:pt x="20" y="71"/>
                  <a:pt x="20" y="70"/>
                </a:cubicBezTo>
                <a:cubicBezTo>
                  <a:pt x="21" y="68"/>
                  <a:pt x="21" y="66"/>
                  <a:pt x="21" y="63"/>
                </a:cubicBezTo>
                <a:cubicBezTo>
                  <a:pt x="21" y="62"/>
                  <a:pt x="19" y="60"/>
                  <a:pt x="19" y="59"/>
                </a:cubicBezTo>
                <a:cubicBezTo>
                  <a:pt x="19" y="57"/>
                  <a:pt x="20" y="57"/>
                  <a:pt x="21" y="56"/>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28" name="Google Shape;1828;p212"/>
          <p:cNvSpPr/>
          <p:nvPr/>
        </p:nvSpPr>
        <p:spPr>
          <a:xfrm>
            <a:off x="3003182" y="3262554"/>
            <a:ext cx="274560" cy="276740"/>
          </a:xfrm>
          <a:custGeom>
            <a:avLst/>
            <a:gdLst/>
            <a:ahLst/>
            <a:cxnLst/>
            <a:rect l="l" t="t" r="r" b="b"/>
            <a:pathLst>
              <a:path w="173" h="165" extrusionOk="0">
                <a:moveTo>
                  <a:pt x="160" y="99"/>
                </a:moveTo>
                <a:cubicBezTo>
                  <a:pt x="157" y="95"/>
                  <a:pt x="153" y="92"/>
                  <a:pt x="150" y="88"/>
                </a:cubicBezTo>
                <a:cubicBezTo>
                  <a:pt x="150" y="87"/>
                  <a:pt x="152" y="87"/>
                  <a:pt x="152" y="87"/>
                </a:cubicBezTo>
                <a:cubicBezTo>
                  <a:pt x="152" y="85"/>
                  <a:pt x="152" y="83"/>
                  <a:pt x="152" y="82"/>
                </a:cubicBezTo>
                <a:cubicBezTo>
                  <a:pt x="152" y="81"/>
                  <a:pt x="153" y="80"/>
                  <a:pt x="153" y="79"/>
                </a:cubicBezTo>
                <a:cubicBezTo>
                  <a:pt x="155" y="78"/>
                  <a:pt x="158" y="78"/>
                  <a:pt x="160" y="77"/>
                </a:cubicBezTo>
                <a:cubicBezTo>
                  <a:pt x="162" y="76"/>
                  <a:pt x="165" y="76"/>
                  <a:pt x="166" y="74"/>
                </a:cubicBezTo>
                <a:cubicBezTo>
                  <a:pt x="167" y="73"/>
                  <a:pt x="163" y="73"/>
                  <a:pt x="162" y="72"/>
                </a:cubicBezTo>
                <a:cubicBezTo>
                  <a:pt x="161" y="71"/>
                  <a:pt x="159" y="70"/>
                  <a:pt x="159" y="68"/>
                </a:cubicBezTo>
                <a:cubicBezTo>
                  <a:pt x="159" y="66"/>
                  <a:pt x="162" y="64"/>
                  <a:pt x="164" y="62"/>
                </a:cubicBezTo>
                <a:cubicBezTo>
                  <a:pt x="165" y="61"/>
                  <a:pt x="167" y="59"/>
                  <a:pt x="169" y="58"/>
                </a:cubicBezTo>
                <a:cubicBezTo>
                  <a:pt x="170" y="57"/>
                  <a:pt x="172" y="57"/>
                  <a:pt x="173" y="56"/>
                </a:cubicBezTo>
                <a:cubicBezTo>
                  <a:pt x="172" y="54"/>
                  <a:pt x="171" y="54"/>
                  <a:pt x="170" y="53"/>
                </a:cubicBezTo>
                <a:cubicBezTo>
                  <a:pt x="168" y="52"/>
                  <a:pt x="166" y="51"/>
                  <a:pt x="164" y="50"/>
                </a:cubicBezTo>
                <a:cubicBezTo>
                  <a:pt x="162" y="50"/>
                  <a:pt x="160" y="52"/>
                  <a:pt x="157" y="52"/>
                </a:cubicBezTo>
                <a:cubicBezTo>
                  <a:pt x="156" y="52"/>
                  <a:pt x="160" y="51"/>
                  <a:pt x="160" y="50"/>
                </a:cubicBezTo>
                <a:cubicBezTo>
                  <a:pt x="161" y="49"/>
                  <a:pt x="159" y="48"/>
                  <a:pt x="159" y="47"/>
                </a:cubicBezTo>
                <a:cubicBezTo>
                  <a:pt x="159" y="45"/>
                  <a:pt x="161" y="43"/>
                  <a:pt x="160" y="41"/>
                </a:cubicBezTo>
                <a:cubicBezTo>
                  <a:pt x="159" y="39"/>
                  <a:pt x="156" y="38"/>
                  <a:pt x="154" y="36"/>
                </a:cubicBezTo>
                <a:cubicBezTo>
                  <a:pt x="151" y="35"/>
                  <a:pt x="149" y="33"/>
                  <a:pt x="146" y="32"/>
                </a:cubicBezTo>
                <a:cubicBezTo>
                  <a:pt x="144" y="31"/>
                  <a:pt x="141" y="33"/>
                  <a:pt x="140" y="32"/>
                </a:cubicBezTo>
                <a:cubicBezTo>
                  <a:pt x="137" y="30"/>
                  <a:pt x="134" y="27"/>
                  <a:pt x="135" y="25"/>
                </a:cubicBezTo>
                <a:cubicBezTo>
                  <a:pt x="137" y="22"/>
                  <a:pt x="141" y="25"/>
                  <a:pt x="144" y="24"/>
                </a:cubicBezTo>
                <a:cubicBezTo>
                  <a:pt x="145" y="23"/>
                  <a:pt x="145" y="21"/>
                  <a:pt x="145" y="21"/>
                </a:cubicBezTo>
                <a:cubicBezTo>
                  <a:pt x="142" y="21"/>
                  <a:pt x="139" y="22"/>
                  <a:pt x="136" y="22"/>
                </a:cubicBezTo>
                <a:cubicBezTo>
                  <a:pt x="132" y="22"/>
                  <a:pt x="129" y="22"/>
                  <a:pt x="125" y="22"/>
                </a:cubicBezTo>
                <a:cubicBezTo>
                  <a:pt x="123" y="22"/>
                  <a:pt x="120" y="21"/>
                  <a:pt x="120" y="23"/>
                </a:cubicBezTo>
                <a:cubicBezTo>
                  <a:pt x="120" y="25"/>
                  <a:pt x="127" y="24"/>
                  <a:pt x="126" y="26"/>
                </a:cubicBezTo>
                <a:cubicBezTo>
                  <a:pt x="125" y="28"/>
                  <a:pt x="121" y="25"/>
                  <a:pt x="119" y="25"/>
                </a:cubicBezTo>
                <a:cubicBezTo>
                  <a:pt x="117" y="26"/>
                  <a:pt x="114" y="27"/>
                  <a:pt x="112" y="28"/>
                </a:cubicBezTo>
                <a:cubicBezTo>
                  <a:pt x="110" y="29"/>
                  <a:pt x="108" y="32"/>
                  <a:pt x="105" y="32"/>
                </a:cubicBezTo>
                <a:cubicBezTo>
                  <a:pt x="102" y="32"/>
                  <a:pt x="99" y="30"/>
                  <a:pt x="97" y="29"/>
                </a:cubicBezTo>
                <a:cubicBezTo>
                  <a:pt x="95" y="27"/>
                  <a:pt x="94" y="25"/>
                  <a:pt x="92" y="24"/>
                </a:cubicBezTo>
                <a:cubicBezTo>
                  <a:pt x="89" y="23"/>
                  <a:pt x="86" y="23"/>
                  <a:pt x="83" y="23"/>
                </a:cubicBezTo>
                <a:cubicBezTo>
                  <a:pt x="80" y="23"/>
                  <a:pt x="78" y="25"/>
                  <a:pt x="75" y="25"/>
                </a:cubicBezTo>
                <a:cubicBezTo>
                  <a:pt x="73" y="26"/>
                  <a:pt x="71" y="26"/>
                  <a:pt x="69" y="26"/>
                </a:cubicBezTo>
                <a:cubicBezTo>
                  <a:pt x="68" y="26"/>
                  <a:pt x="67" y="25"/>
                  <a:pt x="66" y="24"/>
                </a:cubicBezTo>
                <a:cubicBezTo>
                  <a:pt x="66" y="21"/>
                  <a:pt x="68" y="18"/>
                  <a:pt x="66" y="16"/>
                </a:cubicBezTo>
                <a:cubicBezTo>
                  <a:pt x="65" y="14"/>
                  <a:pt x="62" y="12"/>
                  <a:pt x="59" y="10"/>
                </a:cubicBezTo>
                <a:cubicBezTo>
                  <a:pt x="56" y="9"/>
                  <a:pt x="53" y="11"/>
                  <a:pt x="50" y="10"/>
                </a:cubicBezTo>
                <a:cubicBezTo>
                  <a:pt x="49" y="10"/>
                  <a:pt x="49" y="9"/>
                  <a:pt x="49" y="8"/>
                </a:cubicBezTo>
                <a:cubicBezTo>
                  <a:pt x="48" y="6"/>
                  <a:pt x="48" y="5"/>
                  <a:pt x="47" y="3"/>
                </a:cubicBezTo>
                <a:cubicBezTo>
                  <a:pt x="46" y="2"/>
                  <a:pt x="45" y="0"/>
                  <a:pt x="44" y="0"/>
                </a:cubicBezTo>
                <a:cubicBezTo>
                  <a:pt x="43" y="0"/>
                  <a:pt x="41" y="1"/>
                  <a:pt x="40" y="2"/>
                </a:cubicBezTo>
                <a:cubicBezTo>
                  <a:pt x="40" y="4"/>
                  <a:pt x="41" y="7"/>
                  <a:pt x="42" y="8"/>
                </a:cubicBezTo>
                <a:cubicBezTo>
                  <a:pt x="43" y="9"/>
                  <a:pt x="46" y="8"/>
                  <a:pt x="47" y="8"/>
                </a:cubicBezTo>
                <a:cubicBezTo>
                  <a:pt x="48" y="9"/>
                  <a:pt x="49" y="10"/>
                  <a:pt x="49" y="11"/>
                </a:cubicBezTo>
                <a:cubicBezTo>
                  <a:pt x="47" y="12"/>
                  <a:pt x="45" y="10"/>
                  <a:pt x="43" y="11"/>
                </a:cubicBezTo>
                <a:cubicBezTo>
                  <a:pt x="41" y="11"/>
                  <a:pt x="40" y="13"/>
                  <a:pt x="39" y="14"/>
                </a:cubicBezTo>
                <a:cubicBezTo>
                  <a:pt x="37" y="14"/>
                  <a:pt x="35" y="14"/>
                  <a:pt x="34" y="15"/>
                </a:cubicBezTo>
                <a:cubicBezTo>
                  <a:pt x="32" y="16"/>
                  <a:pt x="30" y="17"/>
                  <a:pt x="28" y="19"/>
                </a:cubicBezTo>
                <a:cubicBezTo>
                  <a:pt x="27" y="20"/>
                  <a:pt x="26" y="21"/>
                  <a:pt x="26" y="23"/>
                </a:cubicBezTo>
                <a:cubicBezTo>
                  <a:pt x="26" y="25"/>
                  <a:pt x="26" y="27"/>
                  <a:pt x="27" y="28"/>
                </a:cubicBezTo>
                <a:cubicBezTo>
                  <a:pt x="27" y="31"/>
                  <a:pt x="28" y="33"/>
                  <a:pt x="29" y="35"/>
                </a:cubicBezTo>
                <a:cubicBezTo>
                  <a:pt x="29" y="37"/>
                  <a:pt x="30" y="39"/>
                  <a:pt x="29" y="41"/>
                </a:cubicBezTo>
                <a:cubicBezTo>
                  <a:pt x="28" y="43"/>
                  <a:pt x="25" y="46"/>
                  <a:pt x="23" y="45"/>
                </a:cubicBezTo>
                <a:cubicBezTo>
                  <a:pt x="21" y="45"/>
                  <a:pt x="21" y="42"/>
                  <a:pt x="20" y="40"/>
                </a:cubicBezTo>
                <a:cubicBezTo>
                  <a:pt x="19" y="39"/>
                  <a:pt x="17" y="38"/>
                  <a:pt x="17" y="36"/>
                </a:cubicBezTo>
                <a:cubicBezTo>
                  <a:pt x="17" y="33"/>
                  <a:pt x="18" y="31"/>
                  <a:pt x="19" y="30"/>
                </a:cubicBezTo>
                <a:cubicBezTo>
                  <a:pt x="20" y="28"/>
                  <a:pt x="22" y="26"/>
                  <a:pt x="23" y="24"/>
                </a:cubicBezTo>
                <a:cubicBezTo>
                  <a:pt x="24" y="22"/>
                  <a:pt x="24" y="20"/>
                  <a:pt x="24" y="18"/>
                </a:cubicBezTo>
                <a:cubicBezTo>
                  <a:pt x="23" y="16"/>
                  <a:pt x="21" y="14"/>
                  <a:pt x="19" y="11"/>
                </a:cubicBezTo>
                <a:cubicBezTo>
                  <a:pt x="19" y="10"/>
                  <a:pt x="19" y="9"/>
                  <a:pt x="19" y="8"/>
                </a:cubicBezTo>
                <a:cubicBezTo>
                  <a:pt x="22" y="7"/>
                  <a:pt x="25" y="8"/>
                  <a:pt x="27" y="6"/>
                </a:cubicBezTo>
                <a:cubicBezTo>
                  <a:pt x="28" y="6"/>
                  <a:pt x="28" y="4"/>
                  <a:pt x="28" y="3"/>
                </a:cubicBezTo>
                <a:cubicBezTo>
                  <a:pt x="25" y="4"/>
                  <a:pt x="21" y="4"/>
                  <a:pt x="18" y="7"/>
                </a:cubicBezTo>
                <a:cubicBezTo>
                  <a:pt x="16" y="9"/>
                  <a:pt x="16" y="12"/>
                  <a:pt x="15" y="15"/>
                </a:cubicBezTo>
                <a:cubicBezTo>
                  <a:pt x="13" y="19"/>
                  <a:pt x="9" y="21"/>
                  <a:pt x="7" y="26"/>
                </a:cubicBezTo>
                <a:cubicBezTo>
                  <a:pt x="6" y="28"/>
                  <a:pt x="8" y="32"/>
                  <a:pt x="7" y="34"/>
                </a:cubicBezTo>
                <a:cubicBezTo>
                  <a:pt x="5" y="38"/>
                  <a:pt x="1" y="40"/>
                  <a:pt x="0" y="44"/>
                </a:cubicBezTo>
                <a:cubicBezTo>
                  <a:pt x="0" y="45"/>
                  <a:pt x="1" y="46"/>
                  <a:pt x="2" y="46"/>
                </a:cubicBezTo>
                <a:cubicBezTo>
                  <a:pt x="3" y="46"/>
                  <a:pt x="4" y="44"/>
                  <a:pt x="5" y="44"/>
                </a:cubicBezTo>
                <a:cubicBezTo>
                  <a:pt x="6" y="43"/>
                  <a:pt x="8" y="44"/>
                  <a:pt x="10" y="45"/>
                </a:cubicBezTo>
                <a:cubicBezTo>
                  <a:pt x="12" y="47"/>
                  <a:pt x="12" y="50"/>
                  <a:pt x="13" y="53"/>
                </a:cubicBezTo>
                <a:cubicBezTo>
                  <a:pt x="14" y="57"/>
                  <a:pt x="12" y="60"/>
                  <a:pt x="13" y="64"/>
                </a:cubicBezTo>
                <a:cubicBezTo>
                  <a:pt x="13" y="66"/>
                  <a:pt x="14" y="68"/>
                  <a:pt x="15" y="70"/>
                </a:cubicBezTo>
                <a:cubicBezTo>
                  <a:pt x="16" y="71"/>
                  <a:pt x="16" y="73"/>
                  <a:pt x="17" y="73"/>
                </a:cubicBezTo>
                <a:cubicBezTo>
                  <a:pt x="20" y="73"/>
                  <a:pt x="23" y="72"/>
                  <a:pt x="25" y="72"/>
                </a:cubicBezTo>
                <a:cubicBezTo>
                  <a:pt x="27" y="72"/>
                  <a:pt x="29" y="73"/>
                  <a:pt x="30" y="73"/>
                </a:cubicBezTo>
                <a:cubicBezTo>
                  <a:pt x="32" y="73"/>
                  <a:pt x="33" y="71"/>
                  <a:pt x="35" y="71"/>
                </a:cubicBezTo>
                <a:cubicBezTo>
                  <a:pt x="37" y="71"/>
                  <a:pt x="36" y="74"/>
                  <a:pt x="37" y="75"/>
                </a:cubicBezTo>
                <a:cubicBezTo>
                  <a:pt x="39" y="76"/>
                  <a:pt x="41" y="74"/>
                  <a:pt x="42" y="75"/>
                </a:cubicBezTo>
                <a:cubicBezTo>
                  <a:pt x="45" y="78"/>
                  <a:pt x="47" y="83"/>
                  <a:pt x="50" y="86"/>
                </a:cubicBezTo>
                <a:cubicBezTo>
                  <a:pt x="51" y="87"/>
                  <a:pt x="52" y="85"/>
                  <a:pt x="54" y="85"/>
                </a:cubicBezTo>
                <a:cubicBezTo>
                  <a:pt x="54" y="85"/>
                  <a:pt x="55" y="86"/>
                  <a:pt x="56" y="86"/>
                </a:cubicBezTo>
                <a:cubicBezTo>
                  <a:pt x="58" y="86"/>
                  <a:pt x="59" y="86"/>
                  <a:pt x="61" y="86"/>
                </a:cubicBezTo>
                <a:cubicBezTo>
                  <a:pt x="65" y="86"/>
                  <a:pt x="68" y="85"/>
                  <a:pt x="71" y="85"/>
                </a:cubicBezTo>
                <a:cubicBezTo>
                  <a:pt x="72" y="85"/>
                  <a:pt x="74" y="85"/>
                  <a:pt x="74" y="86"/>
                </a:cubicBezTo>
                <a:cubicBezTo>
                  <a:pt x="75" y="89"/>
                  <a:pt x="75" y="93"/>
                  <a:pt x="74" y="96"/>
                </a:cubicBezTo>
                <a:cubicBezTo>
                  <a:pt x="73" y="97"/>
                  <a:pt x="70" y="97"/>
                  <a:pt x="70" y="99"/>
                </a:cubicBezTo>
                <a:cubicBezTo>
                  <a:pt x="69" y="100"/>
                  <a:pt x="71" y="101"/>
                  <a:pt x="71" y="102"/>
                </a:cubicBezTo>
                <a:cubicBezTo>
                  <a:pt x="70" y="104"/>
                  <a:pt x="68" y="106"/>
                  <a:pt x="68" y="108"/>
                </a:cubicBezTo>
                <a:cubicBezTo>
                  <a:pt x="69" y="110"/>
                  <a:pt x="72" y="111"/>
                  <a:pt x="72" y="113"/>
                </a:cubicBezTo>
                <a:cubicBezTo>
                  <a:pt x="73" y="115"/>
                  <a:pt x="72" y="117"/>
                  <a:pt x="72" y="119"/>
                </a:cubicBezTo>
                <a:cubicBezTo>
                  <a:pt x="72" y="119"/>
                  <a:pt x="74" y="119"/>
                  <a:pt x="74" y="119"/>
                </a:cubicBezTo>
                <a:cubicBezTo>
                  <a:pt x="75" y="121"/>
                  <a:pt x="75" y="124"/>
                  <a:pt x="74" y="126"/>
                </a:cubicBezTo>
                <a:cubicBezTo>
                  <a:pt x="73" y="129"/>
                  <a:pt x="69" y="130"/>
                  <a:pt x="68" y="133"/>
                </a:cubicBezTo>
                <a:cubicBezTo>
                  <a:pt x="68" y="135"/>
                  <a:pt x="72" y="135"/>
                  <a:pt x="73" y="137"/>
                </a:cubicBezTo>
                <a:cubicBezTo>
                  <a:pt x="75" y="138"/>
                  <a:pt x="75" y="140"/>
                  <a:pt x="76" y="141"/>
                </a:cubicBezTo>
                <a:cubicBezTo>
                  <a:pt x="78" y="146"/>
                  <a:pt x="79" y="150"/>
                  <a:pt x="81" y="155"/>
                </a:cubicBezTo>
                <a:cubicBezTo>
                  <a:pt x="84" y="158"/>
                  <a:pt x="86" y="162"/>
                  <a:pt x="89" y="163"/>
                </a:cubicBezTo>
                <a:cubicBezTo>
                  <a:pt x="91" y="165"/>
                  <a:pt x="94" y="164"/>
                  <a:pt x="97" y="163"/>
                </a:cubicBezTo>
                <a:cubicBezTo>
                  <a:pt x="100" y="161"/>
                  <a:pt x="103" y="158"/>
                  <a:pt x="106" y="156"/>
                </a:cubicBezTo>
                <a:cubicBezTo>
                  <a:pt x="107" y="155"/>
                  <a:pt x="108" y="155"/>
                  <a:pt x="109" y="154"/>
                </a:cubicBezTo>
                <a:cubicBezTo>
                  <a:pt x="110" y="154"/>
                  <a:pt x="111" y="152"/>
                  <a:pt x="112" y="152"/>
                </a:cubicBezTo>
                <a:cubicBezTo>
                  <a:pt x="113" y="152"/>
                  <a:pt x="113" y="154"/>
                  <a:pt x="114" y="154"/>
                </a:cubicBezTo>
                <a:cubicBezTo>
                  <a:pt x="115" y="154"/>
                  <a:pt x="115" y="153"/>
                  <a:pt x="115" y="152"/>
                </a:cubicBezTo>
                <a:cubicBezTo>
                  <a:pt x="116" y="150"/>
                  <a:pt x="114" y="148"/>
                  <a:pt x="115" y="146"/>
                </a:cubicBezTo>
                <a:cubicBezTo>
                  <a:pt x="116" y="145"/>
                  <a:pt x="119" y="146"/>
                  <a:pt x="121" y="145"/>
                </a:cubicBezTo>
                <a:cubicBezTo>
                  <a:pt x="121" y="144"/>
                  <a:pt x="120" y="143"/>
                  <a:pt x="121" y="143"/>
                </a:cubicBezTo>
                <a:cubicBezTo>
                  <a:pt x="122" y="141"/>
                  <a:pt x="125" y="141"/>
                  <a:pt x="126" y="140"/>
                </a:cubicBezTo>
                <a:cubicBezTo>
                  <a:pt x="127" y="139"/>
                  <a:pt x="127" y="138"/>
                  <a:pt x="126" y="138"/>
                </a:cubicBezTo>
                <a:cubicBezTo>
                  <a:pt x="123" y="137"/>
                  <a:pt x="120" y="138"/>
                  <a:pt x="117" y="138"/>
                </a:cubicBezTo>
                <a:cubicBezTo>
                  <a:pt x="116" y="138"/>
                  <a:pt x="115" y="137"/>
                  <a:pt x="115" y="136"/>
                </a:cubicBezTo>
                <a:cubicBezTo>
                  <a:pt x="114" y="135"/>
                  <a:pt x="115" y="133"/>
                  <a:pt x="115" y="132"/>
                </a:cubicBezTo>
                <a:cubicBezTo>
                  <a:pt x="114" y="132"/>
                  <a:pt x="113" y="131"/>
                  <a:pt x="113" y="130"/>
                </a:cubicBezTo>
                <a:cubicBezTo>
                  <a:pt x="114" y="128"/>
                  <a:pt x="116" y="127"/>
                  <a:pt x="116" y="125"/>
                </a:cubicBezTo>
                <a:cubicBezTo>
                  <a:pt x="117" y="123"/>
                  <a:pt x="117" y="121"/>
                  <a:pt x="116" y="119"/>
                </a:cubicBezTo>
                <a:cubicBezTo>
                  <a:pt x="115" y="117"/>
                  <a:pt x="112" y="118"/>
                  <a:pt x="111" y="116"/>
                </a:cubicBezTo>
                <a:cubicBezTo>
                  <a:pt x="111" y="115"/>
                  <a:pt x="113" y="115"/>
                  <a:pt x="115" y="115"/>
                </a:cubicBezTo>
                <a:cubicBezTo>
                  <a:pt x="118" y="115"/>
                  <a:pt x="120" y="118"/>
                  <a:pt x="123" y="118"/>
                </a:cubicBezTo>
                <a:cubicBezTo>
                  <a:pt x="125" y="119"/>
                  <a:pt x="126" y="118"/>
                  <a:pt x="127" y="118"/>
                </a:cubicBezTo>
                <a:cubicBezTo>
                  <a:pt x="130" y="119"/>
                  <a:pt x="132" y="120"/>
                  <a:pt x="134" y="120"/>
                </a:cubicBezTo>
                <a:cubicBezTo>
                  <a:pt x="135" y="119"/>
                  <a:pt x="134" y="117"/>
                  <a:pt x="136" y="116"/>
                </a:cubicBezTo>
                <a:cubicBezTo>
                  <a:pt x="140" y="115"/>
                  <a:pt x="145" y="116"/>
                  <a:pt x="149" y="115"/>
                </a:cubicBezTo>
                <a:cubicBezTo>
                  <a:pt x="151" y="114"/>
                  <a:pt x="151" y="112"/>
                  <a:pt x="153" y="111"/>
                </a:cubicBezTo>
                <a:cubicBezTo>
                  <a:pt x="155" y="110"/>
                  <a:pt x="157" y="111"/>
                  <a:pt x="158" y="110"/>
                </a:cubicBezTo>
                <a:cubicBezTo>
                  <a:pt x="159" y="109"/>
                  <a:pt x="160" y="107"/>
                  <a:pt x="160" y="105"/>
                </a:cubicBezTo>
                <a:cubicBezTo>
                  <a:pt x="161" y="103"/>
                  <a:pt x="160" y="100"/>
                  <a:pt x="160" y="99"/>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29" name="Google Shape;1829;p212"/>
          <p:cNvSpPr/>
          <p:nvPr/>
        </p:nvSpPr>
        <p:spPr>
          <a:xfrm>
            <a:off x="3241927" y="3356198"/>
            <a:ext cx="99478" cy="173313"/>
          </a:xfrm>
          <a:custGeom>
            <a:avLst/>
            <a:gdLst/>
            <a:ahLst/>
            <a:cxnLst/>
            <a:rect l="l" t="t" r="r" b="b"/>
            <a:pathLst>
              <a:path w="63" h="103" extrusionOk="0">
                <a:moveTo>
                  <a:pt x="63" y="90"/>
                </a:moveTo>
                <a:cubicBezTo>
                  <a:pt x="62" y="89"/>
                  <a:pt x="60" y="87"/>
                  <a:pt x="60" y="86"/>
                </a:cubicBezTo>
                <a:cubicBezTo>
                  <a:pt x="59" y="84"/>
                  <a:pt x="58" y="83"/>
                  <a:pt x="57" y="81"/>
                </a:cubicBezTo>
                <a:cubicBezTo>
                  <a:pt x="56" y="78"/>
                  <a:pt x="54" y="75"/>
                  <a:pt x="55" y="73"/>
                </a:cubicBezTo>
                <a:cubicBezTo>
                  <a:pt x="55" y="72"/>
                  <a:pt x="53" y="73"/>
                  <a:pt x="53" y="72"/>
                </a:cubicBezTo>
                <a:cubicBezTo>
                  <a:pt x="52" y="71"/>
                  <a:pt x="54" y="69"/>
                  <a:pt x="53" y="68"/>
                </a:cubicBezTo>
                <a:cubicBezTo>
                  <a:pt x="52" y="67"/>
                  <a:pt x="51" y="69"/>
                  <a:pt x="50" y="68"/>
                </a:cubicBezTo>
                <a:cubicBezTo>
                  <a:pt x="48" y="65"/>
                  <a:pt x="45" y="62"/>
                  <a:pt x="44" y="59"/>
                </a:cubicBezTo>
                <a:cubicBezTo>
                  <a:pt x="44" y="57"/>
                  <a:pt x="46" y="55"/>
                  <a:pt x="46" y="53"/>
                </a:cubicBezTo>
                <a:cubicBezTo>
                  <a:pt x="47" y="51"/>
                  <a:pt x="46" y="49"/>
                  <a:pt x="47" y="47"/>
                </a:cubicBezTo>
                <a:cubicBezTo>
                  <a:pt x="48" y="46"/>
                  <a:pt x="50" y="47"/>
                  <a:pt x="52" y="47"/>
                </a:cubicBezTo>
                <a:cubicBezTo>
                  <a:pt x="53" y="46"/>
                  <a:pt x="54" y="45"/>
                  <a:pt x="54" y="43"/>
                </a:cubicBezTo>
                <a:cubicBezTo>
                  <a:pt x="54" y="41"/>
                  <a:pt x="53" y="39"/>
                  <a:pt x="53" y="37"/>
                </a:cubicBezTo>
                <a:cubicBezTo>
                  <a:pt x="53" y="36"/>
                  <a:pt x="55" y="35"/>
                  <a:pt x="56" y="33"/>
                </a:cubicBezTo>
                <a:cubicBezTo>
                  <a:pt x="56" y="32"/>
                  <a:pt x="55" y="30"/>
                  <a:pt x="54" y="29"/>
                </a:cubicBezTo>
                <a:cubicBezTo>
                  <a:pt x="53" y="28"/>
                  <a:pt x="51" y="27"/>
                  <a:pt x="50" y="26"/>
                </a:cubicBezTo>
                <a:cubicBezTo>
                  <a:pt x="48" y="25"/>
                  <a:pt x="46" y="23"/>
                  <a:pt x="44" y="22"/>
                </a:cubicBezTo>
                <a:cubicBezTo>
                  <a:pt x="43" y="21"/>
                  <a:pt x="41" y="20"/>
                  <a:pt x="39" y="21"/>
                </a:cubicBezTo>
                <a:cubicBezTo>
                  <a:pt x="38" y="22"/>
                  <a:pt x="38" y="26"/>
                  <a:pt x="37" y="26"/>
                </a:cubicBezTo>
                <a:cubicBezTo>
                  <a:pt x="35" y="26"/>
                  <a:pt x="37" y="23"/>
                  <a:pt x="37" y="21"/>
                </a:cubicBezTo>
                <a:cubicBezTo>
                  <a:pt x="37" y="19"/>
                  <a:pt x="37" y="17"/>
                  <a:pt x="37" y="15"/>
                </a:cubicBezTo>
                <a:cubicBezTo>
                  <a:pt x="36" y="12"/>
                  <a:pt x="34" y="10"/>
                  <a:pt x="33" y="7"/>
                </a:cubicBezTo>
                <a:cubicBezTo>
                  <a:pt x="32" y="6"/>
                  <a:pt x="31" y="5"/>
                  <a:pt x="30" y="4"/>
                </a:cubicBezTo>
                <a:cubicBezTo>
                  <a:pt x="28" y="3"/>
                  <a:pt x="27" y="1"/>
                  <a:pt x="25" y="1"/>
                </a:cubicBezTo>
                <a:cubicBezTo>
                  <a:pt x="24" y="0"/>
                  <a:pt x="24" y="0"/>
                  <a:pt x="23" y="0"/>
                </a:cubicBezTo>
                <a:cubicBezTo>
                  <a:pt x="22" y="1"/>
                  <a:pt x="20" y="1"/>
                  <a:pt x="19" y="2"/>
                </a:cubicBezTo>
                <a:cubicBezTo>
                  <a:pt x="17" y="3"/>
                  <a:pt x="15" y="5"/>
                  <a:pt x="14" y="6"/>
                </a:cubicBezTo>
                <a:cubicBezTo>
                  <a:pt x="12" y="8"/>
                  <a:pt x="9" y="10"/>
                  <a:pt x="9" y="12"/>
                </a:cubicBezTo>
                <a:cubicBezTo>
                  <a:pt x="9" y="14"/>
                  <a:pt x="11" y="15"/>
                  <a:pt x="12" y="16"/>
                </a:cubicBezTo>
                <a:cubicBezTo>
                  <a:pt x="13" y="17"/>
                  <a:pt x="17" y="17"/>
                  <a:pt x="16" y="18"/>
                </a:cubicBezTo>
                <a:cubicBezTo>
                  <a:pt x="15" y="20"/>
                  <a:pt x="12" y="20"/>
                  <a:pt x="10" y="21"/>
                </a:cubicBezTo>
                <a:cubicBezTo>
                  <a:pt x="8" y="22"/>
                  <a:pt x="5" y="22"/>
                  <a:pt x="3" y="23"/>
                </a:cubicBezTo>
                <a:cubicBezTo>
                  <a:pt x="3" y="24"/>
                  <a:pt x="2" y="25"/>
                  <a:pt x="2" y="26"/>
                </a:cubicBezTo>
                <a:cubicBezTo>
                  <a:pt x="2" y="27"/>
                  <a:pt x="2" y="29"/>
                  <a:pt x="2" y="31"/>
                </a:cubicBezTo>
                <a:cubicBezTo>
                  <a:pt x="2" y="31"/>
                  <a:pt x="0" y="31"/>
                  <a:pt x="0" y="32"/>
                </a:cubicBezTo>
                <a:cubicBezTo>
                  <a:pt x="3" y="36"/>
                  <a:pt x="7" y="39"/>
                  <a:pt x="10" y="43"/>
                </a:cubicBezTo>
                <a:cubicBezTo>
                  <a:pt x="13" y="43"/>
                  <a:pt x="15" y="42"/>
                  <a:pt x="17" y="43"/>
                </a:cubicBezTo>
                <a:cubicBezTo>
                  <a:pt x="19" y="43"/>
                  <a:pt x="18" y="46"/>
                  <a:pt x="18" y="47"/>
                </a:cubicBezTo>
                <a:cubicBezTo>
                  <a:pt x="18" y="48"/>
                  <a:pt x="16" y="49"/>
                  <a:pt x="16" y="50"/>
                </a:cubicBezTo>
                <a:cubicBezTo>
                  <a:pt x="16" y="51"/>
                  <a:pt x="16" y="53"/>
                  <a:pt x="17" y="53"/>
                </a:cubicBezTo>
                <a:cubicBezTo>
                  <a:pt x="19" y="54"/>
                  <a:pt x="21" y="52"/>
                  <a:pt x="23" y="53"/>
                </a:cubicBezTo>
                <a:cubicBezTo>
                  <a:pt x="24" y="54"/>
                  <a:pt x="22" y="57"/>
                  <a:pt x="23" y="59"/>
                </a:cubicBezTo>
                <a:cubicBezTo>
                  <a:pt x="24" y="60"/>
                  <a:pt x="27" y="59"/>
                  <a:pt x="27" y="61"/>
                </a:cubicBezTo>
                <a:cubicBezTo>
                  <a:pt x="25" y="63"/>
                  <a:pt x="20" y="63"/>
                  <a:pt x="19" y="66"/>
                </a:cubicBezTo>
                <a:cubicBezTo>
                  <a:pt x="19" y="70"/>
                  <a:pt x="19" y="76"/>
                  <a:pt x="19" y="80"/>
                </a:cubicBezTo>
                <a:cubicBezTo>
                  <a:pt x="19" y="82"/>
                  <a:pt x="22" y="82"/>
                  <a:pt x="22" y="83"/>
                </a:cubicBezTo>
                <a:cubicBezTo>
                  <a:pt x="23" y="84"/>
                  <a:pt x="22" y="87"/>
                  <a:pt x="22" y="88"/>
                </a:cubicBezTo>
                <a:cubicBezTo>
                  <a:pt x="22" y="90"/>
                  <a:pt x="23" y="91"/>
                  <a:pt x="24" y="91"/>
                </a:cubicBezTo>
                <a:cubicBezTo>
                  <a:pt x="25" y="93"/>
                  <a:pt x="28" y="93"/>
                  <a:pt x="30" y="94"/>
                </a:cubicBezTo>
                <a:cubicBezTo>
                  <a:pt x="31" y="95"/>
                  <a:pt x="29" y="97"/>
                  <a:pt x="30" y="98"/>
                </a:cubicBezTo>
                <a:cubicBezTo>
                  <a:pt x="31" y="99"/>
                  <a:pt x="32" y="101"/>
                  <a:pt x="34" y="101"/>
                </a:cubicBezTo>
                <a:cubicBezTo>
                  <a:pt x="35" y="102"/>
                  <a:pt x="37" y="103"/>
                  <a:pt x="38" y="102"/>
                </a:cubicBezTo>
                <a:cubicBezTo>
                  <a:pt x="39" y="101"/>
                  <a:pt x="37" y="99"/>
                  <a:pt x="37" y="98"/>
                </a:cubicBezTo>
                <a:cubicBezTo>
                  <a:pt x="38" y="96"/>
                  <a:pt x="40" y="95"/>
                  <a:pt x="42" y="94"/>
                </a:cubicBezTo>
                <a:cubicBezTo>
                  <a:pt x="43" y="94"/>
                  <a:pt x="44" y="96"/>
                  <a:pt x="45" y="96"/>
                </a:cubicBezTo>
                <a:cubicBezTo>
                  <a:pt x="46" y="95"/>
                  <a:pt x="45" y="92"/>
                  <a:pt x="47" y="91"/>
                </a:cubicBezTo>
                <a:cubicBezTo>
                  <a:pt x="48" y="91"/>
                  <a:pt x="49" y="92"/>
                  <a:pt x="51" y="91"/>
                </a:cubicBezTo>
                <a:cubicBezTo>
                  <a:pt x="52" y="91"/>
                  <a:pt x="52" y="89"/>
                  <a:pt x="53" y="89"/>
                </a:cubicBezTo>
                <a:cubicBezTo>
                  <a:pt x="55" y="89"/>
                  <a:pt x="56" y="90"/>
                  <a:pt x="57" y="90"/>
                </a:cubicBezTo>
                <a:cubicBezTo>
                  <a:pt x="59" y="91"/>
                  <a:pt x="61" y="90"/>
                  <a:pt x="63" y="9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30" name="Google Shape;1830;p212"/>
          <p:cNvSpPr/>
          <p:nvPr/>
        </p:nvSpPr>
        <p:spPr>
          <a:xfrm>
            <a:off x="3310900" y="3410708"/>
            <a:ext cx="82236" cy="96440"/>
          </a:xfrm>
          <a:custGeom>
            <a:avLst/>
            <a:gdLst/>
            <a:ahLst/>
            <a:cxnLst/>
            <a:rect l="l" t="t" r="r" b="b"/>
            <a:pathLst>
              <a:path w="51" h="58" extrusionOk="0">
                <a:moveTo>
                  <a:pt x="41" y="51"/>
                </a:moveTo>
                <a:cubicBezTo>
                  <a:pt x="41" y="50"/>
                  <a:pt x="41" y="48"/>
                  <a:pt x="39" y="48"/>
                </a:cubicBezTo>
                <a:cubicBezTo>
                  <a:pt x="39" y="47"/>
                  <a:pt x="38" y="49"/>
                  <a:pt x="37" y="49"/>
                </a:cubicBezTo>
                <a:cubicBezTo>
                  <a:pt x="36" y="49"/>
                  <a:pt x="34" y="50"/>
                  <a:pt x="33" y="50"/>
                </a:cubicBezTo>
                <a:cubicBezTo>
                  <a:pt x="31" y="50"/>
                  <a:pt x="30" y="48"/>
                  <a:pt x="28" y="48"/>
                </a:cubicBezTo>
                <a:cubicBezTo>
                  <a:pt x="26" y="49"/>
                  <a:pt x="24" y="51"/>
                  <a:pt x="24" y="53"/>
                </a:cubicBezTo>
                <a:cubicBezTo>
                  <a:pt x="24" y="55"/>
                  <a:pt x="28" y="54"/>
                  <a:pt x="28" y="56"/>
                </a:cubicBezTo>
                <a:cubicBezTo>
                  <a:pt x="28" y="57"/>
                  <a:pt x="26" y="58"/>
                  <a:pt x="24" y="58"/>
                </a:cubicBezTo>
                <a:cubicBezTo>
                  <a:pt x="23" y="58"/>
                  <a:pt x="20" y="58"/>
                  <a:pt x="19" y="58"/>
                </a:cubicBezTo>
                <a:cubicBezTo>
                  <a:pt x="18" y="57"/>
                  <a:pt x="16" y="55"/>
                  <a:pt x="16" y="54"/>
                </a:cubicBezTo>
                <a:cubicBezTo>
                  <a:pt x="15" y="52"/>
                  <a:pt x="14" y="51"/>
                  <a:pt x="13" y="49"/>
                </a:cubicBezTo>
                <a:cubicBezTo>
                  <a:pt x="12" y="46"/>
                  <a:pt x="10" y="43"/>
                  <a:pt x="11" y="41"/>
                </a:cubicBezTo>
                <a:cubicBezTo>
                  <a:pt x="11" y="40"/>
                  <a:pt x="9" y="41"/>
                  <a:pt x="9" y="40"/>
                </a:cubicBezTo>
                <a:cubicBezTo>
                  <a:pt x="8" y="39"/>
                  <a:pt x="10" y="37"/>
                  <a:pt x="9" y="36"/>
                </a:cubicBezTo>
                <a:cubicBezTo>
                  <a:pt x="8" y="35"/>
                  <a:pt x="7" y="37"/>
                  <a:pt x="6" y="36"/>
                </a:cubicBezTo>
                <a:cubicBezTo>
                  <a:pt x="4" y="33"/>
                  <a:pt x="1" y="30"/>
                  <a:pt x="0" y="27"/>
                </a:cubicBezTo>
                <a:cubicBezTo>
                  <a:pt x="0" y="25"/>
                  <a:pt x="2" y="23"/>
                  <a:pt x="2" y="21"/>
                </a:cubicBezTo>
                <a:cubicBezTo>
                  <a:pt x="3" y="19"/>
                  <a:pt x="2" y="17"/>
                  <a:pt x="3" y="15"/>
                </a:cubicBezTo>
                <a:cubicBezTo>
                  <a:pt x="4" y="14"/>
                  <a:pt x="6" y="15"/>
                  <a:pt x="8" y="15"/>
                </a:cubicBezTo>
                <a:cubicBezTo>
                  <a:pt x="9" y="14"/>
                  <a:pt x="10" y="13"/>
                  <a:pt x="10" y="11"/>
                </a:cubicBezTo>
                <a:cubicBezTo>
                  <a:pt x="10" y="9"/>
                  <a:pt x="9" y="7"/>
                  <a:pt x="9" y="5"/>
                </a:cubicBezTo>
                <a:cubicBezTo>
                  <a:pt x="9" y="4"/>
                  <a:pt x="11" y="3"/>
                  <a:pt x="12" y="1"/>
                </a:cubicBezTo>
                <a:cubicBezTo>
                  <a:pt x="15" y="2"/>
                  <a:pt x="17" y="1"/>
                  <a:pt x="20" y="2"/>
                </a:cubicBezTo>
                <a:cubicBezTo>
                  <a:pt x="22" y="2"/>
                  <a:pt x="24" y="4"/>
                  <a:pt x="26" y="4"/>
                </a:cubicBezTo>
                <a:cubicBezTo>
                  <a:pt x="28" y="4"/>
                  <a:pt x="29" y="1"/>
                  <a:pt x="31" y="0"/>
                </a:cubicBezTo>
                <a:cubicBezTo>
                  <a:pt x="32" y="0"/>
                  <a:pt x="34" y="1"/>
                  <a:pt x="35" y="2"/>
                </a:cubicBezTo>
                <a:cubicBezTo>
                  <a:pt x="36" y="2"/>
                  <a:pt x="38" y="2"/>
                  <a:pt x="39" y="2"/>
                </a:cubicBezTo>
                <a:cubicBezTo>
                  <a:pt x="41" y="3"/>
                  <a:pt x="42" y="3"/>
                  <a:pt x="44" y="2"/>
                </a:cubicBezTo>
                <a:cubicBezTo>
                  <a:pt x="45" y="2"/>
                  <a:pt x="46" y="1"/>
                  <a:pt x="48" y="2"/>
                </a:cubicBezTo>
                <a:cubicBezTo>
                  <a:pt x="49" y="2"/>
                  <a:pt x="50" y="4"/>
                  <a:pt x="51" y="5"/>
                </a:cubicBezTo>
                <a:cubicBezTo>
                  <a:pt x="51" y="6"/>
                  <a:pt x="49" y="9"/>
                  <a:pt x="49" y="10"/>
                </a:cubicBezTo>
                <a:cubicBezTo>
                  <a:pt x="47" y="12"/>
                  <a:pt x="45" y="14"/>
                  <a:pt x="44" y="17"/>
                </a:cubicBezTo>
                <a:cubicBezTo>
                  <a:pt x="44" y="21"/>
                  <a:pt x="46" y="24"/>
                  <a:pt x="47" y="28"/>
                </a:cubicBezTo>
                <a:cubicBezTo>
                  <a:pt x="48" y="30"/>
                  <a:pt x="50" y="32"/>
                  <a:pt x="50" y="34"/>
                </a:cubicBezTo>
                <a:cubicBezTo>
                  <a:pt x="50" y="36"/>
                  <a:pt x="48" y="38"/>
                  <a:pt x="47" y="40"/>
                </a:cubicBezTo>
                <a:cubicBezTo>
                  <a:pt x="46" y="43"/>
                  <a:pt x="47" y="46"/>
                  <a:pt x="46" y="49"/>
                </a:cubicBezTo>
                <a:cubicBezTo>
                  <a:pt x="45" y="50"/>
                  <a:pt x="43" y="50"/>
                  <a:pt x="41" y="5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31" name="Google Shape;1831;p212"/>
          <p:cNvSpPr/>
          <p:nvPr/>
        </p:nvSpPr>
        <p:spPr>
          <a:xfrm>
            <a:off x="3377218" y="3417697"/>
            <a:ext cx="66319" cy="86657"/>
          </a:xfrm>
          <a:custGeom>
            <a:avLst/>
            <a:gdLst/>
            <a:ahLst/>
            <a:cxnLst/>
            <a:rect l="l" t="t" r="r" b="b"/>
            <a:pathLst>
              <a:path w="42" h="52" extrusionOk="0">
                <a:moveTo>
                  <a:pt x="42" y="23"/>
                </a:moveTo>
                <a:cubicBezTo>
                  <a:pt x="41" y="22"/>
                  <a:pt x="40" y="19"/>
                  <a:pt x="39" y="18"/>
                </a:cubicBezTo>
                <a:cubicBezTo>
                  <a:pt x="38" y="17"/>
                  <a:pt x="36" y="19"/>
                  <a:pt x="35" y="18"/>
                </a:cubicBezTo>
                <a:cubicBezTo>
                  <a:pt x="32" y="16"/>
                  <a:pt x="30" y="13"/>
                  <a:pt x="28" y="11"/>
                </a:cubicBezTo>
                <a:cubicBezTo>
                  <a:pt x="27" y="9"/>
                  <a:pt x="27" y="6"/>
                  <a:pt x="25" y="6"/>
                </a:cubicBezTo>
                <a:cubicBezTo>
                  <a:pt x="23" y="6"/>
                  <a:pt x="21" y="6"/>
                  <a:pt x="19" y="5"/>
                </a:cubicBezTo>
                <a:cubicBezTo>
                  <a:pt x="17" y="4"/>
                  <a:pt x="16" y="1"/>
                  <a:pt x="14" y="1"/>
                </a:cubicBezTo>
                <a:cubicBezTo>
                  <a:pt x="13" y="0"/>
                  <a:pt x="12" y="1"/>
                  <a:pt x="10" y="1"/>
                </a:cubicBezTo>
                <a:cubicBezTo>
                  <a:pt x="10" y="2"/>
                  <a:pt x="8" y="5"/>
                  <a:pt x="8" y="6"/>
                </a:cubicBezTo>
                <a:cubicBezTo>
                  <a:pt x="6" y="8"/>
                  <a:pt x="4" y="10"/>
                  <a:pt x="3" y="13"/>
                </a:cubicBezTo>
                <a:cubicBezTo>
                  <a:pt x="3" y="17"/>
                  <a:pt x="5" y="20"/>
                  <a:pt x="6" y="24"/>
                </a:cubicBezTo>
                <a:cubicBezTo>
                  <a:pt x="7" y="26"/>
                  <a:pt x="9" y="28"/>
                  <a:pt x="9" y="30"/>
                </a:cubicBezTo>
                <a:cubicBezTo>
                  <a:pt x="9" y="32"/>
                  <a:pt x="7" y="34"/>
                  <a:pt x="6" y="36"/>
                </a:cubicBezTo>
                <a:cubicBezTo>
                  <a:pt x="5" y="39"/>
                  <a:pt x="6" y="42"/>
                  <a:pt x="5" y="45"/>
                </a:cubicBezTo>
                <a:cubicBezTo>
                  <a:pt x="4" y="46"/>
                  <a:pt x="2" y="46"/>
                  <a:pt x="0" y="47"/>
                </a:cubicBezTo>
                <a:cubicBezTo>
                  <a:pt x="2" y="49"/>
                  <a:pt x="3" y="50"/>
                  <a:pt x="5" y="51"/>
                </a:cubicBezTo>
                <a:cubicBezTo>
                  <a:pt x="7" y="52"/>
                  <a:pt x="9" y="52"/>
                  <a:pt x="10" y="51"/>
                </a:cubicBezTo>
                <a:cubicBezTo>
                  <a:pt x="11" y="51"/>
                  <a:pt x="12" y="49"/>
                  <a:pt x="13" y="49"/>
                </a:cubicBezTo>
                <a:cubicBezTo>
                  <a:pt x="15" y="48"/>
                  <a:pt x="16" y="48"/>
                  <a:pt x="17" y="49"/>
                </a:cubicBezTo>
                <a:cubicBezTo>
                  <a:pt x="18" y="49"/>
                  <a:pt x="18" y="51"/>
                  <a:pt x="19" y="51"/>
                </a:cubicBezTo>
                <a:cubicBezTo>
                  <a:pt x="20" y="52"/>
                  <a:pt x="23" y="52"/>
                  <a:pt x="25" y="51"/>
                </a:cubicBezTo>
                <a:cubicBezTo>
                  <a:pt x="27" y="50"/>
                  <a:pt x="28" y="47"/>
                  <a:pt x="28" y="45"/>
                </a:cubicBezTo>
                <a:cubicBezTo>
                  <a:pt x="29" y="42"/>
                  <a:pt x="29" y="39"/>
                  <a:pt x="30" y="35"/>
                </a:cubicBezTo>
                <a:cubicBezTo>
                  <a:pt x="31" y="33"/>
                  <a:pt x="33" y="30"/>
                  <a:pt x="35" y="28"/>
                </a:cubicBezTo>
                <a:cubicBezTo>
                  <a:pt x="37" y="26"/>
                  <a:pt x="39" y="25"/>
                  <a:pt x="42" y="23"/>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32" name="Google Shape;1832;p212"/>
          <p:cNvSpPr/>
          <p:nvPr/>
        </p:nvSpPr>
        <p:spPr>
          <a:xfrm>
            <a:off x="4139885" y="2878189"/>
            <a:ext cx="164471" cy="167722"/>
          </a:xfrm>
          <a:custGeom>
            <a:avLst/>
            <a:gdLst/>
            <a:ahLst/>
            <a:cxnLst/>
            <a:rect l="l" t="t" r="r" b="b"/>
            <a:pathLst>
              <a:path w="104" h="100" extrusionOk="0">
                <a:moveTo>
                  <a:pt x="1" y="100"/>
                </a:moveTo>
                <a:cubicBezTo>
                  <a:pt x="1" y="95"/>
                  <a:pt x="0" y="91"/>
                  <a:pt x="1" y="86"/>
                </a:cubicBezTo>
                <a:cubicBezTo>
                  <a:pt x="1" y="84"/>
                  <a:pt x="3" y="81"/>
                  <a:pt x="4" y="79"/>
                </a:cubicBezTo>
                <a:cubicBezTo>
                  <a:pt x="6" y="76"/>
                  <a:pt x="8" y="72"/>
                  <a:pt x="9" y="69"/>
                </a:cubicBezTo>
                <a:cubicBezTo>
                  <a:pt x="11" y="66"/>
                  <a:pt x="13" y="62"/>
                  <a:pt x="15" y="59"/>
                </a:cubicBezTo>
                <a:cubicBezTo>
                  <a:pt x="16" y="56"/>
                  <a:pt x="18" y="53"/>
                  <a:pt x="20" y="50"/>
                </a:cubicBezTo>
                <a:cubicBezTo>
                  <a:pt x="22" y="47"/>
                  <a:pt x="26" y="46"/>
                  <a:pt x="27" y="43"/>
                </a:cubicBezTo>
                <a:cubicBezTo>
                  <a:pt x="30" y="37"/>
                  <a:pt x="27" y="29"/>
                  <a:pt x="30" y="23"/>
                </a:cubicBezTo>
                <a:cubicBezTo>
                  <a:pt x="32" y="19"/>
                  <a:pt x="39" y="19"/>
                  <a:pt x="42" y="16"/>
                </a:cubicBezTo>
                <a:cubicBezTo>
                  <a:pt x="44" y="12"/>
                  <a:pt x="43" y="7"/>
                  <a:pt x="45" y="3"/>
                </a:cubicBezTo>
                <a:cubicBezTo>
                  <a:pt x="45" y="2"/>
                  <a:pt x="47" y="1"/>
                  <a:pt x="48" y="0"/>
                </a:cubicBezTo>
                <a:lnTo>
                  <a:pt x="104" y="0"/>
                </a:lnTo>
                <a:lnTo>
                  <a:pt x="104" y="5"/>
                </a:lnTo>
                <a:lnTo>
                  <a:pt x="104" y="26"/>
                </a:lnTo>
                <a:lnTo>
                  <a:pt x="63" y="26"/>
                </a:lnTo>
                <a:lnTo>
                  <a:pt x="63" y="63"/>
                </a:lnTo>
                <a:lnTo>
                  <a:pt x="59" y="65"/>
                </a:lnTo>
                <a:cubicBezTo>
                  <a:pt x="57" y="65"/>
                  <a:pt x="55" y="65"/>
                  <a:pt x="54" y="66"/>
                </a:cubicBezTo>
                <a:cubicBezTo>
                  <a:pt x="51" y="68"/>
                  <a:pt x="49" y="71"/>
                  <a:pt x="47" y="74"/>
                </a:cubicBezTo>
                <a:cubicBezTo>
                  <a:pt x="47" y="80"/>
                  <a:pt x="49" y="86"/>
                  <a:pt x="49" y="92"/>
                </a:cubicBezTo>
                <a:cubicBezTo>
                  <a:pt x="49" y="94"/>
                  <a:pt x="47" y="94"/>
                  <a:pt x="47" y="95"/>
                </a:cubicBezTo>
                <a:lnTo>
                  <a:pt x="5" y="94"/>
                </a:lnTo>
                <a:lnTo>
                  <a:pt x="1" y="100"/>
                </a:ln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33" name="Google Shape;1833;p212"/>
          <p:cNvSpPr/>
          <p:nvPr/>
        </p:nvSpPr>
        <p:spPr>
          <a:xfrm>
            <a:off x="4215490" y="2660152"/>
            <a:ext cx="238748" cy="218039"/>
          </a:xfrm>
          <a:custGeom>
            <a:avLst/>
            <a:gdLst/>
            <a:ahLst/>
            <a:cxnLst/>
            <a:rect l="l" t="t" r="r" b="b"/>
            <a:pathLst>
              <a:path w="150" h="130" extrusionOk="0">
                <a:moveTo>
                  <a:pt x="138" y="14"/>
                </a:moveTo>
                <a:lnTo>
                  <a:pt x="131" y="13"/>
                </a:lnTo>
                <a:cubicBezTo>
                  <a:pt x="129" y="13"/>
                  <a:pt x="128" y="10"/>
                  <a:pt x="126" y="10"/>
                </a:cubicBezTo>
                <a:cubicBezTo>
                  <a:pt x="124" y="9"/>
                  <a:pt x="121" y="11"/>
                  <a:pt x="118" y="11"/>
                </a:cubicBezTo>
                <a:cubicBezTo>
                  <a:pt x="115" y="12"/>
                  <a:pt x="111" y="13"/>
                  <a:pt x="107" y="12"/>
                </a:cubicBezTo>
                <a:cubicBezTo>
                  <a:pt x="104" y="11"/>
                  <a:pt x="102" y="8"/>
                  <a:pt x="101" y="5"/>
                </a:cubicBezTo>
                <a:cubicBezTo>
                  <a:pt x="100" y="4"/>
                  <a:pt x="103" y="2"/>
                  <a:pt x="102" y="1"/>
                </a:cubicBezTo>
                <a:cubicBezTo>
                  <a:pt x="99" y="0"/>
                  <a:pt x="95" y="1"/>
                  <a:pt x="93" y="3"/>
                </a:cubicBezTo>
                <a:cubicBezTo>
                  <a:pt x="91" y="5"/>
                  <a:pt x="90" y="9"/>
                  <a:pt x="88" y="12"/>
                </a:cubicBezTo>
                <a:cubicBezTo>
                  <a:pt x="86" y="16"/>
                  <a:pt x="85" y="21"/>
                  <a:pt x="82" y="26"/>
                </a:cubicBezTo>
                <a:cubicBezTo>
                  <a:pt x="80" y="29"/>
                  <a:pt x="79" y="33"/>
                  <a:pt x="76" y="35"/>
                </a:cubicBezTo>
                <a:cubicBezTo>
                  <a:pt x="73" y="38"/>
                  <a:pt x="68" y="38"/>
                  <a:pt x="65" y="40"/>
                </a:cubicBezTo>
                <a:cubicBezTo>
                  <a:pt x="62" y="41"/>
                  <a:pt x="60" y="43"/>
                  <a:pt x="58" y="45"/>
                </a:cubicBezTo>
                <a:cubicBezTo>
                  <a:pt x="55" y="48"/>
                  <a:pt x="51" y="51"/>
                  <a:pt x="49" y="54"/>
                </a:cubicBezTo>
                <a:cubicBezTo>
                  <a:pt x="48" y="55"/>
                  <a:pt x="49" y="57"/>
                  <a:pt x="49" y="58"/>
                </a:cubicBezTo>
                <a:cubicBezTo>
                  <a:pt x="47" y="62"/>
                  <a:pt x="44" y="64"/>
                  <a:pt x="43" y="68"/>
                </a:cubicBezTo>
                <a:cubicBezTo>
                  <a:pt x="41" y="73"/>
                  <a:pt x="41" y="79"/>
                  <a:pt x="42" y="84"/>
                </a:cubicBezTo>
                <a:cubicBezTo>
                  <a:pt x="43" y="86"/>
                  <a:pt x="46" y="88"/>
                  <a:pt x="46" y="90"/>
                </a:cubicBezTo>
                <a:cubicBezTo>
                  <a:pt x="44" y="94"/>
                  <a:pt x="40" y="96"/>
                  <a:pt x="38" y="100"/>
                </a:cubicBezTo>
                <a:cubicBezTo>
                  <a:pt x="37" y="101"/>
                  <a:pt x="37" y="104"/>
                  <a:pt x="35" y="105"/>
                </a:cubicBezTo>
                <a:cubicBezTo>
                  <a:pt x="33" y="108"/>
                  <a:pt x="28" y="110"/>
                  <a:pt x="25" y="113"/>
                </a:cubicBezTo>
                <a:cubicBezTo>
                  <a:pt x="23" y="115"/>
                  <a:pt x="23" y="118"/>
                  <a:pt x="21" y="120"/>
                </a:cubicBezTo>
                <a:cubicBezTo>
                  <a:pt x="19" y="121"/>
                  <a:pt x="17" y="119"/>
                  <a:pt x="15" y="120"/>
                </a:cubicBezTo>
                <a:cubicBezTo>
                  <a:pt x="12" y="121"/>
                  <a:pt x="8" y="123"/>
                  <a:pt x="5" y="125"/>
                </a:cubicBezTo>
                <a:cubicBezTo>
                  <a:pt x="3" y="126"/>
                  <a:pt x="2" y="128"/>
                  <a:pt x="0" y="130"/>
                </a:cubicBezTo>
                <a:lnTo>
                  <a:pt x="56" y="130"/>
                </a:lnTo>
                <a:lnTo>
                  <a:pt x="56" y="115"/>
                </a:lnTo>
                <a:cubicBezTo>
                  <a:pt x="56" y="112"/>
                  <a:pt x="63" y="110"/>
                  <a:pt x="66" y="107"/>
                </a:cubicBezTo>
                <a:cubicBezTo>
                  <a:pt x="68" y="105"/>
                  <a:pt x="71" y="103"/>
                  <a:pt x="74" y="102"/>
                </a:cubicBezTo>
                <a:cubicBezTo>
                  <a:pt x="76" y="101"/>
                  <a:pt x="79" y="102"/>
                  <a:pt x="81" y="100"/>
                </a:cubicBezTo>
                <a:cubicBezTo>
                  <a:pt x="82" y="100"/>
                  <a:pt x="82" y="97"/>
                  <a:pt x="84" y="97"/>
                </a:cubicBezTo>
                <a:cubicBezTo>
                  <a:pt x="86" y="96"/>
                  <a:pt x="89" y="97"/>
                  <a:pt x="92" y="97"/>
                </a:cubicBezTo>
                <a:cubicBezTo>
                  <a:pt x="95" y="96"/>
                  <a:pt x="98" y="96"/>
                  <a:pt x="100" y="95"/>
                </a:cubicBezTo>
                <a:cubicBezTo>
                  <a:pt x="103" y="92"/>
                  <a:pt x="103" y="88"/>
                  <a:pt x="106" y="86"/>
                </a:cubicBezTo>
                <a:cubicBezTo>
                  <a:pt x="109" y="83"/>
                  <a:pt x="114" y="84"/>
                  <a:pt x="118" y="83"/>
                </a:cubicBezTo>
                <a:cubicBezTo>
                  <a:pt x="120" y="82"/>
                  <a:pt x="121" y="80"/>
                  <a:pt x="121" y="79"/>
                </a:cubicBezTo>
                <a:cubicBezTo>
                  <a:pt x="120" y="77"/>
                  <a:pt x="116" y="77"/>
                  <a:pt x="116" y="75"/>
                </a:cubicBezTo>
                <a:cubicBezTo>
                  <a:pt x="116" y="73"/>
                  <a:pt x="118" y="70"/>
                  <a:pt x="120" y="69"/>
                </a:cubicBezTo>
                <a:cubicBezTo>
                  <a:pt x="123" y="67"/>
                  <a:pt x="126" y="67"/>
                  <a:pt x="129" y="67"/>
                </a:cubicBezTo>
                <a:cubicBezTo>
                  <a:pt x="133" y="66"/>
                  <a:pt x="137" y="64"/>
                  <a:pt x="141" y="64"/>
                </a:cubicBezTo>
                <a:cubicBezTo>
                  <a:pt x="143" y="63"/>
                  <a:pt x="145" y="64"/>
                  <a:pt x="147" y="63"/>
                </a:cubicBezTo>
                <a:cubicBezTo>
                  <a:pt x="148" y="61"/>
                  <a:pt x="150" y="59"/>
                  <a:pt x="150" y="56"/>
                </a:cubicBezTo>
                <a:cubicBezTo>
                  <a:pt x="150" y="54"/>
                  <a:pt x="147" y="54"/>
                  <a:pt x="146" y="52"/>
                </a:cubicBezTo>
                <a:cubicBezTo>
                  <a:pt x="146" y="51"/>
                  <a:pt x="147" y="49"/>
                  <a:pt x="146" y="48"/>
                </a:cubicBezTo>
                <a:cubicBezTo>
                  <a:pt x="146" y="46"/>
                  <a:pt x="144" y="46"/>
                  <a:pt x="143" y="44"/>
                </a:cubicBezTo>
                <a:cubicBezTo>
                  <a:pt x="143" y="41"/>
                  <a:pt x="144" y="37"/>
                  <a:pt x="144" y="33"/>
                </a:cubicBezTo>
                <a:cubicBezTo>
                  <a:pt x="144" y="29"/>
                  <a:pt x="144" y="24"/>
                  <a:pt x="143" y="20"/>
                </a:cubicBezTo>
                <a:cubicBezTo>
                  <a:pt x="142" y="18"/>
                  <a:pt x="140" y="16"/>
                  <a:pt x="138" y="14"/>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34" name="Google Shape;1834;p212"/>
          <p:cNvSpPr/>
          <p:nvPr/>
        </p:nvSpPr>
        <p:spPr>
          <a:xfrm>
            <a:off x="4141212" y="2886577"/>
            <a:ext cx="240075" cy="314479"/>
          </a:xfrm>
          <a:custGeom>
            <a:avLst/>
            <a:gdLst/>
            <a:ahLst/>
            <a:cxnLst/>
            <a:rect l="l" t="t" r="r" b="b"/>
            <a:pathLst>
              <a:path w="151" h="187" extrusionOk="0">
                <a:moveTo>
                  <a:pt x="58" y="186"/>
                </a:moveTo>
                <a:cubicBezTo>
                  <a:pt x="60" y="186"/>
                  <a:pt x="62" y="187"/>
                  <a:pt x="63" y="185"/>
                </a:cubicBezTo>
                <a:cubicBezTo>
                  <a:pt x="65" y="183"/>
                  <a:pt x="64" y="179"/>
                  <a:pt x="66" y="177"/>
                </a:cubicBezTo>
                <a:cubicBezTo>
                  <a:pt x="66" y="176"/>
                  <a:pt x="69" y="176"/>
                  <a:pt x="70" y="177"/>
                </a:cubicBezTo>
                <a:cubicBezTo>
                  <a:pt x="72" y="178"/>
                  <a:pt x="72" y="182"/>
                  <a:pt x="75" y="183"/>
                </a:cubicBezTo>
                <a:cubicBezTo>
                  <a:pt x="77" y="183"/>
                  <a:pt x="77" y="178"/>
                  <a:pt x="79" y="178"/>
                </a:cubicBezTo>
                <a:cubicBezTo>
                  <a:pt x="83" y="176"/>
                  <a:pt x="88" y="179"/>
                  <a:pt x="92" y="178"/>
                </a:cubicBezTo>
                <a:cubicBezTo>
                  <a:pt x="94" y="177"/>
                  <a:pt x="93" y="174"/>
                  <a:pt x="95" y="174"/>
                </a:cubicBezTo>
                <a:cubicBezTo>
                  <a:pt x="96" y="174"/>
                  <a:pt x="96" y="178"/>
                  <a:pt x="97" y="178"/>
                </a:cubicBezTo>
                <a:lnTo>
                  <a:pt x="144" y="178"/>
                </a:lnTo>
                <a:lnTo>
                  <a:pt x="147" y="164"/>
                </a:lnTo>
                <a:lnTo>
                  <a:pt x="143" y="162"/>
                </a:lnTo>
                <a:lnTo>
                  <a:pt x="132" y="35"/>
                </a:lnTo>
                <a:cubicBezTo>
                  <a:pt x="131" y="29"/>
                  <a:pt x="144" y="35"/>
                  <a:pt x="151" y="35"/>
                </a:cubicBezTo>
                <a:lnTo>
                  <a:pt x="103" y="0"/>
                </a:lnTo>
                <a:lnTo>
                  <a:pt x="103" y="21"/>
                </a:lnTo>
                <a:lnTo>
                  <a:pt x="62" y="21"/>
                </a:lnTo>
                <a:lnTo>
                  <a:pt x="62" y="58"/>
                </a:lnTo>
                <a:lnTo>
                  <a:pt x="58" y="60"/>
                </a:lnTo>
                <a:cubicBezTo>
                  <a:pt x="56" y="60"/>
                  <a:pt x="54" y="60"/>
                  <a:pt x="53" y="61"/>
                </a:cubicBezTo>
                <a:cubicBezTo>
                  <a:pt x="50" y="63"/>
                  <a:pt x="48" y="66"/>
                  <a:pt x="46" y="69"/>
                </a:cubicBezTo>
                <a:cubicBezTo>
                  <a:pt x="46" y="75"/>
                  <a:pt x="48" y="81"/>
                  <a:pt x="48" y="87"/>
                </a:cubicBezTo>
                <a:cubicBezTo>
                  <a:pt x="48" y="89"/>
                  <a:pt x="46" y="89"/>
                  <a:pt x="46" y="90"/>
                </a:cubicBezTo>
                <a:lnTo>
                  <a:pt x="4" y="89"/>
                </a:lnTo>
                <a:lnTo>
                  <a:pt x="0" y="95"/>
                </a:lnTo>
                <a:cubicBezTo>
                  <a:pt x="1" y="96"/>
                  <a:pt x="2" y="98"/>
                  <a:pt x="4" y="99"/>
                </a:cubicBezTo>
                <a:cubicBezTo>
                  <a:pt x="4" y="99"/>
                  <a:pt x="6" y="98"/>
                  <a:pt x="6" y="99"/>
                </a:cubicBezTo>
                <a:cubicBezTo>
                  <a:pt x="7" y="101"/>
                  <a:pt x="8" y="104"/>
                  <a:pt x="8" y="107"/>
                </a:cubicBezTo>
                <a:cubicBezTo>
                  <a:pt x="8" y="111"/>
                  <a:pt x="6" y="116"/>
                  <a:pt x="5" y="121"/>
                </a:cubicBezTo>
                <a:cubicBezTo>
                  <a:pt x="5" y="122"/>
                  <a:pt x="7" y="123"/>
                  <a:pt x="7" y="124"/>
                </a:cubicBezTo>
                <a:cubicBezTo>
                  <a:pt x="8" y="127"/>
                  <a:pt x="9" y="131"/>
                  <a:pt x="9" y="135"/>
                </a:cubicBezTo>
                <a:cubicBezTo>
                  <a:pt x="9" y="139"/>
                  <a:pt x="8" y="144"/>
                  <a:pt x="7" y="149"/>
                </a:cubicBezTo>
                <a:cubicBezTo>
                  <a:pt x="6" y="154"/>
                  <a:pt x="4" y="160"/>
                  <a:pt x="3" y="164"/>
                </a:cubicBezTo>
                <a:cubicBezTo>
                  <a:pt x="5" y="163"/>
                  <a:pt x="6" y="160"/>
                  <a:pt x="8" y="159"/>
                </a:cubicBezTo>
                <a:cubicBezTo>
                  <a:pt x="12" y="158"/>
                  <a:pt x="17" y="160"/>
                  <a:pt x="21" y="159"/>
                </a:cubicBezTo>
                <a:cubicBezTo>
                  <a:pt x="22" y="159"/>
                  <a:pt x="22" y="157"/>
                  <a:pt x="23" y="157"/>
                </a:cubicBezTo>
                <a:cubicBezTo>
                  <a:pt x="26" y="157"/>
                  <a:pt x="29" y="156"/>
                  <a:pt x="31" y="158"/>
                </a:cubicBezTo>
                <a:cubicBezTo>
                  <a:pt x="34" y="159"/>
                  <a:pt x="34" y="164"/>
                  <a:pt x="37" y="166"/>
                </a:cubicBezTo>
                <a:cubicBezTo>
                  <a:pt x="39" y="167"/>
                  <a:pt x="41" y="165"/>
                  <a:pt x="43" y="166"/>
                </a:cubicBezTo>
                <a:cubicBezTo>
                  <a:pt x="45" y="169"/>
                  <a:pt x="45" y="173"/>
                  <a:pt x="46" y="176"/>
                </a:cubicBezTo>
                <a:cubicBezTo>
                  <a:pt x="47" y="178"/>
                  <a:pt x="49" y="181"/>
                  <a:pt x="51" y="182"/>
                </a:cubicBezTo>
                <a:cubicBezTo>
                  <a:pt x="53" y="184"/>
                  <a:pt x="56" y="185"/>
                  <a:pt x="58" y="186"/>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35" name="Google Shape;1835;p212"/>
          <p:cNvSpPr/>
          <p:nvPr/>
        </p:nvSpPr>
        <p:spPr>
          <a:xfrm>
            <a:off x="4125296" y="3149341"/>
            <a:ext cx="123353" cy="106223"/>
          </a:xfrm>
          <a:custGeom>
            <a:avLst/>
            <a:gdLst/>
            <a:ahLst/>
            <a:cxnLst/>
            <a:rect l="l" t="t" r="r" b="b"/>
            <a:pathLst>
              <a:path w="78" h="64" extrusionOk="0">
                <a:moveTo>
                  <a:pt x="10" y="64"/>
                </a:moveTo>
                <a:cubicBezTo>
                  <a:pt x="10" y="62"/>
                  <a:pt x="9" y="61"/>
                  <a:pt x="9" y="59"/>
                </a:cubicBezTo>
                <a:cubicBezTo>
                  <a:pt x="9" y="57"/>
                  <a:pt x="9" y="56"/>
                  <a:pt x="9" y="54"/>
                </a:cubicBezTo>
                <a:cubicBezTo>
                  <a:pt x="13" y="54"/>
                  <a:pt x="16" y="55"/>
                  <a:pt x="20" y="54"/>
                </a:cubicBezTo>
                <a:cubicBezTo>
                  <a:pt x="23" y="54"/>
                  <a:pt x="26" y="51"/>
                  <a:pt x="30" y="51"/>
                </a:cubicBezTo>
                <a:cubicBezTo>
                  <a:pt x="33" y="51"/>
                  <a:pt x="36" y="52"/>
                  <a:pt x="39" y="52"/>
                </a:cubicBezTo>
                <a:cubicBezTo>
                  <a:pt x="42" y="52"/>
                  <a:pt x="44" y="52"/>
                  <a:pt x="46" y="51"/>
                </a:cubicBezTo>
                <a:cubicBezTo>
                  <a:pt x="47" y="50"/>
                  <a:pt x="48" y="48"/>
                  <a:pt x="47" y="47"/>
                </a:cubicBezTo>
                <a:cubicBezTo>
                  <a:pt x="44" y="46"/>
                  <a:pt x="39" y="45"/>
                  <a:pt x="36" y="45"/>
                </a:cubicBezTo>
                <a:cubicBezTo>
                  <a:pt x="33" y="44"/>
                  <a:pt x="31" y="44"/>
                  <a:pt x="29" y="44"/>
                </a:cubicBezTo>
                <a:cubicBezTo>
                  <a:pt x="28" y="45"/>
                  <a:pt x="27" y="47"/>
                  <a:pt x="26" y="47"/>
                </a:cubicBezTo>
                <a:cubicBezTo>
                  <a:pt x="22" y="48"/>
                  <a:pt x="18" y="48"/>
                  <a:pt x="14" y="48"/>
                </a:cubicBezTo>
                <a:cubicBezTo>
                  <a:pt x="13" y="46"/>
                  <a:pt x="12" y="43"/>
                  <a:pt x="11" y="41"/>
                </a:cubicBezTo>
                <a:cubicBezTo>
                  <a:pt x="10" y="38"/>
                  <a:pt x="10" y="35"/>
                  <a:pt x="8" y="33"/>
                </a:cubicBezTo>
                <a:cubicBezTo>
                  <a:pt x="6" y="32"/>
                  <a:pt x="0" y="34"/>
                  <a:pt x="0" y="31"/>
                </a:cubicBezTo>
                <a:cubicBezTo>
                  <a:pt x="0" y="27"/>
                  <a:pt x="6" y="26"/>
                  <a:pt x="8" y="23"/>
                </a:cubicBezTo>
                <a:cubicBezTo>
                  <a:pt x="10" y="21"/>
                  <a:pt x="13" y="19"/>
                  <a:pt x="14" y="16"/>
                </a:cubicBezTo>
                <a:cubicBezTo>
                  <a:pt x="14" y="14"/>
                  <a:pt x="13" y="11"/>
                  <a:pt x="13" y="8"/>
                </a:cubicBezTo>
                <a:cubicBezTo>
                  <a:pt x="15" y="7"/>
                  <a:pt x="16" y="4"/>
                  <a:pt x="18" y="3"/>
                </a:cubicBezTo>
                <a:cubicBezTo>
                  <a:pt x="22" y="2"/>
                  <a:pt x="27" y="4"/>
                  <a:pt x="31" y="3"/>
                </a:cubicBezTo>
                <a:cubicBezTo>
                  <a:pt x="32" y="3"/>
                  <a:pt x="32" y="1"/>
                  <a:pt x="33" y="1"/>
                </a:cubicBezTo>
                <a:cubicBezTo>
                  <a:pt x="36" y="1"/>
                  <a:pt x="39" y="0"/>
                  <a:pt x="41" y="2"/>
                </a:cubicBezTo>
                <a:cubicBezTo>
                  <a:pt x="44" y="3"/>
                  <a:pt x="44" y="8"/>
                  <a:pt x="47" y="10"/>
                </a:cubicBezTo>
                <a:cubicBezTo>
                  <a:pt x="49" y="11"/>
                  <a:pt x="51" y="9"/>
                  <a:pt x="53" y="10"/>
                </a:cubicBezTo>
                <a:cubicBezTo>
                  <a:pt x="55" y="13"/>
                  <a:pt x="55" y="17"/>
                  <a:pt x="56" y="20"/>
                </a:cubicBezTo>
                <a:cubicBezTo>
                  <a:pt x="57" y="22"/>
                  <a:pt x="59" y="25"/>
                  <a:pt x="61" y="26"/>
                </a:cubicBezTo>
                <a:cubicBezTo>
                  <a:pt x="63" y="28"/>
                  <a:pt x="66" y="29"/>
                  <a:pt x="68" y="30"/>
                </a:cubicBezTo>
                <a:lnTo>
                  <a:pt x="71" y="38"/>
                </a:lnTo>
                <a:lnTo>
                  <a:pt x="69" y="47"/>
                </a:lnTo>
                <a:lnTo>
                  <a:pt x="72" y="51"/>
                </a:lnTo>
                <a:lnTo>
                  <a:pt x="75" y="51"/>
                </a:lnTo>
                <a:lnTo>
                  <a:pt x="78" y="57"/>
                </a:lnTo>
                <a:lnTo>
                  <a:pt x="76" y="63"/>
                </a:lnTo>
                <a:cubicBezTo>
                  <a:pt x="73" y="63"/>
                  <a:pt x="71" y="64"/>
                  <a:pt x="68" y="64"/>
                </a:cubicBezTo>
                <a:cubicBezTo>
                  <a:pt x="66" y="63"/>
                  <a:pt x="63" y="63"/>
                  <a:pt x="60" y="63"/>
                </a:cubicBezTo>
                <a:cubicBezTo>
                  <a:pt x="59" y="63"/>
                  <a:pt x="58" y="64"/>
                  <a:pt x="57" y="63"/>
                </a:cubicBezTo>
                <a:cubicBezTo>
                  <a:pt x="56" y="63"/>
                  <a:pt x="56" y="61"/>
                  <a:pt x="55" y="61"/>
                </a:cubicBezTo>
                <a:cubicBezTo>
                  <a:pt x="53" y="60"/>
                  <a:pt x="50" y="61"/>
                  <a:pt x="48" y="61"/>
                </a:cubicBezTo>
                <a:cubicBezTo>
                  <a:pt x="43" y="60"/>
                  <a:pt x="38" y="59"/>
                  <a:pt x="33" y="60"/>
                </a:cubicBezTo>
                <a:cubicBezTo>
                  <a:pt x="30" y="60"/>
                  <a:pt x="28" y="63"/>
                  <a:pt x="25" y="64"/>
                </a:cubicBezTo>
                <a:cubicBezTo>
                  <a:pt x="22" y="64"/>
                  <a:pt x="19" y="63"/>
                  <a:pt x="16" y="63"/>
                </a:cubicBezTo>
                <a:cubicBezTo>
                  <a:pt x="14" y="63"/>
                  <a:pt x="12" y="63"/>
                  <a:pt x="10" y="64"/>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36" name="Google Shape;1836;p212"/>
          <p:cNvSpPr/>
          <p:nvPr/>
        </p:nvSpPr>
        <p:spPr>
          <a:xfrm>
            <a:off x="4141212" y="3247179"/>
            <a:ext cx="66319" cy="46123"/>
          </a:xfrm>
          <a:custGeom>
            <a:avLst/>
            <a:gdLst/>
            <a:ahLst/>
            <a:cxnLst/>
            <a:rect l="l" t="t" r="r" b="b"/>
            <a:pathLst>
              <a:path w="42" h="27" extrusionOk="0">
                <a:moveTo>
                  <a:pt x="22" y="27"/>
                </a:moveTo>
                <a:cubicBezTo>
                  <a:pt x="23" y="24"/>
                  <a:pt x="23" y="21"/>
                  <a:pt x="26" y="18"/>
                </a:cubicBezTo>
                <a:cubicBezTo>
                  <a:pt x="27" y="16"/>
                  <a:pt x="31" y="16"/>
                  <a:pt x="33" y="15"/>
                </a:cubicBezTo>
                <a:cubicBezTo>
                  <a:pt x="36" y="15"/>
                  <a:pt x="39" y="16"/>
                  <a:pt x="40" y="14"/>
                </a:cubicBezTo>
                <a:cubicBezTo>
                  <a:pt x="42" y="12"/>
                  <a:pt x="38" y="10"/>
                  <a:pt x="38" y="8"/>
                </a:cubicBezTo>
                <a:cubicBezTo>
                  <a:pt x="38" y="7"/>
                  <a:pt x="39" y="6"/>
                  <a:pt x="39" y="5"/>
                </a:cubicBezTo>
                <a:cubicBezTo>
                  <a:pt x="39" y="4"/>
                  <a:pt x="39" y="3"/>
                  <a:pt x="38" y="2"/>
                </a:cubicBezTo>
                <a:cubicBezTo>
                  <a:pt x="33" y="1"/>
                  <a:pt x="28" y="0"/>
                  <a:pt x="23" y="1"/>
                </a:cubicBezTo>
                <a:cubicBezTo>
                  <a:pt x="20" y="1"/>
                  <a:pt x="18" y="4"/>
                  <a:pt x="15" y="5"/>
                </a:cubicBezTo>
                <a:cubicBezTo>
                  <a:pt x="12" y="5"/>
                  <a:pt x="9" y="4"/>
                  <a:pt x="6" y="4"/>
                </a:cubicBezTo>
                <a:cubicBezTo>
                  <a:pt x="4" y="4"/>
                  <a:pt x="2" y="4"/>
                  <a:pt x="0" y="5"/>
                </a:cubicBezTo>
                <a:cubicBezTo>
                  <a:pt x="1" y="7"/>
                  <a:pt x="2" y="11"/>
                  <a:pt x="5" y="12"/>
                </a:cubicBezTo>
                <a:cubicBezTo>
                  <a:pt x="11" y="14"/>
                  <a:pt x="16" y="10"/>
                  <a:pt x="22" y="12"/>
                </a:cubicBezTo>
                <a:cubicBezTo>
                  <a:pt x="24" y="12"/>
                  <a:pt x="15" y="12"/>
                  <a:pt x="14" y="15"/>
                </a:cubicBezTo>
                <a:cubicBezTo>
                  <a:pt x="14" y="16"/>
                  <a:pt x="17" y="18"/>
                  <a:pt x="18" y="20"/>
                </a:cubicBezTo>
                <a:cubicBezTo>
                  <a:pt x="20" y="22"/>
                  <a:pt x="21" y="24"/>
                  <a:pt x="22" y="27"/>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37" name="Google Shape;1837;p212"/>
          <p:cNvSpPr/>
          <p:nvPr/>
        </p:nvSpPr>
        <p:spPr>
          <a:xfrm>
            <a:off x="4139885" y="3222020"/>
            <a:ext cx="61013" cy="19569"/>
          </a:xfrm>
          <a:custGeom>
            <a:avLst/>
            <a:gdLst/>
            <a:ahLst/>
            <a:cxnLst/>
            <a:rect l="l" t="t" r="r" b="b"/>
            <a:pathLst>
              <a:path w="39" h="11" extrusionOk="0">
                <a:moveTo>
                  <a:pt x="0" y="10"/>
                </a:moveTo>
                <a:cubicBezTo>
                  <a:pt x="5" y="9"/>
                  <a:pt x="9" y="8"/>
                  <a:pt x="14" y="7"/>
                </a:cubicBezTo>
                <a:cubicBezTo>
                  <a:pt x="11" y="5"/>
                  <a:pt x="8" y="5"/>
                  <a:pt x="5" y="4"/>
                </a:cubicBezTo>
                <a:cubicBezTo>
                  <a:pt x="9" y="4"/>
                  <a:pt x="13" y="4"/>
                  <a:pt x="17" y="3"/>
                </a:cubicBezTo>
                <a:cubicBezTo>
                  <a:pt x="18" y="3"/>
                  <a:pt x="19" y="1"/>
                  <a:pt x="20" y="0"/>
                </a:cubicBezTo>
                <a:cubicBezTo>
                  <a:pt x="22" y="0"/>
                  <a:pt x="24" y="0"/>
                  <a:pt x="27" y="1"/>
                </a:cubicBezTo>
                <a:cubicBezTo>
                  <a:pt x="30" y="1"/>
                  <a:pt x="35" y="2"/>
                  <a:pt x="38" y="3"/>
                </a:cubicBezTo>
                <a:cubicBezTo>
                  <a:pt x="39" y="4"/>
                  <a:pt x="38" y="6"/>
                  <a:pt x="37" y="7"/>
                </a:cubicBezTo>
                <a:cubicBezTo>
                  <a:pt x="35" y="8"/>
                  <a:pt x="33" y="8"/>
                  <a:pt x="30" y="8"/>
                </a:cubicBezTo>
                <a:cubicBezTo>
                  <a:pt x="27" y="8"/>
                  <a:pt x="24" y="7"/>
                  <a:pt x="21" y="7"/>
                </a:cubicBezTo>
                <a:cubicBezTo>
                  <a:pt x="17" y="7"/>
                  <a:pt x="14" y="10"/>
                  <a:pt x="11" y="10"/>
                </a:cubicBezTo>
                <a:cubicBezTo>
                  <a:pt x="7" y="11"/>
                  <a:pt x="4" y="10"/>
                  <a:pt x="0" y="1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38" name="Google Shape;1838;p212"/>
          <p:cNvSpPr/>
          <p:nvPr/>
        </p:nvSpPr>
        <p:spPr>
          <a:xfrm>
            <a:off x="4175699" y="3249975"/>
            <a:ext cx="152534" cy="135575"/>
          </a:xfrm>
          <a:custGeom>
            <a:avLst/>
            <a:gdLst/>
            <a:ahLst/>
            <a:cxnLst/>
            <a:rect l="l" t="t" r="r" b="b"/>
            <a:pathLst>
              <a:path w="96" h="81" extrusionOk="0">
                <a:moveTo>
                  <a:pt x="92" y="38"/>
                </a:moveTo>
                <a:cubicBezTo>
                  <a:pt x="90" y="36"/>
                  <a:pt x="86" y="35"/>
                  <a:pt x="85" y="32"/>
                </a:cubicBezTo>
                <a:cubicBezTo>
                  <a:pt x="84" y="31"/>
                  <a:pt x="86" y="28"/>
                  <a:pt x="85" y="26"/>
                </a:cubicBezTo>
                <a:cubicBezTo>
                  <a:pt x="84" y="25"/>
                  <a:pt x="80" y="28"/>
                  <a:pt x="80" y="27"/>
                </a:cubicBezTo>
                <a:cubicBezTo>
                  <a:pt x="80" y="24"/>
                  <a:pt x="84" y="22"/>
                  <a:pt x="84" y="19"/>
                </a:cubicBezTo>
                <a:cubicBezTo>
                  <a:pt x="84" y="17"/>
                  <a:pt x="81" y="17"/>
                  <a:pt x="80" y="15"/>
                </a:cubicBezTo>
                <a:cubicBezTo>
                  <a:pt x="79" y="13"/>
                  <a:pt x="80" y="9"/>
                  <a:pt x="79" y="7"/>
                </a:cubicBezTo>
                <a:cubicBezTo>
                  <a:pt x="77" y="5"/>
                  <a:pt x="74" y="4"/>
                  <a:pt x="71" y="5"/>
                </a:cubicBezTo>
                <a:cubicBezTo>
                  <a:pt x="70" y="5"/>
                  <a:pt x="72" y="7"/>
                  <a:pt x="71" y="8"/>
                </a:cubicBezTo>
                <a:cubicBezTo>
                  <a:pt x="70" y="9"/>
                  <a:pt x="69" y="9"/>
                  <a:pt x="67" y="9"/>
                </a:cubicBezTo>
                <a:cubicBezTo>
                  <a:pt x="66" y="9"/>
                  <a:pt x="64" y="7"/>
                  <a:pt x="63" y="8"/>
                </a:cubicBezTo>
                <a:cubicBezTo>
                  <a:pt x="60" y="8"/>
                  <a:pt x="58" y="12"/>
                  <a:pt x="56" y="12"/>
                </a:cubicBezTo>
                <a:cubicBezTo>
                  <a:pt x="54" y="11"/>
                  <a:pt x="54" y="7"/>
                  <a:pt x="52" y="6"/>
                </a:cubicBezTo>
                <a:cubicBezTo>
                  <a:pt x="51" y="6"/>
                  <a:pt x="50" y="8"/>
                  <a:pt x="49" y="9"/>
                </a:cubicBezTo>
                <a:cubicBezTo>
                  <a:pt x="48" y="9"/>
                  <a:pt x="46" y="10"/>
                  <a:pt x="45" y="9"/>
                </a:cubicBezTo>
                <a:cubicBezTo>
                  <a:pt x="44" y="8"/>
                  <a:pt x="44" y="5"/>
                  <a:pt x="44" y="3"/>
                </a:cubicBezTo>
                <a:cubicBezTo>
                  <a:pt x="41" y="3"/>
                  <a:pt x="39" y="4"/>
                  <a:pt x="36" y="4"/>
                </a:cubicBezTo>
                <a:cubicBezTo>
                  <a:pt x="34" y="3"/>
                  <a:pt x="31" y="3"/>
                  <a:pt x="28" y="3"/>
                </a:cubicBezTo>
                <a:cubicBezTo>
                  <a:pt x="27" y="3"/>
                  <a:pt x="26" y="4"/>
                  <a:pt x="25" y="3"/>
                </a:cubicBezTo>
                <a:cubicBezTo>
                  <a:pt x="24" y="3"/>
                  <a:pt x="24" y="1"/>
                  <a:pt x="23" y="1"/>
                </a:cubicBezTo>
                <a:cubicBezTo>
                  <a:pt x="21" y="0"/>
                  <a:pt x="18" y="1"/>
                  <a:pt x="16" y="1"/>
                </a:cubicBezTo>
                <a:cubicBezTo>
                  <a:pt x="17" y="2"/>
                  <a:pt x="17" y="3"/>
                  <a:pt x="17" y="4"/>
                </a:cubicBezTo>
                <a:cubicBezTo>
                  <a:pt x="17" y="5"/>
                  <a:pt x="16" y="6"/>
                  <a:pt x="16" y="7"/>
                </a:cubicBezTo>
                <a:cubicBezTo>
                  <a:pt x="16" y="9"/>
                  <a:pt x="20" y="11"/>
                  <a:pt x="18" y="13"/>
                </a:cubicBezTo>
                <a:cubicBezTo>
                  <a:pt x="17" y="15"/>
                  <a:pt x="14" y="14"/>
                  <a:pt x="11" y="14"/>
                </a:cubicBezTo>
                <a:cubicBezTo>
                  <a:pt x="9" y="15"/>
                  <a:pt x="5" y="15"/>
                  <a:pt x="4" y="17"/>
                </a:cubicBezTo>
                <a:cubicBezTo>
                  <a:pt x="1" y="20"/>
                  <a:pt x="1" y="23"/>
                  <a:pt x="0" y="26"/>
                </a:cubicBezTo>
                <a:cubicBezTo>
                  <a:pt x="2" y="26"/>
                  <a:pt x="4" y="25"/>
                  <a:pt x="6" y="26"/>
                </a:cubicBezTo>
                <a:cubicBezTo>
                  <a:pt x="7" y="26"/>
                  <a:pt x="6" y="29"/>
                  <a:pt x="7" y="30"/>
                </a:cubicBezTo>
                <a:cubicBezTo>
                  <a:pt x="9" y="33"/>
                  <a:pt x="11" y="35"/>
                  <a:pt x="12" y="37"/>
                </a:cubicBezTo>
                <a:cubicBezTo>
                  <a:pt x="13" y="39"/>
                  <a:pt x="13" y="41"/>
                  <a:pt x="15" y="42"/>
                </a:cubicBezTo>
                <a:cubicBezTo>
                  <a:pt x="16" y="44"/>
                  <a:pt x="19" y="45"/>
                  <a:pt x="21" y="47"/>
                </a:cubicBezTo>
                <a:cubicBezTo>
                  <a:pt x="22" y="49"/>
                  <a:pt x="24" y="50"/>
                  <a:pt x="25" y="52"/>
                </a:cubicBezTo>
                <a:cubicBezTo>
                  <a:pt x="26" y="51"/>
                  <a:pt x="26" y="49"/>
                  <a:pt x="28" y="48"/>
                </a:cubicBezTo>
                <a:cubicBezTo>
                  <a:pt x="29" y="45"/>
                  <a:pt x="31" y="43"/>
                  <a:pt x="34" y="42"/>
                </a:cubicBezTo>
                <a:cubicBezTo>
                  <a:pt x="35" y="41"/>
                  <a:pt x="37" y="42"/>
                  <a:pt x="39" y="42"/>
                </a:cubicBezTo>
                <a:cubicBezTo>
                  <a:pt x="40" y="42"/>
                  <a:pt x="40" y="40"/>
                  <a:pt x="41" y="40"/>
                </a:cubicBezTo>
                <a:cubicBezTo>
                  <a:pt x="43" y="39"/>
                  <a:pt x="45" y="39"/>
                  <a:pt x="47" y="40"/>
                </a:cubicBezTo>
                <a:cubicBezTo>
                  <a:pt x="49" y="40"/>
                  <a:pt x="50" y="41"/>
                  <a:pt x="51" y="42"/>
                </a:cubicBezTo>
                <a:cubicBezTo>
                  <a:pt x="52" y="43"/>
                  <a:pt x="52" y="45"/>
                  <a:pt x="52" y="46"/>
                </a:cubicBezTo>
                <a:cubicBezTo>
                  <a:pt x="53" y="47"/>
                  <a:pt x="55" y="48"/>
                  <a:pt x="56" y="49"/>
                </a:cubicBezTo>
                <a:cubicBezTo>
                  <a:pt x="56" y="50"/>
                  <a:pt x="55" y="52"/>
                  <a:pt x="55" y="53"/>
                </a:cubicBezTo>
                <a:cubicBezTo>
                  <a:pt x="56" y="55"/>
                  <a:pt x="58" y="57"/>
                  <a:pt x="58" y="59"/>
                </a:cubicBezTo>
                <a:cubicBezTo>
                  <a:pt x="58" y="60"/>
                  <a:pt x="56" y="61"/>
                  <a:pt x="55" y="63"/>
                </a:cubicBezTo>
                <a:cubicBezTo>
                  <a:pt x="55" y="64"/>
                  <a:pt x="57" y="65"/>
                  <a:pt x="57" y="65"/>
                </a:cubicBezTo>
                <a:cubicBezTo>
                  <a:pt x="59" y="64"/>
                  <a:pt x="60" y="63"/>
                  <a:pt x="62" y="62"/>
                </a:cubicBezTo>
                <a:cubicBezTo>
                  <a:pt x="63" y="62"/>
                  <a:pt x="65" y="63"/>
                  <a:pt x="66" y="63"/>
                </a:cubicBezTo>
                <a:cubicBezTo>
                  <a:pt x="67" y="63"/>
                  <a:pt x="66" y="61"/>
                  <a:pt x="67" y="61"/>
                </a:cubicBezTo>
                <a:cubicBezTo>
                  <a:pt x="69" y="61"/>
                  <a:pt x="70" y="61"/>
                  <a:pt x="71" y="62"/>
                </a:cubicBezTo>
                <a:cubicBezTo>
                  <a:pt x="72" y="64"/>
                  <a:pt x="70" y="66"/>
                  <a:pt x="71" y="67"/>
                </a:cubicBezTo>
                <a:cubicBezTo>
                  <a:pt x="72" y="69"/>
                  <a:pt x="75" y="70"/>
                  <a:pt x="75" y="72"/>
                </a:cubicBezTo>
                <a:cubicBezTo>
                  <a:pt x="75" y="74"/>
                  <a:pt x="72" y="73"/>
                  <a:pt x="71" y="74"/>
                </a:cubicBezTo>
                <a:cubicBezTo>
                  <a:pt x="70" y="76"/>
                  <a:pt x="70" y="78"/>
                  <a:pt x="70" y="80"/>
                </a:cubicBezTo>
                <a:cubicBezTo>
                  <a:pt x="71" y="81"/>
                  <a:pt x="73" y="81"/>
                  <a:pt x="74" y="81"/>
                </a:cubicBezTo>
                <a:cubicBezTo>
                  <a:pt x="76" y="81"/>
                  <a:pt x="77" y="80"/>
                  <a:pt x="78" y="79"/>
                </a:cubicBezTo>
                <a:cubicBezTo>
                  <a:pt x="79" y="78"/>
                  <a:pt x="79" y="74"/>
                  <a:pt x="81" y="74"/>
                </a:cubicBezTo>
                <a:cubicBezTo>
                  <a:pt x="83" y="74"/>
                  <a:pt x="84" y="77"/>
                  <a:pt x="86" y="79"/>
                </a:cubicBezTo>
                <a:cubicBezTo>
                  <a:pt x="87" y="78"/>
                  <a:pt x="88" y="77"/>
                  <a:pt x="88" y="75"/>
                </a:cubicBezTo>
                <a:cubicBezTo>
                  <a:pt x="89" y="74"/>
                  <a:pt x="87" y="73"/>
                  <a:pt x="87" y="72"/>
                </a:cubicBezTo>
                <a:cubicBezTo>
                  <a:pt x="87" y="70"/>
                  <a:pt x="91" y="69"/>
                  <a:pt x="91" y="67"/>
                </a:cubicBezTo>
                <a:cubicBezTo>
                  <a:pt x="91" y="66"/>
                  <a:pt x="85" y="66"/>
                  <a:pt x="86" y="65"/>
                </a:cubicBezTo>
                <a:cubicBezTo>
                  <a:pt x="88" y="62"/>
                  <a:pt x="93" y="64"/>
                  <a:pt x="95" y="62"/>
                </a:cubicBezTo>
                <a:cubicBezTo>
                  <a:pt x="96" y="60"/>
                  <a:pt x="91" y="60"/>
                  <a:pt x="90" y="58"/>
                </a:cubicBezTo>
                <a:cubicBezTo>
                  <a:pt x="90" y="57"/>
                  <a:pt x="92" y="57"/>
                  <a:pt x="93" y="55"/>
                </a:cubicBezTo>
                <a:cubicBezTo>
                  <a:pt x="93" y="54"/>
                  <a:pt x="93" y="52"/>
                  <a:pt x="92" y="50"/>
                </a:cubicBezTo>
                <a:cubicBezTo>
                  <a:pt x="92" y="48"/>
                  <a:pt x="89" y="46"/>
                  <a:pt x="88" y="43"/>
                </a:cubicBezTo>
                <a:cubicBezTo>
                  <a:pt x="88" y="41"/>
                  <a:pt x="91" y="40"/>
                  <a:pt x="92" y="38"/>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39" name="Google Shape;1839;p212"/>
          <p:cNvSpPr/>
          <p:nvPr/>
        </p:nvSpPr>
        <p:spPr>
          <a:xfrm>
            <a:off x="4212836" y="3314266"/>
            <a:ext cx="57035" cy="78271"/>
          </a:xfrm>
          <a:custGeom>
            <a:avLst/>
            <a:gdLst/>
            <a:ahLst/>
            <a:cxnLst/>
            <a:rect l="l" t="t" r="r" b="b"/>
            <a:pathLst>
              <a:path w="36" h="46" extrusionOk="0">
                <a:moveTo>
                  <a:pt x="34" y="26"/>
                </a:moveTo>
                <a:cubicBezTo>
                  <a:pt x="34" y="29"/>
                  <a:pt x="36" y="31"/>
                  <a:pt x="35" y="34"/>
                </a:cubicBezTo>
                <a:cubicBezTo>
                  <a:pt x="33" y="36"/>
                  <a:pt x="30" y="36"/>
                  <a:pt x="28" y="38"/>
                </a:cubicBezTo>
                <a:cubicBezTo>
                  <a:pt x="27" y="39"/>
                  <a:pt x="27" y="41"/>
                  <a:pt x="26" y="42"/>
                </a:cubicBezTo>
                <a:cubicBezTo>
                  <a:pt x="25" y="44"/>
                  <a:pt x="24" y="45"/>
                  <a:pt x="23" y="46"/>
                </a:cubicBezTo>
                <a:cubicBezTo>
                  <a:pt x="19" y="45"/>
                  <a:pt x="15" y="43"/>
                  <a:pt x="11" y="40"/>
                </a:cubicBezTo>
                <a:cubicBezTo>
                  <a:pt x="10" y="39"/>
                  <a:pt x="12" y="37"/>
                  <a:pt x="11" y="36"/>
                </a:cubicBezTo>
                <a:cubicBezTo>
                  <a:pt x="9" y="34"/>
                  <a:pt x="6" y="34"/>
                  <a:pt x="4" y="32"/>
                </a:cubicBezTo>
                <a:cubicBezTo>
                  <a:pt x="3" y="30"/>
                  <a:pt x="5" y="27"/>
                  <a:pt x="4" y="26"/>
                </a:cubicBezTo>
                <a:cubicBezTo>
                  <a:pt x="3" y="24"/>
                  <a:pt x="1" y="24"/>
                  <a:pt x="0" y="23"/>
                </a:cubicBezTo>
                <a:cubicBezTo>
                  <a:pt x="0" y="21"/>
                  <a:pt x="1" y="19"/>
                  <a:pt x="1" y="17"/>
                </a:cubicBezTo>
                <a:cubicBezTo>
                  <a:pt x="1" y="16"/>
                  <a:pt x="2" y="15"/>
                  <a:pt x="2" y="13"/>
                </a:cubicBezTo>
                <a:cubicBezTo>
                  <a:pt x="3" y="12"/>
                  <a:pt x="3" y="10"/>
                  <a:pt x="5" y="9"/>
                </a:cubicBezTo>
                <a:cubicBezTo>
                  <a:pt x="6" y="6"/>
                  <a:pt x="8" y="4"/>
                  <a:pt x="11" y="3"/>
                </a:cubicBezTo>
                <a:cubicBezTo>
                  <a:pt x="12" y="2"/>
                  <a:pt x="14" y="3"/>
                  <a:pt x="16" y="3"/>
                </a:cubicBezTo>
                <a:cubicBezTo>
                  <a:pt x="17" y="3"/>
                  <a:pt x="17" y="1"/>
                  <a:pt x="18" y="1"/>
                </a:cubicBezTo>
                <a:cubicBezTo>
                  <a:pt x="20" y="0"/>
                  <a:pt x="22" y="0"/>
                  <a:pt x="24" y="1"/>
                </a:cubicBezTo>
                <a:cubicBezTo>
                  <a:pt x="26" y="1"/>
                  <a:pt x="27" y="2"/>
                  <a:pt x="28" y="3"/>
                </a:cubicBezTo>
                <a:cubicBezTo>
                  <a:pt x="29" y="4"/>
                  <a:pt x="29" y="6"/>
                  <a:pt x="29" y="7"/>
                </a:cubicBezTo>
                <a:cubicBezTo>
                  <a:pt x="30" y="8"/>
                  <a:pt x="32" y="9"/>
                  <a:pt x="33" y="10"/>
                </a:cubicBezTo>
                <a:cubicBezTo>
                  <a:pt x="33" y="11"/>
                  <a:pt x="32" y="13"/>
                  <a:pt x="32" y="14"/>
                </a:cubicBezTo>
                <a:cubicBezTo>
                  <a:pt x="33" y="16"/>
                  <a:pt x="35" y="18"/>
                  <a:pt x="35" y="20"/>
                </a:cubicBezTo>
                <a:cubicBezTo>
                  <a:pt x="35" y="21"/>
                  <a:pt x="33" y="22"/>
                  <a:pt x="32" y="24"/>
                </a:cubicBezTo>
                <a:cubicBezTo>
                  <a:pt x="32" y="25"/>
                  <a:pt x="34" y="26"/>
                  <a:pt x="34" y="26"/>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40" name="Google Shape;1840;p212"/>
          <p:cNvSpPr/>
          <p:nvPr/>
        </p:nvSpPr>
        <p:spPr>
          <a:xfrm>
            <a:off x="4248649" y="3352005"/>
            <a:ext cx="83561" cy="103428"/>
          </a:xfrm>
          <a:custGeom>
            <a:avLst/>
            <a:gdLst/>
            <a:ahLst/>
            <a:cxnLst/>
            <a:rect l="l" t="t" r="r" b="b"/>
            <a:pathLst>
              <a:path w="52" h="62" extrusionOk="0">
                <a:moveTo>
                  <a:pt x="49" y="62"/>
                </a:moveTo>
                <a:cubicBezTo>
                  <a:pt x="47" y="61"/>
                  <a:pt x="45" y="59"/>
                  <a:pt x="43" y="58"/>
                </a:cubicBezTo>
                <a:cubicBezTo>
                  <a:pt x="40" y="57"/>
                  <a:pt x="38" y="56"/>
                  <a:pt x="35" y="54"/>
                </a:cubicBezTo>
                <a:cubicBezTo>
                  <a:pt x="32" y="52"/>
                  <a:pt x="28" y="50"/>
                  <a:pt x="25" y="47"/>
                </a:cubicBezTo>
                <a:cubicBezTo>
                  <a:pt x="21" y="44"/>
                  <a:pt x="19" y="41"/>
                  <a:pt x="16" y="38"/>
                </a:cubicBezTo>
                <a:cubicBezTo>
                  <a:pt x="14" y="36"/>
                  <a:pt x="11" y="33"/>
                  <a:pt x="8" y="32"/>
                </a:cubicBezTo>
                <a:cubicBezTo>
                  <a:pt x="6" y="30"/>
                  <a:pt x="3" y="30"/>
                  <a:pt x="1" y="28"/>
                </a:cubicBezTo>
                <a:cubicBezTo>
                  <a:pt x="0" y="28"/>
                  <a:pt x="0" y="26"/>
                  <a:pt x="0" y="24"/>
                </a:cubicBezTo>
                <a:cubicBezTo>
                  <a:pt x="1" y="23"/>
                  <a:pt x="2" y="22"/>
                  <a:pt x="3" y="20"/>
                </a:cubicBezTo>
                <a:cubicBezTo>
                  <a:pt x="4" y="19"/>
                  <a:pt x="4" y="17"/>
                  <a:pt x="5" y="16"/>
                </a:cubicBezTo>
                <a:cubicBezTo>
                  <a:pt x="7" y="14"/>
                  <a:pt x="10" y="14"/>
                  <a:pt x="12" y="12"/>
                </a:cubicBezTo>
                <a:cubicBezTo>
                  <a:pt x="13" y="9"/>
                  <a:pt x="11" y="7"/>
                  <a:pt x="11" y="4"/>
                </a:cubicBezTo>
                <a:cubicBezTo>
                  <a:pt x="13" y="3"/>
                  <a:pt x="14" y="2"/>
                  <a:pt x="16" y="1"/>
                </a:cubicBezTo>
                <a:cubicBezTo>
                  <a:pt x="17" y="1"/>
                  <a:pt x="19" y="2"/>
                  <a:pt x="20" y="2"/>
                </a:cubicBezTo>
                <a:cubicBezTo>
                  <a:pt x="21" y="2"/>
                  <a:pt x="20" y="0"/>
                  <a:pt x="21" y="0"/>
                </a:cubicBezTo>
                <a:cubicBezTo>
                  <a:pt x="23" y="0"/>
                  <a:pt x="24" y="0"/>
                  <a:pt x="25" y="1"/>
                </a:cubicBezTo>
                <a:cubicBezTo>
                  <a:pt x="26" y="3"/>
                  <a:pt x="24" y="5"/>
                  <a:pt x="25" y="6"/>
                </a:cubicBezTo>
                <a:cubicBezTo>
                  <a:pt x="26" y="8"/>
                  <a:pt x="29" y="9"/>
                  <a:pt x="29" y="11"/>
                </a:cubicBezTo>
                <a:cubicBezTo>
                  <a:pt x="29" y="13"/>
                  <a:pt x="26" y="12"/>
                  <a:pt x="25" y="13"/>
                </a:cubicBezTo>
                <a:cubicBezTo>
                  <a:pt x="24" y="15"/>
                  <a:pt x="24" y="17"/>
                  <a:pt x="24" y="19"/>
                </a:cubicBezTo>
                <a:cubicBezTo>
                  <a:pt x="25" y="20"/>
                  <a:pt x="27" y="20"/>
                  <a:pt x="28" y="20"/>
                </a:cubicBezTo>
                <a:cubicBezTo>
                  <a:pt x="30" y="20"/>
                  <a:pt x="31" y="19"/>
                  <a:pt x="32" y="18"/>
                </a:cubicBezTo>
                <a:cubicBezTo>
                  <a:pt x="33" y="17"/>
                  <a:pt x="33" y="13"/>
                  <a:pt x="35" y="13"/>
                </a:cubicBezTo>
                <a:cubicBezTo>
                  <a:pt x="37" y="13"/>
                  <a:pt x="38" y="16"/>
                  <a:pt x="40" y="18"/>
                </a:cubicBezTo>
                <a:cubicBezTo>
                  <a:pt x="40" y="20"/>
                  <a:pt x="41" y="21"/>
                  <a:pt x="41" y="23"/>
                </a:cubicBezTo>
                <a:cubicBezTo>
                  <a:pt x="40" y="25"/>
                  <a:pt x="37" y="26"/>
                  <a:pt x="37" y="28"/>
                </a:cubicBezTo>
                <a:cubicBezTo>
                  <a:pt x="37" y="30"/>
                  <a:pt x="39" y="32"/>
                  <a:pt x="41" y="33"/>
                </a:cubicBezTo>
                <a:cubicBezTo>
                  <a:pt x="43" y="34"/>
                  <a:pt x="45" y="33"/>
                  <a:pt x="46" y="34"/>
                </a:cubicBezTo>
                <a:cubicBezTo>
                  <a:pt x="47" y="35"/>
                  <a:pt x="45" y="37"/>
                  <a:pt x="46" y="38"/>
                </a:cubicBezTo>
                <a:cubicBezTo>
                  <a:pt x="47" y="39"/>
                  <a:pt x="50" y="38"/>
                  <a:pt x="51" y="39"/>
                </a:cubicBezTo>
                <a:cubicBezTo>
                  <a:pt x="52" y="41"/>
                  <a:pt x="51" y="44"/>
                  <a:pt x="51" y="46"/>
                </a:cubicBezTo>
                <a:cubicBezTo>
                  <a:pt x="50" y="48"/>
                  <a:pt x="48" y="49"/>
                  <a:pt x="48" y="51"/>
                </a:cubicBezTo>
                <a:cubicBezTo>
                  <a:pt x="48" y="54"/>
                  <a:pt x="49" y="58"/>
                  <a:pt x="49" y="62"/>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41" name="Google Shape;1841;p212"/>
          <p:cNvSpPr/>
          <p:nvPr/>
        </p:nvSpPr>
        <p:spPr>
          <a:xfrm>
            <a:off x="4308336" y="3301689"/>
            <a:ext cx="120701" cy="153744"/>
          </a:xfrm>
          <a:custGeom>
            <a:avLst/>
            <a:gdLst/>
            <a:ahLst/>
            <a:cxnLst/>
            <a:rect l="l" t="t" r="r" b="b"/>
            <a:pathLst>
              <a:path w="76" h="92" extrusionOk="0">
                <a:moveTo>
                  <a:pt x="72" y="81"/>
                </a:moveTo>
                <a:cubicBezTo>
                  <a:pt x="68" y="80"/>
                  <a:pt x="64" y="79"/>
                  <a:pt x="60" y="79"/>
                </a:cubicBezTo>
                <a:cubicBezTo>
                  <a:pt x="59" y="79"/>
                  <a:pt x="58" y="81"/>
                  <a:pt x="57" y="81"/>
                </a:cubicBezTo>
                <a:cubicBezTo>
                  <a:pt x="56" y="81"/>
                  <a:pt x="54" y="79"/>
                  <a:pt x="53" y="79"/>
                </a:cubicBezTo>
                <a:cubicBezTo>
                  <a:pt x="48" y="79"/>
                  <a:pt x="42" y="79"/>
                  <a:pt x="38" y="80"/>
                </a:cubicBezTo>
                <a:cubicBezTo>
                  <a:pt x="32" y="81"/>
                  <a:pt x="28" y="83"/>
                  <a:pt x="23" y="85"/>
                </a:cubicBezTo>
                <a:cubicBezTo>
                  <a:pt x="19" y="87"/>
                  <a:pt x="16" y="89"/>
                  <a:pt x="12" y="92"/>
                </a:cubicBezTo>
                <a:cubicBezTo>
                  <a:pt x="12" y="88"/>
                  <a:pt x="11" y="84"/>
                  <a:pt x="11" y="81"/>
                </a:cubicBezTo>
                <a:cubicBezTo>
                  <a:pt x="11" y="79"/>
                  <a:pt x="13" y="78"/>
                  <a:pt x="14" y="76"/>
                </a:cubicBezTo>
                <a:cubicBezTo>
                  <a:pt x="14" y="74"/>
                  <a:pt x="15" y="71"/>
                  <a:pt x="14" y="69"/>
                </a:cubicBezTo>
                <a:cubicBezTo>
                  <a:pt x="13" y="68"/>
                  <a:pt x="10" y="69"/>
                  <a:pt x="9" y="68"/>
                </a:cubicBezTo>
                <a:cubicBezTo>
                  <a:pt x="8" y="67"/>
                  <a:pt x="10" y="65"/>
                  <a:pt x="9" y="64"/>
                </a:cubicBezTo>
                <a:cubicBezTo>
                  <a:pt x="8" y="63"/>
                  <a:pt x="6" y="64"/>
                  <a:pt x="4" y="63"/>
                </a:cubicBezTo>
                <a:cubicBezTo>
                  <a:pt x="2" y="62"/>
                  <a:pt x="0" y="60"/>
                  <a:pt x="0" y="58"/>
                </a:cubicBezTo>
                <a:cubicBezTo>
                  <a:pt x="0" y="56"/>
                  <a:pt x="3" y="55"/>
                  <a:pt x="4" y="53"/>
                </a:cubicBezTo>
                <a:cubicBezTo>
                  <a:pt x="4" y="51"/>
                  <a:pt x="3" y="50"/>
                  <a:pt x="3" y="48"/>
                </a:cubicBezTo>
                <a:cubicBezTo>
                  <a:pt x="4" y="47"/>
                  <a:pt x="5" y="46"/>
                  <a:pt x="5" y="44"/>
                </a:cubicBezTo>
                <a:cubicBezTo>
                  <a:pt x="6" y="43"/>
                  <a:pt x="4" y="42"/>
                  <a:pt x="4" y="41"/>
                </a:cubicBezTo>
                <a:cubicBezTo>
                  <a:pt x="4" y="39"/>
                  <a:pt x="8" y="38"/>
                  <a:pt x="8" y="36"/>
                </a:cubicBezTo>
                <a:cubicBezTo>
                  <a:pt x="8" y="35"/>
                  <a:pt x="2" y="35"/>
                  <a:pt x="3" y="34"/>
                </a:cubicBezTo>
                <a:cubicBezTo>
                  <a:pt x="5" y="31"/>
                  <a:pt x="10" y="33"/>
                  <a:pt x="12" y="31"/>
                </a:cubicBezTo>
                <a:cubicBezTo>
                  <a:pt x="13" y="29"/>
                  <a:pt x="8" y="29"/>
                  <a:pt x="7" y="27"/>
                </a:cubicBezTo>
                <a:cubicBezTo>
                  <a:pt x="7" y="26"/>
                  <a:pt x="9" y="26"/>
                  <a:pt x="10" y="24"/>
                </a:cubicBezTo>
                <a:cubicBezTo>
                  <a:pt x="10" y="23"/>
                  <a:pt x="10" y="21"/>
                  <a:pt x="9" y="19"/>
                </a:cubicBezTo>
                <a:cubicBezTo>
                  <a:pt x="9" y="17"/>
                  <a:pt x="6" y="15"/>
                  <a:pt x="5" y="12"/>
                </a:cubicBezTo>
                <a:cubicBezTo>
                  <a:pt x="5" y="10"/>
                  <a:pt x="8" y="9"/>
                  <a:pt x="9" y="7"/>
                </a:cubicBezTo>
                <a:cubicBezTo>
                  <a:pt x="10" y="6"/>
                  <a:pt x="10" y="4"/>
                  <a:pt x="11" y="3"/>
                </a:cubicBezTo>
                <a:cubicBezTo>
                  <a:pt x="13" y="3"/>
                  <a:pt x="15" y="4"/>
                  <a:pt x="16" y="4"/>
                </a:cubicBezTo>
                <a:cubicBezTo>
                  <a:pt x="18" y="5"/>
                  <a:pt x="19" y="6"/>
                  <a:pt x="21" y="5"/>
                </a:cubicBezTo>
                <a:cubicBezTo>
                  <a:pt x="22" y="4"/>
                  <a:pt x="21" y="1"/>
                  <a:pt x="22" y="0"/>
                </a:cubicBezTo>
                <a:cubicBezTo>
                  <a:pt x="23" y="0"/>
                  <a:pt x="24" y="2"/>
                  <a:pt x="25" y="2"/>
                </a:cubicBezTo>
                <a:cubicBezTo>
                  <a:pt x="27" y="2"/>
                  <a:pt x="28" y="0"/>
                  <a:pt x="29" y="0"/>
                </a:cubicBezTo>
                <a:cubicBezTo>
                  <a:pt x="30" y="2"/>
                  <a:pt x="28" y="5"/>
                  <a:pt x="29" y="6"/>
                </a:cubicBezTo>
                <a:cubicBezTo>
                  <a:pt x="30" y="7"/>
                  <a:pt x="32" y="5"/>
                  <a:pt x="33" y="5"/>
                </a:cubicBezTo>
                <a:cubicBezTo>
                  <a:pt x="36" y="4"/>
                  <a:pt x="39" y="4"/>
                  <a:pt x="41" y="3"/>
                </a:cubicBezTo>
                <a:cubicBezTo>
                  <a:pt x="41" y="4"/>
                  <a:pt x="40" y="6"/>
                  <a:pt x="41" y="7"/>
                </a:cubicBezTo>
                <a:cubicBezTo>
                  <a:pt x="41" y="8"/>
                  <a:pt x="43" y="7"/>
                  <a:pt x="44" y="8"/>
                </a:cubicBezTo>
                <a:cubicBezTo>
                  <a:pt x="44" y="9"/>
                  <a:pt x="43" y="11"/>
                  <a:pt x="44" y="12"/>
                </a:cubicBezTo>
                <a:cubicBezTo>
                  <a:pt x="44" y="13"/>
                  <a:pt x="46" y="12"/>
                  <a:pt x="47" y="13"/>
                </a:cubicBezTo>
                <a:cubicBezTo>
                  <a:pt x="48" y="13"/>
                  <a:pt x="49" y="15"/>
                  <a:pt x="50" y="14"/>
                </a:cubicBezTo>
                <a:cubicBezTo>
                  <a:pt x="52" y="14"/>
                  <a:pt x="54" y="12"/>
                  <a:pt x="56" y="12"/>
                </a:cubicBezTo>
                <a:cubicBezTo>
                  <a:pt x="58" y="11"/>
                  <a:pt x="61" y="11"/>
                  <a:pt x="64" y="11"/>
                </a:cubicBezTo>
                <a:cubicBezTo>
                  <a:pt x="66" y="11"/>
                  <a:pt x="68" y="11"/>
                  <a:pt x="69" y="12"/>
                </a:cubicBezTo>
                <a:cubicBezTo>
                  <a:pt x="70" y="13"/>
                  <a:pt x="71" y="14"/>
                  <a:pt x="72" y="15"/>
                </a:cubicBezTo>
                <a:cubicBezTo>
                  <a:pt x="72" y="17"/>
                  <a:pt x="72" y="19"/>
                  <a:pt x="73" y="21"/>
                </a:cubicBezTo>
                <a:cubicBezTo>
                  <a:pt x="73" y="22"/>
                  <a:pt x="73" y="23"/>
                  <a:pt x="74" y="25"/>
                </a:cubicBezTo>
                <a:cubicBezTo>
                  <a:pt x="74" y="27"/>
                  <a:pt x="75" y="28"/>
                  <a:pt x="75" y="30"/>
                </a:cubicBezTo>
                <a:cubicBezTo>
                  <a:pt x="76" y="32"/>
                  <a:pt x="76" y="34"/>
                  <a:pt x="75" y="35"/>
                </a:cubicBezTo>
                <a:cubicBezTo>
                  <a:pt x="75" y="37"/>
                  <a:pt x="73" y="38"/>
                  <a:pt x="73" y="40"/>
                </a:cubicBezTo>
                <a:cubicBezTo>
                  <a:pt x="72" y="43"/>
                  <a:pt x="73" y="46"/>
                  <a:pt x="72" y="49"/>
                </a:cubicBezTo>
                <a:cubicBezTo>
                  <a:pt x="71" y="51"/>
                  <a:pt x="68" y="53"/>
                  <a:pt x="68" y="55"/>
                </a:cubicBezTo>
                <a:cubicBezTo>
                  <a:pt x="67" y="58"/>
                  <a:pt x="70" y="60"/>
                  <a:pt x="70" y="63"/>
                </a:cubicBezTo>
                <a:cubicBezTo>
                  <a:pt x="70" y="65"/>
                  <a:pt x="69" y="68"/>
                  <a:pt x="69" y="70"/>
                </a:cubicBezTo>
                <a:cubicBezTo>
                  <a:pt x="70" y="71"/>
                  <a:pt x="72" y="71"/>
                  <a:pt x="73" y="73"/>
                </a:cubicBezTo>
                <a:cubicBezTo>
                  <a:pt x="74" y="75"/>
                  <a:pt x="73" y="77"/>
                  <a:pt x="73" y="79"/>
                </a:cubicBezTo>
                <a:cubicBezTo>
                  <a:pt x="73" y="79"/>
                  <a:pt x="72" y="80"/>
                  <a:pt x="72" y="8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42" name="Google Shape;1842;p212"/>
          <p:cNvSpPr/>
          <p:nvPr/>
        </p:nvSpPr>
        <p:spPr>
          <a:xfrm>
            <a:off x="4232732" y="2935496"/>
            <a:ext cx="331594" cy="377374"/>
          </a:xfrm>
          <a:custGeom>
            <a:avLst/>
            <a:gdLst/>
            <a:ahLst/>
            <a:cxnLst/>
            <a:rect l="l" t="t" r="r" b="b"/>
            <a:pathLst>
              <a:path w="208" h="225" extrusionOk="0">
                <a:moveTo>
                  <a:pt x="88" y="221"/>
                </a:moveTo>
                <a:cubicBezTo>
                  <a:pt x="86" y="222"/>
                  <a:pt x="83" y="222"/>
                  <a:pt x="80" y="223"/>
                </a:cubicBezTo>
                <a:cubicBezTo>
                  <a:pt x="79" y="223"/>
                  <a:pt x="77" y="225"/>
                  <a:pt x="76" y="224"/>
                </a:cubicBezTo>
                <a:cubicBezTo>
                  <a:pt x="75" y="223"/>
                  <a:pt x="77" y="220"/>
                  <a:pt x="76" y="218"/>
                </a:cubicBezTo>
                <a:cubicBezTo>
                  <a:pt x="75" y="218"/>
                  <a:pt x="74" y="220"/>
                  <a:pt x="72" y="220"/>
                </a:cubicBezTo>
                <a:cubicBezTo>
                  <a:pt x="71" y="220"/>
                  <a:pt x="70" y="218"/>
                  <a:pt x="69" y="218"/>
                </a:cubicBezTo>
                <a:cubicBezTo>
                  <a:pt x="68" y="219"/>
                  <a:pt x="69" y="222"/>
                  <a:pt x="68" y="223"/>
                </a:cubicBezTo>
                <a:cubicBezTo>
                  <a:pt x="66" y="224"/>
                  <a:pt x="65" y="223"/>
                  <a:pt x="63" y="222"/>
                </a:cubicBezTo>
                <a:cubicBezTo>
                  <a:pt x="62" y="222"/>
                  <a:pt x="60" y="221"/>
                  <a:pt x="58" y="221"/>
                </a:cubicBezTo>
                <a:cubicBezTo>
                  <a:pt x="57" y="222"/>
                  <a:pt x="57" y="224"/>
                  <a:pt x="56" y="225"/>
                </a:cubicBezTo>
                <a:cubicBezTo>
                  <a:pt x="54" y="223"/>
                  <a:pt x="50" y="222"/>
                  <a:pt x="49" y="219"/>
                </a:cubicBezTo>
                <a:cubicBezTo>
                  <a:pt x="48" y="218"/>
                  <a:pt x="50" y="215"/>
                  <a:pt x="49" y="213"/>
                </a:cubicBezTo>
                <a:cubicBezTo>
                  <a:pt x="48" y="212"/>
                  <a:pt x="44" y="215"/>
                  <a:pt x="44" y="214"/>
                </a:cubicBezTo>
                <a:cubicBezTo>
                  <a:pt x="44" y="211"/>
                  <a:pt x="48" y="209"/>
                  <a:pt x="48" y="206"/>
                </a:cubicBezTo>
                <a:cubicBezTo>
                  <a:pt x="48" y="204"/>
                  <a:pt x="45" y="204"/>
                  <a:pt x="44" y="202"/>
                </a:cubicBezTo>
                <a:cubicBezTo>
                  <a:pt x="43" y="200"/>
                  <a:pt x="44" y="196"/>
                  <a:pt x="43" y="194"/>
                </a:cubicBezTo>
                <a:cubicBezTo>
                  <a:pt x="41" y="192"/>
                  <a:pt x="38" y="191"/>
                  <a:pt x="35" y="192"/>
                </a:cubicBezTo>
                <a:cubicBezTo>
                  <a:pt x="34" y="192"/>
                  <a:pt x="36" y="194"/>
                  <a:pt x="35" y="195"/>
                </a:cubicBezTo>
                <a:cubicBezTo>
                  <a:pt x="34" y="196"/>
                  <a:pt x="33" y="196"/>
                  <a:pt x="31" y="196"/>
                </a:cubicBezTo>
                <a:cubicBezTo>
                  <a:pt x="30" y="196"/>
                  <a:pt x="28" y="194"/>
                  <a:pt x="27" y="195"/>
                </a:cubicBezTo>
                <a:cubicBezTo>
                  <a:pt x="24" y="195"/>
                  <a:pt x="22" y="199"/>
                  <a:pt x="20" y="199"/>
                </a:cubicBezTo>
                <a:cubicBezTo>
                  <a:pt x="18" y="198"/>
                  <a:pt x="18" y="194"/>
                  <a:pt x="16" y="193"/>
                </a:cubicBezTo>
                <a:cubicBezTo>
                  <a:pt x="15" y="193"/>
                  <a:pt x="14" y="195"/>
                  <a:pt x="13" y="196"/>
                </a:cubicBezTo>
                <a:cubicBezTo>
                  <a:pt x="12" y="196"/>
                  <a:pt x="10" y="197"/>
                  <a:pt x="9" y="196"/>
                </a:cubicBezTo>
                <a:cubicBezTo>
                  <a:pt x="8" y="195"/>
                  <a:pt x="8" y="192"/>
                  <a:pt x="8" y="190"/>
                </a:cubicBezTo>
                <a:lnTo>
                  <a:pt x="10" y="184"/>
                </a:lnTo>
                <a:lnTo>
                  <a:pt x="7" y="178"/>
                </a:lnTo>
                <a:lnTo>
                  <a:pt x="4" y="178"/>
                </a:lnTo>
                <a:lnTo>
                  <a:pt x="1" y="174"/>
                </a:lnTo>
                <a:lnTo>
                  <a:pt x="3" y="165"/>
                </a:lnTo>
                <a:lnTo>
                  <a:pt x="0" y="157"/>
                </a:lnTo>
                <a:cubicBezTo>
                  <a:pt x="2" y="157"/>
                  <a:pt x="4" y="158"/>
                  <a:pt x="5" y="156"/>
                </a:cubicBezTo>
                <a:cubicBezTo>
                  <a:pt x="7" y="154"/>
                  <a:pt x="6" y="150"/>
                  <a:pt x="8" y="148"/>
                </a:cubicBezTo>
                <a:cubicBezTo>
                  <a:pt x="8" y="147"/>
                  <a:pt x="11" y="147"/>
                  <a:pt x="12" y="148"/>
                </a:cubicBezTo>
                <a:cubicBezTo>
                  <a:pt x="14" y="149"/>
                  <a:pt x="14" y="153"/>
                  <a:pt x="17" y="154"/>
                </a:cubicBezTo>
                <a:cubicBezTo>
                  <a:pt x="19" y="154"/>
                  <a:pt x="19" y="149"/>
                  <a:pt x="21" y="149"/>
                </a:cubicBezTo>
                <a:cubicBezTo>
                  <a:pt x="25" y="147"/>
                  <a:pt x="30" y="150"/>
                  <a:pt x="34" y="149"/>
                </a:cubicBezTo>
                <a:cubicBezTo>
                  <a:pt x="36" y="148"/>
                  <a:pt x="35" y="145"/>
                  <a:pt x="37" y="145"/>
                </a:cubicBezTo>
                <a:cubicBezTo>
                  <a:pt x="38" y="145"/>
                  <a:pt x="38" y="149"/>
                  <a:pt x="39" y="149"/>
                </a:cubicBezTo>
                <a:lnTo>
                  <a:pt x="86" y="149"/>
                </a:lnTo>
                <a:lnTo>
                  <a:pt x="89" y="135"/>
                </a:lnTo>
                <a:lnTo>
                  <a:pt x="85" y="133"/>
                </a:lnTo>
                <a:lnTo>
                  <a:pt x="74" y="6"/>
                </a:lnTo>
                <a:cubicBezTo>
                  <a:pt x="73" y="0"/>
                  <a:pt x="86" y="6"/>
                  <a:pt x="93" y="6"/>
                </a:cubicBezTo>
                <a:lnTo>
                  <a:pt x="169" y="65"/>
                </a:lnTo>
                <a:cubicBezTo>
                  <a:pt x="169" y="68"/>
                  <a:pt x="168" y="70"/>
                  <a:pt x="169" y="72"/>
                </a:cubicBezTo>
                <a:cubicBezTo>
                  <a:pt x="170" y="74"/>
                  <a:pt x="173" y="73"/>
                  <a:pt x="175" y="74"/>
                </a:cubicBezTo>
                <a:cubicBezTo>
                  <a:pt x="176" y="76"/>
                  <a:pt x="177" y="78"/>
                  <a:pt x="179" y="79"/>
                </a:cubicBezTo>
                <a:cubicBezTo>
                  <a:pt x="181" y="80"/>
                  <a:pt x="183" y="79"/>
                  <a:pt x="185" y="80"/>
                </a:cubicBezTo>
                <a:cubicBezTo>
                  <a:pt x="188" y="81"/>
                  <a:pt x="192" y="82"/>
                  <a:pt x="194" y="85"/>
                </a:cubicBezTo>
                <a:cubicBezTo>
                  <a:pt x="195" y="88"/>
                  <a:pt x="192" y="92"/>
                  <a:pt x="193" y="96"/>
                </a:cubicBezTo>
                <a:cubicBezTo>
                  <a:pt x="193" y="97"/>
                  <a:pt x="195" y="97"/>
                  <a:pt x="196" y="97"/>
                </a:cubicBezTo>
                <a:cubicBezTo>
                  <a:pt x="201" y="97"/>
                  <a:pt x="204" y="95"/>
                  <a:pt x="208" y="94"/>
                </a:cubicBezTo>
                <a:lnTo>
                  <a:pt x="208" y="139"/>
                </a:lnTo>
                <a:cubicBezTo>
                  <a:pt x="207" y="139"/>
                  <a:pt x="205" y="139"/>
                  <a:pt x="204" y="140"/>
                </a:cubicBezTo>
                <a:cubicBezTo>
                  <a:pt x="203" y="141"/>
                  <a:pt x="203" y="143"/>
                  <a:pt x="202" y="144"/>
                </a:cubicBezTo>
                <a:cubicBezTo>
                  <a:pt x="201" y="145"/>
                  <a:pt x="199" y="144"/>
                  <a:pt x="198" y="145"/>
                </a:cubicBezTo>
                <a:lnTo>
                  <a:pt x="196" y="149"/>
                </a:lnTo>
                <a:lnTo>
                  <a:pt x="169" y="152"/>
                </a:lnTo>
                <a:cubicBezTo>
                  <a:pt x="168" y="153"/>
                  <a:pt x="167" y="156"/>
                  <a:pt x="165" y="156"/>
                </a:cubicBezTo>
                <a:lnTo>
                  <a:pt x="156" y="155"/>
                </a:lnTo>
                <a:cubicBezTo>
                  <a:pt x="153" y="155"/>
                  <a:pt x="150" y="152"/>
                  <a:pt x="147" y="153"/>
                </a:cubicBezTo>
                <a:cubicBezTo>
                  <a:pt x="141" y="155"/>
                  <a:pt x="136" y="159"/>
                  <a:pt x="131" y="162"/>
                </a:cubicBezTo>
                <a:cubicBezTo>
                  <a:pt x="130" y="163"/>
                  <a:pt x="131" y="166"/>
                  <a:pt x="129" y="167"/>
                </a:cubicBezTo>
                <a:cubicBezTo>
                  <a:pt x="128" y="168"/>
                  <a:pt x="127" y="165"/>
                  <a:pt x="126" y="166"/>
                </a:cubicBezTo>
                <a:cubicBezTo>
                  <a:pt x="124" y="166"/>
                  <a:pt x="121" y="168"/>
                  <a:pt x="120" y="170"/>
                </a:cubicBezTo>
                <a:cubicBezTo>
                  <a:pt x="119" y="171"/>
                  <a:pt x="122" y="174"/>
                  <a:pt x="120" y="175"/>
                </a:cubicBezTo>
                <a:cubicBezTo>
                  <a:pt x="119" y="176"/>
                  <a:pt x="117" y="173"/>
                  <a:pt x="115" y="174"/>
                </a:cubicBezTo>
                <a:cubicBezTo>
                  <a:pt x="114" y="175"/>
                  <a:pt x="116" y="177"/>
                  <a:pt x="115" y="179"/>
                </a:cubicBezTo>
                <a:cubicBezTo>
                  <a:pt x="114" y="180"/>
                  <a:pt x="112" y="181"/>
                  <a:pt x="111" y="181"/>
                </a:cubicBezTo>
                <a:cubicBezTo>
                  <a:pt x="108" y="181"/>
                  <a:pt x="107" y="177"/>
                  <a:pt x="105" y="177"/>
                </a:cubicBezTo>
                <a:cubicBezTo>
                  <a:pt x="103" y="177"/>
                  <a:pt x="103" y="179"/>
                  <a:pt x="101" y="180"/>
                </a:cubicBezTo>
                <a:cubicBezTo>
                  <a:pt x="100" y="181"/>
                  <a:pt x="97" y="180"/>
                  <a:pt x="97" y="182"/>
                </a:cubicBezTo>
                <a:cubicBezTo>
                  <a:pt x="96" y="184"/>
                  <a:pt x="100" y="186"/>
                  <a:pt x="99" y="189"/>
                </a:cubicBezTo>
                <a:cubicBezTo>
                  <a:pt x="99" y="190"/>
                  <a:pt x="97" y="188"/>
                  <a:pt x="96" y="189"/>
                </a:cubicBezTo>
                <a:cubicBezTo>
                  <a:pt x="96" y="190"/>
                  <a:pt x="99" y="191"/>
                  <a:pt x="98" y="193"/>
                </a:cubicBezTo>
                <a:cubicBezTo>
                  <a:pt x="97" y="195"/>
                  <a:pt x="95" y="197"/>
                  <a:pt x="93" y="199"/>
                </a:cubicBezTo>
                <a:cubicBezTo>
                  <a:pt x="91" y="200"/>
                  <a:pt x="87" y="197"/>
                  <a:pt x="86" y="199"/>
                </a:cubicBezTo>
                <a:cubicBezTo>
                  <a:pt x="85" y="201"/>
                  <a:pt x="89" y="202"/>
                  <a:pt x="89" y="205"/>
                </a:cubicBezTo>
                <a:cubicBezTo>
                  <a:pt x="89" y="207"/>
                  <a:pt x="87" y="210"/>
                  <a:pt x="87" y="212"/>
                </a:cubicBezTo>
                <a:cubicBezTo>
                  <a:pt x="87" y="215"/>
                  <a:pt x="88" y="218"/>
                  <a:pt x="88" y="22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43" name="Google Shape;1843;p212"/>
          <p:cNvSpPr/>
          <p:nvPr/>
        </p:nvSpPr>
        <p:spPr>
          <a:xfrm>
            <a:off x="4368023" y="3191271"/>
            <a:ext cx="157838" cy="135575"/>
          </a:xfrm>
          <a:custGeom>
            <a:avLst/>
            <a:gdLst/>
            <a:ahLst/>
            <a:cxnLst/>
            <a:rect l="l" t="t" r="r" b="b"/>
            <a:pathLst>
              <a:path w="99" h="81" extrusionOk="0">
                <a:moveTo>
                  <a:pt x="34" y="81"/>
                </a:moveTo>
                <a:cubicBezTo>
                  <a:pt x="33" y="80"/>
                  <a:pt x="32" y="79"/>
                  <a:pt x="31" y="78"/>
                </a:cubicBezTo>
                <a:cubicBezTo>
                  <a:pt x="30" y="77"/>
                  <a:pt x="28" y="77"/>
                  <a:pt x="26" y="77"/>
                </a:cubicBezTo>
                <a:cubicBezTo>
                  <a:pt x="23" y="77"/>
                  <a:pt x="20" y="77"/>
                  <a:pt x="18" y="78"/>
                </a:cubicBezTo>
                <a:cubicBezTo>
                  <a:pt x="16" y="78"/>
                  <a:pt x="14" y="80"/>
                  <a:pt x="12" y="80"/>
                </a:cubicBezTo>
                <a:cubicBezTo>
                  <a:pt x="11" y="81"/>
                  <a:pt x="10" y="79"/>
                  <a:pt x="9" y="79"/>
                </a:cubicBezTo>
                <a:cubicBezTo>
                  <a:pt x="8" y="78"/>
                  <a:pt x="6" y="79"/>
                  <a:pt x="6" y="78"/>
                </a:cubicBezTo>
                <a:cubicBezTo>
                  <a:pt x="5" y="77"/>
                  <a:pt x="6" y="75"/>
                  <a:pt x="6" y="74"/>
                </a:cubicBezTo>
                <a:cubicBezTo>
                  <a:pt x="5" y="73"/>
                  <a:pt x="3" y="74"/>
                  <a:pt x="3" y="73"/>
                </a:cubicBezTo>
                <a:cubicBezTo>
                  <a:pt x="2" y="72"/>
                  <a:pt x="3" y="70"/>
                  <a:pt x="3" y="69"/>
                </a:cubicBezTo>
                <a:cubicBezTo>
                  <a:pt x="3" y="66"/>
                  <a:pt x="2" y="63"/>
                  <a:pt x="2" y="60"/>
                </a:cubicBezTo>
                <a:cubicBezTo>
                  <a:pt x="2" y="58"/>
                  <a:pt x="4" y="55"/>
                  <a:pt x="4" y="53"/>
                </a:cubicBezTo>
                <a:cubicBezTo>
                  <a:pt x="4" y="50"/>
                  <a:pt x="0" y="49"/>
                  <a:pt x="1" y="47"/>
                </a:cubicBezTo>
                <a:cubicBezTo>
                  <a:pt x="2" y="45"/>
                  <a:pt x="6" y="48"/>
                  <a:pt x="8" y="47"/>
                </a:cubicBezTo>
                <a:cubicBezTo>
                  <a:pt x="10" y="45"/>
                  <a:pt x="12" y="43"/>
                  <a:pt x="13" y="41"/>
                </a:cubicBezTo>
                <a:cubicBezTo>
                  <a:pt x="14" y="39"/>
                  <a:pt x="11" y="38"/>
                  <a:pt x="11" y="37"/>
                </a:cubicBezTo>
                <a:cubicBezTo>
                  <a:pt x="12" y="36"/>
                  <a:pt x="14" y="38"/>
                  <a:pt x="14" y="37"/>
                </a:cubicBezTo>
                <a:cubicBezTo>
                  <a:pt x="15" y="34"/>
                  <a:pt x="11" y="32"/>
                  <a:pt x="12" y="30"/>
                </a:cubicBezTo>
                <a:cubicBezTo>
                  <a:pt x="12" y="28"/>
                  <a:pt x="15" y="29"/>
                  <a:pt x="16" y="28"/>
                </a:cubicBezTo>
                <a:cubicBezTo>
                  <a:pt x="18" y="27"/>
                  <a:pt x="18" y="25"/>
                  <a:pt x="20" y="25"/>
                </a:cubicBezTo>
                <a:cubicBezTo>
                  <a:pt x="22" y="25"/>
                  <a:pt x="23" y="29"/>
                  <a:pt x="26" y="29"/>
                </a:cubicBezTo>
                <a:cubicBezTo>
                  <a:pt x="27" y="29"/>
                  <a:pt x="29" y="28"/>
                  <a:pt x="30" y="27"/>
                </a:cubicBezTo>
                <a:cubicBezTo>
                  <a:pt x="31" y="25"/>
                  <a:pt x="29" y="23"/>
                  <a:pt x="30" y="22"/>
                </a:cubicBezTo>
                <a:cubicBezTo>
                  <a:pt x="32" y="21"/>
                  <a:pt x="34" y="24"/>
                  <a:pt x="35" y="23"/>
                </a:cubicBezTo>
                <a:cubicBezTo>
                  <a:pt x="37" y="22"/>
                  <a:pt x="34" y="19"/>
                  <a:pt x="35" y="18"/>
                </a:cubicBezTo>
                <a:cubicBezTo>
                  <a:pt x="36" y="16"/>
                  <a:pt x="39" y="14"/>
                  <a:pt x="41" y="14"/>
                </a:cubicBezTo>
                <a:cubicBezTo>
                  <a:pt x="42" y="13"/>
                  <a:pt x="43" y="16"/>
                  <a:pt x="44" y="15"/>
                </a:cubicBezTo>
                <a:cubicBezTo>
                  <a:pt x="46" y="14"/>
                  <a:pt x="45" y="11"/>
                  <a:pt x="46" y="10"/>
                </a:cubicBezTo>
                <a:cubicBezTo>
                  <a:pt x="51" y="7"/>
                  <a:pt x="56" y="3"/>
                  <a:pt x="62" y="1"/>
                </a:cubicBezTo>
                <a:cubicBezTo>
                  <a:pt x="65" y="0"/>
                  <a:pt x="68" y="3"/>
                  <a:pt x="71" y="3"/>
                </a:cubicBezTo>
                <a:cubicBezTo>
                  <a:pt x="70" y="6"/>
                  <a:pt x="70" y="9"/>
                  <a:pt x="70" y="12"/>
                </a:cubicBezTo>
                <a:cubicBezTo>
                  <a:pt x="70" y="15"/>
                  <a:pt x="71" y="17"/>
                  <a:pt x="72" y="19"/>
                </a:cubicBezTo>
                <a:cubicBezTo>
                  <a:pt x="74" y="21"/>
                  <a:pt x="76" y="22"/>
                  <a:pt x="78" y="24"/>
                </a:cubicBezTo>
                <a:cubicBezTo>
                  <a:pt x="79" y="25"/>
                  <a:pt x="81" y="24"/>
                  <a:pt x="81" y="25"/>
                </a:cubicBezTo>
                <a:cubicBezTo>
                  <a:pt x="82" y="28"/>
                  <a:pt x="77" y="30"/>
                  <a:pt x="78" y="32"/>
                </a:cubicBezTo>
                <a:cubicBezTo>
                  <a:pt x="81" y="36"/>
                  <a:pt x="86" y="36"/>
                  <a:pt x="90" y="37"/>
                </a:cubicBezTo>
                <a:cubicBezTo>
                  <a:pt x="91" y="38"/>
                  <a:pt x="93" y="35"/>
                  <a:pt x="94" y="36"/>
                </a:cubicBezTo>
                <a:cubicBezTo>
                  <a:pt x="96" y="36"/>
                  <a:pt x="97" y="38"/>
                  <a:pt x="98" y="39"/>
                </a:cubicBezTo>
                <a:cubicBezTo>
                  <a:pt x="98" y="40"/>
                  <a:pt x="96" y="41"/>
                  <a:pt x="96" y="42"/>
                </a:cubicBezTo>
                <a:cubicBezTo>
                  <a:pt x="96" y="44"/>
                  <a:pt x="96" y="46"/>
                  <a:pt x="97" y="48"/>
                </a:cubicBezTo>
                <a:cubicBezTo>
                  <a:pt x="97" y="49"/>
                  <a:pt x="98" y="48"/>
                  <a:pt x="99" y="49"/>
                </a:cubicBezTo>
                <a:cubicBezTo>
                  <a:pt x="99" y="50"/>
                  <a:pt x="99" y="52"/>
                  <a:pt x="98" y="53"/>
                </a:cubicBezTo>
                <a:cubicBezTo>
                  <a:pt x="97" y="55"/>
                  <a:pt x="95" y="55"/>
                  <a:pt x="93" y="55"/>
                </a:cubicBezTo>
                <a:cubicBezTo>
                  <a:pt x="91" y="55"/>
                  <a:pt x="89" y="54"/>
                  <a:pt x="87" y="55"/>
                </a:cubicBezTo>
                <a:cubicBezTo>
                  <a:pt x="85" y="55"/>
                  <a:pt x="84" y="55"/>
                  <a:pt x="83" y="56"/>
                </a:cubicBezTo>
                <a:cubicBezTo>
                  <a:pt x="82" y="58"/>
                  <a:pt x="84" y="60"/>
                  <a:pt x="83" y="61"/>
                </a:cubicBezTo>
                <a:cubicBezTo>
                  <a:pt x="82" y="62"/>
                  <a:pt x="81" y="60"/>
                  <a:pt x="80" y="60"/>
                </a:cubicBezTo>
                <a:cubicBezTo>
                  <a:pt x="79" y="61"/>
                  <a:pt x="79" y="62"/>
                  <a:pt x="79" y="64"/>
                </a:cubicBezTo>
                <a:cubicBezTo>
                  <a:pt x="77" y="63"/>
                  <a:pt x="76" y="63"/>
                  <a:pt x="74" y="63"/>
                </a:cubicBezTo>
                <a:cubicBezTo>
                  <a:pt x="72" y="62"/>
                  <a:pt x="71" y="62"/>
                  <a:pt x="69" y="61"/>
                </a:cubicBezTo>
                <a:cubicBezTo>
                  <a:pt x="68" y="60"/>
                  <a:pt x="67" y="59"/>
                  <a:pt x="65" y="59"/>
                </a:cubicBezTo>
                <a:cubicBezTo>
                  <a:pt x="63" y="59"/>
                  <a:pt x="62" y="61"/>
                  <a:pt x="61" y="61"/>
                </a:cubicBezTo>
                <a:cubicBezTo>
                  <a:pt x="55" y="62"/>
                  <a:pt x="49" y="61"/>
                  <a:pt x="44" y="61"/>
                </a:cubicBezTo>
                <a:cubicBezTo>
                  <a:pt x="41" y="61"/>
                  <a:pt x="37" y="60"/>
                  <a:pt x="34" y="61"/>
                </a:cubicBezTo>
                <a:cubicBezTo>
                  <a:pt x="33" y="61"/>
                  <a:pt x="32" y="63"/>
                  <a:pt x="32" y="65"/>
                </a:cubicBezTo>
                <a:cubicBezTo>
                  <a:pt x="32" y="66"/>
                  <a:pt x="34" y="67"/>
                  <a:pt x="34" y="68"/>
                </a:cubicBezTo>
                <a:cubicBezTo>
                  <a:pt x="34" y="69"/>
                  <a:pt x="33" y="70"/>
                  <a:pt x="33" y="70"/>
                </a:cubicBezTo>
                <a:cubicBezTo>
                  <a:pt x="33" y="71"/>
                  <a:pt x="35" y="71"/>
                  <a:pt x="35" y="72"/>
                </a:cubicBezTo>
                <a:cubicBezTo>
                  <a:pt x="35" y="73"/>
                  <a:pt x="33" y="73"/>
                  <a:pt x="33" y="73"/>
                </a:cubicBezTo>
                <a:cubicBezTo>
                  <a:pt x="33" y="76"/>
                  <a:pt x="34" y="78"/>
                  <a:pt x="34" y="8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44" name="Google Shape;1844;p212"/>
          <p:cNvSpPr/>
          <p:nvPr/>
        </p:nvSpPr>
        <p:spPr>
          <a:xfrm>
            <a:off x="4414447" y="3289109"/>
            <a:ext cx="92848" cy="155144"/>
          </a:xfrm>
          <a:custGeom>
            <a:avLst/>
            <a:gdLst/>
            <a:ahLst/>
            <a:cxnLst/>
            <a:rect l="l" t="t" r="r" b="b"/>
            <a:pathLst>
              <a:path w="58" h="92" extrusionOk="0">
                <a:moveTo>
                  <a:pt x="5" y="88"/>
                </a:moveTo>
                <a:cubicBezTo>
                  <a:pt x="9" y="89"/>
                  <a:pt x="13" y="92"/>
                  <a:pt x="17" y="92"/>
                </a:cubicBezTo>
                <a:cubicBezTo>
                  <a:pt x="19" y="92"/>
                  <a:pt x="19" y="88"/>
                  <a:pt x="21" y="88"/>
                </a:cubicBezTo>
                <a:cubicBezTo>
                  <a:pt x="24" y="87"/>
                  <a:pt x="27" y="88"/>
                  <a:pt x="29" y="88"/>
                </a:cubicBezTo>
                <a:cubicBezTo>
                  <a:pt x="31" y="87"/>
                  <a:pt x="32" y="86"/>
                  <a:pt x="34" y="85"/>
                </a:cubicBezTo>
                <a:cubicBezTo>
                  <a:pt x="35" y="84"/>
                  <a:pt x="36" y="82"/>
                  <a:pt x="38" y="81"/>
                </a:cubicBezTo>
                <a:cubicBezTo>
                  <a:pt x="41" y="80"/>
                  <a:pt x="44" y="80"/>
                  <a:pt x="47" y="79"/>
                </a:cubicBezTo>
                <a:cubicBezTo>
                  <a:pt x="49" y="79"/>
                  <a:pt x="51" y="77"/>
                  <a:pt x="52" y="76"/>
                </a:cubicBezTo>
                <a:cubicBezTo>
                  <a:pt x="54" y="75"/>
                  <a:pt x="56" y="75"/>
                  <a:pt x="58" y="74"/>
                </a:cubicBezTo>
                <a:cubicBezTo>
                  <a:pt x="55" y="73"/>
                  <a:pt x="51" y="71"/>
                  <a:pt x="49" y="69"/>
                </a:cubicBezTo>
                <a:cubicBezTo>
                  <a:pt x="47" y="68"/>
                  <a:pt x="46" y="66"/>
                  <a:pt x="46" y="65"/>
                </a:cubicBezTo>
                <a:cubicBezTo>
                  <a:pt x="46" y="62"/>
                  <a:pt x="48" y="60"/>
                  <a:pt x="48" y="58"/>
                </a:cubicBezTo>
                <a:cubicBezTo>
                  <a:pt x="48" y="57"/>
                  <a:pt x="47" y="55"/>
                  <a:pt x="47" y="54"/>
                </a:cubicBezTo>
                <a:cubicBezTo>
                  <a:pt x="47" y="51"/>
                  <a:pt x="47" y="48"/>
                  <a:pt x="48" y="46"/>
                </a:cubicBezTo>
                <a:cubicBezTo>
                  <a:pt x="48" y="45"/>
                  <a:pt x="49" y="44"/>
                  <a:pt x="49" y="42"/>
                </a:cubicBezTo>
                <a:cubicBezTo>
                  <a:pt x="49" y="40"/>
                  <a:pt x="47" y="39"/>
                  <a:pt x="47" y="37"/>
                </a:cubicBezTo>
                <a:cubicBezTo>
                  <a:pt x="46" y="33"/>
                  <a:pt x="48" y="30"/>
                  <a:pt x="47" y="26"/>
                </a:cubicBezTo>
                <a:cubicBezTo>
                  <a:pt x="47" y="25"/>
                  <a:pt x="45" y="25"/>
                  <a:pt x="44" y="23"/>
                </a:cubicBezTo>
                <a:cubicBezTo>
                  <a:pt x="44" y="20"/>
                  <a:pt x="45" y="17"/>
                  <a:pt x="45" y="14"/>
                </a:cubicBezTo>
                <a:cubicBezTo>
                  <a:pt x="44" y="13"/>
                  <a:pt x="42" y="13"/>
                  <a:pt x="42" y="12"/>
                </a:cubicBezTo>
                <a:cubicBezTo>
                  <a:pt x="41" y="11"/>
                  <a:pt x="42" y="10"/>
                  <a:pt x="42" y="9"/>
                </a:cubicBezTo>
                <a:cubicBezTo>
                  <a:pt x="41" y="8"/>
                  <a:pt x="40" y="7"/>
                  <a:pt x="39" y="6"/>
                </a:cubicBezTo>
                <a:cubicBezTo>
                  <a:pt x="39" y="5"/>
                  <a:pt x="40" y="3"/>
                  <a:pt x="40" y="2"/>
                </a:cubicBezTo>
                <a:cubicBezTo>
                  <a:pt x="39" y="1"/>
                  <a:pt x="38" y="0"/>
                  <a:pt x="36" y="0"/>
                </a:cubicBezTo>
                <a:cubicBezTo>
                  <a:pt x="34" y="0"/>
                  <a:pt x="33" y="2"/>
                  <a:pt x="32" y="2"/>
                </a:cubicBezTo>
                <a:cubicBezTo>
                  <a:pt x="26" y="3"/>
                  <a:pt x="20" y="2"/>
                  <a:pt x="15" y="2"/>
                </a:cubicBezTo>
                <a:cubicBezTo>
                  <a:pt x="12" y="2"/>
                  <a:pt x="8" y="1"/>
                  <a:pt x="5" y="2"/>
                </a:cubicBezTo>
                <a:cubicBezTo>
                  <a:pt x="4" y="2"/>
                  <a:pt x="3" y="4"/>
                  <a:pt x="3" y="6"/>
                </a:cubicBezTo>
                <a:cubicBezTo>
                  <a:pt x="3" y="7"/>
                  <a:pt x="5" y="8"/>
                  <a:pt x="5" y="9"/>
                </a:cubicBezTo>
                <a:cubicBezTo>
                  <a:pt x="5" y="10"/>
                  <a:pt x="4" y="11"/>
                  <a:pt x="4" y="11"/>
                </a:cubicBezTo>
                <a:cubicBezTo>
                  <a:pt x="4" y="12"/>
                  <a:pt x="6" y="12"/>
                  <a:pt x="6" y="13"/>
                </a:cubicBezTo>
                <a:cubicBezTo>
                  <a:pt x="6" y="14"/>
                  <a:pt x="4" y="14"/>
                  <a:pt x="4" y="14"/>
                </a:cubicBezTo>
                <a:cubicBezTo>
                  <a:pt x="4" y="17"/>
                  <a:pt x="5" y="19"/>
                  <a:pt x="5" y="22"/>
                </a:cubicBezTo>
                <a:cubicBezTo>
                  <a:pt x="5" y="24"/>
                  <a:pt x="5" y="26"/>
                  <a:pt x="6" y="28"/>
                </a:cubicBezTo>
                <a:cubicBezTo>
                  <a:pt x="6" y="29"/>
                  <a:pt x="6" y="30"/>
                  <a:pt x="7" y="32"/>
                </a:cubicBezTo>
                <a:cubicBezTo>
                  <a:pt x="7" y="34"/>
                  <a:pt x="8" y="35"/>
                  <a:pt x="8" y="37"/>
                </a:cubicBezTo>
                <a:cubicBezTo>
                  <a:pt x="9" y="39"/>
                  <a:pt x="9" y="41"/>
                  <a:pt x="8" y="42"/>
                </a:cubicBezTo>
                <a:cubicBezTo>
                  <a:pt x="8" y="44"/>
                  <a:pt x="6" y="45"/>
                  <a:pt x="6" y="47"/>
                </a:cubicBezTo>
                <a:cubicBezTo>
                  <a:pt x="5" y="50"/>
                  <a:pt x="6" y="53"/>
                  <a:pt x="5" y="56"/>
                </a:cubicBezTo>
                <a:cubicBezTo>
                  <a:pt x="4" y="58"/>
                  <a:pt x="1" y="60"/>
                  <a:pt x="1" y="62"/>
                </a:cubicBezTo>
                <a:cubicBezTo>
                  <a:pt x="0" y="65"/>
                  <a:pt x="3" y="67"/>
                  <a:pt x="3" y="70"/>
                </a:cubicBezTo>
                <a:cubicBezTo>
                  <a:pt x="3" y="72"/>
                  <a:pt x="2" y="75"/>
                  <a:pt x="2" y="77"/>
                </a:cubicBezTo>
                <a:cubicBezTo>
                  <a:pt x="3" y="78"/>
                  <a:pt x="5" y="78"/>
                  <a:pt x="6" y="80"/>
                </a:cubicBezTo>
                <a:cubicBezTo>
                  <a:pt x="7" y="82"/>
                  <a:pt x="6" y="84"/>
                  <a:pt x="6" y="86"/>
                </a:cubicBezTo>
                <a:cubicBezTo>
                  <a:pt x="6" y="86"/>
                  <a:pt x="5" y="87"/>
                  <a:pt x="5" y="88"/>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45" name="Google Shape;1845;p212"/>
          <p:cNvSpPr/>
          <p:nvPr/>
        </p:nvSpPr>
        <p:spPr>
          <a:xfrm>
            <a:off x="4476786" y="3293302"/>
            <a:ext cx="38465" cy="120201"/>
          </a:xfrm>
          <a:custGeom>
            <a:avLst/>
            <a:gdLst/>
            <a:ahLst/>
            <a:cxnLst/>
            <a:rect l="l" t="t" r="r" b="b"/>
            <a:pathLst>
              <a:path w="24" h="72" extrusionOk="0">
                <a:moveTo>
                  <a:pt x="19" y="72"/>
                </a:moveTo>
                <a:cubicBezTo>
                  <a:pt x="16" y="71"/>
                  <a:pt x="12" y="69"/>
                  <a:pt x="10" y="67"/>
                </a:cubicBezTo>
                <a:cubicBezTo>
                  <a:pt x="8" y="66"/>
                  <a:pt x="7" y="64"/>
                  <a:pt x="7" y="63"/>
                </a:cubicBezTo>
                <a:cubicBezTo>
                  <a:pt x="7" y="60"/>
                  <a:pt x="9" y="58"/>
                  <a:pt x="9" y="56"/>
                </a:cubicBezTo>
                <a:cubicBezTo>
                  <a:pt x="9" y="55"/>
                  <a:pt x="8" y="53"/>
                  <a:pt x="8" y="52"/>
                </a:cubicBezTo>
                <a:cubicBezTo>
                  <a:pt x="8" y="49"/>
                  <a:pt x="8" y="46"/>
                  <a:pt x="9" y="44"/>
                </a:cubicBezTo>
                <a:cubicBezTo>
                  <a:pt x="9" y="43"/>
                  <a:pt x="10" y="42"/>
                  <a:pt x="10" y="40"/>
                </a:cubicBezTo>
                <a:cubicBezTo>
                  <a:pt x="10" y="38"/>
                  <a:pt x="8" y="37"/>
                  <a:pt x="8" y="35"/>
                </a:cubicBezTo>
                <a:cubicBezTo>
                  <a:pt x="7" y="31"/>
                  <a:pt x="9" y="28"/>
                  <a:pt x="8" y="24"/>
                </a:cubicBezTo>
                <a:cubicBezTo>
                  <a:pt x="8" y="23"/>
                  <a:pt x="6" y="23"/>
                  <a:pt x="5" y="21"/>
                </a:cubicBezTo>
                <a:cubicBezTo>
                  <a:pt x="5" y="18"/>
                  <a:pt x="6" y="15"/>
                  <a:pt x="6" y="12"/>
                </a:cubicBezTo>
                <a:cubicBezTo>
                  <a:pt x="5" y="11"/>
                  <a:pt x="3" y="11"/>
                  <a:pt x="3" y="10"/>
                </a:cubicBezTo>
                <a:cubicBezTo>
                  <a:pt x="2" y="9"/>
                  <a:pt x="3" y="8"/>
                  <a:pt x="3" y="7"/>
                </a:cubicBezTo>
                <a:cubicBezTo>
                  <a:pt x="2" y="6"/>
                  <a:pt x="1" y="5"/>
                  <a:pt x="0" y="4"/>
                </a:cubicBezTo>
                <a:cubicBezTo>
                  <a:pt x="0" y="3"/>
                  <a:pt x="1" y="1"/>
                  <a:pt x="1" y="0"/>
                </a:cubicBezTo>
                <a:cubicBezTo>
                  <a:pt x="3" y="1"/>
                  <a:pt x="4" y="1"/>
                  <a:pt x="6" y="2"/>
                </a:cubicBezTo>
                <a:cubicBezTo>
                  <a:pt x="8" y="2"/>
                  <a:pt x="9" y="2"/>
                  <a:pt x="11" y="3"/>
                </a:cubicBezTo>
                <a:cubicBezTo>
                  <a:pt x="11" y="5"/>
                  <a:pt x="11" y="7"/>
                  <a:pt x="12" y="9"/>
                </a:cubicBezTo>
                <a:cubicBezTo>
                  <a:pt x="13" y="12"/>
                  <a:pt x="16" y="13"/>
                  <a:pt x="17" y="15"/>
                </a:cubicBezTo>
                <a:cubicBezTo>
                  <a:pt x="18" y="18"/>
                  <a:pt x="17" y="21"/>
                  <a:pt x="18" y="24"/>
                </a:cubicBezTo>
                <a:cubicBezTo>
                  <a:pt x="18" y="26"/>
                  <a:pt x="21" y="27"/>
                  <a:pt x="21" y="28"/>
                </a:cubicBezTo>
                <a:cubicBezTo>
                  <a:pt x="22" y="39"/>
                  <a:pt x="20" y="51"/>
                  <a:pt x="21" y="62"/>
                </a:cubicBezTo>
                <a:cubicBezTo>
                  <a:pt x="21" y="64"/>
                  <a:pt x="23" y="67"/>
                  <a:pt x="24" y="69"/>
                </a:cubicBezTo>
                <a:cubicBezTo>
                  <a:pt x="22" y="70"/>
                  <a:pt x="20" y="71"/>
                  <a:pt x="19" y="7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46" name="Google Shape;1846;p212"/>
          <p:cNvSpPr/>
          <p:nvPr/>
        </p:nvSpPr>
        <p:spPr>
          <a:xfrm>
            <a:off x="4494029" y="3255565"/>
            <a:ext cx="62340" cy="153744"/>
          </a:xfrm>
          <a:custGeom>
            <a:avLst/>
            <a:gdLst/>
            <a:ahLst/>
            <a:cxnLst/>
            <a:rect l="l" t="t" r="r" b="b"/>
            <a:pathLst>
              <a:path w="39" h="91" extrusionOk="0">
                <a:moveTo>
                  <a:pt x="13" y="91"/>
                </a:moveTo>
                <a:cubicBezTo>
                  <a:pt x="15" y="91"/>
                  <a:pt x="17" y="90"/>
                  <a:pt x="19" y="90"/>
                </a:cubicBezTo>
                <a:cubicBezTo>
                  <a:pt x="21" y="89"/>
                  <a:pt x="23" y="90"/>
                  <a:pt x="26" y="90"/>
                </a:cubicBezTo>
                <a:cubicBezTo>
                  <a:pt x="25" y="84"/>
                  <a:pt x="25" y="79"/>
                  <a:pt x="24" y="73"/>
                </a:cubicBezTo>
                <a:cubicBezTo>
                  <a:pt x="24" y="70"/>
                  <a:pt x="25" y="66"/>
                  <a:pt x="25" y="63"/>
                </a:cubicBezTo>
                <a:cubicBezTo>
                  <a:pt x="25" y="59"/>
                  <a:pt x="24" y="54"/>
                  <a:pt x="26" y="50"/>
                </a:cubicBezTo>
                <a:cubicBezTo>
                  <a:pt x="26" y="49"/>
                  <a:pt x="30" y="50"/>
                  <a:pt x="30" y="49"/>
                </a:cubicBezTo>
                <a:cubicBezTo>
                  <a:pt x="32" y="46"/>
                  <a:pt x="31" y="43"/>
                  <a:pt x="33" y="41"/>
                </a:cubicBezTo>
                <a:cubicBezTo>
                  <a:pt x="34" y="39"/>
                  <a:pt x="37" y="38"/>
                  <a:pt x="37" y="36"/>
                </a:cubicBezTo>
                <a:cubicBezTo>
                  <a:pt x="38" y="34"/>
                  <a:pt x="34" y="33"/>
                  <a:pt x="35" y="31"/>
                </a:cubicBezTo>
                <a:cubicBezTo>
                  <a:pt x="35" y="29"/>
                  <a:pt x="39" y="31"/>
                  <a:pt x="39" y="29"/>
                </a:cubicBezTo>
                <a:cubicBezTo>
                  <a:pt x="39" y="27"/>
                  <a:pt x="36" y="26"/>
                  <a:pt x="36" y="24"/>
                </a:cubicBezTo>
                <a:cubicBezTo>
                  <a:pt x="35" y="22"/>
                  <a:pt x="34" y="20"/>
                  <a:pt x="34" y="17"/>
                </a:cubicBezTo>
                <a:cubicBezTo>
                  <a:pt x="34" y="15"/>
                  <a:pt x="36" y="13"/>
                  <a:pt x="37" y="10"/>
                </a:cubicBezTo>
                <a:cubicBezTo>
                  <a:pt x="35" y="10"/>
                  <a:pt x="34" y="10"/>
                  <a:pt x="33" y="9"/>
                </a:cubicBezTo>
                <a:cubicBezTo>
                  <a:pt x="30" y="7"/>
                  <a:pt x="29" y="2"/>
                  <a:pt x="26" y="1"/>
                </a:cubicBezTo>
                <a:cubicBezTo>
                  <a:pt x="25" y="0"/>
                  <a:pt x="23" y="1"/>
                  <a:pt x="22" y="3"/>
                </a:cubicBezTo>
                <a:cubicBezTo>
                  <a:pt x="21" y="4"/>
                  <a:pt x="22" y="7"/>
                  <a:pt x="21" y="8"/>
                </a:cubicBezTo>
                <a:cubicBezTo>
                  <a:pt x="21" y="9"/>
                  <a:pt x="20" y="9"/>
                  <a:pt x="20" y="10"/>
                </a:cubicBezTo>
                <a:cubicBezTo>
                  <a:pt x="20" y="11"/>
                  <a:pt x="20" y="13"/>
                  <a:pt x="19" y="14"/>
                </a:cubicBezTo>
                <a:cubicBezTo>
                  <a:pt x="18" y="16"/>
                  <a:pt x="16" y="16"/>
                  <a:pt x="14" y="16"/>
                </a:cubicBezTo>
                <a:cubicBezTo>
                  <a:pt x="12" y="16"/>
                  <a:pt x="10" y="15"/>
                  <a:pt x="8" y="16"/>
                </a:cubicBezTo>
                <a:cubicBezTo>
                  <a:pt x="6" y="16"/>
                  <a:pt x="5" y="16"/>
                  <a:pt x="4" y="17"/>
                </a:cubicBezTo>
                <a:cubicBezTo>
                  <a:pt x="3" y="19"/>
                  <a:pt x="5" y="21"/>
                  <a:pt x="4" y="22"/>
                </a:cubicBezTo>
                <a:cubicBezTo>
                  <a:pt x="3" y="23"/>
                  <a:pt x="2" y="21"/>
                  <a:pt x="1" y="21"/>
                </a:cubicBezTo>
                <a:cubicBezTo>
                  <a:pt x="0" y="22"/>
                  <a:pt x="0" y="23"/>
                  <a:pt x="0" y="25"/>
                </a:cubicBezTo>
                <a:cubicBezTo>
                  <a:pt x="0" y="27"/>
                  <a:pt x="0" y="29"/>
                  <a:pt x="1" y="31"/>
                </a:cubicBezTo>
                <a:cubicBezTo>
                  <a:pt x="2" y="34"/>
                  <a:pt x="5" y="35"/>
                  <a:pt x="6" y="37"/>
                </a:cubicBezTo>
                <a:cubicBezTo>
                  <a:pt x="7" y="40"/>
                  <a:pt x="6" y="43"/>
                  <a:pt x="7" y="46"/>
                </a:cubicBezTo>
                <a:cubicBezTo>
                  <a:pt x="7" y="48"/>
                  <a:pt x="10" y="49"/>
                  <a:pt x="10" y="50"/>
                </a:cubicBezTo>
                <a:cubicBezTo>
                  <a:pt x="11" y="61"/>
                  <a:pt x="9" y="73"/>
                  <a:pt x="10" y="84"/>
                </a:cubicBezTo>
                <a:cubicBezTo>
                  <a:pt x="10" y="86"/>
                  <a:pt x="12" y="89"/>
                  <a:pt x="13" y="9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47" name="Google Shape;1847;p212"/>
          <p:cNvSpPr/>
          <p:nvPr/>
        </p:nvSpPr>
        <p:spPr>
          <a:xfrm>
            <a:off x="4532495" y="3226214"/>
            <a:ext cx="244054" cy="229219"/>
          </a:xfrm>
          <a:custGeom>
            <a:avLst/>
            <a:gdLst/>
            <a:ahLst/>
            <a:cxnLst/>
            <a:rect l="l" t="t" r="r" b="b"/>
            <a:pathLst>
              <a:path w="153" h="137" extrusionOk="0">
                <a:moveTo>
                  <a:pt x="73" y="130"/>
                </a:moveTo>
                <a:cubicBezTo>
                  <a:pt x="75" y="128"/>
                  <a:pt x="77" y="126"/>
                  <a:pt x="78" y="124"/>
                </a:cubicBezTo>
                <a:cubicBezTo>
                  <a:pt x="78" y="121"/>
                  <a:pt x="76" y="117"/>
                  <a:pt x="77" y="114"/>
                </a:cubicBezTo>
                <a:cubicBezTo>
                  <a:pt x="78" y="112"/>
                  <a:pt x="80" y="110"/>
                  <a:pt x="81" y="108"/>
                </a:cubicBezTo>
                <a:cubicBezTo>
                  <a:pt x="83" y="106"/>
                  <a:pt x="86" y="105"/>
                  <a:pt x="88" y="104"/>
                </a:cubicBezTo>
                <a:cubicBezTo>
                  <a:pt x="90" y="102"/>
                  <a:pt x="91" y="98"/>
                  <a:pt x="94" y="97"/>
                </a:cubicBezTo>
                <a:cubicBezTo>
                  <a:pt x="95" y="97"/>
                  <a:pt x="96" y="99"/>
                  <a:pt x="98" y="100"/>
                </a:cubicBezTo>
                <a:cubicBezTo>
                  <a:pt x="99" y="100"/>
                  <a:pt x="100" y="100"/>
                  <a:pt x="100" y="99"/>
                </a:cubicBezTo>
                <a:cubicBezTo>
                  <a:pt x="101" y="99"/>
                  <a:pt x="101" y="96"/>
                  <a:pt x="101" y="97"/>
                </a:cubicBezTo>
                <a:cubicBezTo>
                  <a:pt x="104" y="98"/>
                  <a:pt x="105" y="102"/>
                  <a:pt x="107" y="104"/>
                </a:cubicBezTo>
                <a:cubicBezTo>
                  <a:pt x="108" y="105"/>
                  <a:pt x="111" y="106"/>
                  <a:pt x="112" y="105"/>
                </a:cubicBezTo>
                <a:cubicBezTo>
                  <a:pt x="115" y="103"/>
                  <a:pt x="116" y="98"/>
                  <a:pt x="117" y="95"/>
                </a:cubicBezTo>
                <a:cubicBezTo>
                  <a:pt x="119" y="92"/>
                  <a:pt x="120" y="89"/>
                  <a:pt x="121" y="86"/>
                </a:cubicBezTo>
                <a:cubicBezTo>
                  <a:pt x="121" y="84"/>
                  <a:pt x="120" y="82"/>
                  <a:pt x="121" y="80"/>
                </a:cubicBezTo>
                <a:cubicBezTo>
                  <a:pt x="123" y="77"/>
                  <a:pt x="126" y="76"/>
                  <a:pt x="128" y="73"/>
                </a:cubicBezTo>
                <a:cubicBezTo>
                  <a:pt x="129" y="70"/>
                  <a:pt x="128" y="66"/>
                  <a:pt x="130" y="63"/>
                </a:cubicBezTo>
                <a:cubicBezTo>
                  <a:pt x="131" y="61"/>
                  <a:pt x="133" y="60"/>
                  <a:pt x="134" y="58"/>
                </a:cubicBezTo>
                <a:cubicBezTo>
                  <a:pt x="135" y="57"/>
                  <a:pt x="134" y="55"/>
                  <a:pt x="134" y="54"/>
                </a:cubicBezTo>
                <a:cubicBezTo>
                  <a:pt x="134" y="52"/>
                  <a:pt x="136" y="50"/>
                  <a:pt x="137" y="48"/>
                </a:cubicBezTo>
                <a:cubicBezTo>
                  <a:pt x="138" y="44"/>
                  <a:pt x="139" y="40"/>
                  <a:pt x="142" y="37"/>
                </a:cubicBezTo>
                <a:cubicBezTo>
                  <a:pt x="144" y="35"/>
                  <a:pt x="150" y="36"/>
                  <a:pt x="152" y="33"/>
                </a:cubicBezTo>
                <a:cubicBezTo>
                  <a:pt x="153" y="30"/>
                  <a:pt x="151" y="26"/>
                  <a:pt x="150" y="23"/>
                </a:cubicBezTo>
                <a:cubicBezTo>
                  <a:pt x="149" y="21"/>
                  <a:pt x="145" y="22"/>
                  <a:pt x="144" y="20"/>
                </a:cubicBezTo>
                <a:cubicBezTo>
                  <a:pt x="144" y="18"/>
                  <a:pt x="145" y="15"/>
                  <a:pt x="146" y="14"/>
                </a:cubicBezTo>
                <a:cubicBezTo>
                  <a:pt x="145" y="13"/>
                  <a:pt x="144" y="11"/>
                  <a:pt x="143" y="10"/>
                </a:cubicBezTo>
                <a:cubicBezTo>
                  <a:pt x="141" y="8"/>
                  <a:pt x="140" y="4"/>
                  <a:pt x="138" y="2"/>
                </a:cubicBezTo>
                <a:cubicBezTo>
                  <a:pt x="136" y="2"/>
                  <a:pt x="133" y="2"/>
                  <a:pt x="131" y="3"/>
                </a:cubicBezTo>
                <a:cubicBezTo>
                  <a:pt x="129" y="4"/>
                  <a:pt x="127" y="6"/>
                  <a:pt x="126" y="7"/>
                </a:cubicBezTo>
                <a:cubicBezTo>
                  <a:pt x="124" y="8"/>
                  <a:pt x="122" y="9"/>
                  <a:pt x="120" y="9"/>
                </a:cubicBezTo>
                <a:cubicBezTo>
                  <a:pt x="115" y="9"/>
                  <a:pt x="111" y="7"/>
                  <a:pt x="107" y="7"/>
                </a:cubicBezTo>
                <a:cubicBezTo>
                  <a:pt x="103" y="6"/>
                  <a:pt x="98" y="6"/>
                  <a:pt x="95" y="8"/>
                </a:cubicBezTo>
                <a:cubicBezTo>
                  <a:pt x="92" y="9"/>
                  <a:pt x="90" y="13"/>
                  <a:pt x="87" y="14"/>
                </a:cubicBezTo>
                <a:cubicBezTo>
                  <a:pt x="85" y="15"/>
                  <a:pt x="83" y="15"/>
                  <a:pt x="81" y="15"/>
                </a:cubicBezTo>
                <a:cubicBezTo>
                  <a:pt x="78" y="13"/>
                  <a:pt x="76" y="10"/>
                  <a:pt x="73" y="9"/>
                </a:cubicBezTo>
                <a:cubicBezTo>
                  <a:pt x="70" y="7"/>
                  <a:pt x="66" y="7"/>
                  <a:pt x="63" y="7"/>
                </a:cubicBezTo>
                <a:cubicBezTo>
                  <a:pt x="60" y="7"/>
                  <a:pt x="58" y="10"/>
                  <a:pt x="56" y="9"/>
                </a:cubicBezTo>
                <a:cubicBezTo>
                  <a:pt x="53" y="9"/>
                  <a:pt x="51" y="6"/>
                  <a:pt x="48" y="5"/>
                </a:cubicBezTo>
                <a:cubicBezTo>
                  <a:pt x="43" y="3"/>
                  <a:pt x="38" y="1"/>
                  <a:pt x="32" y="0"/>
                </a:cubicBezTo>
                <a:cubicBezTo>
                  <a:pt x="28" y="0"/>
                  <a:pt x="23" y="0"/>
                  <a:pt x="19" y="2"/>
                </a:cubicBezTo>
                <a:cubicBezTo>
                  <a:pt x="17" y="4"/>
                  <a:pt x="18" y="9"/>
                  <a:pt x="16" y="12"/>
                </a:cubicBezTo>
                <a:cubicBezTo>
                  <a:pt x="15" y="15"/>
                  <a:pt x="12" y="16"/>
                  <a:pt x="12" y="18"/>
                </a:cubicBezTo>
                <a:cubicBezTo>
                  <a:pt x="11" y="21"/>
                  <a:pt x="12" y="25"/>
                  <a:pt x="13" y="28"/>
                </a:cubicBezTo>
                <a:cubicBezTo>
                  <a:pt x="12" y="31"/>
                  <a:pt x="10" y="33"/>
                  <a:pt x="10" y="35"/>
                </a:cubicBezTo>
                <a:cubicBezTo>
                  <a:pt x="10" y="38"/>
                  <a:pt x="11" y="40"/>
                  <a:pt x="12" y="42"/>
                </a:cubicBezTo>
                <a:cubicBezTo>
                  <a:pt x="12" y="44"/>
                  <a:pt x="15" y="45"/>
                  <a:pt x="15" y="47"/>
                </a:cubicBezTo>
                <a:cubicBezTo>
                  <a:pt x="15" y="49"/>
                  <a:pt x="11" y="47"/>
                  <a:pt x="11" y="49"/>
                </a:cubicBezTo>
                <a:cubicBezTo>
                  <a:pt x="10" y="51"/>
                  <a:pt x="14" y="52"/>
                  <a:pt x="13" y="54"/>
                </a:cubicBezTo>
                <a:cubicBezTo>
                  <a:pt x="13" y="56"/>
                  <a:pt x="10" y="57"/>
                  <a:pt x="9" y="59"/>
                </a:cubicBezTo>
                <a:cubicBezTo>
                  <a:pt x="7" y="61"/>
                  <a:pt x="8" y="64"/>
                  <a:pt x="6" y="67"/>
                </a:cubicBezTo>
                <a:cubicBezTo>
                  <a:pt x="6" y="68"/>
                  <a:pt x="2" y="67"/>
                  <a:pt x="2" y="68"/>
                </a:cubicBezTo>
                <a:cubicBezTo>
                  <a:pt x="0" y="72"/>
                  <a:pt x="1" y="77"/>
                  <a:pt x="1" y="81"/>
                </a:cubicBezTo>
                <a:cubicBezTo>
                  <a:pt x="1" y="84"/>
                  <a:pt x="0" y="88"/>
                  <a:pt x="0" y="91"/>
                </a:cubicBezTo>
                <a:cubicBezTo>
                  <a:pt x="1" y="97"/>
                  <a:pt x="1" y="102"/>
                  <a:pt x="2" y="108"/>
                </a:cubicBezTo>
                <a:cubicBezTo>
                  <a:pt x="5" y="107"/>
                  <a:pt x="8" y="106"/>
                  <a:pt x="12" y="106"/>
                </a:cubicBezTo>
                <a:cubicBezTo>
                  <a:pt x="15" y="106"/>
                  <a:pt x="18" y="107"/>
                  <a:pt x="21" y="108"/>
                </a:cubicBezTo>
                <a:cubicBezTo>
                  <a:pt x="25" y="109"/>
                  <a:pt x="28" y="111"/>
                  <a:pt x="30" y="113"/>
                </a:cubicBezTo>
                <a:cubicBezTo>
                  <a:pt x="32" y="115"/>
                  <a:pt x="32" y="119"/>
                  <a:pt x="34" y="122"/>
                </a:cubicBezTo>
                <a:cubicBezTo>
                  <a:pt x="34" y="122"/>
                  <a:pt x="36" y="121"/>
                  <a:pt x="36" y="122"/>
                </a:cubicBezTo>
                <a:cubicBezTo>
                  <a:pt x="36" y="123"/>
                  <a:pt x="34" y="124"/>
                  <a:pt x="34" y="125"/>
                </a:cubicBezTo>
                <a:cubicBezTo>
                  <a:pt x="34" y="128"/>
                  <a:pt x="35" y="132"/>
                  <a:pt x="37" y="134"/>
                </a:cubicBezTo>
                <a:cubicBezTo>
                  <a:pt x="39" y="136"/>
                  <a:pt x="42" y="136"/>
                  <a:pt x="44" y="136"/>
                </a:cubicBezTo>
                <a:cubicBezTo>
                  <a:pt x="48" y="137"/>
                  <a:pt x="52" y="137"/>
                  <a:pt x="56" y="136"/>
                </a:cubicBezTo>
                <a:cubicBezTo>
                  <a:pt x="61" y="136"/>
                  <a:pt x="66" y="136"/>
                  <a:pt x="71" y="133"/>
                </a:cubicBezTo>
                <a:cubicBezTo>
                  <a:pt x="72" y="132"/>
                  <a:pt x="68" y="129"/>
                  <a:pt x="69" y="128"/>
                </a:cubicBezTo>
                <a:cubicBezTo>
                  <a:pt x="70" y="127"/>
                  <a:pt x="72" y="129"/>
                  <a:pt x="73" y="130"/>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48" name="Google Shape;1848;p212"/>
          <p:cNvSpPr/>
          <p:nvPr/>
        </p:nvSpPr>
        <p:spPr>
          <a:xfrm>
            <a:off x="4479439" y="2984414"/>
            <a:ext cx="319656" cy="287922"/>
          </a:xfrm>
          <a:custGeom>
            <a:avLst/>
            <a:gdLst/>
            <a:ahLst/>
            <a:cxnLst/>
            <a:rect l="l" t="t" r="r" b="b"/>
            <a:pathLst>
              <a:path w="200" h="172" extrusionOk="0">
                <a:moveTo>
                  <a:pt x="171" y="146"/>
                </a:moveTo>
                <a:lnTo>
                  <a:pt x="171" y="131"/>
                </a:lnTo>
                <a:lnTo>
                  <a:pt x="194" y="102"/>
                </a:lnTo>
                <a:lnTo>
                  <a:pt x="193" y="82"/>
                </a:lnTo>
                <a:lnTo>
                  <a:pt x="193" y="60"/>
                </a:lnTo>
                <a:lnTo>
                  <a:pt x="200" y="46"/>
                </a:lnTo>
                <a:lnTo>
                  <a:pt x="193" y="41"/>
                </a:lnTo>
                <a:lnTo>
                  <a:pt x="194" y="35"/>
                </a:lnTo>
                <a:lnTo>
                  <a:pt x="190" y="30"/>
                </a:lnTo>
                <a:lnTo>
                  <a:pt x="191" y="21"/>
                </a:lnTo>
                <a:lnTo>
                  <a:pt x="187" y="9"/>
                </a:lnTo>
                <a:cubicBezTo>
                  <a:pt x="182" y="11"/>
                  <a:pt x="178" y="14"/>
                  <a:pt x="173" y="15"/>
                </a:cubicBezTo>
                <a:cubicBezTo>
                  <a:pt x="172" y="13"/>
                  <a:pt x="171" y="8"/>
                  <a:pt x="167" y="6"/>
                </a:cubicBezTo>
                <a:cubicBezTo>
                  <a:pt x="164" y="4"/>
                  <a:pt x="159" y="7"/>
                  <a:pt x="155" y="5"/>
                </a:cubicBezTo>
                <a:cubicBezTo>
                  <a:pt x="152" y="5"/>
                  <a:pt x="150" y="2"/>
                  <a:pt x="148" y="0"/>
                </a:cubicBezTo>
                <a:lnTo>
                  <a:pt x="69" y="59"/>
                </a:lnTo>
                <a:lnTo>
                  <a:pt x="53" y="65"/>
                </a:lnTo>
                <a:lnTo>
                  <a:pt x="53" y="110"/>
                </a:lnTo>
                <a:cubicBezTo>
                  <a:pt x="52" y="110"/>
                  <a:pt x="50" y="110"/>
                  <a:pt x="49" y="111"/>
                </a:cubicBezTo>
                <a:cubicBezTo>
                  <a:pt x="48" y="112"/>
                  <a:pt x="48" y="114"/>
                  <a:pt x="47" y="115"/>
                </a:cubicBezTo>
                <a:cubicBezTo>
                  <a:pt x="46" y="116"/>
                  <a:pt x="44" y="115"/>
                  <a:pt x="43" y="116"/>
                </a:cubicBezTo>
                <a:lnTo>
                  <a:pt x="41" y="120"/>
                </a:lnTo>
                <a:lnTo>
                  <a:pt x="14" y="123"/>
                </a:lnTo>
                <a:cubicBezTo>
                  <a:pt x="13" y="124"/>
                  <a:pt x="12" y="127"/>
                  <a:pt x="10" y="127"/>
                </a:cubicBezTo>
                <a:lnTo>
                  <a:pt x="1" y="126"/>
                </a:lnTo>
                <a:cubicBezTo>
                  <a:pt x="0" y="129"/>
                  <a:pt x="0" y="132"/>
                  <a:pt x="0" y="135"/>
                </a:cubicBezTo>
                <a:cubicBezTo>
                  <a:pt x="0" y="138"/>
                  <a:pt x="1" y="140"/>
                  <a:pt x="2" y="142"/>
                </a:cubicBezTo>
                <a:cubicBezTo>
                  <a:pt x="4" y="144"/>
                  <a:pt x="6" y="145"/>
                  <a:pt x="8" y="147"/>
                </a:cubicBezTo>
                <a:cubicBezTo>
                  <a:pt x="9" y="148"/>
                  <a:pt x="11" y="147"/>
                  <a:pt x="11" y="148"/>
                </a:cubicBezTo>
                <a:cubicBezTo>
                  <a:pt x="12" y="151"/>
                  <a:pt x="7" y="153"/>
                  <a:pt x="8" y="155"/>
                </a:cubicBezTo>
                <a:cubicBezTo>
                  <a:pt x="11" y="159"/>
                  <a:pt x="16" y="159"/>
                  <a:pt x="20" y="160"/>
                </a:cubicBezTo>
                <a:cubicBezTo>
                  <a:pt x="21" y="161"/>
                  <a:pt x="23" y="158"/>
                  <a:pt x="24" y="159"/>
                </a:cubicBezTo>
                <a:cubicBezTo>
                  <a:pt x="26" y="159"/>
                  <a:pt x="27" y="161"/>
                  <a:pt x="28" y="162"/>
                </a:cubicBezTo>
                <a:cubicBezTo>
                  <a:pt x="28" y="163"/>
                  <a:pt x="26" y="164"/>
                  <a:pt x="26" y="165"/>
                </a:cubicBezTo>
                <a:cubicBezTo>
                  <a:pt x="26" y="167"/>
                  <a:pt x="26" y="169"/>
                  <a:pt x="27" y="171"/>
                </a:cubicBezTo>
                <a:cubicBezTo>
                  <a:pt x="27" y="172"/>
                  <a:pt x="28" y="171"/>
                  <a:pt x="29" y="172"/>
                </a:cubicBezTo>
                <a:cubicBezTo>
                  <a:pt x="29" y="171"/>
                  <a:pt x="30" y="171"/>
                  <a:pt x="30" y="170"/>
                </a:cubicBezTo>
                <a:cubicBezTo>
                  <a:pt x="31" y="169"/>
                  <a:pt x="30" y="166"/>
                  <a:pt x="31" y="165"/>
                </a:cubicBezTo>
                <a:cubicBezTo>
                  <a:pt x="32" y="163"/>
                  <a:pt x="34" y="162"/>
                  <a:pt x="35" y="163"/>
                </a:cubicBezTo>
                <a:cubicBezTo>
                  <a:pt x="38" y="164"/>
                  <a:pt x="39" y="169"/>
                  <a:pt x="42" y="171"/>
                </a:cubicBezTo>
                <a:cubicBezTo>
                  <a:pt x="43" y="172"/>
                  <a:pt x="44" y="172"/>
                  <a:pt x="46" y="172"/>
                </a:cubicBezTo>
                <a:cubicBezTo>
                  <a:pt x="45" y="169"/>
                  <a:pt x="44" y="165"/>
                  <a:pt x="45" y="162"/>
                </a:cubicBezTo>
                <a:cubicBezTo>
                  <a:pt x="45" y="160"/>
                  <a:pt x="48" y="159"/>
                  <a:pt x="49" y="156"/>
                </a:cubicBezTo>
                <a:cubicBezTo>
                  <a:pt x="51" y="153"/>
                  <a:pt x="50" y="148"/>
                  <a:pt x="52" y="146"/>
                </a:cubicBezTo>
                <a:cubicBezTo>
                  <a:pt x="56" y="144"/>
                  <a:pt x="61" y="144"/>
                  <a:pt x="65" y="144"/>
                </a:cubicBezTo>
                <a:cubicBezTo>
                  <a:pt x="71" y="145"/>
                  <a:pt x="76" y="147"/>
                  <a:pt x="81" y="149"/>
                </a:cubicBezTo>
                <a:cubicBezTo>
                  <a:pt x="84" y="150"/>
                  <a:pt x="86" y="153"/>
                  <a:pt x="89" y="153"/>
                </a:cubicBezTo>
                <a:cubicBezTo>
                  <a:pt x="91" y="154"/>
                  <a:pt x="93" y="151"/>
                  <a:pt x="96" y="151"/>
                </a:cubicBezTo>
                <a:cubicBezTo>
                  <a:pt x="99" y="151"/>
                  <a:pt x="103" y="151"/>
                  <a:pt x="106" y="153"/>
                </a:cubicBezTo>
                <a:cubicBezTo>
                  <a:pt x="109" y="154"/>
                  <a:pt x="111" y="157"/>
                  <a:pt x="114" y="159"/>
                </a:cubicBezTo>
                <a:cubicBezTo>
                  <a:pt x="116" y="159"/>
                  <a:pt x="118" y="159"/>
                  <a:pt x="120" y="158"/>
                </a:cubicBezTo>
                <a:cubicBezTo>
                  <a:pt x="123" y="157"/>
                  <a:pt x="125" y="153"/>
                  <a:pt x="128" y="152"/>
                </a:cubicBezTo>
                <a:cubicBezTo>
                  <a:pt x="131" y="150"/>
                  <a:pt x="136" y="150"/>
                  <a:pt x="140" y="151"/>
                </a:cubicBezTo>
                <a:cubicBezTo>
                  <a:pt x="144" y="151"/>
                  <a:pt x="148" y="153"/>
                  <a:pt x="153" y="153"/>
                </a:cubicBezTo>
                <a:cubicBezTo>
                  <a:pt x="155" y="153"/>
                  <a:pt x="157" y="152"/>
                  <a:pt x="159" y="151"/>
                </a:cubicBezTo>
                <a:cubicBezTo>
                  <a:pt x="160" y="150"/>
                  <a:pt x="162" y="148"/>
                  <a:pt x="164" y="147"/>
                </a:cubicBezTo>
                <a:cubicBezTo>
                  <a:pt x="166" y="146"/>
                  <a:pt x="169" y="146"/>
                  <a:pt x="171" y="146"/>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49" name="Google Shape;1849;p212"/>
          <p:cNvSpPr/>
          <p:nvPr/>
        </p:nvSpPr>
        <p:spPr>
          <a:xfrm>
            <a:off x="4304357" y="2632198"/>
            <a:ext cx="411178" cy="466825"/>
          </a:xfrm>
          <a:custGeom>
            <a:avLst/>
            <a:gdLst/>
            <a:ahLst/>
            <a:cxnLst/>
            <a:rect l="l" t="t" r="r" b="b"/>
            <a:pathLst>
              <a:path w="258" h="278" extrusionOk="0">
                <a:moveTo>
                  <a:pt x="258" y="210"/>
                </a:moveTo>
                <a:lnTo>
                  <a:pt x="179" y="269"/>
                </a:lnTo>
                <a:lnTo>
                  <a:pt x="163" y="275"/>
                </a:lnTo>
                <a:cubicBezTo>
                  <a:pt x="159" y="276"/>
                  <a:pt x="156" y="278"/>
                  <a:pt x="151" y="278"/>
                </a:cubicBezTo>
                <a:cubicBezTo>
                  <a:pt x="150" y="278"/>
                  <a:pt x="148" y="278"/>
                  <a:pt x="148" y="277"/>
                </a:cubicBezTo>
                <a:cubicBezTo>
                  <a:pt x="147" y="273"/>
                  <a:pt x="150" y="269"/>
                  <a:pt x="149" y="266"/>
                </a:cubicBezTo>
                <a:cubicBezTo>
                  <a:pt x="147" y="263"/>
                  <a:pt x="143" y="262"/>
                  <a:pt x="140" y="261"/>
                </a:cubicBezTo>
                <a:cubicBezTo>
                  <a:pt x="138" y="260"/>
                  <a:pt x="136" y="261"/>
                  <a:pt x="134" y="260"/>
                </a:cubicBezTo>
                <a:cubicBezTo>
                  <a:pt x="132" y="259"/>
                  <a:pt x="131" y="257"/>
                  <a:pt x="130" y="255"/>
                </a:cubicBezTo>
                <a:cubicBezTo>
                  <a:pt x="128" y="254"/>
                  <a:pt x="125" y="255"/>
                  <a:pt x="124" y="253"/>
                </a:cubicBezTo>
                <a:cubicBezTo>
                  <a:pt x="123" y="251"/>
                  <a:pt x="124" y="249"/>
                  <a:pt x="124" y="246"/>
                </a:cubicBezTo>
                <a:lnTo>
                  <a:pt x="48" y="187"/>
                </a:lnTo>
                <a:lnTo>
                  <a:pt x="0" y="152"/>
                </a:lnTo>
                <a:lnTo>
                  <a:pt x="0" y="147"/>
                </a:lnTo>
                <a:lnTo>
                  <a:pt x="0" y="132"/>
                </a:lnTo>
                <a:cubicBezTo>
                  <a:pt x="0" y="129"/>
                  <a:pt x="7" y="127"/>
                  <a:pt x="10" y="124"/>
                </a:cubicBezTo>
                <a:cubicBezTo>
                  <a:pt x="12" y="122"/>
                  <a:pt x="15" y="120"/>
                  <a:pt x="18" y="119"/>
                </a:cubicBezTo>
                <a:cubicBezTo>
                  <a:pt x="20" y="118"/>
                  <a:pt x="23" y="119"/>
                  <a:pt x="25" y="117"/>
                </a:cubicBezTo>
                <a:cubicBezTo>
                  <a:pt x="26" y="117"/>
                  <a:pt x="26" y="114"/>
                  <a:pt x="28" y="114"/>
                </a:cubicBezTo>
                <a:cubicBezTo>
                  <a:pt x="30" y="113"/>
                  <a:pt x="33" y="114"/>
                  <a:pt x="36" y="114"/>
                </a:cubicBezTo>
                <a:cubicBezTo>
                  <a:pt x="39" y="113"/>
                  <a:pt x="42" y="113"/>
                  <a:pt x="44" y="112"/>
                </a:cubicBezTo>
                <a:cubicBezTo>
                  <a:pt x="47" y="109"/>
                  <a:pt x="47" y="105"/>
                  <a:pt x="50" y="103"/>
                </a:cubicBezTo>
                <a:cubicBezTo>
                  <a:pt x="53" y="100"/>
                  <a:pt x="58" y="101"/>
                  <a:pt x="62" y="100"/>
                </a:cubicBezTo>
                <a:cubicBezTo>
                  <a:pt x="64" y="99"/>
                  <a:pt x="65" y="97"/>
                  <a:pt x="65" y="96"/>
                </a:cubicBezTo>
                <a:cubicBezTo>
                  <a:pt x="64" y="94"/>
                  <a:pt x="60" y="94"/>
                  <a:pt x="60" y="92"/>
                </a:cubicBezTo>
                <a:cubicBezTo>
                  <a:pt x="60" y="90"/>
                  <a:pt x="62" y="87"/>
                  <a:pt x="64" y="86"/>
                </a:cubicBezTo>
                <a:cubicBezTo>
                  <a:pt x="67" y="84"/>
                  <a:pt x="70" y="84"/>
                  <a:pt x="73" y="84"/>
                </a:cubicBezTo>
                <a:cubicBezTo>
                  <a:pt x="77" y="83"/>
                  <a:pt x="81" y="81"/>
                  <a:pt x="85" y="81"/>
                </a:cubicBezTo>
                <a:cubicBezTo>
                  <a:pt x="87" y="80"/>
                  <a:pt x="89" y="81"/>
                  <a:pt x="91" y="80"/>
                </a:cubicBezTo>
                <a:cubicBezTo>
                  <a:pt x="92" y="78"/>
                  <a:pt x="94" y="76"/>
                  <a:pt x="94" y="73"/>
                </a:cubicBezTo>
                <a:cubicBezTo>
                  <a:pt x="94" y="71"/>
                  <a:pt x="91" y="71"/>
                  <a:pt x="90" y="69"/>
                </a:cubicBezTo>
                <a:cubicBezTo>
                  <a:pt x="90" y="68"/>
                  <a:pt x="91" y="66"/>
                  <a:pt x="90" y="65"/>
                </a:cubicBezTo>
                <a:cubicBezTo>
                  <a:pt x="90" y="63"/>
                  <a:pt x="88" y="63"/>
                  <a:pt x="87" y="61"/>
                </a:cubicBezTo>
                <a:cubicBezTo>
                  <a:pt x="87" y="58"/>
                  <a:pt x="88" y="54"/>
                  <a:pt x="88" y="50"/>
                </a:cubicBezTo>
                <a:cubicBezTo>
                  <a:pt x="88" y="46"/>
                  <a:pt x="88" y="41"/>
                  <a:pt x="87" y="37"/>
                </a:cubicBezTo>
                <a:cubicBezTo>
                  <a:pt x="86" y="35"/>
                  <a:pt x="84" y="33"/>
                  <a:pt x="82" y="31"/>
                </a:cubicBezTo>
                <a:cubicBezTo>
                  <a:pt x="85" y="31"/>
                  <a:pt x="87" y="31"/>
                  <a:pt x="89" y="29"/>
                </a:cubicBezTo>
                <a:cubicBezTo>
                  <a:pt x="91" y="28"/>
                  <a:pt x="91" y="24"/>
                  <a:pt x="93" y="23"/>
                </a:cubicBezTo>
                <a:cubicBezTo>
                  <a:pt x="95" y="21"/>
                  <a:pt x="97" y="20"/>
                  <a:pt x="100" y="19"/>
                </a:cubicBezTo>
                <a:cubicBezTo>
                  <a:pt x="102" y="19"/>
                  <a:pt x="105" y="19"/>
                  <a:pt x="107" y="18"/>
                </a:cubicBezTo>
                <a:cubicBezTo>
                  <a:pt x="110" y="16"/>
                  <a:pt x="111" y="13"/>
                  <a:pt x="114" y="11"/>
                </a:cubicBezTo>
                <a:cubicBezTo>
                  <a:pt x="118" y="9"/>
                  <a:pt x="121" y="8"/>
                  <a:pt x="125" y="7"/>
                </a:cubicBezTo>
                <a:cubicBezTo>
                  <a:pt x="128" y="6"/>
                  <a:pt x="132" y="6"/>
                  <a:pt x="135" y="5"/>
                </a:cubicBezTo>
                <a:cubicBezTo>
                  <a:pt x="140" y="5"/>
                  <a:pt x="145" y="4"/>
                  <a:pt x="151" y="3"/>
                </a:cubicBezTo>
                <a:cubicBezTo>
                  <a:pt x="156" y="3"/>
                  <a:pt x="161" y="2"/>
                  <a:pt x="166" y="2"/>
                </a:cubicBezTo>
                <a:cubicBezTo>
                  <a:pt x="168" y="2"/>
                  <a:pt x="169" y="3"/>
                  <a:pt x="171" y="4"/>
                </a:cubicBezTo>
                <a:cubicBezTo>
                  <a:pt x="173" y="4"/>
                  <a:pt x="174" y="6"/>
                  <a:pt x="175" y="6"/>
                </a:cubicBezTo>
                <a:cubicBezTo>
                  <a:pt x="177" y="6"/>
                  <a:pt x="178" y="4"/>
                  <a:pt x="180" y="3"/>
                </a:cubicBezTo>
                <a:cubicBezTo>
                  <a:pt x="182" y="2"/>
                  <a:pt x="185" y="2"/>
                  <a:pt x="187" y="1"/>
                </a:cubicBezTo>
                <a:cubicBezTo>
                  <a:pt x="189" y="1"/>
                  <a:pt x="190" y="0"/>
                  <a:pt x="192" y="0"/>
                </a:cubicBezTo>
                <a:cubicBezTo>
                  <a:pt x="193" y="1"/>
                  <a:pt x="194" y="2"/>
                  <a:pt x="195" y="2"/>
                </a:cubicBezTo>
                <a:cubicBezTo>
                  <a:pt x="197" y="2"/>
                  <a:pt x="198" y="0"/>
                  <a:pt x="200" y="0"/>
                </a:cubicBezTo>
                <a:cubicBezTo>
                  <a:pt x="202" y="0"/>
                  <a:pt x="205" y="3"/>
                  <a:pt x="207" y="2"/>
                </a:cubicBezTo>
                <a:lnTo>
                  <a:pt x="214" y="2"/>
                </a:lnTo>
                <a:cubicBezTo>
                  <a:pt x="214" y="2"/>
                  <a:pt x="214" y="4"/>
                  <a:pt x="214" y="5"/>
                </a:cubicBezTo>
                <a:cubicBezTo>
                  <a:pt x="213" y="6"/>
                  <a:pt x="212" y="7"/>
                  <a:pt x="211" y="8"/>
                </a:cubicBezTo>
                <a:cubicBezTo>
                  <a:pt x="211" y="9"/>
                  <a:pt x="209" y="9"/>
                  <a:pt x="209" y="10"/>
                </a:cubicBezTo>
                <a:cubicBezTo>
                  <a:pt x="209" y="11"/>
                  <a:pt x="211" y="12"/>
                  <a:pt x="212" y="14"/>
                </a:cubicBezTo>
                <a:cubicBezTo>
                  <a:pt x="212" y="16"/>
                  <a:pt x="211" y="17"/>
                  <a:pt x="211" y="18"/>
                </a:cubicBezTo>
                <a:cubicBezTo>
                  <a:pt x="211" y="22"/>
                  <a:pt x="212" y="25"/>
                  <a:pt x="212" y="29"/>
                </a:cubicBezTo>
                <a:cubicBezTo>
                  <a:pt x="212" y="32"/>
                  <a:pt x="212" y="36"/>
                  <a:pt x="210" y="38"/>
                </a:cubicBezTo>
                <a:cubicBezTo>
                  <a:pt x="210" y="40"/>
                  <a:pt x="207" y="41"/>
                  <a:pt x="206" y="42"/>
                </a:cubicBezTo>
                <a:cubicBezTo>
                  <a:pt x="204" y="44"/>
                  <a:pt x="202" y="46"/>
                  <a:pt x="201" y="48"/>
                </a:cubicBezTo>
                <a:cubicBezTo>
                  <a:pt x="200" y="50"/>
                  <a:pt x="200" y="52"/>
                  <a:pt x="201" y="53"/>
                </a:cubicBezTo>
                <a:cubicBezTo>
                  <a:pt x="201" y="56"/>
                  <a:pt x="202" y="59"/>
                  <a:pt x="204" y="61"/>
                </a:cubicBezTo>
                <a:cubicBezTo>
                  <a:pt x="206" y="63"/>
                  <a:pt x="209" y="64"/>
                  <a:pt x="211" y="66"/>
                </a:cubicBezTo>
                <a:cubicBezTo>
                  <a:pt x="212" y="68"/>
                  <a:pt x="210" y="70"/>
                  <a:pt x="211" y="72"/>
                </a:cubicBezTo>
                <a:cubicBezTo>
                  <a:pt x="212" y="74"/>
                  <a:pt x="214" y="75"/>
                  <a:pt x="216" y="76"/>
                </a:cubicBezTo>
                <a:cubicBezTo>
                  <a:pt x="217" y="77"/>
                  <a:pt x="220" y="77"/>
                  <a:pt x="221" y="78"/>
                </a:cubicBezTo>
                <a:lnTo>
                  <a:pt x="226" y="107"/>
                </a:lnTo>
                <a:cubicBezTo>
                  <a:pt x="225" y="107"/>
                  <a:pt x="223" y="107"/>
                  <a:pt x="223" y="109"/>
                </a:cubicBezTo>
                <a:cubicBezTo>
                  <a:pt x="225" y="116"/>
                  <a:pt x="230" y="123"/>
                  <a:pt x="231" y="130"/>
                </a:cubicBezTo>
                <a:cubicBezTo>
                  <a:pt x="232" y="136"/>
                  <a:pt x="229" y="143"/>
                  <a:pt x="230" y="149"/>
                </a:cubicBezTo>
                <a:cubicBezTo>
                  <a:pt x="230" y="154"/>
                  <a:pt x="234" y="159"/>
                  <a:pt x="233" y="164"/>
                </a:cubicBezTo>
                <a:cubicBezTo>
                  <a:pt x="232" y="167"/>
                  <a:pt x="225" y="166"/>
                  <a:pt x="226" y="169"/>
                </a:cubicBezTo>
                <a:cubicBezTo>
                  <a:pt x="226" y="176"/>
                  <a:pt x="233" y="181"/>
                  <a:pt x="235" y="187"/>
                </a:cubicBezTo>
                <a:cubicBezTo>
                  <a:pt x="236" y="190"/>
                  <a:pt x="234" y="195"/>
                  <a:pt x="236" y="198"/>
                </a:cubicBezTo>
                <a:cubicBezTo>
                  <a:pt x="238" y="200"/>
                  <a:pt x="242" y="197"/>
                  <a:pt x="244" y="197"/>
                </a:cubicBezTo>
                <a:cubicBezTo>
                  <a:pt x="248" y="198"/>
                  <a:pt x="252" y="199"/>
                  <a:pt x="254" y="202"/>
                </a:cubicBezTo>
                <a:cubicBezTo>
                  <a:pt x="255" y="203"/>
                  <a:pt x="251" y="204"/>
                  <a:pt x="251" y="205"/>
                </a:cubicBezTo>
                <a:cubicBezTo>
                  <a:pt x="252" y="208"/>
                  <a:pt x="256" y="209"/>
                  <a:pt x="258" y="21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50" name="Google Shape;1850;p212"/>
          <p:cNvSpPr/>
          <p:nvPr/>
        </p:nvSpPr>
        <p:spPr>
          <a:xfrm>
            <a:off x="4624014" y="2625210"/>
            <a:ext cx="83561" cy="185892"/>
          </a:xfrm>
          <a:custGeom>
            <a:avLst/>
            <a:gdLst/>
            <a:ahLst/>
            <a:cxnLst/>
            <a:rect l="l" t="t" r="r" b="b"/>
            <a:pathLst>
              <a:path w="53" h="111" extrusionOk="0">
                <a:moveTo>
                  <a:pt x="26" y="111"/>
                </a:moveTo>
                <a:cubicBezTo>
                  <a:pt x="28" y="110"/>
                  <a:pt x="31" y="109"/>
                  <a:pt x="33" y="107"/>
                </a:cubicBezTo>
                <a:cubicBezTo>
                  <a:pt x="34" y="105"/>
                  <a:pt x="35" y="103"/>
                  <a:pt x="35" y="101"/>
                </a:cubicBezTo>
                <a:cubicBezTo>
                  <a:pt x="35" y="97"/>
                  <a:pt x="33" y="94"/>
                  <a:pt x="33" y="90"/>
                </a:cubicBezTo>
                <a:cubicBezTo>
                  <a:pt x="34" y="88"/>
                  <a:pt x="37" y="89"/>
                  <a:pt x="38" y="87"/>
                </a:cubicBezTo>
                <a:cubicBezTo>
                  <a:pt x="40" y="86"/>
                  <a:pt x="42" y="83"/>
                  <a:pt x="44" y="81"/>
                </a:cubicBezTo>
                <a:cubicBezTo>
                  <a:pt x="46" y="79"/>
                  <a:pt x="50" y="78"/>
                  <a:pt x="52" y="76"/>
                </a:cubicBezTo>
                <a:cubicBezTo>
                  <a:pt x="53" y="75"/>
                  <a:pt x="50" y="74"/>
                  <a:pt x="50" y="73"/>
                </a:cubicBezTo>
                <a:cubicBezTo>
                  <a:pt x="49" y="70"/>
                  <a:pt x="50" y="67"/>
                  <a:pt x="51" y="65"/>
                </a:cubicBezTo>
                <a:cubicBezTo>
                  <a:pt x="47" y="63"/>
                  <a:pt x="42" y="61"/>
                  <a:pt x="38" y="58"/>
                </a:cubicBezTo>
                <a:cubicBezTo>
                  <a:pt x="37" y="58"/>
                  <a:pt x="35" y="57"/>
                  <a:pt x="34" y="55"/>
                </a:cubicBezTo>
                <a:cubicBezTo>
                  <a:pt x="33" y="53"/>
                  <a:pt x="31" y="51"/>
                  <a:pt x="32" y="48"/>
                </a:cubicBezTo>
                <a:cubicBezTo>
                  <a:pt x="33" y="46"/>
                  <a:pt x="37" y="47"/>
                  <a:pt x="39" y="45"/>
                </a:cubicBezTo>
                <a:cubicBezTo>
                  <a:pt x="41" y="42"/>
                  <a:pt x="43" y="39"/>
                  <a:pt x="44" y="35"/>
                </a:cubicBezTo>
                <a:cubicBezTo>
                  <a:pt x="45" y="32"/>
                  <a:pt x="46" y="28"/>
                  <a:pt x="44" y="25"/>
                </a:cubicBezTo>
                <a:cubicBezTo>
                  <a:pt x="43" y="22"/>
                  <a:pt x="39" y="23"/>
                  <a:pt x="38" y="21"/>
                </a:cubicBezTo>
                <a:cubicBezTo>
                  <a:pt x="36" y="20"/>
                  <a:pt x="36" y="18"/>
                  <a:pt x="37" y="17"/>
                </a:cubicBezTo>
                <a:cubicBezTo>
                  <a:pt x="38" y="15"/>
                  <a:pt x="41" y="15"/>
                  <a:pt x="42" y="14"/>
                </a:cubicBezTo>
                <a:cubicBezTo>
                  <a:pt x="43" y="12"/>
                  <a:pt x="45" y="10"/>
                  <a:pt x="45" y="8"/>
                </a:cubicBezTo>
                <a:cubicBezTo>
                  <a:pt x="45" y="7"/>
                  <a:pt x="46" y="3"/>
                  <a:pt x="44" y="4"/>
                </a:cubicBezTo>
                <a:cubicBezTo>
                  <a:pt x="42" y="4"/>
                  <a:pt x="41" y="8"/>
                  <a:pt x="39" y="9"/>
                </a:cubicBezTo>
                <a:cubicBezTo>
                  <a:pt x="38" y="10"/>
                  <a:pt x="35" y="10"/>
                  <a:pt x="34" y="8"/>
                </a:cubicBezTo>
                <a:cubicBezTo>
                  <a:pt x="33" y="7"/>
                  <a:pt x="37" y="5"/>
                  <a:pt x="36" y="3"/>
                </a:cubicBezTo>
                <a:cubicBezTo>
                  <a:pt x="35" y="1"/>
                  <a:pt x="32" y="2"/>
                  <a:pt x="30" y="1"/>
                </a:cubicBezTo>
                <a:cubicBezTo>
                  <a:pt x="27" y="1"/>
                  <a:pt x="25" y="0"/>
                  <a:pt x="22" y="1"/>
                </a:cubicBezTo>
                <a:cubicBezTo>
                  <a:pt x="19" y="2"/>
                  <a:pt x="17" y="4"/>
                  <a:pt x="14" y="6"/>
                </a:cubicBezTo>
                <a:cubicBezTo>
                  <a:pt x="14" y="6"/>
                  <a:pt x="14" y="8"/>
                  <a:pt x="14" y="9"/>
                </a:cubicBezTo>
                <a:cubicBezTo>
                  <a:pt x="13" y="10"/>
                  <a:pt x="12" y="11"/>
                  <a:pt x="11" y="12"/>
                </a:cubicBezTo>
                <a:cubicBezTo>
                  <a:pt x="11" y="13"/>
                  <a:pt x="9" y="13"/>
                  <a:pt x="9" y="14"/>
                </a:cubicBezTo>
                <a:cubicBezTo>
                  <a:pt x="9" y="15"/>
                  <a:pt x="11" y="16"/>
                  <a:pt x="12" y="18"/>
                </a:cubicBezTo>
                <a:cubicBezTo>
                  <a:pt x="12" y="20"/>
                  <a:pt x="11" y="21"/>
                  <a:pt x="11" y="22"/>
                </a:cubicBezTo>
                <a:cubicBezTo>
                  <a:pt x="11" y="26"/>
                  <a:pt x="12" y="29"/>
                  <a:pt x="12" y="33"/>
                </a:cubicBezTo>
                <a:cubicBezTo>
                  <a:pt x="12" y="36"/>
                  <a:pt x="12" y="40"/>
                  <a:pt x="10" y="42"/>
                </a:cubicBezTo>
                <a:cubicBezTo>
                  <a:pt x="10" y="44"/>
                  <a:pt x="7" y="45"/>
                  <a:pt x="6" y="46"/>
                </a:cubicBezTo>
                <a:cubicBezTo>
                  <a:pt x="4" y="48"/>
                  <a:pt x="2" y="50"/>
                  <a:pt x="1" y="52"/>
                </a:cubicBezTo>
                <a:cubicBezTo>
                  <a:pt x="0" y="54"/>
                  <a:pt x="0" y="56"/>
                  <a:pt x="1" y="57"/>
                </a:cubicBezTo>
                <a:cubicBezTo>
                  <a:pt x="1" y="60"/>
                  <a:pt x="2" y="63"/>
                  <a:pt x="4" y="65"/>
                </a:cubicBezTo>
                <a:cubicBezTo>
                  <a:pt x="6" y="67"/>
                  <a:pt x="9" y="68"/>
                  <a:pt x="11" y="70"/>
                </a:cubicBezTo>
                <a:cubicBezTo>
                  <a:pt x="12" y="72"/>
                  <a:pt x="10" y="74"/>
                  <a:pt x="11" y="76"/>
                </a:cubicBezTo>
                <a:cubicBezTo>
                  <a:pt x="12" y="78"/>
                  <a:pt x="14" y="79"/>
                  <a:pt x="16" y="80"/>
                </a:cubicBezTo>
                <a:cubicBezTo>
                  <a:pt x="17" y="81"/>
                  <a:pt x="20" y="81"/>
                  <a:pt x="21" y="82"/>
                </a:cubicBezTo>
                <a:lnTo>
                  <a:pt x="26" y="111"/>
                </a:ln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51" name="Google Shape;1851;p212"/>
          <p:cNvSpPr/>
          <p:nvPr/>
        </p:nvSpPr>
        <p:spPr>
          <a:xfrm>
            <a:off x="4659826" y="3504352"/>
            <a:ext cx="116722" cy="150950"/>
          </a:xfrm>
          <a:custGeom>
            <a:avLst/>
            <a:gdLst/>
            <a:ahLst/>
            <a:cxnLst/>
            <a:rect l="l" t="t" r="r" b="b"/>
            <a:pathLst>
              <a:path w="73" h="90" extrusionOk="0">
                <a:moveTo>
                  <a:pt x="57" y="2"/>
                </a:moveTo>
                <a:cubicBezTo>
                  <a:pt x="54" y="1"/>
                  <a:pt x="52" y="1"/>
                  <a:pt x="50" y="0"/>
                </a:cubicBezTo>
                <a:cubicBezTo>
                  <a:pt x="43" y="0"/>
                  <a:pt x="36" y="0"/>
                  <a:pt x="30" y="0"/>
                </a:cubicBezTo>
                <a:cubicBezTo>
                  <a:pt x="29" y="1"/>
                  <a:pt x="29" y="2"/>
                  <a:pt x="29" y="3"/>
                </a:cubicBezTo>
                <a:cubicBezTo>
                  <a:pt x="29" y="7"/>
                  <a:pt x="31" y="12"/>
                  <a:pt x="30" y="16"/>
                </a:cubicBezTo>
                <a:cubicBezTo>
                  <a:pt x="29" y="17"/>
                  <a:pt x="28" y="18"/>
                  <a:pt x="27" y="18"/>
                </a:cubicBezTo>
                <a:cubicBezTo>
                  <a:pt x="21" y="18"/>
                  <a:pt x="15" y="17"/>
                  <a:pt x="9" y="17"/>
                </a:cubicBezTo>
                <a:cubicBezTo>
                  <a:pt x="9" y="20"/>
                  <a:pt x="9" y="22"/>
                  <a:pt x="8" y="25"/>
                </a:cubicBezTo>
                <a:cubicBezTo>
                  <a:pt x="8" y="28"/>
                  <a:pt x="7" y="31"/>
                  <a:pt x="6" y="34"/>
                </a:cubicBezTo>
                <a:cubicBezTo>
                  <a:pt x="5" y="38"/>
                  <a:pt x="5" y="42"/>
                  <a:pt x="3" y="45"/>
                </a:cubicBezTo>
                <a:cubicBezTo>
                  <a:pt x="2" y="46"/>
                  <a:pt x="0" y="42"/>
                  <a:pt x="0" y="43"/>
                </a:cubicBezTo>
                <a:cubicBezTo>
                  <a:pt x="0" y="47"/>
                  <a:pt x="1" y="50"/>
                  <a:pt x="3" y="52"/>
                </a:cubicBezTo>
                <a:cubicBezTo>
                  <a:pt x="4" y="54"/>
                  <a:pt x="8" y="55"/>
                  <a:pt x="9" y="57"/>
                </a:cubicBezTo>
                <a:cubicBezTo>
                  <a:pt x="9" y="58"/>
                  <a:pt x="5" y="57"/>
                  <a:pt x="5" y="58"/>
                </a:cubicBezTo>
                <a:cubicBezTo>
                  <a:pt x="5" y="60"/>
                  <a:pt x="8" y="61"/>
                  <a:pt x="9" y="62"/>
                </a:cubicBezTo>
                <a:cubicBezTo>
                  <a:pt x="9" y="64"/>
                  <a:pt x="7" y="65"/>
                  <a:pt x="8" y="66"/>
                </a:cubicBezTo>
                <a:cubicBezTo>
                  <a:pt x="10" y="68"/>
                  <a:pt x="13" y="68"/>
                  <a:pt x="15" y="70"/>
                </a:cubicBezTo>
                <a:cubicBezTo>
                  <a:pt x="15" y="71"/>
                  <a:pt x="11" y="70"/>
                  <a:pt x="12" y="71"/>
                </a:cubicBezTo>
                <a:cubicBezTo>
                  <a:pt x="12" y="74"/>
                  <a:pt x="15" y="75"/>
                  <a:pt x="17" y="77"/>
                </a:cubicBezTo>
                <a:cubicBezTo>
                  <a:pt x="19" y="80"/>
                  <a:pt x="21" y="83"/>
                  <a:pt x="23" y="86"/>
                </a:cubicBezTo>
                <a:cubicBezTo>
                  <a:pt x="25" y="88"/>
                  <a:pt x="26" y="88"/>
                  <a:pt x="28" y="90"/>
                </a:cubicBezTo>
                <a:cubicBezTo>
                  <a:pt x="29" y="88"/>
                  <a:pt x="29" y="86"/>
                  <a:pt x="30" y="85"/>
                </a:cubicBezTo>
                <a:cubicBezTo>
                  <a:pt x="32" y="84"/>
                  <a:pt x="35" y="87"/>
                  <a:pt x="36" y="86"/>
                </a:cubicBezTo>
                <a:cubicBezTo>
                  <a:pt x="37" y="84"/>
                  <a:pt x="37" y="81"/>
                  <a:pt x="37" y="79"/>
                </a:cubicBezTo>
                <a:cubicBezTo>
                  <a:pt x="36" y="77"/>
                  <a:pt x="32" y="76"/>
                  <a:pt x="32" y="74"/>
                </a:cubicBezTo>
                <a:cubicBezTo>
                  <a:pt x="31" y="71"/>
                  <a:pt x="31" y="68"/>
                  <a:pt x="33" y="67"/>
                </a:cubicBezTo>
                <a:cubicBezTo>
                  <a:pt x="36" y="65"/>
                  <a:pt x="40" y="70"/>
                  <a:pt x="42" y="68"/>
                </a:cubicBezTo>
                <a:cubicBezTo>
                  <a:pt x="44" y="67"/>
                  <a:pt x="42" y="62"/>
                  <a:pt x="44" y="61"/>
                </a:cubicBezTo>
                <a:cubicBezTo>
                  <a:pt x="47" y="60"/>
                  <a:pt x="48" y="65"/>
                  <a:pt x="50" y="66"/>
                </a:cubicBezTo>
                <a:cubicBezTo>
                  <a:pt x="53" y="67"/>
                  <a:pt x="56" y="65"/>
                  <a:pt x="58" y="65"/>
                </a:cubicBezTo>
                <a:cubicBezTo>
                  <a:pt x="59" y="66"/>
                  <a:pt x="59" y="68"/>
                  <a:pt x="60" y="68"/>
                </a:cubicBezTo>
                <a:cubicBezTo>
                  <a:pt x="61" y="69"/>
                  <a:pt x="63" y="70"/>
                  <a:pt x="64" y="68"/>
                </a:cubicBezTo>
                <a:cubicBezTo>
                  <a:pt x="66" y="66"/>
                  <a:pt x="65" y="62"/>
                  <a:pt x="65" y="59"/>
                </a:cubicBezTo>
                <a:cubicBezTo>
                  <a:pt x="65" y="56"/>
                  <a:pt x="65" y="52"/>
                  <a:pt x="65" y="49"/>
                </a:cubicBezTo>
                <a:cubicBezTo>
                  <a:pt x="65" y="47"/>
                  <a:pt x="68" y="44"/>
                  <a:pt x="67" y="42"/>
                </a:cubicBezTo>
                <a:cubicBezTo>
                  <a:pt x="66" y="40"/>
                  <a:pt x="62" y="42"/>
                  <a:pt x="61" y="40"/>
                </a:cubicBezTo>
                <a:cubicBezTo>
                  <a:pt x="60" y="36"/>
                  <a:pt x="61" y="32"/>
                  <a:pt x="63" y="29"/>
                </a:cubicBezTo>
                <a:cubicBezTo>
                  <a:pt x="64" y="27"/>
                  <a:pt x="68" y="27"/>
                  <a:pt x="70" y="25"/>
                </a:cubicBezTo>
                <a:cubicBezTo>
                  <a:pt x="71" y="22"/>
                  <a:pt x="73" y="17"/>
                  <a:pt x="70" y="15"/>
                </a:cubicBezTo>
                <a:cubicBezTo>
                  <a:pt x="67" y="12"/>
                  <a:pt x="60" y="16"/>
                  <a:pt x="56" y="14"/>
                </a:cubicBezTo>
                <a:cubicBezTo>
                  <a:pt x="54" y="14"/>
                  <a:pt x="54" y="11"/>
                  <a:pt x="54" y="9"/>
                </a:cubicBezTo>
                <a:cubicBezTo>
                  <a:pt x="54" y="7"/>
                  <a:pt x="56" y="4"/>
                  <a:pt x="57"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52" name="Google Shape;1852;p212"/>
          <p:cNvSpPr/>
          <p:nvPr/>
        </p:nvSpPr>
        <p:spPr>
          <a:xfrm>
            <a:off x="4673091" y="3507149"/>
            <a:ext cx="35813" cy="27953"/>
          </a:xfrm>
          <a:custGeom>
            <a:avLst/>
            <a:gdLst/>
            <a:ahLst/>
            <a:cxnLst/>
            <a:rect l="l" t="t" r="r" b="b"/>
            <a:pathLst>
              <a:path w="23" h="16" extrusionOk="0">
                <a:moveTo>
                  <a:pt x="1" y="15"/>
                </a:moveTo>
                <a:cubicBezTo>
                  <a:pt x="1" y="12"/>
                  <a:pt x="0" y="9"/>
                  <a:pt x="1" y="6"/>
                </a:cubicBezTo>
                <a:cubicBezTo>
                  <a:pt x="1" y="4"/>
                  <a:pt x="2" y="2"/>
                  <a:pt x="2" y="0"/>
                </a:cubicBezTo>
                <a:lnTo>
                  <a:pt x="21" y="1"/>
                </a:lnTo>
                <a:cubicBezTo>
                  <a:pt x="21" y="5"/>
                  <a:pt x="23" y="10"/>
                  <a:pt x="22" y="14"/>
                </a:cubicBezTo>
                <a:cubicBezTo>
                  <a:pt x="21" y="15"/>
                  <a:pt x="20" y="16"/>
                  <a:pt x="19" y="16"/>
                </a:cubicBezTo>
                <a:cubicBezTo>
                  <a:pt x="13" y="16"/>
                  <a:pt x="7" y="15"/>
                  <a:pt x="1" y="15"/>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53" name="Google Shape;1853;p212"/>
          <p:cNvSpPr/>
          <p:nvPr/>
        </p:nvSpPr>
        <p:spPr>
          <a:xfrm>
            <a:off x="4649215" y="3247179"/>
            <a:ext cx="157838" cy="272548"/>
          </a:xfrm>
          <a:custGeom>
            <a:avLst/>
            <a:gdLst/>
            <a:ahLst/>
            <a:cxnLst/>
            <a:rect l="l" t="t" r="r" b="b"/>
            <a:pathLst>
              <a:path w="99" h="162" extrusionOk="0">
                <a:moveTo>
                  <a:pt x="17" y="155"/>
                </a:moveTo>
                <a:cubicBezTo>
                  <a:pt x="18" y="152"/>
                  <a:pt x="18" y="149"/>
                  <a:pt x="19" y="145"/>
                </a:cubicBezTo>
                <a:cubicBezTo>
                  <a:pt x="19" y="143"/>
                  <a:pt x="18" y="141"/>
                  <a:pt x="18" y="139"/>
                </a:cubicBezTo>
                <a:cubicBezTo>
                  <a:pt x="18" y="137"/>
                  <a:pt x="16" y="134"/>
                  <a:pt x="16" y="131"/>
                </a:cubicBezTo>
                <a:cubicBezTo>
                  <a:pt x="16" y="130"/>
                  <a:pt x="17" y="128"/>
                  <a:pt x="16" y="128"/>
                </a:cubicBezTo>
                <a:cubicBezTo>
                  <a:pt x="15" y="127"/>
                  <a:pt x="14" y="130"/>
                  <a:pt x="13" y="130"/>
                </a:cubicBezTo>
                <a:cubicBezTo>
                  <a:pt x="11" y="129"/>
                  <a:pt x="8" y="128"/>
                  <a:pt x="7" y="127"/>
                </a:cubicBezTo>
                <a:cubicBezTo>
                  <a:pt x="6" y="125"/>
                  <a:pt x="8" y="121"/>
                  <a:pt x="6" y="120"/>
                </a:cubicBezTo>
                <a:cubicBezTo>
                  <a:pt x="5" y="119"/>
                  <a:pt x="3" y="123"/>
                  <a:pt x="2" y="122"/>
                </a:cubicBezTo>
                <a:cubicBezTo>
                  <a:pt x="0" y="121"/>
                  <a:pt x="1" y="119"/>
                  <a:pt x="0" y="117"/>
                </a:cubicBezTo>
                <a:cubicBezTo>
                  <a:pt x="2" y="115"/>
                  <a:pt x="4" y="113"/>
                  <a:pt x="5" y="111"/>
                </a:cubicBezTo>
                <a:cubicBezTo>
                  <a:pt x="5" y="108"/>
                  <a:pt x="3" y="104"/>
                  <a:pt x="4" y="101"/>
                </a:cubicBezTo>
                <a:cubicBezTo>
                  <a:pt x="5" y="99"/>
                  <a:pt x="7" y="97"/>
                  <a:pt x="8" y="95"/>
                </a:cubicBezTo>
                <a:cubicBezTo>
                  <a:pt x="10" y="93"/>
                  <a:pt x="13" y="92"/>
                  <a:pt x="15" y="91"/>
                </a:cubicBezTo>
                <a:cubicBezTo>
                  <a:pt x="17" y="89"/>
                  <a:pt x="18" y="85"/>
                  <a:pt x="21" y="84"/>
                </a:cubicBezTo>
                <a:cubicBezTo>
                  <a:pt x="22" y="84"/>
                  <a:pt x="23" y="86"/>
                  <a:pt x="25" y="87"/>
                </a:cubicBezTo>
                <a:cubicBezTo>
                  <a:pt x="26" y="87"/>
                  <a:pt x="27" y="87"/>
                  <a:pt x="27" y="86"/>
                </a:cubicBezTo>
                <a:cubicBezTo>
                  <a:pt x="28" y="86"/>
                  <a:pt x="28" y="83"/>
                  <a:pt x="28" y="84"/>
                </a:cubicBezTo>
                <a:cubicBezTo>
                  <a:pt x="31" y="85"/>
                  <a:pt x="32" y="89"/>
                  <a:pt x="34" y="91"/>
                </a:cubicBezTo>
                <a:cubicBezTo>
                  <a:pt x="35" y="92"/>
                  <a:pt x="38" y="93"/>
                  <a:pt x="39" y="92"/>
                </a:cubicBezTo>
                <a:cubicBezTo>
                  <a:pt x="42" y="90"/>
                  <a:pt x="43" y="85"/>
                  <a:pt x="44" y="82"/>
                </a:cubicBezTo>
                <a:cubicBezTo>
                  <a:pt x="46" y="79"/>
                  <a:pt x="47" y="76"/>
                  <a:pt x="48" y="73"/>
                </a:cubicBezTo>
                <a:cubicBezTo>
                  <a:pt x="48" y="71"/>
                  <a:pt x="47" y="69"/>
                  <a:pt x="48" y="67"/>
                </a:cubicBezTo>
                <a:cubicBezTo>
                  <a:pt x="50" y="64"/>
                  <a:pt x="53" y="63"/>
                  <a:pt x="55" y="60"/>
                </a:cubicBezTo>
                <a:cubicBezTo>
                  <a:pt x="56" y="57"/>
                  <a:pt x="55" y="53"/>
                  <a:pt x="57" y="50"/>
                </a:cubicBezTo>
                <a:cubicBezTo>
                  <a:pt x="58" y="48"/>
                  <a:pt x="60" y="47"/>
                  <a:pt x="61" y="45"/>
                </a:cubicBezTo>
                <a:cubicBezTo>
                  <a:pt x="62" y="44"/>
                  <a:pt x="61" y="42"/>
                  <a:pt x="61" y="41"/>
                </a:cubicBezTo>
                <a:cubicBezTo>
                  <a:pt x="61" y="39"/>
                  <a:pt x="63" y="37"/>
                  <a:pt x="64" y="35"/>
                </a:cubicBezTo>
                <a:cubicBezTo>
                  <a:pt x="65" y="31"/>
                  <a:pt x="66" y="27"/>
                  <a:pt x="69" y="24"/>
                </a:cubicBezTo>
                <a:cubicBezTo>
                  <a:pt x="71" y="22"/>
                  <a:pt x="77" y="23"/>
                  <a:pt x="79" y="20"/>
                </a:cubicBezTo>
                <a:cubicBezTo>
                  <a:pt x="80" y="17"/>
                  <a:pt x="78" y="13"/>
                  <a:pt x="77" y="10"/>
                </a:cubicBezTo>
                <a:cubicBezTo>
                  <a:pt x="76" y="8"/>
                  <a:pt x="72" y="9"/>
                  <a:pt x="71" y="7"/>
                </a:cubicBezTo>
                <a:cubicBezTo>
                  <a:pt x="71" y="5"/>
                  <a:pt x="72" y="2"/>
                  <a:pt x="73" y="1"/>
                </a:cubicBezTo>
                <a:cubicBezTo>
                  <a:pt x="74" y="1"/>
                  <a:pt x="76" y="0"/>
                  <a:pt x="77" y="0"/>
                </a:cubicBezTo>
                <a:cubicBezTo>
                  <a:pt x="80" y="4"/>
                  <a:pt x="82" y="8"/>
                  <a:pt x="83" y="12"/>
                </a:cubicBezTo>
                <a:cubicBezTo>
                  <a:pt x="84" y="16"/>
                  <a:pt x="83" y="21"/>
                  <a:pt x="84" y="25"/>
                </a:cubicBezTo>
                <a:cubicBezTo>
                  <a:pt x="84" y="29"/>
                  <a:pt x="84" y="32"/>
                  <a:pt x="86" y="35"/>
                </a:cubicBezTo>
                <a:cubicBezTo>
                  <a:pt x="88" y="38"/>
                  <a:pt x="91" y="39"/>
                  <a:pt x="93" y="43"/>
                </a:cubicBezTo>
                <a:cubicBezTo>
                  <a:pt x="90" y="43"/>
                  <a:pt x="87" y="42"/>
                  <a:pt x="84" y="42"/>
                </a:cubicBezTo>
                <a:cubicBezTo>
                  <a:pt x="83" y="42"/>
                  <a:pt x="82" y="43"/>
                  <a:pt x="81" y="42"/>
                </a:cubicBezTo>
                <a:cubicBezTo>
                  <a:pt x="78" y="42"/>
                  <a:pt x="76" y="40"/>
                  <a:pt x="73" y="41"/>
                </a:cubicBezTo>
                <a:cubicBezTo>
                  <a:pt x="71" y="42"/>
                  <a:pt x="70" y="45"/>
                  <a:pt x="71" y="47"/>
                </a:cubicBezTo>
                <a:cubicBezTo>
                  <a:pt x="71" y="49"/>
                  <a:pt x="75" y="51"/>
                  <a:pt x="76" y="53"/>
                </a:cubicBezTo>
                <a:cubicBezTo>
                  <a:pt x="79" y="56"/>
                  <a:pt x="81" y="59"/>
                  <a:pt x="84" y="62"/>
                </a:cubicBezTo>
                <a:cubicBezTo>
                  <a:pt x="85" y="64"/>
                  <a:pt x="87" y="66"/>
                  <a:pt x="88" y="69"/>
                </a:cubicBezTo>
                <a:cubicBezTo>
                  <a:pt x="89" y="71"/>
                  <a:pt x="90" y="73"/>
                  <a:pt x="91" y="75"/>
                </a:cubicBezTo>
                <a:cubicBezTo>
                  <a:pt x="91" y="75"/>
                  <a:pt x="91" y="76"/>
                  <a:pt x="91" y="77"/>
                </a:cubicBezTo>
                <a:cubicBezTo>
                  <a:pt x="89" y="79"/>
                  <a:pt x="88" y="82"/>
                  <a:pt x="86" y="85"/>
                </a:cubicBezTo>
                <a:cubicBezTo>
                  <a:pt x="85" y="89"/>
                  <a:pt x="85" y="93"/>
                  <a:pt x="82" y="96"/>
                </a:cubicBezTo>
                <a:cubicBezTo>
                  <a:pt x="81" y="98"/>
                  <a:pt x="77" y="97"/>
                  <a:pt x="77" y="99"/>
                </a:cubicBezTo>
                <a:cubicBezTo>
                  <a:pt x="76" y="102"/>
                  <a:pt x="80" y="103"/>
                  <a:pt x="81" y="105"/>
                </a:cubicBezTo>
                <a:cubicBezTo>
                  <a:pt x="81" y="110"/>
                  <a:pt x="79" y="115"/>
                  <a:pt x="80" y="120"/>
                </a:cubicBezTo>
                <a:cubicBezTo>
                  <a:pt x="80" y="122"/>
                  <a:pt x="81" y="123"/>
                  <a:pt x="82" y="124"/>
                </a:cubicBezTo>
                <a:cubicBezTo>
                  <a:pt x="83" y="125"/>
                  <a:pt x="86" y="125"/>
                  <a:pt x="87" y="127"/>
                </a:cubicBezTo>
                <a:cubicBezTo>
                  <a:pt x="88" y="128"/>
                  <a:pt x="87" y="130"/>
                  <a:pt x="87" y="131"/>
                </a:cubicBezTo>
                <a:cubicBezTo>
                  <a:pt x="88" y="135"/>
                  <a:pt x="89" y="138"/>
                  <a:pt x="91" y="141"/>
                </a:cubicBezTo>
                <a:cubicBezTo>
                  <a:pt x="92" y="142"/>
                  <a:pt x="95" y="142"/>
                  <a:pt x="95" y="143"/>
                </a:cubicBezTo>
                <a:cubicBezTo>
                  <a:pt x="97" y="145"/>
                  <a:pt x="98" y="148"/>
                  <a:pt x="99" y="151"/>
                </a:cubicBezTo>
                <a:cubicBezTo>
                  <a:pt x="98" y="153"/>
                  <a:pt x="98" y="155"/>
                  <a:pt x="98" y="157"/>
                </a:cubicBezTo>
                <a:cubicBezTo>
                  <a:pt x="97" y="159"/>
                  <a:pt x="99" y="162"/>
                  <a:pt x="98" y="162"/>
                </a:cubicBezTo>
                <a:cubicBezTo>
                  <a:pt x="91" y="161"/>
                  <a:pt x="85" y="156"/>
                  <a:pt x="78" y="155"/>
                </a:cubicBezTo>
                <a:cubicBezTo>
                  <a:pt x="73" y="154"/>
                  <a:pt x="69" y="155"/>
                  <a:pt x="64" y="155"/>
                </a:cubicBezTo>
                <a:cubicBezTo>
                  <a:pt x="61" y="154"/>
                  <a:pt x="59" y="154"/>
                  <a:pt x="57" y="153"/>
                </a:cubicBezTo>
                <a:cubicBezTo>
                  <a:pt x="50" y="153"/>
                  <a:pt x="43" y="153"/>
                  <a:pt x="37" y="153"/>
                </a:cubicBezTo>
                <a:cubicBezTo>
                  <a:pt x="36" y="154"/>
                  <a:pt x="36" y="155"/>
                  <a:pt x="36" y="156"/>
                </a:cubicBezTo>
                <a:lnTo>
                  <a:pt x="17" y="155"/>
                </a:ln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54" name="Google Shape;1854;p212"/>
          <p:cNvSpPr/>
          <p:nvPr/>
        </p:nvSpPr>
        <p:spPr>
          <a:xfrm>
            <a:off x="4752674" y="2987210"/>
            <a:ext cx="206914" cy="389954"/>
          </a:xfrm>
          <a:custGeom>
            <a:avLst/>
            <a:gdLst/>
            <a:ahLst/>
            <a:cxnLst/>
            <a:rect l="l" t="t" r="r" b="b"/>
            <a:pathLst>
              <a:path w="130" h="232" extrusionOk="0">
                <a:moveTo>
                  <a:pt x="26" y="232"/>
                </a:moveTo>
                <a:cubicBezTo>
                  <a:pt x="28" y="231"/>
                  <a:pt x="31" y="231"/>
                  <a:pt x="33" y="231"/>
                </a:cubicBezTo>
                <a:cubicBezTo>
                  <a:pt x="35" y="230"/>
                  <a:pt x="37" y="228"/>
                  <a:pt x="39" y="228"/>
                </a:cubicBezTo>
                <a:cubicBezTo>
                  <a:pt x="41" y="228"/>
                  <a:pt x="43" y="231"/>
                  <a:pt x="45" y="231"/>
                </a:cubicBezTo>
                <a:cubicBezTo>
                  <a:pt x="47" y="231"/>
                  <a:pt x="47" y="228"/>
                  <a:pt x="48" y="227"/>
                </a:cubicBezTo>
                <a:cubicBezTo>
                  <a:pt x="52" y="226"/>
                  <a:pt x="55" y="225"/>
                  <a:pt x="59" y="225"/>
                </a:cubicBezTo>
                <a:cubicBezTo>
                  <a:pt x="60" y="225"/>
                  <a:pt x="61" y="225"/>
                  <a:pt x="63" y="225"/>
                </a:cubicBezTo>
                <a:cubicBezTo>
                  <a:pt x="64" y="224"/>
                  <a:pt x="65" y="223"/>
                  <a:pt x="67" y="221"/>
                </a:cubicBezTo>
                <a:cubicBezTo>
                  <a:pt x="68" y="220"/>
                  <a:pt x="71" y="218"/>
                  <a:pt x="71" y="216"/>
                </a:cubicBezTo>
                <a:cubicBezTo>
                  <a:pt x="71" y="214"/>
                  <a:pt x="67" y="215"/>
                  <a:pt x="67" y="214"/>
                </a:cubicBezTo>
                <a:cubicBezTo>
                  <a:pt x="67" y="212"/>
                  <a:pt x="70" y="212"/>
                  <a:pt x="71" y="211"/>
                </a:cubicBezTo>
                <a:cubicBezTo>
                  <a:pt x="75" y="211"/>
                  <a:pt x="78" y="212"/>
                  <a:pt x="82" y="211"/>
                </a:cubicBezTo>
                <a:cubicBezTo>
                  <a:pt x="86" y="210"/>
                  <a:pt x="90" y="209"/>
                  <a:pt x="93" y="206"/>
                </a:cubicBezTo>
                <a:cubicBezTo>
                  <a:pt x="95" y="204"/>
                  <a:pt x="93" y="200"/>
                  <a:pt x="95" y="198"/>
                </a:cubicBezTo>
                <a:cubicBezTo>
                  <a:pt x="96" y="197"/>
                  <a:pt x="99" y="199"/>
                  <a:pt x="100" y="198"/>
                </a:cubicBezTo>
                <a:cubicBezTo>
                  <a:pt x="102" y="197"/>
                  <a:pt x="104" y="195"/>
                  <a:pt x="105" y="192"/>
                </a:cubicBezTo>
                <a:cubicBezTo>
                  <a:pt x="106" y="190"/>
                  <a:pt x="103" y="186"/>
                  <a:pt x="105" y="185"/>
                </a:cubicBezTo>
                <a:cubicBezTo>
                  <a:pt x="108" y="182"/>
                  <a:pt x="113" y="184"/>
                  <a:pt x="116" y="183"/>
                </a:cubicBezTo>
                <a:cubicBezTo>
                  <a:pt x="117" y="182"/>
                  <a:pt x="118" y="180"/>
                  <a:pt x="117" y="179"/>
                </a:cubicBezTo>
                <a:cubicBezTo>
                  <a:pt x="116" y="177"/>
                  <a:pt x="113" y="176"/>
                  <a:pt x="112" y="173"/>
                </a:cubicBezTo>
                <a:cubicBezTo>
                  <a:pt x="112" y="171"/>
                  <a:pt x="115" y="170"/>
                  <a:pt x="115" y="169"/>
                </a:cubicBezTo>
                <a:cubicBezTo>
                  <a:pt x="115" y="168"/>
                  <a:pt x="113" y="169"/>
                  <a:pt x="112" y="168"/>
                </a:cubicBezTo>
                <a:cubicBezTo>
                  <a:pt x="111" y="165"/>
                  <a:pt x="113" y="161"/>
                  <a:pt x="111" y="158"/>
                </a:cubicBezTo>
                <a:cubicBezTo>
                  <a:pt x="109" y="157"/>
                  <a:pt x="106" y="161"/>
                  <a:pt x="104" y="160"/>
                </a:cubicBezTo>
                <a:cubicBezTo>
                  <a:pt x="103" y="159"/>
                  <a:pt x="103" y="156"/>
                  <a:pt x="104" y="155"/>
                </a:cubicBezTo>
                <a:cubicBezTo>
                  <a:pt x="105" y="153"/>
                  <a:pt x="109" y="152"/>
                  <a:pt x="109" y="149"/>
                </a:cubicBezTo>
                <a:cubicBezTo>
                  <a:pt x="110" y="146"/>
                  <a:pt x="107" y="143"/>
                  <a:pt x="108" y="140"/>
                </a:cubicBezTo>
                <a:cubicBezTo>
                  <a:pt x="108" y="138"/>
                  <a:pt x="113" y="139"/>
                  <a:pt x="113" y="137"/>
                </a:cubicBezTo>
                <a:cubicBezTo>
                  <a:pt x="114" y="135"/>
                  <a:pt x="110" y="133"/>
                  <a:pt x="110" y="131"/>
                </a:cubicBezTo>
                <a:cubicBezTo>
                  <a:pt x="109" y="130"/>
                  <a:pt x="112" y="129"/>
                  <a:pt x="113" y="128"/>
                </a:cubicBezTo>
                <a:cubicBezTo>
                  <a:pt x="115" y="126"/>
                  <a:pt x="117" y="124"/>
                  <a:pt x="118" y="121"/>
                </a:cubicBezTo>
                <a:cubicBezTo>
                  <a:pt x="119" y="119"/>
                  <a:pt x="116" y="117"/>
                  <a:pt x="117" y="116"/>
                </a:cubicBezTo>
                <a:cubicBezTo>
                  <a:pt x="118" y="114"/>
                  <a:pt x="120" y="113"/>
                  <a:pt x="122" y="113"/>
                </a:cubicBezTo>
                <a:cubicBezTo>
                  <a:pt x="124" y="112"/>
                  <a:pt x="128" y="115"/>
                  <a:pt x="128" y="113"/>
                </a:cubicBezTo>
                <a:cubicBezTo>
                  <a:pt x="130" y="96"/>
                  <a:pt x="128" y="78"/>
                  <a:pt x="128" y="60"/>
                </a:cubicBezTo>
                <a:lnTo>
                  <a:pt x="24" y="0"/>
                </a:lnTo>
                <a:lnTo>
                  <a:pt x="16" y="7"/>
                </a:lnTo>
                <a:lnTo>
                  <a:pt x="20" y="19"/>
                </a:lnTo>
                <a:lnTo>
                  <a:pt x="19" y="28"/>
                </a:lnTo>
                <a:lnTo>
                  <a:pt x="23" y="33"/>
                </a:lnTo>
                <a:lnTo>
                  <a:pt x="22" y="39"/>
                </a:lnTo>
                <a:lnTo>
                  <a:pt x="29" y="44"/>
                </a:lnTo>
                <a:lnTo>
                  <a:pt x="22" y="58"/>
                </a:lnTo>
                <a:lnTo>
                  <a:pt x="22" y="80"/>
                </a:lnTo>
                <a:lnTo>
                  <a:pt x="23" y="100"/>
                </a:lnTo>
                <a:lnTo>
                  <a:pt x="0" y="129"/>
                </a:lnTo>
                <a:lnTo>
                  <a:pt x="0" y="144"/>
                </a:lnTo>
                <a:cubicBezTo>
                  <a:pt x="2" y="146"/>
                  <a:pt x="3" y="150"/>
                  <a:pt x="5" y="152"/>
                </a:cubicBezTo>
                <a:cubicBezTo>
                  <a:pt x="6" y="153"/>
                  <a:pt x="7" y="155"/>
                  <a:pt x="8" y="156"/>
                </a:cubicBezTo>
                <a:cubicBezTo>
                  <a:pt x="9" y="156"/>
                  <a:pt x="11" y="155"/>
                  <a:pt x="12" y="155"/>
                </a:cubicBezTo>
                <a:cubicBezTo>
                  <a:pt x="15" y="159"/>
                  <a:pt x="17" y="163"/>
                  <a:pt x="18" y="167"/>
                </a:cubicBezTo>
                <a:cubicBezTo>
                  <a:pt x="19" y="171"/>
                  <a:pt x="18" y="176"/>
                  <a:pt x="19" y="180"/>
                </a:cubicBezTo>
                <a:cubicBezTo>
                  <a:pt x="19" y="184"/>
                  <a:pt x="19" y="187"/>
                  <a:pt x="21" y="190"/>
                </a:cubicBezTo>
                <a:cubicBezTo>
                  <a:pt x="23" y="193"/>
                  <a:pt x="26" y="194"/>
                  <a:pt x="28" y="198"/>
                </a:cubicBezTo>
                <a:cubicBezTo>
                  <a:pt x="25" y="198"/>
                  <a:pt x="22" y="197"/>
                  <a:pt x="19" y="197"/>
                </a:cubicBezTo>
                <a:cubicBezTo>
                  <a:pt x="18" y="197"/>
                  <a:pt x="17" y="198"/>
                  <a:pt x="16" y="197"/>
                </a:cubicBezTo>
                <a:cubicBezTo>
                  <a:pt x="13" y="197"/>
                  <a:pt x="11" y="195"/>
                  <a:pt x="8" y="196"/>
                </a:cubicBezTo>
                <a:cubicBezTo>
                  <a:pt x="6" y="197"/>
                  <a:pt x="5" y="200"/>
                  <a:pt x="6" y="202"/>
                </a:cubicBezTo>
                <a:cubicBezTo>
                  <a:pt x="6" y="204"/>
                  <a:pt x="10" y="206"/>
                  <a:pt x="11" y="208"/>
                </a:cubicBezTo>
                <a:cubicBezTo>
                  <a:pt x="14" y="211"/>
                  <a:pt x="16" y="214"/>
                  <a:pt x="19" y="217"/>
                </a:cubicBezTo>
                <a:cubicBezTo>
                  <a:pt x="20" y="219"/>
                  <a:pt x="22" y="221"/>
                  <a:pt x="23" y="224"/>
                </a:cubicBezTo>
                <a:cubicBezTo>
                  <a:pt x="24" y="226"/>
                  <a:pt x="25" y="228"/>
                  <a:pt x="26" y="230"/>
                </a:cubicBezTo>
                <a:cubicBezTo>
                  <a:pt x="26" y="230"/>
                  <a:pt x="26" y="231"/>
                  <a:pt x="26" y="23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55" name="Google Shape;1855;p212"/>
          <p:cNvSpPr/>
          <p:nvPr/>
        </p:nvSpPr>
        <p:spPr>
          <a:xfrm>
            <a:off x="4769915" y="3293302"/>
            <a:ext cx="262623" cy="208256"/>
          </a:xfrm>
          <a:custGeom>
            <a:avLst/>
            <a:gdLst/>
            <a:ahLst/>
            <a:cxnLst/>
            <a:rect l="l" t="t" r="r" b="b"/>
            <a:pathLst>
              <a:path w="165" h="124" extrusionOk="0">
                <a:moveTo>
                  <a:pt x="164" y="88"/>
                </a:moveTo>
                <a:cubicBezTo>
                  <a:pt x="164" y="85"/>
                  <a:pt x="165" y="83"/>
                  <a:pt x="165" y="81"/>
                </a:cubicBezTo>
                <a:cubicBezTo>
                  <a:pt x="165" y="78"/>
                  <a:pt x="163" y="76"/>
                  <a:pt x="162" y="74"/>
                </a:cubicBezTo>
                <a:cubicBezTo>
                  <a:pt x="161" y="73"/>
                  <a:pt x="159" y="72"/>
                  <a:pt x="158" y="72"/>
                </a:cubicBezTo>
                <a:cubicBezTo>
                  <a:pt x="156" y="70"/>
                  <a:pt x="153" y="70"/>
                  <a:pt x="151" y="67"/>
                </a:cubicBezTo>
                <a:cubicBezTo>
                  <a:pt x="151" y="66"/>
                  <a:pt x="155" y="66"/>
                  <a:pt x="154" y="65"/>
                </a:cubicBezTo>
                <a:cubicBezTo>
                  <a:pt x="153" y="63"/>
                  <a:pt x="149" y="61"/>
                  <a:pt x="147" y="57"/>
                </a:cubicBezTo>
                <a:cubicBezTo>
                  <a:pt x="146" y="56"/>
                  <a:pt x="144" y="58"/>
                  <a:pt x="142" y="57"/>
                </a:cubicBezTo>
                <a:cubicBezTo>
                  <a:pt x="140" y="55"/>
                  <a:pt x="138" y="53"/>
                  <a:pt x="137" y="51"/>
                </a:cubicBezTo>
                <a:cubicBezTo>
                  <a:pt x="137" y="50"/>
                  <a:pt x="139" y="47"/>
                  <a:pt x="138" y="46"/>
                </a:cubicBezTo>
                <a:cubicBezTo>
                  <a:pt x="137" y="45"/>
                  <a:pt x="135" y="47"/>
                  <a:pt x="134" y="46"/>
                </a:cubicBezTo>
                <a:cubicBezTo>
                  <a:pt x="133" y="45"/>
                  <a:pt x="134" y="42"/>
                  <a:pt x="133" y="41"/>
                </a:cubicBezTo>
                <a:cubicBezTo>
                  <a:pt x="130" y="39"/>
                  <a:pt x="126" y="41"/>
                  <a:pt x="123" y="39"/>
                </a:cubicBezTo>
                <a:cubicBezTo>
                  <a:pt x="122" y="37"/>
                  <a:pt x="126" y="35"/>
                  <a:pt x="124" y="34"/>
                </a:cubicBezTo>
                <a:cubicBezTo>
                  <a:pt x="122" y="32"/>
                  <a:pt x="119" y="35"/>
                  <a:pt x="117" y="34"/>
                </a:cubicBezTo>
                <a:cubicBezTo>
                  <a:pt x="115" y="33"/>
                  <a:pt x="113" y="31"/>
                  <a:pt x="113" y="29"/>
                </a:cubicBezTo>
                <a:cubicBezTo>
                  <a:pt x="113" y="28"/>
                  <a:pt x="116" y="27"/>
                  <a:pt x="117" y="25"/>
                </a:cubicBezTo>
                <a:cubicBezTo>
                  <a:pt x="117" y="23"/>
                  <a:pt x="118" y="20"/>
                  <a:pt x="117" y="18"/>
                </a:cubicBezTo>
                <a:cubicBezTo>
                  <a:pt x="116" y="14"/>
                  <a:pt x="114" y="10"/>
                  <a:pt x="111" y="7"/>
                </a:cubicBezTo>
                <a:cubicBezTo>
                  <a:pt x="110" y="5"/>
                  <a:pt x="107" y="3"/>
                  <a:pt x="105" y="1"/>
                </a:cubicBezTo>
                <a:cubicBezTo>
                  <a:pt x="102" y="2"/>
                  <a:pt x="97" y="0"/>
                  <a:pt x="94" y="3"/>
                </a:cubicBezTo>
                <a:cubicBezTo>
                  <a:pt x="92" y="4"/>
                  <a:pt x="95" y="8"/>
                  <a:pt x="94" y="10"/>
                </a:cubicBezTo>
                <a:cubicBezTo>
                  <a:pt x="93" y="13"/>
                  <a:pt x="91" y="15"/>
                  <a:pt x="89" y="16"/>
                </a:cubicBezTo>
                <a:cubicBezTo>
                  <a:pt x="88" y="17"/>
                  <a:pt x="85" y="15"/>
                  <a:pt x="84" y="16"/>
                </a:cubicBezTo>
                <a:cubicBezTo>
                  <a:pt x="82" y="18"/>
                  <a:pt x="84" y="22"/>
                  <a:pt x="82" y="24"/>
                </a:cubicBezTo>
                <a:cubicBezTo>
                  <a:pt x="79" y="27"/>
                  <a:pt x="75" y="28"/>
                  <a:pt x="71" y="29"/>
                </a:cubicBezTo>
                <a:cubicBezTo>
                  <a:pt x="67" y="30"/>
                  <a:pt x="64" y="29"/>
                  <a:pt x="60" y="29"/>
                </a:cubicBezTo>
                <a:cubicBezTo>
                  <a:pt x="59" y="30"/>
                  <a:pt x="56" y="30"/>
                  <a:pt x="56" y="32"/>
                </a:cubicBezTo>
                <a:cubicBezTo>
                  <a:pt x="56" y="33"/>
                  <a:pt x="60" y="32"/>
                  <a:pt x="60" y="34"/>
                </a:cubicBezTo>
                <a:cubicBezTo>
                  <a:pt x="60" y="36"/>
                  <a:pt x="57" y="38"/>
                  <a:pt x="56" y="39"/>
                </a:cubicBezTo>
                <a:cubicBezTo>
                  <a:pt x="54" y="41"/>
                  <a:pt x="53" y="42"/>
                  <a:pt x="52" y="43"/>
                </a:cubicBezTo>
                <a:cubicBezTo>
                  <a:pt x="50" y="43"/>
                  <a:pt x="49" y="43"/>
                  <a:pt x="48" y="43"/>
                </a:cubicBezTo>
                <a:cubicBezTo>
                  <a:pt x="44" y="43"/>
                  <a:pt x="41" y="44"/>
                  <a:pt x="37" y="45"/>
                </a:cubicBezTo>
                <a:cubicBezTo>
                  <a:pt x="36" y="46"/>
                  <a:pt x="36" y="49"/>
                  <a:pt x="34" y="49"/>
                </a:cubicBezTo>
                <a:cubicBezTo>
                  <a:pt x="32" y="49"/>
                  <a:pt x="30" y="46"/>
                  <a:pt x="28" y="46"/>
                </a:cubicBezTo>
                <a:cubicBezTo>
                  <a:pt x="26" y="46"/>
                  <a:pt x="24" y="48"/>
                  <a:pt x="22" y="49"/>
                </a:cubicBezTo>
                <a:cubicBezTo>
                  <a:pt x="20" y="49"/>
                  <a:pt x="17" y="49"/>
                  <a:pt x="15" y="50"/>
                </a:cubicBezTo>
                <a:cubicBezTo>
                  <a:pt x="13" y="52"/>
                  <a:pt x="12" y="55"/>
                  <a:pt x="10" y="58"/>
                </a:cubicBezTo>
                <a:cubicBezTo>
                  <a:pt x="9" y="62"/>
                  <a:pt x="9" y="66"/>
                  <a:pt x="6" y="69"/>
                </a:cubicBezTo>
                <a:cubicBezTo>
                  <a:pt x="5" y="71"/>
                  <a:pt x="1" y="70"/>
                  <a:pt x="1" y="72"/>
                </a:cubicBezTo>
                <a:cubicBezTo>
                  <a:pt x="0" y="75"/>
                  <a:pt x="4" y="76"/>
                  <a:pt x="5" y="78"/>
                </a:cubicBezTo>
                <a:cubicBezTo>
                  <a:pt x="5" y="83"/>
                  <a:pt x="3" y="88"/>
                  <a:pt x="4" y="93"/>
                </a:cubicBezTo>
                <a:cubicBezTo>
                  <a:pt x="4" y="95"/>
                  <a:pt x="5" y="96"/>
                  <a:pt x="6" y="97"/>
                </a:cubicBezTo>
                <a:cubicBezTo>
                  <a:pt x="7" y="98"/>
                  <a:pt x="10" y="98"/>
                  <a:pt x="11" y="100"/>
                </a:cubicBezTo>
                <a:cubicBezTo>
                  <a:pt x="12" y="101"/>
                  <a:pt x="11" y="103"/>
                  <a:pt x="11" y="104"/>
                </a:cubicBezTo>
                <a:cubicBezTo>
                  <a:pt x="12" y="108"/>
                  <a:pt x="13" y="111"/>
                  <a:pt x="15" y="114"/>
                </a:cubicBezTo>
                <a:cubicBezTo>
                  <a:pt x="16" y="115"/>
                  <a:pt x="19" y="115"/>
                  <a:pt x="19" y="116"/>
                </a:cubicBezTo>
                <a:cubicBezTo>
                  <a:pt x="21" y="118"/>
                  <a:pt x="22" y="121"/>
                  <a:pt x="23" y="124"/>
                </a:cubicBezTo>
                <a:cubicBezTo>
                  <a:pt x="24" y="123"/>
                  <a:pt x="26" y="123"/>
                  <a:pt x="26" y="121"/>
                </a:cubicBezTo>
                <a:cubicBezTo>
                  <a:pt x="27" y="119"/>
                  <a:pt x="27" y="116"/>
                  <a:pt x="27" y="113"/>
                </a:cubicBezTo>
                <a:cubicBezTo>
                  <a:pt x="27" y="112"/>
                  <a:pt x="27" y="109"/>
                  <a:pt x="28" y="108"/>
                </a:cubicBezTo>
                <a:cubicBezTo>
                  <a:pt x="31" y="107"/>
                  <a:pt x="34" y="108"/>
                  <a:pt x="37" y="108"/>
                </a:cubicBezTo>
                <a:cubicBezTo>
                  <a:pt x="38" y="108"/>
                  <a:pt x="39" y="106"/>
                  <a:pt x="41" y="106"/>
                </a:cubicBezTo>
                <a:cubicBezTo>
                  <a:pt x="43" y="107"/>
                  <a:pt x="45" y="108"/>
                  <a:pt x="47" y="108"/>
                </a:cubicBezTo>
                <a:cubicBezTo>
                  <a:pt x="49" y="109"/>
                  <a:pt x="51" y="108"/>
                  <a:pt x="54" y="107"/>
                </a:cubicBezTo>
                <a:cubicBezTo>
                  <a:pt x="54" y="104"/>
                  <a:pt x="53" y="101"/>
                  <a:pt x="54" y="97"/>
                </a:cubicBezTo>
                <a:cubicBezTo>
                  <a:pt x="54" y="95"/>
                  <a:pt x="56" y="92"/>
                  <a:pt x="57" y="90"/>
                </a:cubicBezTo>
                <a:cubicBezTo>
                  <a:pt x="58" y="88"/>
                  <a:pt x="60" y="87"/>
                  <a:pt x="62" y="86"/>
                </a:cubicBezTo>
                <a:cubicBezTo>
                  <a:pt x="63" y="86"/>
                  <a:pt x="66" y="85"/>
                  <a:pt x="67" y="86"/>
                </a:cubicBezTo>
                <a:cubicBezTo>
                  <a:pt x="71" y="88"/>
                  <a:pt x="74" y="92"/>
                  <a:pt x="78" y="94"/>
                </a:cubicBezTo>
                <a:cubicBezTo>
                  <a:pt x="81" y="96"/>
                  <a:pt x="84" y="95"/>
                  <a:pt x="87" y="96"/>
                </a:cubicBezTo>
                <a:cubicBezTo>
                  <a:pt x="92" y="97"/>
                  <a:pt x="96" y="100"/>
                  <a:pt x="100" y="99"/>
                </a:cubicBezTo>
                <a:cubicBezTo>
                  <a:pt x="103" y="99"/>
                  <a:pt x="103" y="94"/>
                  <a:pt x="104" y="92"/>
                </a:cubicBezTo>
                <a:cubicBezTo>
                  <a:pt x="105" y="91"/>
                  <a:pt x="107" y="89"/>
                  <a:pt x="108" y="89"/>
                </a:cubicBezTo>
                <a:cubicBezTo>
                  <a:pt x="111" y="89"/>
                  <a:pt x="113" y="92"/>
                  <a:pt x="115" y="92"/>
                </a:cubicBezTo>
                <a:cubicBezTo>
                  <a:pt x="118" y="92"/>
                  <a:pt x="122" y="90"/>
                  <a:pt x="125" y="89"/>
                </a:cubicBezTo>
                <a:cubicBezTo>
                  <a:pt x="126" y="88"/>
                  <a:pt x="127" y="85"/>
                  <a:pt x="128" y="85"/>
                </a:cubicBezTo>
                <a:cubicBezTo>
                  <a:pt x="130" y="85"/>
                  <a:pt x="130" y="88"/>
                  <a:pt x="131" y="88"/>
                </a:cubicBezTo>
                <a:cubicBezTo>
                  <a:pt x="133" y="89"/>
                  <a:pt x="135" y="89"/>
                  <a:pt x="137" y="88"/>
                </a:cubicBezTo>
                <a:cubicBezTo>
                  <a:pt x="139" y="87"/>
                  <a:pt x="138" y="83"/>
                  <a:pt x="140" y="83"/>
                </a:cubicBezTo>
                <a:cubicBezTo>
                  <a:pt x="143" y="83"/>
                  <a:pt x="144" y="87"/>
                  <a:pt x="146" y="87"/>
                </a:cubicBezTo>
                <a:cubicBezTo>
                  <a:pt x="148" y="87"/>
                  <a:pt x="149" y="85"/>
                  <a:pt x="150" y="85"/>
                </a:cubicBezTo>
                <a:cubicBezTo>
                  <a:pt x="152" y="85"/>
                  <a:pt x="151" y="89"/>
                  <a:pt x="153" y="89"/>
                </a:cubicBezTo>
                <a:cubicBezTo>
                  <a:pt x="156" y="88"/>
                  <a:pt x="157" y="85"/>
                  <a:pt x="160" y="85"/>
                </a:cubicBezTo>
                <a:cubicBezTo>
                  <a:pt x="161" y="85"/>
                  <a:pt x="163" y="87"/>
                  <a:pt x="164" y="88"/>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56" name="Google Shape;1856;p212"/>
          <p:cNvSpPr/>
          <p:nvPr/>
        </p:nvSpPr>
        <p:spPr>
          <a:xfrm>
            <a:off x="5157218" y="3428877"/>
            <a:ext cx="160492" cy="245992"/>
          </a:xfrm>
          <a:custGeom>
            <a:avLst/>
            <a:gdLst/>
            <a:ahLst/>
            <a:cxnLst/>
            <a:rect l="l" t="t" r="r" b="b"/>
            <a:pathLst>
              <a:path w="101" h="147" extrusionOk="0">
                <a:moveTo>
                  <a:pt x="101" y="22"/>
                </a:moveTo>
                <a:cubicBezTo>
                  <a:pt x="100" y="22"/>
                  <a:pt x="97" y="23"/>
                  <a:pt x="96" y="22"/>
                </a:cubicBezTo>
                <a:cubicBezTo>
                  <a:pt x="93" y="21"/>
                  <a:pt x="93" y="16"/>
                  <a:pt x="90" y="16"/>
                </a:cubicBezTo>
                <a:cubicBezTo>
                  <a:pt x="85" y="16"/>
                  <a:pt x="82" y="19"/>
                  <a:pt x="78" y="22"/>
                </a:cubicBezTo>
                <a:cubicBezTo>
                  <a:pt x="77" y="23"/>
                  <a:pt x="78" y="28"/>
                  <a:pt x="76" y="28"/>
                </a:cubicBezTo>
                <a:lnTo>
                  <a:pt x="58" y="27"/>
                </a:lnTo>
                <a:cubicBezTo>
                  <a:pt x="52" y="26"/>
                  <a:pt x="49" y="18"/>
                  <a:pt x="44" y="15"/>
                </a:cubicBezTo>
                <a:cubicBezTo>
                  <a:pt x="41" y="14"/>
                  <a:pt x="38" y="15"/>
                  <a:pt x="36" y="14"/>
                </a:cubicBezTo>
                <a:cubicBezTo>
                  <a:pt x="33" y="14"/>
                  <a:pt x="30" y="14"/>
                  <a:pt x="29" y="12"/>
                </a:cubicBezTo>
                <a:cubicBezTo>
                  <a:pt x="27" y="9"/>
                  <a:pt x="30" y="5"/>
                  <a:pt x="28" y="2"/>
                </a:cubicBezTo>
                <a:cubicBezTo>
                  <a:pt x="27" y="0"/>
                  <a:pt x="23" y="1"/>
                  <a:pt x="21" y="0"/>
                </a:cubicBezTo>
                <a:lnTo>
                  <a:pt x="5" y="17"/>
                </a:lnTo>
                <a:cubicBezTo>
                  <a:pt x="6" y="19"/>
                  <a:pt x="6" y="20"/>
                  <a:pt x="7" y="22"/>
                </a:cubicBezTo>
                <a:cubicBezTo>
                  <a:pt x="8" y="23"/>
                  <a:pt x="10" y="23"/>
                  <a:pt x="11" y="24"/>
                </a:cubicBezTo>
                <a:cubicBezTo>
                  <a:pt x="12" y="27"/>
                  <a:pt x="11" y="30"/>
                  <a:pt x="12" y="33"/>
                </a:cubicBezTo>
                <a:cubicBezTo>
                  <a:pt x="13" y="36"/>
                  <a:pt x="17" y="39"/>
                  <a:pt x="18" y="42"/>
                </a:cubicBezTo>
                <a:cubicBezTo>
                  <a:pt x="19" y="46"/>
                  <a:pt x="20" y="50"/>
                  <a:pt x="19" y="53"/>
                </a:cubicBezTo>
                <a:cubicBezTo>
                  <a:pt x="18" y="57"/>
                  <a:pt x="15" y="59"/>
                  <a:pt x="13" y="62"/>
                </a:cubicBezTo>
                <a:cubicBezTo>
                  <a:pt x="11" y="65"/>
                  <a:pt x="7" y="69"/>
                  <a:pt x="5" y="72"/>
                </a:cubicBezTo>
                <a:cubicBezTo>
                  <a:pt x="3" y="77"/>
                  <a:pt x="2" y="83"/>
                  <a:pt x="0" y="89"/>
                </a:cubicBezTo>
                <a:lnTo>
                  <a:pt x="50" y="122"/>
                </a:lnTo>
                <a:lnTo>
                  <a:pt x="51" y="128"/>
                </a:lnTo>
                <a:lnTo>
                  <a:pt x="72" y="147"/>
                </a:lnTo>
                <a:cubicBezTo>
                  <a:pt x="72" y="145"/>
                  <a:pt x="72" y="144"/>
                  <a:pt x="73" y="142"/>
                </a:cubicBezTo>
                <a:cubicBezTo>
                  <a:pt x="73" y="140"/>
                  <a:pt x="74" y="138"/>
                  <a:pt x="75" y="136"/>
                </a:cubicBezTo>
                <a:cubicBezTo>
                  <a:pt x="77" y="133"/>
                  <a:pt x="78" y="130"/>
                  <a:pt x="80" y="127"/>
                </a:cubicBezTo>
                <a:cubicBezTo>
                  <a:pt x="81" y="124"/>
                  <a:pt x="82" y="122"/>
                  <a:pt x="83" y="120"/>
                </a:cubicBezTo>
                <a:cubicBezTo>
                  <a:pt x="83" y="118"/>
                  <a:pt x="81" y="116"/>
                  <a:pt x="83" y="115"/>
                </a:cubicBezTo>
                <a:cubicBezTo>
                  <a:pt x="84" y="113"/>
                  <a:pt x="86" y="115"/>
                  <a:pt x="88" y="114"/>
                </a:cubicBezTo>
                <a:cubicBezTo>
                  <a:pt x="89" y="113"/>
                  <a:pt x="89" y="110"/>
                  <a:pt x="91" y="109"/>
                </a:cubicBezTo>
                <a:cubicBezTo>
                  <a:pt x="92" y="107"/>
                  <a:pt x="94" y="106"/>
                  <a:pt x="95" y="105"/>
                </a:cubicBezTo>
                <a:cubicBezTo>
                  <a:pt x="96" y="104"/>
                  <a:pt x="98" y="103"/>
                  <a:pt x="100" y="102"/>
                </a:cubicBezTo>
                <a:lnTo>
                  <a:pt x="92" y="92"/>
                </a:lnTo>
                <a:lnTo>
                  <a:pt x="92" y="38"/>
                </a:lnTo>
                <a:lnTo>
                  <a:pt x="98" y="31"/>
                </a:lnTo>
                <a:cubicBezTo>
                  <a:pt x="101" y="29"/>
                  <a:pt x="100" y="25"/>
                  <a:pt x="101" y="22"/>
                </a:cubicBezTo>
                <a:close/>
              </a:path>
            </a:pathLst>
          </a:custGeom>
          <a:solidFill>
            <a:srgbClr val="57585C"/>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57" name="Google Shape;1857;p212"/>
          <p:cNvSpPr/>
          <p:nvPr/>
        </p:nvSpPr>
        <p:spPr>
          <a:xfrm>
            <a:off x="5074983" y="3456832"/>
            <a:ext cx="114069" cy="136973"/>
          </a:xfrm>
          <a:custGeom>
            <a:avLst/>
            <a:gdLst/>
            <a:ahLst/>
            <a:cxnLst/>
            <a:rect l="l" t="t" r="r" b="b"/>
            <a:pathLst>
              <a:path w="71" h="81" extrusionOk="0">
                <a:moveTo>
                  <a:pt x="51" y="72"/>
                </a:moveTo>
                <a:cubicBezTo>
                  <a:pt x="49" y="73"/>
                  <a:pt x="48" y="74"/>
                  <a:pt x="46" y="75"/>
                </a:cubicBezTo>
                <a:cubicBezTo>
                  <a:pt x="42" y="76"/>
                  <a:pt x="38" y="76"/>
                  <a:pt x="34" y="75"/>
                </a:cubicBezTo>
                <a:cubicBezTo>
                  <a:pt x="29" y="75"/>
                  <a:pt x="24" y="74"/>
                  <a:pt x="19" y="74"/>
                </a:cubicBezTo>
                <a:cubicBezTo>
                  <a:pt x="16" y="74"/>
                  <a:pt x="14" y="76"/>
                  <a:pt x="11" y="76"/>
                </a:cubicBezTo>
                <a:cubicBezTo>
                  <a:pt x="10" y="77"/>
                  <a:pt x="9" y="80"/>
                  <a:pt x="6" y="80"/>
                </a:cubicBezTo>
                <a:cubicBezTo>
                  <a:pt x="4" y="81"/>
                  <a:pt x="2" y="80"/>
                  <a:pt x="0" y="79"/>
                </a:cubicBezTo>
                <a:cubicBezTo>
                  <a:pt x="0" y="75"/>
                  <a:pt x="1" y="72"/>
                  <a:pt x="1" y="68"/>
                </a:cubicBezTo>
                <a:cubicBezTo>
                  <a:pt x="1" y="66"/>
                  <a:pt x="1" y="64"/>
                  <a:pt x="2" y="62"/>
                </a:cubicBezTo>
                <a:cubicBezTo>
                  <a:pt x="3" y="59"/>
                  <a:pt x="4" y="56"/>
                  <a:pt x="5" y="53"/>
                </a:cubicBezTo>
                <a:cubicBezTo>
                  <a:pt x="6" y="50"/>
                  <a:pt x="6" y="48"/>
                  <a:pt x="8" y="46"/>
                </a:cubicBezTo>
                <a:cubicBezTo>
                  <a:pt x="8" y="44"/>
                  <a:pt x="10" y="44"/>
                  <a:pt x="11" y="43"/>
                </a:cubicBezTo>
                <a:cubicBezTo>
                  <a:pt x="12" y="41"/>
                  <a:pt x="11" y="39"/>
                  <a:pt x="12" y="38"/>
                </a:cubicBezTo>
                <a:cubicBezTo>
                  <a:pt x="13" y="36"/>
                  <a:pt x="15" y="35"/>
                  <a:pt x="17" y="34"/>
                </a:cubicBezTo>
                <a:cubicBezTo>
                  <a:pt x="18" y="32"/>
                  <a:pt x="22" y="32"/>
                  <a:pt x="22" y="30"/>
                </a:cubicBezTo>
                <a:cubicBezTo>
                  <a:pt x="21" y="28"/>
                  <a:pt x="17" y="29"/>
                  <a:pt x="16" y="28"/>
                </a:cubicBezTo>
                <a:cubicBezTo>
                  <a:pt x="15" y="26"/>
                  <a:pt x="18" y="24"/>
                  <a:pt x="18" y="21"/>
                </a:cubicBezTo>
                <a:cubicBezTo>
                  <a:pt x="17" y="20"/>
                  <a:pt x="14" y="20"/>
                  <a:pt x="14" y="18"/>
                </a:cubicBezTo>
                <a:cubicBezTo>
                  <a:pt x="14" y="17"/>
                  <a:pt x="16" y="16"/>
                  <a:pt x="16" y="15"/>
                </a:cubicBezTo>
                <a:cubicBezTo>
                  <a:pt x="17" y="14"/>
                  <a:pt x="15" y="12"/>
                  <a:pt x="14" y="11"/>
                </a:cubicBezTo>
                <a:cubicBezTo>
                  <a:pt x="15" y="10"/>
                  <a:pt x="15" y="8"/>
                  <a:pt x="17" y="8"/>
                </a:cubicBezTo>
                <a:cubicBezTo>
                  <a:pt x="19" y="7"/>
                  <a:pt x="22" y="8"/>
                  <a:pt x="24" y="8"/>
                </a:cubicBezTo>
                <a:cubicBezTo>
                  <a:pt x="26" y="7"/>
                  <a:pt x="27" y="4"/>
                  <a:pt x="29" y="5"/>
                </a:cubicBezTo>
                <a:cubicBezTo>
                  <a:pt x="31" y="5"/>
                  <a:pt x="30" y="9"/>
                  <a:pt x="32" y="9"/>
                </a:cubicBezTo>
                <a:cubicBezTo>
                  <a:pt x="33" y="10"/>
                  <a:pt x="34" y="7"/>
                  <a:pt x="36" y="7"/>
                </a:cubicBezTo>
                <a:cubicBezTo>
                  <a:pt x="38" y="5"/>
                  <a:pt x="40" y="4"/>
                  <a:pt x="43" y="4"/>
                </a:cubicBezTo>
                <a:cubicBezTo>
                  <a:pt x="44" y="4"/>
                  <a:pt x="45" y="6"/>
                  <a:pt x="46" y="6"/>
                </a:cubicBezTo>
                <a:cubicBezTo>
                  <a:pt x="48" y="6"/>
                  <a:pt x="50" y="7"/>
                  <a:pt x="51" y="6"/>
                </a:cubicBezTo>
                <a:cubicBezTo>
                  <a:pt x="54" y="5"/>
                  <a:pt x="55" y="2"/>
                  <a:pt x="56" y="0"/>
                </a:cubicBezTo>
                <a:cubicBezTo>
                  <a:pt x="57" y="2"/>
                  <a:pt x="57" y="3"/>
                  <a:pt x="58" y="5"/>
                </a:cubicBezTo>
                <a:cubicBezTo>
                  <a:pt x="59" y="6"/>
                  <a:pt x="61" y="6"/>
                  <a:pt x="62" y="7"/>
                </a:cubicBezTo>
                <a:cubicBezTo>
                  <a:pt x="63" y="10"/>
                  <a:pt x="62" y="13"/>
                  <a:pt x="63" y="16"/>
                </a:cubicBezTo>
                <a:cubicBezTo>
                  <a:pt x="64" y="19"/>
                  <a:pt x="68" y="22"/>
                  <a:pt x="69" y="25"/>
                </a:cubicBezTo>
                <a:cubicBezTo>
                  <a:pt x="70" y="29"/>
                  <a:pt x="71" y="33"/>
                  <a:pt x="70" y="36"/>
                </a:cubicBezTo>
                <a:cubicBezTo>
                  <a:pt x="69" y="40"/>
                  <a:pt x="66" y="42"/>
                  <a:pt x="64" y="45"/>
                </a:cubicBezTo>
                <a:cubicBezTo>
                  <a:pt x="62" y="48"/>
                  <a:pt x="58" y="52"/>
                  <a:pt x="56" y="55"/>
                </a:cubicBezTo>
                <a:cubicBezTo>
                  <a:pt x="54" y="60"/>
                  <a:pt x="53" y="66"/>
                  <a:pt x="51" y="7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58" name="Google Shape;1858;p212"/>
          <p:cNvSpPr/>
          <p:nvPr/>
        </p:nvSpPr>
        <p:spPr>
          <a:xfrm>
            <a:off x="5138650" y="3194067"/>
            <a:ext cx="307718" cy="282332"/>
          </a:xfrm>
          <a:custGeom>
            <a:avLst/>
            <a:gdLst/>
            <a:ahLst/>
            <a:cxnLst/>
            <a:rect l="l" t="t" r="r" b="b"/>
            <a:pathLst>
              <a:path w="193" h="168" extrusionOk="0">
                <a:moveTo>
                  <a:pt x="119" y="39"/>
                </a:moveTo>
                <a:cubicBezTo>
                  <a:pt x="118" y="41"/>
                  <a:pt x="117" y="44"/>
                  <a:pt x="116" y="46"/>
                </a:cubicBezTo>
                <a:cubicBezTo>
                  <a:pt x="115" y="48"/>
                  <a:pt x="113" y="50"/>
                  <a:pt x="112" y="52"/>
                </a:cubicBezTo>
                <a:cubicBezTo>
                  <a:pt x="112" y="55"/>
                  <a:pt x="112" y="57"/>
                  <a:pt x="112" y="60"/>
                </a:cubicBezTo>
                <a:cubicBezTo>
                  <a:pt x="113" y="61"/>
                  <a:pt x="114" y="62"/>
                  <a:pt x="115" y="62"/>
                </a:cubicBezTo>
                <a:cubicBezTo>
                  <a:pt x="117" y="62"/>
                  <a:pt x="118" y="60"/>
                  <a:pt x="120" y="60"/>
                </a:cubicBezTo>
                <a:cubicBezTo>
                  <a:pt x="122" y="60"/>
                  <a:pt x="124" y="60"/>
                  <a:pt x="126" y="60"/>
                </a:cubicBezTo>
                <a:cubicBezTo>
                  <a:pt x="124" y="63"/>
                  <a:pt x="120" y="66"/>
                  <a:pt x="121" y="69"/>
                </a:cubicBezTo>
                <a:cubicBezTo>
                  <a:pt x="122" y="73"/>
                  <a:pt x="127" y="74"/>
                  <a:pt x="129" y="77"/>
                </a:cubicBezTo>
                <a:cubicBezTo>
                  <a:pt x="130" y="78"/>
                  <a:pt x="130" y="80"/>
                  <a:pt x="131" y="82"/>
                </a:cubicBezTo>
                <a:cubicBezTo>
                  <a:pt x="133" y="84"/>
                  <a:pt x="134" y="87"/>
                  <a:pt x="137" y="88"/>
                </a:cubicBezTo>
                <a:lnTo>
                  <a:pt x="178" y="104"/>
                </a:lnTo>
                <a:cubicBezTo>
                  <a:pt x="182" y="105"/>
                  <a:pt x="193" y="99"/>
                  <a:pt x="190" y="102"/>
                </a:cubicBezTo>
                <a:lnTo>
                  <a:pt x="153" y="147"/>
                </a:lnTo>
                <a:cubicBezTo>
                  <a:pt x="150" y="151"/>
                  <a:pt x="143" y="147"/>
                  <a:pt x="139" y="148"/>
                </a:cubicBezTo>
                <a:cubicBezTo>
                  <a:pt x="134" y="149"/>
                  <a:pt x="130" y="152"/>
                  <a:pt x="125" y="154"/>
                </a:cubicBezTo>
                <a:cubicBezTo>
                  <a:pt x="121" y="156"/>
                  <a:pt x="116" y="160"/>
                  <a:pt x="112" y="162"/>
                </a:cubicBezTo>
                <a:cubicBezTo>
                  <a:pt x="111" y="162"/>
                  <a:pt x="108" y="163"/>
                  <a:pt x="107" y="162"/>
                </a:cubicBezTo>
                <a:cubicBezTo>
                  <a:pt x="104" y="161"/>
                  <a:pt x="104" y="156"/>
                  <a:pt x="101" y="156"/>
                </a:cubicBezTo>
                <a:cubicBezTo>
                  <a:pt x="96" y="156"/>
                  <a:pt x="93" y="159"/>
                  <a:pt x="89" y="162"/>
                </a:cubicBezTo>
                <a:cubicBezTo>
                  <a:pt x="88" y="163"/>
                  <a:pt x="89" y="168"/>
                  <a:pt x="87" y="168"/>
                </a:cubicBezTo>
                <a:lnTo>
                  <a:pt x="69" y="167"/>
                </a:lnTo>
                <a:cubicBezTo>
                  <a:pt x="63" y="166"/>
                  <a:pt x="60" y="158"/>
                  <a:pt x="55" y="155"/>
                </a:cubicBezTo>
                <a:cubicBezTo>
                  <a:pt x="52" y="154"/>
                  <a:pt x="49" y="155"/>
                  <a:pt x="47" y="154"/>
                </a:cubicBezTo>
                <a:cubicBezTo>
                  <a:pt x="44" y="154"/>
                  <a:pt x="41" y="154"/>
                  <a:pt x="40" y="152"/>
                </a:cubicBezTo>
                <a:cubicBezTo>
                  <a:pt x="38" y="149"/>
                  <a:pt x="41" y="145"/>
                  <a:pt x="39" y="142"/>
                </a:cubicBezTo>
                <a:cubicBezTo>
                  <a:pt x="38" y="140"/>
                  <a:pt x="34" y="141"/>
                  <a:pt x="32" y="140"/>
                </a:cubicBezTo>
                <a:cubicBezTo>
                  <a:pt x="31" y="138"/>
                  <a:pt x="29" y="137"/>
                  <a:pt x="29" y="135"/>
                </a:cubicBezTo>
                <a:cubicBezTo>
                  <a:pt x="27" y="132"/>
                  <a:pt x="28" y="128"/>
                  <a:pt x="26" y="125"/>
                </a:cubicBezTo>
                <a:cubicBezTo>
                  <a:pt x="25" y="122"/>
                  <a:pt x="22" y="120"/>
                  <a:pt x="20" y="117"/>
                </a:cubicBezTo>
                <a:cubicBezTo>
                  <a:pt x="17" y="114"/>
                  <a:pt x="16" y="109"/>
                  <a:pt x="12" y="107"/>
                </a:cubicBezTo>
                <a:cubicBezTo>
                  <a:pt x="9" y="105"/>
                  <a:pt x="5" y="108"/>
                  <a:pt x="2" y="106"/>
                </a:cubicBezTo>
                <a:cubicBezTo>
                  <a:pt x="0" y="104"/>
                  <a:pt x="1" y="100"/>
                  <a:pt x="3" y="98"/>
                </a:cubicBezTo>
                <a:cubicBezTo>
                  <a:pt x="5" y="96"/>
                  <a:pt x="9" y="98"/>
                  <a:pt x="11" y="97"/>
                </a:cubicBezTo>
                <a:cubicBezTo>
                  <a:pt x="13" y="97"/>
                  <a:pt x="16" y="97"/>
                  <a:pt x="16" y="96"/>
                </a:cubicBezTo>
                <a:cubicBezTo>
                  <a:pt x="18" y="92"/>
                  <a:pt x="15" y="87"/>
                  <a:pt x="16" y="83"/>
                </a:cubicBezTo>
                <a:cubicBezTo>
                  <a:pt x="16" y="79"/>
                  <a:pt x="18" y="75"/>
                  <a:pt x="18" y="71"/>
                </a:cubicBezTo>
                <a:cubicBezTo>
                  <a:pt x="18" y="70"/>
                  <a:pt x="16" y="69"/>
                  <a:pt x="16" y="67"/>
                </a:cubicBezTo>
                <a:cubicBezTo>
                  <a:pt x="16" y="65"/>
                  <a:pt x="17" y="64"/>
                  <a:pt x="19" y="63"/>
                </a:cubicBezTo>
                <a:cubicBezTo>
                  <a:pt x="20" y="63"/>
                  <a:pt x="21" y="64"/>
                  <a:pt x="23" y="64"/>
                </a:cubicBezTo>
                <a:cubicBezTo>
                  <a:pt x="24" y="64"/>
                  <a:pt x="26" y="65"/>
                  <a:pt x="26" y="64"/>
                </a:cubicBezTo>
                <a:cubicBezTo>
                  <a:pt x="27" y="58"/>
                  <a:pt x="25" y="52"/>
                  <a:pt x="27" y="46"/>
                </a:cubicBezTo>
                <a:cubicBezTo>
                  <a:pt x="27" y="44"/>
                  <a:pt x="30" y="44"/>
                  <a:pt x="31" y="43"/>
                </a:cubicBezTo>
                <a:cubicBezTo>
                  <a:pt x="32" y="40"/>
                  <a:pt x="32" y="36"/>
                  <a:pt x="34" y="34"/>
                </a:cubicBezTo>
                <a:cubicBezTo>
                  <a:pt x="36" y="32"/>
                  <a:pt x="39" y="33"/>
                  <a:pt x="41" y="32"/>
                </a:cubicBezTo>
                <a:cubicBezTo>
                  <a:pt x="42" y="31"/>
                  <a:pt x="40" y="30"/>
                  <a:pt x="41" y="29"/>
                </a:cubicBezTo>
                <a:cubicBezTo>
                  <a:pt x="42" y="26"/>
                  <a:pt x="44" y="24"/>
                  <a:pt x="44" y="22"/>
                </a:cubicBezTo>
                <a:cubicBezTo>
                  <a:pt x="45" y="20"/>
                  <a:pt x="43" y="18"/>
                  <a:pt x="44" y="16"/>
                </a:cubicBezTo>
                <a:cubicBezTo>
                  <a:pt x="44" y="14"/>
                  <a:pt x="46" y="13"/>
                  <a:pt x="47" y="12"/>
                </a:cubicBezTo>
                <a:cubicBezTo>
                  <a:pt x="48" y="12"/>
                  <a:pt x="50" y="12"/>
                  <a:pt x="52" y="12"/>
                </a:cubicBezTo>
                <a:cubicBezTo>
                  <a:pt x="53" y="12"/>
                  <a:pt x="54" y="9"/>
                  <a:pt x="55" y="9"/>
                </a:cubicBezTo>
                <a:cubicBezTo>
                  <a:pt x="57" y="9"/>
                  <a:pt x="58" y="15"/>
                  <a:pt x="59" y="13"/>
                </a:cubicBezTo>
                <a:cubicBezTo>
                  <a:pt x="62" y="11"/>
                  <a:pt x="60" y="5"/>
                  <a:pt x="62" y="2"/>
                </a:cubicBezTo>
                <a:cubicBezTo>
                  <a:pt x="63" y="0"/>
                  <a:pt x="64" y="5"/>
                  <a:pt x="66" y="6"/>
                </a:cubicBezTo>
                <a:cubicBezTo>
                  <a:pt x="67" y="7"/>
                  <a:pt x="68" y="8"/>
                  <a:pt x="69" y="9"/>
                </a:cubicBezTo>
                <a:cubicBezTo>
                  <a:pt x="71" y="9"/>
                  <a:pt x="73" y="8"/>
                  <a:pt x="75" y="8"/>
                </a:cubicBezTo>
                <a:cubicBezTo>
                  <a:pt x="76" y="8"/>
                  <a:pt x="77" y="6"/>
                  <a:pt x="78" y="6"/>
                </a:cubicBezTo>
                <a:cubicBezTo>
                  <a:pt x="79" y="6"/>
                  <a:pt x="80" y="8"/>
                  <a:pt x="82" y="9"/>
                </a:cubicBezTo>
                <a:cubicBezTo>
                  <a:pt x="86" y="10"/>
                  <a:pt x="89" y="9"/>
                  <a:pt x="93" y="10"/>
                </a:cubicBezTo>
                <a:cubicBezTo>
                  <a:pt x="95" y="11"/>
                  <a:pt x="98" y="13"/>
                  <a:pt x="100" y="15"/>
                </a:cubicBezTo>
                <a:cubicBezTo>
                  <a:pt x="102" y="17"/>
                  <a:pt x="102" y="20"/>
                  <a:pt x="104" y="22"/>
                </a:cubicBezTo>
                <a:cubicBezTo>
                  <a:pt x="107" y="25"/>
                  <a:pt x="110" y="27"/>
                  <a:pt x="113" y="30"/>
                </a:cubicBezTo>
                <a:cubicBezTo>
                  <a:pt x="114" y="31"/>
                  <a:pt x="114" y="33"/>
                  <a:pt x="115" y="35"/>
                </a:cubicBezTo>
                <a:cubicBezTo>
                  <a:pt x="116" y="36"/>
                  <a:pt x="118" y="38"/>
                  <a:pt x="119" y="39"/>
                </a:cubicBezTo>
                <a:close/>
              </a:path>
            </a:pathLst>
          </a:custGeom>
          <a:solidFill>
            <a:srgbClr val="4E4F53"/>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59" name="Google Shape;1859;p212"/>
          <p:cNvSpPr/>
          <p:nvPr/>
        </p:nvSpPr>
        <p:spPr>
          <a:xfrm>
            <a:off x="5317709" y="3254167"/>
            <a:ext cx="34486" cy="43328"/>
          </a:xfrm>
          <a:custGeom>
            <a:avLst/>
            <a:gdLst/>
            <a:ahLst/>
            <a:cxnLst/>
            <a:rect l="l" t="t" r="r" b="b"/>
            <a:pathLst>
              <a:path w="22" h="26" extrusionOk="0">
                <a:moveTo>
                  <a:pt x="14" y="24"/>
                </a:moveTo>
                <a:cubicBezTo>
                  <a:pt x="12" y="24"/>
                  <a:pt x="10" y="24"/>
                  <a:pt x="8" y="24"/>
                </a:cubicBezTo>
                <a:cubicBezTo>
                  <a:pt x="6" y="24"/>
                  <a:pt x="5" y="26"/>
                  <a:pt x="3" y="26"/>
                </a:cubicBezTo>
                <a:cubicBezTo>
                  <a:pt x="2" y="26"/>
                  <a:pt x="1" y="25"/>
                  <a:pt x="0" y="24"/>
                </a:cubicBezTo>
                <a:cubicBezTo>
                  <a:pt x="0" y="21"/>
                  <a:pt x="0" y="19"/>
                  <a:pt x="0" y="16"/>
                </a:cubicBezTo>
                <a:cubicBezTo>
                  <a:pt x="1" y="14"/>
                  <a:pt x="3" y="12"/>
                  <a:pt x="4" y="10"/>
                </a:cubicBezTo>
                <a:cubicBezTo>
                  <a:pt x="5" y="8"/>
                  <a:pt x="6" y="5"/>
                  <a:pt x="7" y="3"/>
                </a:cubicBezTo>
                <a:cubicBezTo>
                  <a:pt x="9" y="3"/>
                  <a:pt x="10" y="5"/>
                  <a:pt x="12" y="4"/>
                </a:cubicBezTo>
                <a:cubicBezTo>
                  <a:pt x="13" y="4"/>
                  <a:pt x="13" y="2"/>
                  <a:pt x="14" y="1"/>
                </a:cubicBezTo>
                <a:cubicBezTo>
                  <a:pt x="14" y="0"/>
                  <a:pt x="16" y="1"/>
                  <a:pt x="17" y="1"/>
                </a:cubicBezTo>
                <a:cubicBezTo>
                  <a:pt x="18" y="2"/>
                  <a:pt x="18" y="4"/>
                  <a:pt x="19" y="5"/>
                </a:cubicBezTo>
                <a:cubicBezTo>
                  <a:pt x="20" y="6"/>
                  <a:pt x="22" y="8"/>
                  <a:pt x="21" y="10"/>
                </a:cubicBezTo>
                <a:cubicBezTo>
                  <a:pt x="20" y="12"/>
                  <a:pt x="17" y="12"/>
                  <a:pt x="15" y="13"/>
                </a:cubicBezTo>
                <a:cubicBezTo>
                  <a:pt x="12" y="15"/>
                  <a:pt x="8" y="16"/>
                  <a:pt x="8" y="19"/>
                </a:cubicBezTo>
                <a:cubicBezTo>
                  <a:pt x="8" y="21"/>
                  <a:pt x="12" y="18"/>
                  <a:pt x="15" y="18"/>
                </a:cubicBezTo>
                <a:cubicBezTo>
                  <a:pt x="16" y="19"/>
                  <a:pt x="18" y="19"/>
                  <a:pt x="20" y="20"/>
                </a:cubicBezTo>
                <a:cubicBezTo>
                  <a:pt x="19" y="21"/>
                  <a:pt x="18" y="21"/>
                  <a:pt x="17" y="22"/>
                </a:cubicBezTo>
                <a:cubicBezTo>
                  <a:pt x="16" y="23"/>
                  <a:pt x="15" y="24"/>
                  <a:pt x="14" y="24"/>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60" name="Google Shape;1860;p212"/>
          <p:cNvSpPr/>
          <p:nvPr/>
        </p:nvSpPr>
        <p:spPr>
          <a:xfrm>
            <a:off x="5207620" y="3125580"/>
            <a:ext cx="136617" cy="136973"/>
          </a:xfrm>
          <a:custGeom>
            <a:avLst/>
            <a:gdLst/>
            <a:ahLst/>
            <a:cxnLst/>
            <a:rect l="l" t="t" r="r" b="b"/>
            <a:pathLst>
              <a:path w="86" h="82" extrusionOk="0">
                <a:moveTo>
                  <a:pt x="86" y="78"/>
                </a:moveTo>
                <a:cubicBezTo>
                  <a:pt x="85" y="77"/>
                  <a:pt x="83" y="76"/>
                  <a:pt x="82" y="74"/>
                </a:cubicBezTo>
                <a:cubicBezTo>
                  <a:pt x="80" y="72"/>
                  <a:pt x="79" y="70"/>
                  <a:pt x="77" y="68"/>
                </a:cubicBezTo>
                <a:cubicBezTo>
                  <a:pt x="77" y="67"/>
                  <a:pt x="76" y="66"/>
                  <a:pt x="75" y="65"/>
                </a:cubicBezTo>
                <a:cubicBezTo>
                  <a:pt x="73" y="62"/>
                  <a:pt x="69" y="61"/>
                  <a:pt x="67" y="58"/>
                </a:cubicBezTo>
                <a:cubicBezTo>
                  <a:pt x="65" y="56"/>
                  <a:pt x="64" y="53"/>
                  <a:pt x="61" y="50"/>
                </a:cubicBezTo>
                <a:cubicBezTo>
                  <a:pt x="60" y="49"/>
                  <a:pt x="58" y="49"/>
                  <a:pt x="56" y="47"/>
                </a:cubicBezTo>
                <a:cubicBezTo>
                  <a:pt x="55" y="46"/>
                  <a:pt x="55" y="45"/>
                  <a:pt x="54" y="44"/>
                </a:cubicBezTo>
                <a:cubicBezTo>
                  <a:pt x="53" y="43"/>
                  <a:pt x="51" y="45"/>
                  <a:pt x="50" y="44"/>
                </a:cubicBezTo>
                <a:cubicBezTo>
                  <a:pt x="48" y="44"/>
                  <a:pt x="47" y="43"/>
                  <a:pt x="46" y="42"/>
                </a:cubicBezTo>
                <a:cubicBezTo>
                  <a:pt x="45" y="41"/>
                  <a:pt x="45" y="38"/>
                  <a:pt x="43" y="37"/>
                </a:cubicBezTo>
                <a:cubicBezTo>
                  <a:pt x="42" y="37"/>
                  <a:pt x="41" y="41"/>
                  <a:pt x="40" y="40"/>
                </a:cubicBezTo>
                <a:cubicBezTo>
                  <a:pt x="38" y="39"/>
                  <a:pt x="38" y="36"/>
                  <a:pt x="37" y="33"/>
                </a:cubicBezTo>
                <a:cubicBezTo>
                  <a:pt x="37" y="31"/>
                  <a:pt x="36" y="28"/>
                  <a:pt x="35" y="25"/>
                </a:cubicBezTo>
                <a:cubicBezTo>
                  <a:pt x="34" y="21"/>
                  <a:pt x="33" y="17"/>
                  <a:pt x="32" y="14"/>
                </a:cubicBezTo>
                <a:cubicBezTo>
                  <a:pt x="31" y="9"/>
                  <a:pt x="29" y="4"/>
                  <a:pt x="28" y="0"/>
                </a:cubicBezTo>
                <a:cubicBezTo>
                  <a:pt x="26" y="1"/>
                  <a:pt x="24" y="2"/>
                  <a:pt x="22" y="3"/>
                </a:cubicBezTo>
                <a:cubicBezTo>
                  <a:pt x="20" y="3"/>
                  <a:pt x="19" y="5"/>
                  <a:pt x="18" y="6"/>
                </a:cubicBezTo>
                <a:cubicBezTo>
                  <a:pt x="16" y="6"/>
                  <a:pt x="15" y="3"/>
                  <a:pt x="14" y="4"/>
                </a:cubicBezTo>
                <a:cubicBezTo>
                  <a:pt x="13" y="5"/>
                  <a:pt x="14" y="9"/>
                  <a:pt x="12" y="10"/>
                </a:cubicBezTo>
                <a:cubicBezTo>
                  <a:pt x="10" y="11"/>
                  <a:pt x="8" y="9"/>
                  <a:pt x="7" y="10"/>
                </a:cubicBezTo>
                <a:cubicBezTo>
                  <a:pt x="6" y="11"/>
                  <a:pt x="7" y="13"/>
                  <a:pt x="6" y="15"/>
                </a:cubicBezTo>
                <a:cubicBezTo>
                  <a:pt x="6" y="16"/>
                  <a:pt x="4" y="18"/>
                  <a:pt x="4" y="19"/>
                </a:cubicBezTo>
                <a:cubicBezTo>
                  <a:pt x="4" y="21"/>
                  <a:pt x="6" y="22"/>
                  <a:pt x="7" y="23"/>
                </a:cubicBezTo>
                <a:cubicBezTo>
                  <a:pt x="7" y="26"/>
                  <a:pt x="6" y="29"/>
                  <a:pt x="4" y="32"/>
                </a:cubicBezTo>
                <a:cubicBezTo>
                  <a:pt x="4" y="35"/>
                  <a:pt x="1" y="36"/>
                  <a:pt x="1" y="38"/>
                </a:cubicBezTo>
                <a:cubicBezTo>
                  <a:pt x="0" y="41"/>
                  <a:pt x="1" y="45"/>
                  <a:pt x="2" y="48"/>
                </a:cubicBezTo>
                <a:cubicBezTo>
                  <a:pt x="2" y="50"/>
                  <a:pt x="3" y="51"/>
                  <a:pt x="4" y="53"/>
                </a:cubicBezTo>
                <a:cubicBezTo>
                  <a:pt x="5" y="53"/>
                  <a:pt x="7" y="53"/>
                  <a:pt x="9" y="53"/>
                </a:cubicBezTo>
                <a:cubicBezTo>
                  <a:pt x="10" y="53"/>
                  <a:pt x="11" y="50"/>
                  <a:pt x="12" y="50"/>
                </a:cubicBezTo>
                <a:cubicBezTo>
                  <a:pt x="14" y="50"/>
                  <a:pt x="15" y="56"/>
                  <a:pt x="16" y="54"/>
                </a:cubicBezTo>
                <a:cubicBezTo>
                  <a:pt x="19" y="52"/>
                  <a:pt x="17" y="46"/>
                  <a:pt x="19" y="43"/>
                </a:cubicBezTo>
                <a:cubicBezTo>
                  <a:pt x="20" y="41"/>
                  <a:pt x="21" y="46"/>
                  <a:pt x="23" y="47"/>
                </a:cubicBezTo>
                <a:cubicBezTo>
                  <a:pt x="24" y="48"/>
                  <a:pt x="25" y="49"/>
                  <a:pt x="26" y="50"/>
                </a:cubicBezTo>
                <a:cubicBezTo>
                  <a:pt x="28" y="50"/>
                  <a:pt x="30" y="49"/>
                  <a:pt x="32" y="49"/>
                </a:cubicBezTo>
                <a:cubicBezTo>
                  <a:pt x="33" y="49"/>
                  <a:pt x="34" y="47"/>
                  <a:pt x="35" y="47"/>
                </a:cubicBezTo>
                <a:cubicBezTo>
                  <a:pt x="36" y="47"/>
                  <a:pt x="37" y="49"/>
                  <a:pt x="39" y="50"/>
                </a:cubicBezTo>
                <a:cubicBezTo>
                  <a:pt x="43" y="51"/>
                  <a:pt x="46" y="50"/>
                  <a:pt x="50" y="51"/>
                </a:cubicBezTo>
                <a:cubicBezTo>
                  <a:pt x="52" y="52"/>
                  <a:pt x="55" y="54"/>
                  <a:pt x="57" y="56"/>
                </a:cubicBezTo>
                <a:cubicBezTo>
                  <a:pt x="59" y="58"/>
                  <a:pt x="59" y="61"/>
                  <a:pt x="61" y="63"/>
                </a:cubicBezTo>
                <a:cubicBezTo>
                  <a:pt x="64" y="66"/>
                  <a:pt x="67" y="68"/>
                  <a:pt x="70" y="71"/>
                </a:cubicBezTo>
                <a:cubicBezTo>
                  <a:pt x="71" y="72"/>
                  <a:pt x="71" y="74"/>
                  <a:pt x="72" y="76"/>
                </a:cubicBezTo>
                <a:cubicBezTo>
                  <a:pt x="73" y="77"/>
                  <a:pt x="75" y="79"/>
                  <a:pt x="76" y="80"/>
                </a:cubicBezTo>
                <a:cubicBezTo>
                  <a:pt x="78" y="80"/>
                  <a:pt x="79" y="82"/>
                  <a:pt x="81" y="81"/>
                </a:cubicBezTo>
                <a:cubicBezTo>
                  <a:pt x="82" y="81"/>
                  <a:pt x="82" y="79"/>
                  <a:pt x="83" y="78"/>
                </a:cubicBezTo>
                <a:cubicBezTo>
                  <a:pt x="83" y="77"/>
                  <a:pt x="85" y="78"/>
                  <a:pt x="86" y="78"/>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61" name="Google Shape;1861;p212"/>
          <p:cNvSpPr/>
          <p:nvPr/>
        </p:nvSpPr>
        <p:spPr>
          <a:xfrm>
            <a:off x="4915818" y="2995596"/>
            <a:ext cx="336900" cy="480803"/>
          </a:xfrm>
          <a:custGeom>
            <a:avLst/>
            <a:gdLst/>
            <a:ahLst/>
            <a:cxnLst/>
            <a:rect l="l" t="t" r="r" b="b"/>
            <a:pathLst>
              <a:path w="211" h="286" extrusionOk="0">
                <a:moveTo>
                  <a:pt x="187" y="130"/>
                </a:moveTo>
                <a:cubicBezTo>
                  <a:pt x="186" y="128"/>
                  <a:pt x="185" y="127"/>
                  <a:pt x="185" y="125"/>
                </a:cubicBezTo>
                <a:cubicBezTo>
                  <a:pt x="184" y="122"/>
                  <a:pt x="183" y="118"/>
                  <a:pt x="184" y="115"/>
                </a:cubicBezTo>
                <a:cubicBezTo>
                  <a:pt x="184" y="113"/>
                  <a:pt x="187" y="112"/>
                  <a:pt x="187" y="109"/>
                </a:cubicBezTo>
                <a:cubicBezTo>
                  <a:pt x="189" y="106"/>
                  <a:pt x="190" y="103"/>
                  <a:pt x="190" y="100"/>
                </a:cubicBezTo>
                <a:cubicBezTo>
                  <a:pt x="189" y="99"/>
                  <a:pt x="187" y="98"/>
                  <a:pt x="187" y="96"/>
                </a:cubicBezTo>
                <a:cubicBezTo>
                  <a:pt x="187" y="95"/>
                  <a:pt x="189" y="93"/>
                  <a:pt x="189" y="92"/>
                </a:cubicBezTo>
                <a:cubicBezTo>
                  <a:pt x="190" y="90"/>
                  <a:pt x="189" y="88"/>
                  <a:pt x="190" y="87"/>
                </a:cubicBezTo>
                <a:cubicBezTo>
                  <a:pt x="191" y="86"/>
                  <a:pt x="193" y="88"/>
                  <a:pt x="195" y="87"/>
                </a:cubicBezTo>
                <a:cubicBezTo>
                  <a:pt x="197" y="86"/>
                  <a:pt x="196" y="82"/>
                  <a:pt x="197" y="81"/>
                </a:cubicBezTo>
                <a:cubicBezTo>
                  <a:pt x="198" y="80"/>
                  <a:pt x="199" y="83"/>
                  <a:pt x="201" y="83"/>
                </a:cubicBezTo>
                <a:cubicBezTo>
                  <a:pt x="202" y="82"/>
                  <a:pt x="203" y="80"/>
                  <a:pt x="205" y="80"/>
                </a:cubicBezTo>
                <a:cubicBezTo>
                  <a:pt x="207" y="79"/>
                  <a:pt x="209" y="78"/>
                  <a:pt x="211" y="77"/>
                </a:cubicBezTo>
                <a:cubicBezTo>
                  <a:pt x="208" y="75"/>
                  <a:pt x="205" y="74"/>
                  <a:pt x="203" y="72"/>
                </a:cubicBezTo>
                <a:cubicBezTo>
                  <a:pt x="203" y="71"/>
                  <a:pt x="204" y="69"/>
                  <a:pt x="203" y="69"/>
                </a:cubicBezTo>
                <a:cubicBezTo>
                  <a:pt x="202" y="67"/>
                  <a:pt x="198" y="66"/>
                  <a:pt x="197" y="64"/>
                </a:cubicBezTo>
                <a:cubicBezTo>
                  <a:pt x="195" y="62"/>
                  <a:pt x="193" y="60"/>
                  <a:pt x="192" y="57"/>
                </a:cubicBezTo>
                <a:cubicBezTo>
                  <a:pt x="191" y="52"/>
                  <a:pt x="191" y="47"/>
                  <a:pt x="191" y="43"/>
                </a:cubicBezTo>
                <a:cubicBezTo>
                  <a:pt x="191" y="38"/>
                  <a:pt x="192" y="34"/>
                  <a:pt x="191" y="30"/>
                </a:cubicBezTo>
                <a:cubicBezTo>
                  <a:pt x="191" y="27"/>
                  <a:pt x="187" y="25"/>
                  <a:pt x="187" y="22"/>
                </a:cubicBezTo>
                <a:cubicBezTo>
                  <a:pt x="186" y="19"/>
                  <a:pt x="189" y="17"/>
                  <a:pt x="188" y="15"/>
                </a:cubicBezTo>
                <a:cubicBezTo>
                  <a:pt x="186" y="11"/>
                  <a:pt x="183" y="8"/>
                  <a:pt x="179" y="5"/>
                </a:cubicBezTo>
                <a:cubicBezTo>
                  <a:pt x="178" y="5"/>
                  <a:pt x="176" y="6"/>
                  <a:pt x="175" y="5"/>
                </a:cubicBezTo>
                <a:cubicBezTo>
                  <a:pt x="174" y="4"/>
                  <a:pt x="173" y="2"/>
                  <a:pt x="171" y="0"/>
                </a:cubicBezTo>
                <a:cubicBezTo>
                  <a:pt x="170" y="2"/>
                  <a:pt x="168" y="4"/>
                  <a:pt x="166" y="6"/>
                </a:cubicBezTo>
                <a:cubicBezTo>
                  <a:pt x="164" y="7"/>
                  <a:pt x="162" y="5"/>
                  <a:pt x="160" y="6"/>
                </a:cubicBezTo>
                <a:cubicBezTo>
                  <a:pt x="159" y="7"/>
                  <a:pt x="159" y="9"/>
                  <a:pt x="158" y="11"/>
                </a:cubicBezTo>
                <a:cubicBezTo>
                  <a:pt x="156" y="12"/>
                  <a:pt x="154" y="11"/>
                  <a:pt x="153" y="13"/>
                </a:cubicBezTo>
                <a:cubicBezTo>
                  <a:pt x="152" y="15"/>
                  <a:pt x="153" y="17"/>
                  <a:pt x="152" y="19"/>
                </a:cubicBezTo>
                <a:cubicBezTo>
                  <a:pt x="151" y="21"/>
                  <a:pt x="148" y="23"/>
                  <a:pt x="146" y="22"/>
                </a:cubicBezTo>
                <a:cubicBezTo>
                  <a:pt x="144" y="21"/>
                  <a:pt x="145" y="16"/>
                  <a:pt x="142" y="16"/>
                </a:cubicBezTo>
                <a:cubicBezTo>
                  <a:pt x="107" y="14"/>
                  <a:pt x="73" y="16"/>
                  <a:pt x="38" y="16"/>
                </a:cubicBezTo>
                <a:lnTo>
                  <a:pt x="37" y="48"/>
                </a:lnTo>
                <a:lnTo>
                  <a:pt x="26" y="48"/>
                </a:lnTo>
                <a:lnTo>
                  <a:pt x="25" y="55"/>
                </a:lnTo>
                <a:cubicBezTo>
                  <a:pt x="25" y="73"/>
                  <a:pt x="27" y="91"/>
                  <a:pt x="25" y="108"/>
                </a:cubicBezTo>
                <a:cubicBezTo>
                  <a:pt x="25" y="110"/>
                  <a:pt x="21" y="107"/>
                  <a:pt x="19" y="108"/>
                </a:cubicBezTo>
                <a:cubicBezTo>
                  <a:pt x="17" y="108"/>
                  <a:pt x="15" y="109"/>
                  <a:pt x="14" y="111"/>
                </a:cubicBezTo>
                <a:cubicBezTo>
                  <a:pt x="13" y="112"/>
                  <a:pt x="16" y="114"/>
                  <a:pt x="15" y="116"/>
                </a:cubicBezTo>
                <a:cubicBezTo>
                  <a:pt x="14" y="119"/>
                  <a:pt x="12" y="121"/>
                  <a:pt x="10" y="123"/>
                </a:cubicBezTo>
                <a:cubicBezTo>
                  <a:pt x="9" y="124"/>
                  <a:pt x="6" y="125"/>
                  <a:pt x="7" y="126"/>
                </a:cubicBezTo>
                <a:cubicBezTo>
                  <a:pt x="7" y="128"/>
                  <a:pt x="11" y="130"/>
                  <a:pt x="10" y="132"/>
                </a:cubicBezTo>
                <a:cubicBezTo>
                  <a:pt x="10" y="134"/>
                  <a:pt x="5" y="133"/>
                  <a:pt x="5" y="135"/>
                </a:cubicBezTo>
                <a:cubicBezTo>
                  <a:pt x="4" y="138"/>
                  <a:pt x="7" y="141"/>
                  <a:pt x="6" y="144"/>
                </a:cubicBezTo>
                <a:cubicBezTo>
                  <a:pt x="6" y="147"/>
                  <a:pt x="2" y="148"/>
                  <a:pt x="1" y="150"/>
                </a:cubicBezTo>
                <a:cubicBezTo>
                  <a:pt x="0" y="151"/>
                  <a:pt x="0" y="154"/>
                  <a:pt x="1" y="155"/>
                </a:cubicBezTo>
                <a:cubicBezTo>
                  <a:pt x="3" y="156"/>
                  <a:pt x="6" y="152"/>
                  <a:pt x="8" y="153"/>
                </a:cubicBezTo>
                <a:cubicBezTo>
                  <a:pt x="10" y="156"/>
                  <a:pt x="8" y="160"/>
                  <a:pt x="9" y="163"/>
                </a:cubicBezTo>
                <a:cubicBezTo>
                  <a:pt x="10" y="164"/>
                  <a:pt x="12" y="163"/>
                  <a:pt x="12" y="164"/>
                </a:cubicBezTo>
                <a:cubicBezTo>
                  <a:pt x="12" y="165"/>
                  <a:pt x="9" y="166"/>
                  <a:pt x="9" y="168"/>
                </a:cubicBezTo>
                <a:cubicBezTo>
                  <a:pt x="10" y="171"/>
                  <a:pt x="13" y="172"/>
                  <a:pt x="14" y="174"/>
                </a:cubicBezTo>
                <a:cubicBezTo>
                  <a:pt x="15" y="175"/>
                  <a:pt x="14" y="177"/>
                  <a:pt x="13" y="178"/>
                </a:cubicBezTo>
                <a:cubicBezTo>
                  <a:pt x="15" y="180"/>
                  <a:pt x="18" y="182"/>
                  <a:pt x="19" y="184"/>
                </a:cubicBezTo>
                <a:cubicBezTo>
                  <a:pt x="22" y="187"/>
                  <a:pt x="24" y="191"/>
                  <a:pt x="25" y="195"/>
                </a:cubicBezTo>
                <a:cubicBezTo>
                  <a:pt x="26" y="197"/>
                  <a:pt x="25" y="200"/>
                  <a:pt x="25" y="202"/>
                </a:cubicBezTo>
                <a:cubicBezTo>
                  <a:pt x="24" y="204"/>
                  <a:pt x="21" y="205"/>
                  <a:pt x="21" y="206"/>
                </a:cubicBezTo>
                <a:cubicBezTo>
                  <a:pt x="21" y="208"/>
                  <a:pt x="23" y="210"/>
                  <a:pt x="25" y="211"/>
                </a:cubicBezTo>
                <a:cubicBezTo>
                  <a:pt x="27" y="212"/>
                  <a:pt x="30" y="209"/>
                  <a:pt x="32" y="211"/>
                </a:cubicBezTo>
                <a:cubicBezTo>
                  <a:pt x="34" y="212"/>
                  <a:pt x="30" y="214"/>
                  <a:pt x="31" y="216"/>
                </a:cubicBezTo>
                <a:cubicBezTo>
                  <a:pt x="34" y="218"/>
                  <a:pt x="38" y="216"/>
                  <a:pt x="41" y="218"/>
                </a:cubicBezTo>
                <a:cubicBezTo>
                  <a:pt x="42" y="219"/>
                  <a:pt x="41" y="222"/>
                  <a:pt x="42" y="223"/>
                </a:cubicBezTo>
                <a:cubicBezTo>
                  <a:pt x="43" y="224"/>
                  <a:pt x="45" y="222"/>
                  <a:pt x="46" y="223"/>
                </a:cubicBezTo>
                <a:cubicBezTo>
                  <a:pt x="47" y="224"/>
                  <a:pt x="45" y="227"/>
                  <a:pt x="45" y="228"/>
                </a:cubicBezTo>
                <a:cubicBezTo>
                  <a:pt x="46" y="230"/>
                  <a:pt x="48" y="232"/>
                  <a:pt x="50" y="234"/>
                </a:cubicBezTo>
                <a:cubicBezTo>
                  <a:pt x="52" y="235"/>
                  <a:pt x="54" y="233"/>
                  <a:pt x="55" y="234"/>
                </a:cubicBezTo>
                <a:cubicBezTo>
                  <a:pt x="57" y="238"/>
                  <a:pt x="61" y="240"/>
                  <a:pt x="62" y="242"/>
                </a:cubicBezTo>
                <a:cubicBezTo>
                  <a:pt x="63" y="243"/>
                  <a:pt x="59" y="243"/>
                  <a:pt x="59" y="244"/>
                </a:cubicBezTo>
                <a:cubicBezTo>
                  <a:pt x="61" y="247"/>
                  <a:pt x="64" y="247"/>
                  <a:pt x="66" y="249"/>
                </a:cubicBezTo>
                <a:cubicBezTo>
                  <a:pt x="67" y="249"/>
                  <a:pt x="69" y="250"/>
                  <a:pt x="70" y="251"/>
                </a:cubicBezTo>
                <a:cubicBezTo>
                  <a:pt x="71" y="253"/>
                  <a:pt x="73" y="255"/>
                  <a:pt x="73" y="258"/>
                </a:cubicBezTo>
                <a:cubicBezTo>
                  <a:pt x="73" y="260"/>
                  <a:pt x="72" y="262"/>
                  <a:pt x="72" y="265"/>
                </a:cubicBezTo>
                <a:cubicBezTo>
                  <a:pt x="74" y="266"/>
                  <a:pt x="76" y="268"/>
                  <a:pt x="78" y="269"/>
                </a:cubicBezTo>
                <a:cubicBezTo>
                  <a:pt x="80" y="270"/>
                  <a:pt x="83" y="272"/>
                  <a:pt x="85" y="272"/>
                </a:cubicBezTo>
                <a:cubicBezTo>
                  <a:pt x="87" y="272"/>
                  <a:pt x="88" y="270"/>
                  <a:pt x="89" y="270"/>
                </a:cubicBezTo>
                <a:cubicBezTo>
                  <a:pt x="91" y="269"/>
                  <a:pt x="93" y="270"/>
                  <a:pt x="95" y="270"/>
                </a:cubicBezTo>
                <a:cubicBezTo>
                  <a:pt x="97" y="269"/>
                  <a:pt x="97" y="267"/>
                  <a:pt x="99" y="267"/>
                </a:cubicBezTo>
                <a:cubicBezTo>
                  <a:pt x="102" y="269"/>
                  <a:pt x="105" y="273"/>
                  <a:pt x="107" y="277"/>
                </a:cubicBezTo>
                <a:cubicBezTo>
                  <a:pt x="109" y="278"/>
                  <a:pt x="109" y="281"/>
                  <a:pt x="111" y="283"/>
                </a:cubicBezTo>
                <a:cubicBezTo>
                  <a:pt x="112" y="284"/>
                  <a:pt x="113" y="285"/>
                  <a:pt x="114" y="286"/>
                </a:cubicBezTo>
                <a:cubicBezTo>
                  <a:pt x="115" y="285"/>
                  <a:pt x="115" y="283"/>
                  <a:pt x="117" y="283"/>
                </a:cubicBezTo>
                <a:cubicBezTo>
                  <a:pt x="119" y="282"/>
                  <a:pt x="122" y="283"/>
                  <a:pt x="124" y="283"/>
                </a:cubicBezTo>
                <a:cubicBezTo>
                  <a:pt x="126" y="282"/>
                  <a:pt x="127" y="279"/>
                  <a:pt x="129" y="280"/>
                </a:cubicBezTo>
                <a:cubicBezTo>
                  <a:pt x="131" y="280"/>
                  <a:pt x="130" y="284"/>
                  <a:pt x="132" y="284"/>
                </a:cubicBezTo>
                <a:cubicBezTo>
                  <a:pt x="133" y="285"/>
                  <a:pt x="134" y="282"/>
                  <a:pt x="136" y="282"/>
                </a:cubicBezTo>
                <a:cubicBezTo>
                  <a:pt x="138" y="280"/>
                  <a:pt x="140" y="279"/>
                  <a:pt x="143" y="279"/>
                </a:cubicBezTo>
                <a:cubicBezTo>
                  <a:pt x="144" y="279"/>
                  <a:pt x="145" y="281"/>
                  <a:pt x="146" y="281"/>
                </a:cubicBezTo>
                <a:cubicBezTo>
                  <a:pt x="148" y="281"/>
                  <a:pt x="150" y="282"/>
                  <a:pt x="151" y="281"/>
                </a:cubicBezTo>
                <a:cubicBezTo>
                  <a:pt x="154" y="280"/>
                  <a:pt x="155" y="277"/>
                  <a:pt x="156" y="275"/>
                </a:cubicBezTo>
                <a:lnTo>
                  <a:pt x="172" y="258"/>
                </a:lnTo>
                <a:cubicBezTo>
                  <a:pt x="171" y="256"/>
                  <a:pt x="169" y="255"/>
                  <a:pt x="169" y="253"/>
                </a:cubicBezTo>
                <a:cubicBezTo>
                  <a:pt x="167" y="250"/>
                  <a:pt x="168" y="246"/>
                  <a:pt x="166" y="243"/>
                </a:cubicBezTo>
                <a:cubicBezTo>
                  <a:pt x="165" y="240"/>
                  <a:pt x="162" y="238"/>
                  <a:pt x="160" y="235"/>
                </a:cubicBezTo>
                <a:cubicBezTo>
                  <a:pt x="157" y="232"/>
                  <a:pt x="156" y="227"/>
                  <a:pt x="152" y="225"/>
                </a:cubicBezTo>
                <a:cubicBezTo>
                  <a:pt x="149" y="223"/>
                  <a:pt x="145" y="226"/>
                  <a:pt x="142" y="224"/>
                </a:cubicBezTo>
                <a:cubicBezTo>
                  <a:pt x="140" y="222"/>
                  <a:pt x="141" y="218"/>
                  <a:pt x="143" y="216"/>
                </a:cubicBezTo>
                <a:cubicBezTo>
                  <a:pt x="145" y="214"/>
                  <a:pt x="149" y="216"/>
                  <a:pt x="151" y="215"/>
                </a:cubicBezTo>
                <a:cubicBezTo>
                  <a:pt x="153" y="215"/>
                  <a:pt x="156" y="215"/>
                  <a:pt x="156" y="214"/>
                </a:cubicBezTo>
                <a:cubicBezTo>
                  <a:pt x="158" y="210"/>
                  <a:pt x="155" y="205"/>
                  <a:pt x="156" y="201"/>
                </a:cubicBezTo>
                <a:cubicBezTo>
                  <a:pt x="156" y="197"/>
                  <a:pt x="158" y="193"/>
                  <a:pt x="158" y="189"/>
                </a:cubicBezTo>
                <a:cubicBezTo>
                  <a:pt x="158" y="188"/>
                  <a:pt x="156" y="187"/>
                  <a:pt x="156" y="185"/>
                </a:cubicBezTo>
                <a:cubicBezTo>
                  <a:pt x="156" y="183"/>
                  <a:pt x="157" y="182"/>
                  <a:pt x="159" y="181"/>
                </a:cubicBezTo>
                <a:cubicBezTo>
                  <a:pt x="160" y="181"/>
                  <a:pt x="161" y="182"/>
                  <a:pt x="163" y="182"/>
                </a:cubicBezTo>
                <a:cubicBezTo>
                  <a:pt x="164" y="182"/>
                  <a:pt x="166" y="183"/>
                  <a:pt x="166" y="182"/>
                </a:cubicBezTo>
                <a:cubicBezTo>
                  <a:pt x="167" y="176"/>
                  <a:pt x="165" y="170"/>
                  <a:pt x="167" y="164"/>
                </a:cubicBezTo>
                <a:cubicBezTo>
                  <a:pt x="167" y="162"/>
                  <a:pt x="170" y="162"/>
                  <a:pt x="171" y="161"/>
                </a:cubicBezTo>
                <a:cubicBezTo>
                  <a:pt x="172" y="158"/>
                  <a:pt x="172" y="154"/>
                  <a:pt x="174" y="152"/>
                </a:cubicBezTo>
                <a:cubicBezTo>
                  <a:pt x="176" y="150"/>
                  <a:pt x="179" y="151"/>
                  <a:pt x="181" y="150"/>
                </a:cubicBezTo>
                <a:cubicBezTo>
                  <a:pt x="182" y="149"/>
                  <a:pt x="180" y="148"/>
                  <a:pt x="181" y="147"/>
                </a:cubicBezTo>
                <a:cubicBezTo>
                  <a:pt x="182" y="144"/>
                  <a:pt x="184" y="142"/>
                  <a:pt x="184" y="140"/>
                </a:cubicBezTo>
                <a:cubicBezTo>
                  <a:pt x="185" y="138"/>
                  <a:pt x="183" y="136"/>
                  <a:pt x="184" y="134"/>
                </a:cubicBezTo>
                <a:cubicBezTo>
                  <a:pt x="184" y="132"/>
                  <a:pt x="186" y="131"/>
                  <a:pt x="187" y="13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62" name="Google Shape;1862;p212"/>
          <p:cNvSpPr/>
          <p:nvPr/>
        </p:nvSpPr>
        <p:spPr>
          <a:xfrm>
            <a:off x="4659826" y="2734230"/>
            <a:ext cx="317004" cy="353614"/>
          </a:xfrm>
          <a:custGeom>
            <a:avLst/>
            <a:gdLst/>
            <a:ahLst/>
            <a:cxnLst/>
            <a:rect l="l" t="t" r="r" b="b"/>
            <a:pathLst>
              <a:path w="199" h="211" extrusionOk="0">
                <a:moveTo>
                  <a:pt x="199" y="172"/>
                </a:moveTo>
                <a:lnTo>
                  <a:pt x="198" y="204"/>
                </a:lnTo>
                <a:lnTo>
                  <a:pt x="187" y="204"/>
                </a:lnTo>
                <a:lnTo>
                  <a:pt x="186" y="211"/>
                </a:lnTo>
                <a:lnTo>
                  <a:pt x="82" y="151"/>
                </a:lnTo>
                <a:lnTo>
                  <a:pt x="74" y="158"/>
                </a:lnTo>
                <a:cubicBezTo>
                  <a:pt x="69" y="160"/>
                  <a:pt x="65" y="163"/>
                  <a:pt x="60" y="164"/>
                </a:cubicBezTo>
                <a:cubicBezTo>
                  <a:pt x="59" y="162"/>
                  <a:pt x="58" y="157"/>
                  <a:pt x="54" y="155"/>
                </a:cubicBezTo>
                <a:cubicBezTo>
                  <a:pt x="51" y="153"/>
                  <a:pt x="46" y="156"/>
                  <a:pt x="42" y="154"/>
                </a:cubicBezTo>
                <a:cubicBezTo>
                  <a:pt x="39" y="154"/>
                  <a:pt x="37" y="151"/>
                  <a:pt x="35" y="149"/>
                </a:cubicBezTo>
                <a:cubicBezTo>
                  <a:pt x="33" y="148"/>
                  <a:pt x="29" y="147"/>
                  <a:pt x="28" y="144"/>
                </a:cubicBezTo>
                <a:cubicBezTo>
                  <a:pt x="28" y="143"/>
                  <a:pt x="32" y="142"/>
                  <a:pt x="31" y="141"/>
                </a:cubicBezTo>
                <a:cubicBezTo>
                  <a:pt x="29" y="138"/>
                  <a:pt x="25" y="137"/>
                  <a:pt x="21" y="136"/>
                </a:cubicBezTo>
                <a:cubicBezTo>
                  <a:pt x="19" y="136"/>
                  <a:pt x="15" y="139"/>
                  <a:pt x="13" y="137"/>
                </a:cubicBezTo>
                <a:cubicBezTo>
                  <a:pt x="11" y="134"/>
                  <a:pt x="13" y="129"/>
                  <a:pt x="12" y="126"/>
                </a:cubicBezTo>
                <a:cubicBezTo>
                  <a:pt x="10" y="120"/>
                  <a:pt x="3" y="115"/>
                  <a:pt x="3" y="108"/>
                </a:cubicBezTo>
                <a:cubicBezTo>
                  <a:pt x="2" y="105"/>
                  <a:pt x="9" y="106"/>
                  <a:pt x="10" y="103"/>
                </a:cubicBezTo>
                <a:cubicBezTo>
                  <a:pt x="11" y="98"/>
                  <a:pt x="7" y="93"/>
                  <a:pt x="7" y="88"/>
                </a:cubicBezTo>
                <a:cubicBezTo>
                  <a:pt x="6" y="82"/>
                  <a:pt x="9" y="75"/>
                  <a:pt x="8" y="69"/>
                </a:cubicBezTo>
                <a:cubicBezTo>
                  <a:pt x="7" y="62"/>
                  <a:pt x="2" y="55"/>
                  <a:pt x="0" y="48"/>
                </a:cubicBezTo>
                <a:cubicBezTo>
                  <a:pt x="0" y="46"/>
                  <a:pt x="2" y="46"/>
                  <a:pt x="3" y="46"/>
                </a:cubicBezTo>
                <a:cubicBezTo>
                  <a:pt x="5" y="45"/>
                  <a:pt x="8" y="44"/>
                  <a:pt x="10" y="42"/>
                </a:cubicBezTo>
                <a:cubicBezTo>
                  <a:pt x="11" y="40"/>
                  <a:pt x="12" y="38"/>
                  <a:pt x="12" y="36"/>
                </a:cubicBezTo>
                <a:cubicBezTo>
                  <a:pt x="12" y="32"/>
                  <a:pt x="10" y="29"/>
                  <a:pt x="10" y="25"/>
                </a:cubicBezTo>
                <a:cubicBezTo>
                  <a:pt x="11" y="23"/>
                  <a:pt x="14" y="24"/>
                  <a:pt x="15" y="22"/>
                </a:cubicBezTo>
                <a:cubicBezTo>
                  <a:pt x="17" y="21"/>
                  <a:pt x="19" y="18"/>
                  <a:pt x="21" y="16"/>
                </a:cubicBezTo>
                <a:cubicBezTo>
                  <a:pt x="23" y="14"/>
                  <a:pt x="27" y="13"/>
                  <a:pt x="29" y="11"/>
                </a:cubicBezTo>
                <a:cubicBezTo>
                  <a:pt x="30" y="10"/>
                  <a:pt x="27" y="9"/>
                  <a:pt x="27" y="8"/>
                </a:cubicBezTo>
                <a:cubicBezTo>
                  <a:pt x="26" y="5"/>
                  <a:pt x="27" y="2"/>
                  <a:pt x="28" y="0"/>
                </a:cubicBezTo>
                <a:cubicBezTo>
                  <a:pt x="30" y="1"/>
                  <a:pt x="32" y="3"/>
                  <a:pt x="34" y="3"/>
                </a:cubicBezTo>
                <a:cubicBezTo>
                  <a:pt x="39" y="4"/>
                  <a:pt x="44" y="4"/>
                  <a:pt x="48" y="5"/>
                </a:cubicBezTo>
                <a:cubicBezTo>
                  <a:pt x="53" y="5"/>
                  <a:pt x="57" y="6"/>
                  <a:pt x="61" y="8"/>
                </a:cubicBezTo>
                <a:cubicBezTo>
                  <a:pt x="65" y="9"/>
                  <a:pt x="69" y="10"/>
                  <a:pt x="72" y="12"/>
                </a:cubicBezTo>
                <a:cubicBezTo>
                  <a:pt x="75" y="15"/>
                  <a:pt x="75" y="20"/>
                  <a:pt x="77" y="23"/>
                </a:cubicBezTo>
                <a:cubicBezTo>
                  <a:pt x="79" y="26"/>
                  <a:pt x="81" y="29"/>
                  <a:pt x="84" y="30"/>
                </a:cubicBezTo>
                <a:cubicBezTo>
                  <a:pt x="87" y="32"/>
                  <a:pt x="91" y="31"/>
                  <a:pt x="94" y="32"/>
                </a:cubicBezTo>
                <a:cubicBezTo>
                  <a:pt x="99" y="33"/>
                  <a:pt x="104" y="34"/>
                  <a:pt x="109" y="36"/>
                </a:cubicBezTo>
                <a:cubicBezTo>
                  <a:pt x="112" y="38"/>
                  <a:pt x="114" y="43"/>
                  <a:pt x="118" y="44"/>
                </a:cubicBezTo>
                <a:cubicBezTo>
                  <a:pt x="121" y="46"/>
                  <a:pt x="124" y="46"/>
                  <a:pt x="127" y="45"/>
                </a:cubicBezTo>
                <a:cubicBezTo>
                  <a:pt x="129" y="44"/>
                  <a:pt x="131" y="41"/>
                  <a:pt x="132" y="39"/>
                </a:cubicBezTo>
                <a:cubicBezTo>
                  <a:pt x="134" y="37"/>
                  <a:pt x="135" y="35"/>
                  <a:pt x="135" y="32"/>
                </a:cubicBezTo>
                <a:cubicBezTo>
                  <a:pt x="135" y="30"/>
                  <a:pt x="133" y="28"/>
                  <a:pt x="133" y="26"/>
                </a:cubicBezTo>
                <a:cubicBezTo>
                  <a:pt x="132" y="23"/>
                  <a:pt x="132" y="20"/>
                  <a:pt x="133" y="17"/>
                </a:cubicBezTo>
                <a:cubicBezTo>
                  <a:pt x="133" y="14"/>
                  <a:pt x="136" y="12"/>
                  <a:pt x="138" y="10"/>
                </a:cubicBezTo>
                <a:cubicBezTo>
                  <a:pt x="141" y="8"/>
                  <a:pt x="145" y="7"/>
                  <a:pt x="149" y="6"/>
                </a:cubicBezTo>
                <a:cubicBezTo>
                  <a:pt x="152" y="5"/>
                  <a:pt x="154" y="4"/>
                  <a:pt x="157" y="4"/>
                </a:cubicBezTo>
                <a:cubicBezTo>
                  <a:pt x="160" y="4"/>
                  <a:pt x="162" y="6"/>
                  <a:pt x="165" y="7"/>
                </a:cubicBezTo>
                <a:cubicBezTo>
                  <a:pt x="166" y="8"/>
                  <a:pt x="169" y="7"/>
                  <a:pt x="170" y="9"/>
                </a:cubicBezTo>
                <a:cubicBezTo>
                  <a:pt x="172" y="10"/>
                  <a:pt x="172" y="13"/>
                  <a:pt x="174" y="15"/>
                </a:cubicBezTo>
                <a:cubicBezTo>
                  <a:pt x="177" y="17"/>
                  <a:pt x="181" y="18"/>
                  <a:pt x="185" y="19"/>
                </a:cubicBezTo>
                <a:cubicBezTo>
                  <a:pt x="187" y="19"/>
                  <a:pt x="190" y="19"/>
                  <a:pt x="192" y="19"/>
                </a:cubicBezTo>
                <a:cubicBezTo>
                  <a:pt x="193" y="19"/>
                  <a:pt x="195" y="18"/>
                  <a:pt x="196" y="19"/>
                </a:cubicBezTo>
                <a:cubicBezTo>
                  <a:pt x="197" y="20"/>
                  <a:pt x="197" y="21"/>
                  <a:pt x="198" y="22"/>
                </a:cubicBezTo>
                <a:cubicBezTo>
                  <a:pt x="197" y="23"/>
                  <a:pt x="195" y="25"/>
                  <a:pt x="195" y="27"/>
                </a:cubicBezTo>
                <a:cubicBezTo>
                  <a:pt x="194" y="31"/>
                  <a:pt x="196" y="35"/>
                  <a:pt x="195" y="38"/>
                </a:cubicBezTo>
                <a:cubicBezTo>
                  <a:pt x="195" y="41"/>
                  <a:pt x="192" y="43"/>
                  <a:pt x="192" y="46"/>
                </a:cubicBezTo>
                <a:cubicBezTo>
                  <a:pt x="192" y="51"/>
                  <a:pt x="195" y="56"/>
                  <a:pt x="196" y="62"/>
                </a:cubicBezTo>
                <a:cubicBezTo>
                  <a:pt x="198" y="99"/>
                  <a:pt x="198" y="136"/>
                  <a:pt x="199" y="17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63" name="Google Shape;1863;p212"/>
          <p:cNvSpPr/>
          <p:nvPr/>
        </p:nvSpPr>
        <p:spPr>
          <a:xfrm>
            <a:off x="4293746" y="2489635"/>
            <a:ext cx="63667" cy="143962"/>
          </a:xfrm>
          <a:custGeom>
            <a:avLst/>
            <a:gdLst/>
            <a:ahLst/>
            <a:cxnLst/>
            <a:rect l="l" t="t" r="r" b="b"/>
            <a:pathLst>
              <a:path w="40" h="86" extrusionOk="0">
                <a:moveTo>
                  <a:pt x="25" y="81"/>
                </a:moveTo>
                <a:cubicBezTo>
                  <a:pt x="23" y="83"/>
                  <a:pt x="21" y="85"/>
                  <a:pt x="19" y="85"/>
                </a:cubicBezTo>
                <a:cubicBezTo>
                  <a:pt x="18" y="85"/>
                  <a:pt x="18" y="84"/>
                  <a:pt x="17" y="83"/>
                </a:cubicBezTo>
                <a:cubicBezTo>
                  <a:pt x="15" y="83"/>
                  <a:pt x="12" y="83"/>
                  <a:pt x="10" y="83"/>
                </a:cubicBezTo>
                <a:cubicBezTo>
                  <a:pt x="8" y="83"/>
                  <a:pt x="6" y="86"/>
                  <a:pt x="6" y="85"/>
                </a:cubicBezTo>
                <a:cubicBezTo>
                  <a:pt x="5" y="82"/>
                  <a:pt x="7" y="80"/>
                  <a:pt x="8" y="78"/>
                </a:cubicBezTo>
                <a:cubicBezTo>
                  <a:pt x="8" y="75"/>
                  <a:pt x="7" y="72"/>
                  <a:pt x="7" y="70"/>
                </a:cubicBezTo>
                <a:cubicBezTo>
                  <a:pt x="8" y="66"/>
                  <a:pt x="10" y="63"/>
                  <a:pt x="10" y="60"/>
                </a:cubicBezTo>
                <a:cubicBezTo>
                  <a:pt x="10" y="59"/>
                  <a:pt x="8" y="60"/>
                  <a:pt x="7" y="60"/>
                </a:cubicBezTo>
                <a:cubicBezTo>
                  <a:pt x="6" y="61"/>
                  <a:pt x="4" y="62"/>
                  <a:pt x="3" y="61"/>
                </a:cubicBezTo>
                <a:cubicBezTo>
                  <a:pt x="3" y="59"/>
                  <a:pt x="5" y="58"/>
                  <a:pt x="6" y="56"/>
                </a:cubicBezTo>
                <a:cubicBezTo>
                  <a:pt x="6" y="55"/>
                  <a:pt x="7" y="53"/>
                  <a:pt x="6" y="53"/>
                </a:cubicBezTo>
                <a:cubicBezTo>
                  <a:pt x="4" y="53"/>
                  <a:pt x="5" y="56"/>
                  <a:pt x="3" y="56"/>
                </a:cubicBezTo>
                <a:cubicBezTo>
                  <a:pt x="2" y="56"/>
                  <a:pt x="1" y="56"/>
                  <a:pt x="0" y="55"/>
                </a:cubicBezTo>
                <a:cubicBezTo>
                  <a:pt x="0" y="53"/>
                  <a:pt x="1" y="51"/>
                  <a:pt x="2" y="49"/>
                </a:cubicBezTo>
                <a:cubicBezTo>
                  <a:pt x="2" y="47"/>
                  <a:pt x="4" y="45"/>
                  <a:pt x="5" y="42"/>
                </a:cubicBezTo>
                <a:cubicBezTo>
                  <a:pt x="6" y="39"/>
                  <a:pt x="7" y="37"/>
                  <a:pt x="7" y="34"/>
                </a:cubicBezTo>
                <a:cubicBezTo>
                  <a:pt x="8" y="32"/>
                  <a:pt x="7" y="31"/>
                  <a:pt x="8" y="29"/>
                </a:cubicBezTo>
                <a:cubicBezTo>
                  <a:pt x="8" y="27"/>
                  <a:pt x="10" y="26"/>
                  <a:pt x="10" y="24"/>
                </a:cubicBezTo>
                <a:cubicBezTo>
                  <a:pt x="10" y="21"/>
                  <a:pt x="10" y="18"/>
                  <a:pt x="10" y="16"/>
                </a:cubicBezTo>
                <a:cubicBezTo>
                  <a:pt x="9" y="14"/>
                  <a:pt x="9" y="12"/>
                  <a:pt x="8" y="10"/>
                </a:cubicBezTo>
                <a:cubicBezTo>
                  <a:pt x="8" y="8"/>
                  <a:pt x="8" y="6"/>
                  <a:pt x="7" y="4"/>
                </a:cubicBezTo>
                <a:cubicBezTo>
                  <a:pt x="10" y="3"/>
                  <a:pt x="12" y="1"/>
                  <a:pt x="15" y="0"/>
                </a:cubicBezTo>
                <a:cubicBezTo>
                  <a:pt x="16" y="0"/>
                  <a:pt x="18" y="1"/>
                  <a:pt x="18" y="2"/>
                </a:cubicBezTo>
                <a:cubicBezTo>
                  <a:pt x="18" y="4"/>
                  <a:pt x="14" y="5"/>
                  <a:pt x="16" y="6"/>
                </a:cubicBezTo>
                <a:cubicBezTo>
                  <a:pt x="17" y="7"/>
                  <a:pt x="20" y="5"/>
                  <a:pt x="22" y="5"/>
                </a:cubicBezTo>
                <a:cubicBezTo>
                  <a:pt x="23" y="5"/>
                  <a:pt x="25" y="6"/>
                  <a:pt x="26" y="6"/>
                </a:cubicBezTo>
                <a:cubicBezTo>
                  <a:pt x="27" y="5"/>
                  <a:pt x="28" y="3"/>
                  <a:pt x="29" y="3"/>
                </a:cubicBezTo>
                <a:cubicBezTo>
                  <a:pt x="31" y="3"/>
                  <a:pt x="34" y="2"/>
                  <a:pt x="36" y="3"/>
                </a:cubicBezTo>
                <a:cubicBezTo>
                  <a:pt x="37" y="4"/>
                  <a:pt x="35" y="6"/>
                  <a:pt x="35" y="8"/>
                </a:cubicBezTo>
                <a:cubicBezTo>
                  <a:pt x="36" y="9"/>
                  <a:pt x="40" y="8"/>
                  <a:pt x="40" y="9"/>
                </a:cubicBezTo>
                <a:cubicBezTo>
                  <a:pt x="40" y="12"/>
                  <a:pt x="37" y="13"/>
                  <a:pt x="36" y="15"/>
                </a:cubicBezTo>
                <a:cubicBezTo>
                  <a:pt x="34" y="17"/>
                  <a:pt x="32" y="17"/>
                  <a:pt x="31" y="19"/>
                </a:cubicBezTo>
                <a:cubicBezTo>
                  <a:pt x="30" y="23"/>
                  <a:pt x="33" y="26"/>
                  <a:pt x="32" y="30"/>
                </a:cubicBezTo>
                <a:cubicBezTo>
                  <a:pt x="32" y="31"/>
                  <a:pt x="30" y="32"/>
                  <a:pt x="30" y="33"/>
                </a:cubicBezTo>
                <a:cubicBezTo>
                  <a:pt x="29" y="34"/>
                  <a:pt x="31" y="35"/>
                  <a:pt x="31" y="36"/>
                </a:cubicBezTo>
                <a:cubicBezTo>
                  <a:pt x="31" y="38"/>
                  <a:pt x="31" y="40"/>
                  <a:pt x="30" y="41"/>
                </a:cubicBezTo>
                <a:cubicBezTo>
                  <a:pt x="28" y="42"/>
                  <a:pt x="25" y="41"/>
                  <a:pt x="25" y="43"/>
                </a:cubicBezTo>
                <a:cubicBezTo>
                  <a:pt x="24" y="45"/>
                  <a:pt x="26" y="47"/>
                  <a:pt x="27" y="49"/>
                </a:cubicBezTo>
                <a:cubicBezTo>
                  <a:pt x="28" y="50"/>
                  <a:pt x="30" y="50"/>
                  <a:pt x="30" y="51"/>
                </a:cubicBezTo>
                <a:cubicBezTo>
                  <a:pt x="31" y="52"/>
                  <a:pt x="31" y="53"/>
                  <a:pt x="30" y="54"/>
                </a:cubicBezTo>
                <a:cubicBezTo>
                  <a:pt x="29" y="56"/>
                  <a:pt x="27" y="57"/>
                  <a:pt x="26" y="58"/>
                </a:cubicBezTo>
                <a:cubicBezTo>
                  <a:pt x="26" y="59"/>
                  <a:pt x="26" y="61"/>
                  <a:pt x="26" y="62"/>
                </a:cubicBezTo>
                <a:cubicBezTo>
                  <a:pt x="27" y="64"/>
                  <a:pt x="30" y="65"/>
                  <a:pt x="30" y="67"/>
                </a:cubicBezTo>
                <a:cubicBezTo>
                  <a:pt x="30" y="69"/>
                  <a:pt x="27" y="69"/>
                  <a:pt x="26" y="71"/>
                </a:cubicBezTo>
                <a:cubicBezTo>
                  <a:pt x="25" y="72"/>
                  <a:pt x="23" y="74"/>
                  <a:pt x="23" y="75"/>
                </a:cubicBezTo>
                <a:cubicBezTo>
                  <a:pt x="23" y="78"/>
                  <a:pt x="24" y="79"/>
                  <a:pt x="25" y="8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64" name="Google Shape;1864;p212"/>
          <p:cNvSpPr/>
          <p:nvPr/>
        </p:nvSpPr>
        <p:spPr>
          <a:xfrm>
            <a:off x="4383940" y="2229665"/>
            <a:ext cx="249359" cy="251583"/>
          </a:xfrm>
          <a:custGeom>
            <a:avLst/>
            <a:gdLst/>
            <a:ahLst/>
            <a:cxnLst/>
            <a:rect l="l" t="t" r="r" b="b"/>
            <a:pathLst>
              <a:path w="156" h="150" extrusionOk="0">
                <a:moveTo>
                  <a:pt x="147" y="129"/>
                </a:moveTo>
                <a:cubicBezTo>
                  <a:pt x="147" y="128"/>
                  <a:pt x="146" y="127"/>
                  <a:pt x="146" y="126"/>
                </a:cubicBezTo>
                <a:cubicBezTo>
                  <a:pt x="147" y="125"/>
                  <a:pt x="149" y="126"/>
                  <a:pt x="150" y="125"/>
                </a:cubicBezTo>
                <a:cubicBezTo>
                  <a:pt x="151" y="124"/>
                  <a:pt x="151" y="123"/>
                  <a:pt x="151" y="122"/>
                </a:cubicBezTo>
                <a:cubicBezTo>
                  <a:pt x="150" y="121"/>
                  <a:pt x="148" y="122"/>
                  <a:pt x="147" y="122"/>
                </a:cubicBezTo>
                <a:cubicBezTo>
                  <a:pt x="145" y="121"/>
                  <a:pt x="143" y="120"/>
                  <a:pt x="142" y="118"/>
                </a:cubicBezTo>
                <a:cubicBezTo>
                  <a:pt x="141" y="117"/>
                  <a:pt x="142" y="115"/>
                  <a:pt x="142" y="113"/>
                </a:cubicBezTo>
                <a:cubicBezTo>
                  <a:pt x="142" y="112"/>
                  <a:pt x="143" y="111"/>
                  <a:pt x="142" y="109"/>
                </a:cubicBezTo>
                <a:cubicBezTo>
                  <a:pt x="142" y="108"/>
                  <a:pt x="139" y="108"/>
                  <a:pt x="139" y="107"/>
                </a:cubicBezTo>
                <a:cubicBezTo>
                  <a:pt x="139" y="106"/>
                  <a:pt x="140" y="105"/>
                  <a:pt x="140" y="104"/>
                </a:cubicBezTo>
                <a:cubicBezTo>
                  <a:pt x="141" y="103"/>
                  <a:pt x="143" y="103"/>
                  <a:pt x="144" y="102"/>
                </a:cubicBezTo>
                <a:cubicBezTo>
                  <a:pt x="144" y="101"/>
                  <a:pt x="143" y="99"/>
                  <a:pt x="143" y="98"/>
                </a:cubicBezTo>
                <a:cubicBezTo>
                  <a:pt x="142" y="97"/>
                  <a:pt x="140" y="96"/>
                  <a:pt x="139" y="94"/>
                </a:cubicBezTo>
                <a:cubicBezTo>
                  <a:pt x="139" y="94"/>
                  <a:pt x="139" y="93"/>
                  <a:pt x="140" y="92"/>
                </a:cubicBezTo>
                <a:cubicBezTo>
                  <a:pt x="140" y="92"/>
                  <a:pt x="142" y="92"/>
                  <a:pt x="143" y="91"/>
                </a:cubicBezTo>
                <a:cubicBezTo>
                  <a:pt x="142" y="90"/>
                  <a:pt x="141" y="89"/>
                  <a:pt x="140" y="88"/>
                </a:cubicBezTo>
                <a:cubicBezTo>
                  <a:pt x="140" y="87"/>
                  <a:pt x="140" y="85"/>
                  <a:pt x="140" y="84"/>
                </a:cubicBezTo>
                <a:cubicBezTo>
                  <a:pt x="139" y="84"/>
                  <a:pt x="139" y="83"/>
                  <a:pt x="138" y="83"/>
                </a:cubicBezTo>
                <a:cubicBezTo>
                  <a:pt x="137" y="83"/>
                  <a:pt x="136" y="83"/>
                  <a:pt x="135" y="83"/>
                </a:cubicBezTo>
                <a:cubicBezTo>
                  <a:pt x="134" y="84"/>
                  <a:pt x="133" y="87"/>
                  <a:pt x="131" y="87"/>
                </a:cubicBezTo>
                <a:cubicBezTo>
                  <a:pt x="130" y="86"/>
                  <a:pt x="131" y="84"/>
                  <a:pt x="132" y="82"/>
                </a:cubicBezTo>
                <a:cubicBezTo>
                  <a:pt x="132" y="81"/>
                  <a:pt x="132" y="79"/>
                  <a:pt x="133" y="78"/>
                </a:cubicBezTo>
                <a:cubicBezTo>
                  <a:pt x="133" y="77"/>
                  <a:pt x="134" y="75"/>
                  <a:pt x="135" y="74"/>
                </a:cubicBezTo>
                <a:cubicBezTo>
                  <a:pt x="135" y="73"/>
                  <a:pt x="137" y="72"/>
                  <a:pt x="138" y="71"/>
                </a:cubicBezTo>
                <a:cubicBezTo>
                  <a:pt x="139" y="70"/>
                  <a:pt x="141" y="68"/>
                  <a:pt x="142" y="67"/>
                </a:cubicBezTo>
                <a:cubicBezTo>
                  <a:pt x="142" y="66"/>
                  <a:pt x="140" y="66"/>
                  <a:pt x="140" y="65"/>
                </a:cubicBezTo>
                <a:cubicBezTo>
                  <a:pt x="140" y="65"/>
                  <a:pt x="141" y="64"/>
                  <a:pt x="142" y="64"/>
                </a:cubicBezTo>
                <a:cubicBezTo>
                  <a:pt x="143" y="63"/>
                  <a:pt x="144" y="65"/>
                  <a:pt x="146" y="65"/>
                </a:cubicBezTo>
                <a:cubicBezTo>
                  <a:pt x="147" y="65"/>
                  <a:pt x="148" y="64"/>
                  <a:pt x="149" y="63"/>
                </a:cubicBezTo>
                <a:cubicBezTo>
                  <a:pt x="149" y="61"/>
                  <a:pt x="149" y="59"/>
                  <a:pt x="149" y="57"/>
                </a:cubicBezTo>
                <a:cubicBezTo>
                  <a:pt x="149" y="55"/>
                  <a:pt x="149" y="53"/>
                  <a:pt x="149" y="52"/>
                </a:cubicBezTo>
                <a:cubicBezTo>
                  <a:pt x="149" y="50"/>
                  <a:pt x="150" y="48"/>
                  <a:pt x="151" y="46"/>
                </a:cubicBezTo>
                <a:cubicBezTo>
                  <a:pt x="152" y="44"/>
                  <a:pt x="152" y="42"/>
                  <a:pt x="153" y="40"/>
                </a:cubicBezTo>
                <a:cubicBezTo>
                  <a:pt x="154" y="39"/>
                  <a:pt x="156" y="39"/>
                  <a:pt x="156" y="37"/>
                </a:cubicBezTo>
                <a:cubicBezTo>
                  <a:pt x="155" y="36"/>
                  <a:pt x="152" y="36"/>
                  <a:pt x="150" y="36"/>
                </a:cubicBezTo>
                <a:cubicBezTo>
                  <a:pt x="149" y="35"/>
                  <a:pt x="148" y="34"/>
                  <a:pt x="146" y="33"/>
                </a:cubicBezTo>
                <a:cubicBezTo>
                  <a:pt x="145" y="33"/>
                  <a:pt x="144" y="34"/>
                  <a:pt x="143" y="34"/>
                </a:cubicBezTo>
                <a:cubicBezTo>
                  <a:pt x="141" y="33"/>
                  <a:pt x="140" y="33"/>
                  <a:pt x="139" y="32"/>
                </a:cubicBezTo>
                <a:cubicBezTo>
                  <a:pt x="138" y="31"/>
                  <a:pt x="137" y="30"/>
                  <a:pt x="136" y="29"/>
                </a:cubicBezTo>
                <a:cubicBezTo>
                  <a:pt x="135" y="29"/>
                  <a:pt x="135" y="28"/>
                  <a:pt x="134" y="28"/>
                </a:cubicBezTo>
                <a:cubicBezTo>
                  <a:pt x="133" y="28"/>
                  <a:pt x="132" y="28"/>
                  <a:pt x="131" y="28"/>
                </a:cubicBezTo>
                <a:cubicBezTo>
                  <a:pt x="130" y="28"/>
                  <a:pt x="129" y="27"/>
                  <a:pt x="128" y="27"/>
                </a:cubicBezTo>
                <a:cubicBezTo>
                  <a:pt x="127" y="27"/>
                  <a:pt x="126" y="27"/>
                  <a:pt x="125" y="27"/>
                </a:cubicBezTo>
                <a:cubicBezTo>
                  <a:pt x="124" y="26"/>
                  <a:pt x="122" y="26"/>
                  <a:pt x="121" y="25"/>
                </a:cubicBezTo>
                <a:cubicBezTo>
                  <a:pt x="120" y="24"/>
                  <a:pt x="118" y="23"/>
                  <a:pt x="117" y="22"/>
                </a:cubicBezTo>
                <a:cubicBezTo>
                  <a:pt x="116" y="21"/>
                  <a:pt x="116" y="19"/>
                  <a:pt x="115" y="19"/>
                </a:cubicBezTo>
                <a:cubicBezTo>
                  <a:pt x="114" y="18"/>
                  <a:pt x="113" y="19"/>
                  <a:pt x="113" y="19"/>
                </a:cubicBezTo>
                <a:cubicBezTo>
                  <a:pt x="111" y="19"/>
                  <a:pt x="110" y="20"/>
                  <a:pt x="109" y="19"/>
                </a:cubicBezTo>
                <a:cubicBezTo>
                  <a:pt x="108" y="19"/>
                  <a:pt x="109" y="17"/>
                  <a:pt x="108" y="16"/>
                </a:cubicBezTo>
                <a:cubicBezTo>
                  <a:pt x="108" y="15"/>
                  <a:pt x="108" y="13"/>
                  <a:pt x="106" y="13"/>
                </a:cubicBezTo>
                <a:cubicBezTo>
                  <a:pt x="105" y="12"/>
                  <a:pt x="104" y="13"/>
                  <a:pt x="102" y="13"/>
                </a:cubicBezTo>
                <a:cubicBezTo>
                  <a:pt x="102" y="12"/>
                  <a:pt x="101" y="11"/>
                  <a:pt x="101" y="11"/>
                </a:cubicBezTo>
                <a:cubicBezTo>
                  <a:pt x="100" y="10"/>
                  <a:pt x="98" y="11"/>
                  <a:pt x="97" y="10"/>
                </a:cubicBezTo>
                <a:cubicBezTo>
                  <a:pt x="96" y="9"/>
                  <a:pt x="96" y="7"/>
                  <a:pt x="95" y="7"/>
                </a:cubicBezTo>
                <a:cubicBezTo>
                  <a:pt x="94" y="6"/>
                  <a:pt x="93" y="6"/>
                  <a:pt x="92" y="6"/>
                </a:cubicBezTo>
                <a:cubicBezTo>
                  <a:pt x="91" y="6"/>
                  <a:pt x="90" y="6"/>
                  <a:pt x="90" y="5"/>
                </a:cubicBezTo>
                <a:cubicBezTo>
                  <a:pt x="89" y="4"/>
                  <a:pt x="88" y="2"/>
                  <a:pt x="88" y="1"/>
                </a:cubicBezTo>
                <a:cubicBezTo>
                  <a:pt x="84" y="2"/>
                  <a:pt x="79" y="0"/>
                  <a:pt x="77" y="3"/>
                </a:cubicBezTo>
                <a:cubicBezTo>
                  <a:pt x="75" y="7"/>
                  <a:pt x="76" y="12"/>
                  <a:pt x="76" y="16"/>
                </a:cubicBezTo>
                <a:cubicBezTo>
                  <a:pt x="76" y="17"/>
                  <a:pt x="78" y="18"/>
                  <a:pt x="78" y="18"/>
                </a:cubicBezTo>
                <a:cubicBezTo>
                  <a:pt x="76" y="19"/>
                  <a:pt x="75" y="18"/>
                  <a:pt x="73" y="18"/>
                </a:cubicBezTo>
                <a:cubicBezTo>
                  <a:pt x="71" y="19"/>
                  <a:pt x="69" y="20"/>
                  <a:pt x="67" y="21"/>
                </a:cubicBezTo>
                <a:cubicBezTo>
                  <a:pt x="64" y="23"/>
                  <a:pt x="61" y="23"/>
                  <a:pt x="59" y="25"/>
                </a:cubicBezTo>
                <a:cubicBezTo>
                  <a:pt x="58" y="26"/>
                  <a:pt x="58" y="27"/>
                  <a:pt x="59" y="28"/>
                </a:cubicBezTo>
                <a:cubicBezTo>
                  <a:pt x="60" y="29"/>
                  <a:pt x="63" y="28"/>
                  <a:pt x="63" y="29"/>
                </a:cubicBezTo>
                <a:cubicBezTo>
                  <a:pt x="63" y="31"/>
                  <a:pt x="60" y="30"/>
                  <a:pt x="59" y="31"/>
                </a:cubicBezTo>
                <a:cubicBezTo>
                  <a:pt x="56" y="31"/>
                  <a:pt x="54" y="31"/>
                  <a:pt x="51" y="30"/>
                </a:cubicBezTo>
                <a:cubicBezTo>
                  <a:pt x="49" y="30"/>
                  <a:pt x="47" y="29"/>
                  <a:pt x="46" y="30"/>
                </a:cubicBezTo>
                <a:cubicBezTo>
                  <a:pt x="45" y="30"/>
                  <a:pt x="44" y="31"/>
                  <a:pt x="44" y="31"/>
                </a:cubicBezTo>
                <a:cubicBezTo>
                  <a:pt x="43" y="31"/>
                  <a:pt x="43" y="29"/>
                  <a:pt x="43" y="28"/>
                </a:cubicBezTo>
                <a:cubicBezTo>
                  <a:pt x="43" y="27"/>
                  <a:pt x="44" y="26"/>
                  <a:pt x="43" y="25"/>
                </a:cubicBezTo>
                <a:cubicBezTo>
                  <a:pt x="42" y="24"/>
                  <a:pt x="40" y="25"/>
                  <a:pt x="39" y="25"/>
                </a:cubicBezTo>
                <a:cubicBezTo>
                  <a:pt x="38" y="25"/>
                  <a:pt x="36" y="23"/>
                  <a:pt x="36" y="24"/>
                </a:cubicBezTo>
                <a:cubicBezTo>
                  <a:pt x="35" y="25"/>
                  <a:pt x="36" y="28"/>
                  <a:pt x="36" y="29"/>
                </a:cubicBezTo>
                <a:cubicBezTo>
                  <a:pt x="36" y="31"/>
                  <a:pt x="38" y="33"/>
                  <a:pt x="38" y="35"/>
                </a:cubicBezTo>
                <a:cubicBezTo>
                  <a:pt x="39" y="37"/>
                  <a:pt x="39" y="40"/>
                  <a:pt x="40" y="42"/>
                </a:cubicBezTo>
                <a:cubicBezTo>
                  <a:pt x="40" y="42"/>
                  <a:pt x="41" y="43"/>
                  <a:pt x="40" y="44"/>
                </a:cubicBezTo>
                <a:cubicBezTo>
                  <a:pt x="39" y="45"/>
                  <a:pt x="37" y="44"/>
                  <a:pt x="36" y="44"/>
                </a:cubicBezTo>
                <a:cubicBezTo>
                  <a:pt x="34" y="44"/>
                  <a:pt x="32" y="43"/>
                  <a:pt x="30" y="43"/>
                </a:cubicBezTo>
                <a:cubicBezTo>
                  <a:pt x="29" y="43"/>
                  <a:pt x="28" y="46"/>
                  <a:pt x="27" y="46"/>
                </a:cubicBezTo>
                <a:cubicBezTo>
                  <a:pt x="25" y="46"/>
                  <a:pt x="24" y="43"/>
                  <a:pt x="23" y="42"/>
                </a:cubicBezTo>
                <a:cubicBezTo>
                  <a:pt x="22" y="41"/>
                  <a:pt x="22" y="40"/>
                  <a:pt x="21" y="40"/>
                </a:cubicBezTo>
                <a:cubicBezTo>
                  <a:pt x="19" y="40"/>
                  <a:pt x="17" y="40"/>
                  <a:pt x="15" y="40"/>
                </a:cubicBezTo>
                <a:cubicBezTo>
                  <a:pt x="15" y="41"/>
                  <a:pt x="15" y="43"/>
                  <a:pt x="14" y="43"/>
                </a:cubicBezTo>
                <a:cubicBezTo>
                  <a:pt x="14" y="44"/>
                  <a:pt x="13" y="43"/>
                  <a:pt x="12" y="43"/>
                </a:cubicBezTo>
                <a:cubicBezTo>
                  <a:pt x="10" y="43"/>
                  <a:pt x="9" y="43"/>
                  <a:pt x="8" y="43"/>
                </a:cubicBezTo>
                <a:cubicBezTo>
                  <a:pt x="6" y="43"/>
                  <a:pt x="4" y="44"/>
                  <a:pt x="2" y="45"/>
                </a:cubicBezTo>
                <a:cubicBezTo>
                  <a:pt x="1" y="46"/>
                  <a:pt x="0" y="47"/>
                  <a:pt x="0" y="49"/>
                </a:cubicBezTo>
                <a:cubicBezTo>
                  <a:pt x="1" y="50"/>
                  <a:pt x="3" y="50"/>
                  <a:pt x="4" y="51"/>
                </a:cubicBezTo>
                <a:cubicBezTo>
                  <a:pt x="5" y="51"/>
                  <a:pt x="7" y="52"/>
                  <a:pt x="7" y="53"/>
                </a:cubicBezTo>
                <a:cubicBezTo>
                  <a:pt x="5" y="54"/>
                  <a:pt x="2" y="52"/>
                  <a:pt x="1" y="54"/>
                </a:cubicBezTo>
                <a:cubicBezTo>
                  <a:pt x="0" y="55"/>
                  <a:pt x="3" y="55"/>
                  <a:pt x="4" y="56"/>
                </a:cubicBezTo>
                <a:cubicBezTo>
                  <a:pt x="5" y="57"/>
                  <a:pt x="4" y="59"/>
                  <a:pt x="6" y="59"/>
                </a:cubicBezTo>
                <a:cubicBezTo>
                  <a:pt x="7" y="60"/>
                  <a:pt x="9" y="57"/>
                  <a:pt x="10" y="57"/>
                </a:cubicBezTo>
                <a:cubicBezTo>
                  <a:pt x="13" y="57"/>
                  <a:pt x="16" y="59"/>
                  <a:pt x="18" y="60"/>
                </a:cubicBezTo>
                <a:cubicBezTo>
                  <a:pt x="19" y="61"/>
                  <a:pt x="20" y="63"/>
                  <a:pt x="21" y="63"/>
                </a:cubicBezTo>
                <a:cubicBezTo>
                  <a:pt x="22" y="64"/>
                  <a:pt x="24" y="62"/>
                  <a:pt x="25" y="62"/>
                </a:cubicBezTo>
                <a:cubicBezTo>
                  <a:pt x="26" y="62"/>
                  <a:pt x="25" y="64"/>
                  <a:pt x="25" y="64"/>
                </a:cubicBezTo>
                <a:cubicBezTo>
                  <a:pt x="26" y="64"/>
                  <a:pt x="27" y="63"/>
                  <a:pt x="28" y="64"/>
                </a:cubicBezTo>
                <a:cubicBezTo>
                  <a:pt x="28" y="65"/>
                  <a:pt x="27" y="67"/>
                  <a:pt x="28" y="67"/>
                </a:cubicBezTo>
                <a:cubicBezTo>
                  <a:pt x="28" y="68"/>
                  <a:pt x="30" y="67"/>
                  <a:pt x="31" y="67"/>
                </a:cubicBezTo>
                <a:cubicBezTo>
                  <a:pt x="32" y="67"/>
                  <a:pt x="34" y="66"/>
                  <a:pt x="34" y="67"/>
                </a:cubicBezTo>
                <a:cubicBezTo>
                  <a:pt x="34" y="69"/>
                  <a:pt x="31" y="69"/>
                  <a:pt x="31" y="70"/>
                </a:cubicBezTo>
                <a:cubicBezTo>
                  <a:pt x="31" y="71"/>
                  <a:pt x="33" y="71"/>
                  <a:pt x="34" y="72"/>
                </a:cubicBezTo>
                <a:cubicBezTo>
                  <a:pt x="34" y="73"/>
                  <a:pt x="32" y="74"/>
                  <a:pt x="32" y="75"/>
                </a:cubicBezTo>
                <a:cubicBezTo>
                  <a:pt x="33" y="77"/>
                  <a:pt x="35" y="77"/>
                  <a:pt x="35" y="78"/>
                </a:cubicBezTo>
                <a:cubicBezTo>
                  <a:pt x="36" y="79"/>
                  <a:pt x="36" y="81"/>
                  <a:pt x="37" y="82"/>
                </a:cubicBezTo>
                <a:cubicBezTo>
                  <a:pt x="38" y="83"/>
                  <a:pt x="40" y="84"/>
                  <a:pt x="41" y="84"/>
                </a:cubicBezTo>
                <a:cubicBezTo>
                  <a:pt x="43" y="85"/>
                  <a:pt x="44" y="83"/>
                  <a:pt x="45" y="84"/>
                </a:cubicBezTo>
                <a:cubicBezTo>
                  <a:pt x="46" y="85"/>
                  <a:pt x="44" y="86"/>
                  <a:pt x="44" y="87"/>
                </a:cubicBezTo>
                <a:cubicBezTo>
                  <a:pt x="44" y="88"/>
                  <a:pt x="45" y="89"/>
                  <a:pt x="45" y="89"/>
                </a:cubicBezTo>
                <a:cubicBezTo>
                  <a:pt x="45" y="91"/>
                  <a:pt x="45" y="92"/>
                  <a:pt x="44" y="93"/>
                </a:cubicBezTo>
                <a:cubicBezTo>
                  <a:pt x="44" y="94"/>
                  <a:pt x="43" y="94"/>
                  <a:pt x="44" y="95"/>
                </a:cubicBezTo>
                <a:cubicBezTo>
                  <a:pt x="45" y="96"/>
                  <a:pt x="47" y="96"/>
                  <a:pt x="48" y="97"/>
                </a:cubicBezTo>
                <a:cubicBezTo>
                  <a:pt x="49" y="99"/>
                  <a:pt x="51" y="102"/>
                  <a:pt x="49" y="103"/>
                </a:cubicBezTo>
                <a:cubicBezTo>
                  <a:pt x="48" y="103"/>
                  <a:pt x="47" y="100"/>
                  <a:pt x="46" y="99"/>
                </a:cubicBezTo>
                <a:cubicBezTo>
                  <a:pt x="46" y="98"/>
                  <a:pt x="45" y="97"/>
                  <a:pt x="44" y="98"/>
                </a:cubicBezTo>
                <a:cubicBezTo>
                  <a:pt x="43" y="100"/>
                  <a:pt x="43" y="103"/>
                  <a:pt x="43" y="105"/>
                </a:cubicBezTo>
                <a:cubicBezTo>
                  <a:pt x="43" y="107"/>
                  <a:pt x="42" y="110"/>
                  <a:pt x="42" y="112"/>
                </a:cubicBezTo>
                <a:cubicBezTo>
                  <a:pt x="43" y="113"/>
                  <a:pt x="45" y="110"/>
                  <a:pt x="46" y="111"/>
                </a:cubicBezTo>
                <a:cubicBezTo>
                  <a:pt x="46" y="112"/>
                  <a:pt x="44" y="113"/>
                  <a:pt x="43" y="114"/>
                </a:cubicBezTo>
                <a:cubicBezTo>
                  <a:pt x="43" y="117"/>
                  <a:pt x="42" y="119"/>
                  <a:pt x="42" y="121"/>
                </a:cubicBezTo>
                <a:cubicBezTo>
                  <a:pt x="42" y="123"/>
                  <a:pt x="42" y="126"/>
                  <a:pt x="42" y="128"/>
                </a:cubicBezTo>
                <a:cubicBezTo>
                  <a:pt x="41" y="129"/>
                  <a:pt x="40" y="130"/>
                  <a:pt x="39" y="132"/>
                </a:cubicBezTo>
                <a:cubicBezTo>
                  <a:pt x="38" y="133"/>
                  <a:pt x="37" y="134"/>
                  <a:pt x="36" y="135"/>
                </a:cubicBezTo>
                <a:cubicBezTo>
                  <a:pt x="38" y="135"/>
                  <a:pt x="40" y="135"/>
                  <a:pt x="41" y="136"/>
                </a:cubicBezTo>
                <a:cubicBezTo>
                  <a:pt x="43" y="137"/>
                  <a:pt x="42" y="139"/>
                  <a:pt x="44" y="140"/>
                </a:cubicBezTo>
                <a:cubicBezTo>
                  <a:pt x="45" y="141"/>
                  <a:pt x="47" y="141"/>
                  <a:pt x="49" y="141"/>
                </a:cubicBezTo>
                <a:cubicBezTo>
                  <a:pt x="51" y="142"/>
                  <a:pt x="53" y="143"/>
                  <a:pt x="55" y="144"/>
                </a:cubicBezTo>
                <a:cubicBezTo>
                  <a:pt x="57" y="144"/>
                  <a:pt x="59" y="144"/>
                  <a:pt x="61" y="145"/>
                </a:cubicBezTo>
                <a:cubicBezTo>
                  <a:pt x="63" y="145"/>
                  <a:pt x="65" y="145"/>
                  <a:pt x="66" y="144"/>
                </a:cubicBezTo>
                <a:cubicBezTo>
                  <a:pt x="67" y="144"/>
                  <a:pt x="67" y="142"/>
                  <a:pt x="67" y="142"/>
                </a:cubicBezTo>
                <a:cubicBezTo>
                  <a:pt x="70" y="143"/>
                  <a:pt x="73" y="145"/>
                  <a:pt x="75" y="146"/>
                </a:cubicBezTo>
                <a:cubicBezTo>
                  <a:pt x="77" y="147"/>
                  <a:pt x="78" y="148"/>
                  <a:pt x="80" y="149"/>
                </a:cubicBezTo>
                <a:cubicBezTo>
                  <a:pt x="82" y="149"/>
                  <a:pt x="83" y="149"/>
                  <a:pt x="85" y="149"/>
                </a:cubicBezTo>
                <a:cubicBezTo>
                  <a:pt x="87" y="150"/>
                  <a:pt x="90" y="150"/>
                  <a:pt x="92" y="150"/>
                </a:cubicBezTo>
                <a:cubicBezTo>
                  <a:pt x="93" y="150"/>
                  <a:pt x="94" y="149"/>
                  <a:pt x="95" y="149"/>
                </a:cubicBezTo>
                <a:cubicBezTo>
                  <a:pt x="95" y="146"/>
                  <a:pt x="94" y="144"/>
                  <a:pt x="94" y="142"/>
                </a:cubicBezTo>
                <a:cubicBezTo>
                  <a:pt x="95" y="140"/>
                  <a:pt x="96" y="139"/>
                  <a:pt x="98" y="137"/>
                </a:cubicBezTo>
                <a:cubicBezTo>
                  <a:pt x="100" y="135"/>
                  <a:pt x="103" y="133"/>
                  <a:pt x="106" y="132"/>
                </a:cubicBezTo>
                <a:cubicBezTo>
                  <a:pt x="107" y="132"/>
                  <a:pt x="108" y="133"/>
                  <a:pt x="109" y="133"/>
                </a:cubicBezTo>
                <a:cubicBezTo>
                  <a:pt x="110" y="133"/>
                  <a:pt x="112" y="132"/>
                  <a:pt x="113" y="132"/>
                </a:cubicBezTo>
                <a:cubicBezTo>
                  <a:pt x="114" y="132"/>
                  <a:pt x="115" y="135"/>
                  <a:pt x="116" y="135"/>
                </a:cubicBezTo>
                <a:cubicBezTo>
                  <a:pt x="117" y="135"/>
                  <a:pt x="117" y="131"/>
                  <a:pt x="119" y="131"/>
                </a:cubicBezTo>
                <a:cubicBezTo>
                  <a:pt x="121" y="131"/>
                  <a:pt x="122" y="133"/>
                  <a:pt x="123" y="135"/>
                </a:cubicBezTo>
                <a:cubicBezTo>
                  <a:pt x="125" y="136"/>
                  <a:pt x="125" y="138"/>
                  <a:pt x="127" y="139"/>
                </a:cubicBezTo>
                <a:cubicBezTo>
                  <a:pt x="129" y="140"/>
                  <a:pt x="130" y="139"/>
                  <a:pt x="132" y="139"/>
                </a:cubicBezTo>
                <a:cubicBezTo>
                  <a:pt x="134" y="139"/>
                  <a:pt x="136" y="139"/>
                  <a:pt x="138" y="138"/>
                </a:cubicBezTo>
                <a:cubicBezTo>
                  <a:pt x="139" y="138"/>
                  <a:pt x="137" y="136"/>
                  <a:pt x="138" y="135"/>
                </a:cubicBezTo>
                <a:cubicBezTo>
                  <a:pt x="139" y="134"/>
                  <a:pt x="140" y="134"/>
                  <a:pt x="142" y="133"/>
                </a:cubicBezTo>
                <a:cubicBezTo>
                  <a:pt x="143" y="132"/>
                  <a:pt x="145" y="130"/>
                  <a:pt x="147" y="129"/>
                </a:cubicBezTo>
                <a:close/>
              </a:path>
            </a:pathLst>
          </a:custGeom>
          <a:solidFill>
            <a:srgbClr val="0098DB"/>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65" name="Google Shape;1865;p212"/>
          <p:cNvSpPr/>
          <p:nvPr/>
        </p:nvSpPr>
        <p:spPr>
          <a:xfrm>
            <a:off x="4585550" y="2256220"/>
            <a:ext cx="14590" cy="19569"/>
          </a:xfrm>
          <a:custGeom>
            <a:avLst/>
            <a:gdLst/>
            <a:ahLst/>
            <a:cxnLst/>
            <a:rect l="l" t="t" r="r" b="b"/>
            <a:pathLst>
              <a:path w="9" h="12" extrusionOk="0">
                <a:moveTo>
                  <a:pt x="8" y="12"/>
                </a:moveTo>
                <a:cubicBezTo>
                  <a:pt x="8" y="10"/>
                  <a:pt x="9" y="9"/>
                  <a:pt x="9" y="8"/>
                </a:cubicBezTo>
                <a:cubicBezTo>
                  <a:pt x="9" y="7"/>
                  <a:pt x="9" y="6"/>
                  <a:pt x="8" y="6"/>
                </a:cubicBezTo>
                <a:cubicBezTo>
                  <a:pt x="7" y="5"/>
                  <a:pt x="6" y="4"/>
                  <a:pt x="5" y="3"/>
                </a:cubicBezTo>
                <a:cubicBezTo>
                  <a:pt x="5" y="2"/>
                  <a:pt x="4" y="1"/>
                  <a:pt x="4" y="0"/>
                </a:cubicBezTo>
                <a:cubicBezTo>
                  <a:pt x="3" y="0"/>
                  <a:pt x="2" y="0"/>
                  <a:pt x="2" y="1"/>
                </a:cubicBezTo>
                <a:cubicBezTo>
                  <a:pt x="1" y="2"/>
                  <a:pt x="0" y="3"/>
                  <a:pt x="0" y="4"/>
                </a:cubicBezTo>
                <a:cubicBezTo>
                  <a:pt x="0" y="5"/>
                  <a:pt x="1" y="6"/>
                  <a:pt x="1" y="7"/>
                </a:cubicBezTo>
                <a:cubicBezTo>
                  <a:pt x="1" y="8"/>
                  <a:pt x="2" y="10"/>
                  <a:pt x="2" y="11"/>
                </a:cubicBezTo>
                <a:cubicBezTo>
                  <a:pt x="3" y="11"/>
                  <a:pt x="4" y="12"/>
                  <a:pt x="5" y="12"/>
                </a:cubicBezTo>
                <a:cubicBezTo>
                  <a:pt x="6" y="12"/>
                  <a:pt x="7" y="12"/>
                  <a:pt x="8" y="1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66" name="Google Shape;1866;p212"/>
          <p:cNvSpPr/>
          <p:nvPr/>
        </p:nvSpPr>
        <p:spPr>
          <a:xfrm>
            <a:off x="4605445" y="2348470"/>
            <a:ext cx="230789" cy="258571"/>
          </a:xfrm>
          <a:custGeom>
            <a:avLst/>
            <a:gdLst/>
            <a:ahLst/>
            <a:cxnLst/>
            <a:rect l="l" t="t" r="r" b="b"/>
            <a:pathLst>
              <a:path w="145" h="154" extrusionOk="0">
                <a:moveTo>
                  <a:pt x="84" y="24"/>
                </a:moveTo>
                <a:cubicBezTo>
                  <a:pt x="83" y="24"/>
                  <a:pt x="82" y="24"/>
                  <a:pt x="81" y="24"/>
                </a:cubicBezTo>
                <a:cubicBezTo>
                  <a:pt x="80" y="24"/>
                  <a:pt x="79" y="23"/>
                  <a:pt x="78" y="24"/>
                </a:cubicBezTo>
                <a:cubicBezTo>
                  <a:pt x="76" y="24"/>
                  <a:pt x="75" y="26"/>
                  <a:pt x="74" y="26"/>
                </a:cubicBezTo>
                <a:cubicBezTo>
                  <a:pt x="72" y="27"/>
                  <a:pt x="70" y="26"/>
                  <a:pt x="69" y="27"/>
                </a:cubicBezTo>
                <a:cubicBezTo>
                  <a:pt x="68" y="28"/>
                  <a:pt x="67" y="30"/>
                  <a:pt x="67" y="32"/>
                </a:cubicBezTo>
                <a:cubicBezTo>
                  <a:pt x="67" y="34"/>
                  <a:pt x="70" y="35"/>
                  <a:pt x="70" y="37"/>
                </a:cubicBezTo>
                <a:cubicBezTo>
                  <a:pt x="70" y="38"/>
                  <a:pt x="67" y="39"/>
                  <a:pt x="67" y="40"/>
                </a:cubicBezTo>
                <a:cubicBezTo>
                  <a:pt x="67" y="43"/>
                  <a:pt x="67" y="46"/>
                  <a:pt x="68" y="48"/>
                </a:cubicBezTo>
                <a:cubicBezTo>
                  <a:pt x="69" y="50"/>
                  <a:pt x="70" y="52"/>
                  <a:pt x="71" y="54"/>
                </a:cubicBezTo>
                <a:cubicBezTo>
                  <a:pt x="72" y="55"/>
                  <a:pt x="74" y="53"/>
                  <a:pt x="75" y="54"/>
                </a:cubicBezTo>
                <a:cubicBezTo>
                  <a:pt x="77" y="55"/>
                  <a:pt x="79" y="58"/>
                  <a:pt x="81" y="59"/>
                </a:cubicBezTo>
                <a:cubicBezTo>
                  <a:pt x="82" y="60"/>
                  <a:pt x="83" y="59"/>
                  <a:pt x="84" y="60"/>
                </a:cubicBezTo>
                <a:cubicBezTo>
                  <a:pt x="86" y="65"/>
                  <a:pt x="87" y="72"/>
                  <a:pt x="90" y="77"/>
                </a:cubicBezTo>
                <a:cubicBezTo>
                  <a:pt x="92" y="81"/>
                  <a:pt x="96" y="82"/>
                  <a:pt x="99" y="85"/>
                </a:cubicBezTo>
                <a:cubicBezTo>
                  <a:pt x="100" y="86"/>
                  <a:pt x="101" y="87"/>
                  <a:pt x="102" y="87"/>
                </a:cubicBezTo>
                <a:cubicBezTo>
                  <a:pt x="105" y="88"/>
                  <a:pt x="108" y="87"/>
                  <a:pt x="112" y="87"/>
                </a:cubicBezTo>
                <a:cubicBezTo>
                  <a:pt x="113" y="87"/>
                  <a:pt x="114" y="87"/>
                  <a:pt x="115" y="87"/>
                </a:cubicBezTo>
                <a:cubicBezTo>
                  <a:pt x="116" y="88"/>
                  <a:pt x="115" y="90"/>
                  <a:pt x="114" y="91"/>
                </a:cubicBezTo>
                <a:cubicBezTo>
                  <a:pt x="114" y="92"/>
                  <a:pt x="112" y="93"/>
                  <a:pt x="112" y="94"/>
                </a:cubicBezTo>
                <a:cubicBezTo>
                  <a:pt x="113" y="96"/>
                  <a:pt x="115" y="97"/>
                  <a:pt x="117" y="98"/>
                </a:cubicBezTo>
                <a:cubicBezTo>
                  <a:pt x="120" y="100"/>
                  <a:pt x="124" y="100"/>
                  <a:pt x="126" y="101"/>
                </a:cubicBezTo>
                <a:cubicBezTo>
                  <a:pt x="130" y="103"/>
                  <a:pt x="132" y="106"/>
                  <a:pt x="135" y="108"/>
                </a:cubicBezTo>
                <a:cubicBezTo>
                  <a:pt x="137" y="109"/>
                  <a:pt x="139" y="109"/>
                  <a:pt x="141" y="111"/>
                </a:cubicBezTo>
                <a:cubicBezTo>
                  <a:pt x="142" y="112"/>
                  <a:pt x="143" y="113"/>
                  <a:pt x="143" y="115"/>
                </a:cubicBezTo>
                <a:cubicBezTo>
                  <a:pt x="143" y="118"/>
                  <a:pt x="145" y="121"/>
                  <a:pt x="143" y="123"/>
                </a:cubicBezTo>
                <a:cubicBezTo>
                  <a:pt x="142" y="124"/>
                  <a:pt x="140" y="121"/>
                  <a:pt x="139" y="119"/>
                </a:cubicBezTo>
                <a:cubicBezTo>
                  <a:pt x="138" y="118"/>
                  <a:pt x="139" y="116"/>
                  <a:pt x="138" y="115"/>
                </a:cubicBezTo>
                <a:cubicBezTo>
                  <a:pt x="138" y="114"/>
                  <a:pt x="137" y="115"/>
                  <a:pt x="136" y="115"/>
                </a:cubicBezTo>
                <a:cubicBezTo>
                  <a:pt x="134" y="114"/>
                  <a:pt x="132" y="114"/>
                  <a:pt x="130" y="113"/>
                </a:cubicBezTo>
                <a:cubicBezTo>
                  <a:pt x="129" y="113"/>
                  <a:pt x="128" y="111"/>
                  <a:pt x="127" y="111"/>
                </a:cubicBezTo>
                <a:cubicBezTo>
                  <a:pt x="125" y="112"/>
                  <a:pt x="123" y="114"/>
                  <a:pt x="122" y="115"/>
                </a:cubicBezTo>
                <a:cubicBezTo>
                  <a:pt x="121" y="117"/>
                  <a:pt x="121" y="120"/>
                  <a:pt x="121" y="122"/>
                </a:cubicBezTo>
                <a:cubicBezTo>
                  <a:pt x="121" y="123"/>
                  <a:pt x="121" y="124"/>
                  <a:pt x="121" y="125"/>
                </a:cubicBezTo>
                <a:cubicBezTo>
                  <a:pt x="123" y="127"/>
                  <a:pt x="126" y="127"/>
                  <a:pt x="128" y="129"/>
                </a:cubicBezTo>
                <a:cubicBezTo>
                  <a:pt x="129" y="129"/>
                  <a:pt x="128" y="131"/>
                  <a:pt x="128" y="132"/>
                </a:cubicBezTo>
                <a:cubicBezTo>
                  <a:pt x="128" y="133"/>
                  <a:pt x="130" y="135"/>
                  <a:pt x="129" y="137"/>
                </a:cubicBezTo>
                <a:cubicBezTo>
                  <a:pt x="128" y="138"/>
                  <a:pt x="127" y="136"/>
                  <a:pt x="125" y="137"/>
                </a:cubicBezTo>
                <a:cubicBezTo>
                  <a:pt x="124" y="137"/>
                  <a:pt x="122" y="138"/>
                  <a:pt x="121" y="139"/>
                </a:cubicBezTo>
                <a:cubicBezTo>
                  <a:pt x="121" y="141"/>
                  <a:pt x="122" y="144"/>
                  <a:pt x="121" y="146"/>
                </a:cubicBezTo>
                <a:cubicBezTo>
                  <a:pt x="121" y="147"/>
                  <a:pt x="118" y="147"/>
                  <a:pt x="118" y="148"/>
                </a:cubicBezTo>
                <a:cubicBezTo>
                  <a:pt x="117" y="150"/>
                  <a:pt x="118" y="152"/>
                  <a:pt x="116" y="153"/>
                </a:cubicBezTo>
                <a:cubicBezTo>
                  <a:pt x="115" y="154"/>
                  <a:pt x="113" y="153"/>
                  <a:pt x="112" y="152"/>
                </a:cubicBezTo>
                <a:cubicBezTo>
                  <a:pt x="111" y="152"/>
                  <a:pt x="111" y="151"/>
                  <a:pt x="111" y="150"/>
                </a:cubicBezTo>
                <a:cubicBezTo>
                  <a:pt x="112" y="148"/>
                  <a:pt x="113" y="146"/>
                  <a:pt x="113" y="144"/>
                </a:cubicBezTo>
                <a:cubicBezTo>
                  <a:pt x="113" y="143"/>
                  <a:pt x="112" y="142"/>
                  <a:pt x="113" y="142"/>
                </a:cubicBezTo>
                <a:cubicBezTo>
                  <a:pt x="114" y="140"/>
                  <a:pt x="117" y="141"/>
                  <a:pt x="118" y="140"/>
                </a:cubicBezTo>
                <a:cubicBezTo>
                  <a:pt x="118" y="138"/>
                  <a:pt x="116" y="137"/>
                  <a:pt x="116" y="136"/>
                </a:cubicBezTo>
                <a:cubicBezTo>
                  <a:pt x="115" y="135"/>
                  <a:pt x="116" y="134"/>
                  <a:pt x="115" y="133"/>
                </a:cubicBezTo>
                <a:cubicBezTo>
                  <a:pt x="115" y="131"/>
                  <a:pt x="114" y="129"/>
                  <a:pt x="113" y="127"/>
                </a:cubicBezTo>
                <a:cubicBezTo>
                  <a:pt x="112" y="125"/>
                  <a:pt x="111" y="121"/>
                  <a:pt x="110" y="119"/>
                </a:cubicBezTo>
                <a:cubicBezTo>
                  <a:pt x="109" y="118"/>
                  <a:pt x="108" y="119"/>
                  <a:pt x="108" y="119"/>
                </a:cubicBezTo>
                <a:cubicBezTo>
                  <a:pt x="107" y="119"/>
                  <a:pt x="105" y="119"/>
                  <a:pt x="105" y="118"/>
                </a:cubicBezTo>
                <a:cubicBezTo>
                  <a:pt x="103" y="117"/>
                  <a:pt x="102" y="116"/>
                  <a:pt x="101" y="115"/>
                </a:cubicBezTo>
                <a:cubicBezTo>
                  <a:pt x="101" y="114"/>
                  <a:pt x="103" y="114"/>
                  <a:pt x="102" y="114"/>
                </a:cubicBezTo>
                <a:cubicBezTo>
                  <a:pt x="102" y="112"/>
                  <a:pt x="101" y="111"/>
                  <a:pt x="100" y="110"/>
                </a:cubicBezTo>
                <a:cubicBezTo>
                  <a:pt x="99" y="109"/>
                  <a:pt x="97" y="110"/>
                  <a:pt x="96" y="110"/>
                </a:cubicBezTo>
                <a:cubicBezTo>
                  <a:pt x="94" y="109"/>
                  <a:pt x="93" y="109"/>
                  <a:pt x="91" y="108"/>
                </a:cubicBezTo>
                <a:cubicBezTo>
                  <a:pt x="90" y="107"/>
                  <a:pt x="89" y="105"/>
                  <a:pt x="88" y="103"/>
                </a:cubicBezTo>
                <a:cubicBezTo>
                  <a:pt x="87" y="101"/>
                  <a:pt x="87" y="100"/>
                  <a:pt x="85" y="99"/>
                </a:cubicBezTo>
                <a:cubicBezTo>
                  <a:pt x="84" y="98"/>
                  <a:pt x="82" y="99"/>
                  <a:pt x="80" y="99"/>
                </a:cubicBezTo>
                <a:cubicBezTo>
                  <a:pt x="78" y="99"/>
                  <a:pt x="76" y="98"/>
                  <a:pt x="75" y="96"/>
                </a:cubicBezTo>
                <a:cubicBezTo>
                  <a:pt x="73" y="95"/>
                  <a:pt x="72" y="93"/>
                  <a:pt x="70" y="92"/>
                </a:cubicBezTo>
                <a:cubicBezTo>
                  <a:pt x="69" y="91"/>
                  <a:pt x="67" y="90"/>
                  <a:pt x="66" y="88"/>
                </a:cubicBezTo>
                <a:cubicBezTo>
                  <a:pt x="65" y="87"/>
                  <a:pt x="63" y="85"/>
                  <a:pt x="61" y="83"/>
                </a:cubicBezTo>
                <a:cubicBezTo>
                  <a:pt x="59" y="82"/>
                  <a:pt x="57" y="81"/>
                  <a:pt x="55" y="79"/>
                </a:cubicBezTo>
                <a:cubicBezTo>
                  <a:pt x="53" y="78"/>
                  <a:pt x="53" y="76"/>
                  <a:pt x="52" y="74"/>
                </a:cubicBezTo>
                <a:cubicBezTo>
                  <a:pt x="50" y="73"/>
                  <a:pt x="48" y="72"/>
                  <a:pt x="47" y="71"/>
                </a:cubicBezTo>
                <a:cubicBezTo>
                  <a:pt x="46" y="70"/>
                  <a:pt x="47" y="69"/>
                  <a:pt x="47" y="68"/>
                </a:cubicBezTo>
                <a:cubicBezTo>
                  <a:pt x="46" y="66"/>
                  <a:pt x="45" y="64"/>
                  <a:pt x="44" y="62"/>
                </a:cubicBezTo>
                <a:cubicBezTo>
                  <a:pt x="43" y="59"/>
                  <a:pt x="43" y="56"/>
                  <a:pt x="42" y="54"/>
                </a:cubicBezTo>
                <a:cubicBezTo>
                  <a:pt x="42" y="53"/>
                  <a:pt x="40" y="52"/>
                  <a:pt x="39" y="52"/>
                </a:cubicBezTo>
                <a:cubicBezTo>
                  <a:pt x="37" y="51"/>
                  <a:pt x="36" y="51"/>
                  <a:pt x="34" y="50"/>
                </a:cubicBezTo>
                <a:cubicBezTo>
                  <a:pt x="32" y="49"/>
                  <a:pt x="31" y="47"/>
                  <a:pt x="29" y="47"/>
                </a:cubicBezTo>
                <a:cubicBezTo>
                  <a:pt x="27" y="46"/>
                  <a:pt x="26" y="46"/>
                  <a:pt x="24" y="46"/>
                </a:cubicBezTo>
                <a:cubicBezTo>
                  <a:pt x="22" y="47"/>
                  <a:pt x="21" y="48"/>
                  <a:pt x="19" y="49"/>
                </a:cubicBezTo>
                <a:cubicBezTo>
                  <a:pt x="18" y="50"/>
                  <a:pt x="18" y="52"/>
                  <a:pt x="17" y="53"/>
                </a:cubicBezTo>
                <a:cubicBezTo>
                  <a:pt x="16" y="54"/>
                  <a:pt x="15" y="55"/>
                  <a:pt x="13" y="55"/>
                </a:cubicBezTo>
                <a:cubicBezTo>
                  <a:pt x="12" y="56"/>
                  <a:pt x="11" y="56"/>
                  <a:pt x="9" y="56"/>
                </a:cubicBezTo>
                <a:cubicBezTo>
                  <a:pt x="9" y="57"/>
                  <a:pt x="8" y="58"/>
                  <a:pt x="8" y="58"/>
                </a:cubicBezTo>
                <a:cubicBezTo>
                  <a:pt x="8" y="57"/>
                  <a:pt x="7" y="56"/>
                  <a:pt x="7" y="55"/>
                </a:cubicBezTo>
                <a:cubicBezTo>
                  <a:pt x="8" y="54"/>
                  <a:pt x="10" y="55"/>
                  <a:pt x="11" y="54"/>
                </a:cubicBezTo>
                <a:cubicBezTo>
                  <a:pt x="12" y="53"/>
                  <a:pt x="12" y="52"/>
                  <a:pt x="12" y="51"/>
                </a:cubicBezTo>
                <a:cubicBezTo>
                  <a:pt x="11" y="50"/>
                  <a:pt x="9" y="51"/>
                  <a:pt x="8" y="51"/>
                </a:cubicBezTo>
                <a:cubicBezTo>
                  <a:pt x="6" y="50"/>
                  <a:pt x="4" y="49"/>
                  <a:pt x="3" y="47"/>
                </a:cubicBezTo>
                <a:cubicBezTo>
                  <a:pt x="2" y="46"/>
                  <a:pt x="3" y="44"/>
                  <a:pt x="3" y="42"/>
                </a:cubicBezTo>
                <a:cubicBezTo>
                  <a:pt x="3" y="41"/>
                  <a:pt x="4" y="40"/>
                  <a:pt x="3" y="38"/>
                </a:cubicBezTo>
                <a:cubicBezTo>
                  <a:pt x="3" y="37"/>
                  <a:pt x="0" y="37"/>
                  <a:pt x="0" y="36"/>
                </a:cubicBezTo>
                <a:cubicBezTo>
                  <a:pt x="0" y="35"/>
                  <a:pt x="1" y="34"/>
                  <a:pt x="1" y="33"/>
                </a:cubicBezTo>
                <a:cubicBezTo>
                  <a:pt x="2" y="32"/>
                  <a:pt x="4" y="32"/>
                  <a:pt x="5" y="31"/>
                </a:cubicBezTo>
                <a:cubicBezTo>
                  <a:pt x="5" y="30"/>
                  <a:pt x="4" y="28"/>
                  <a:pt x="4" y="27"/>
                </a:cubicBezTo>
                <a:cubicBezTo>
                  <a:pt x="3" y="26"/>
                  <a:pt x="1" y="25"/>
                  <a:pt x="0" y="23"/>
                </a:cubicBezTo>
                <a:cubicBezTo>
                  <a:pt x="0" y="23"/>
                  <a:pt x="0" y="22"/>
                  <a:pt x="1" y="21"/>
                </a:cubicBezTo>
                <a:cubicBezTo>
                  <a:pt x="1" y="21"/>
                  <a:pt x="3" y="21"/>
                  <a:pt x="4" y="20"/>
                </a:cubicBezTo>
                <a:cubicBezTo>
                  <a:pt x="5" y="20"/>
                  <a:pt x="6" y="21"/>
                  <a:pt x="7" y="20"/>
                </a:cubicBezTo>
                <a:cubicBezTo>
                  <a:pt x="8" y="20"/>
                  <a:pt x="9" y="19"/>
                  <a:pt x="10" y="19"/>
                </a:cubicBezTo>
                <a:cubicBezTo>
                  <a:pt x="11" y="19"/>
                  <a:pt x="12" y="20"/>
                  <a:pt x="13" y="20"/>
                </a:cubicBezTo>
                <a:cubicBezTo>
                  <a:pt x="15" y="19"/>
                  <a:pt x="16" y="18"/>
                  <a:pt x="17" y="16"/>
                </a:cubicBezTo>
                <a:cubicBezTo>
                  <a:pt x="17" y="15"/>
                  <a:pt x="17" y="14"/>
                  <a:pt x="17" y="13"/>
                </a:cubicBezTo>
                <a:cubicBezTo>
                  <a:pt x="18" y="12"/>
                  <a:pt x="19" y="10"/>
                  <a:pt x="20" y="10"/>
                </a:cubicBezTo>
                <a:cubicBezTo>
                  <a:pt x="22" y="11"/>
                  <a:pt x="20" y="14"/>
                  <a:pt x="21" y="15"/>
                </a:cubicBezTo>
                <a:cubicBezTo>
                  <a:pt x="22" y="16"/>
                  <a:pt x="23" y="16"/>
                  <a:pt x="24" y="17"/>
                </a:cubicBezTo>
                <a:cubicBezTo>
                  <a:pt x="25" y="17"/>
                  <a:pt x="25" y="19"/>
                  <a:pt x="26" y="19"/>
                </a:cubicBezTo>
                <a:cubicBezTo>
                  <a:pt x="27" y="19"/>
                  <a:pt x="28" y="19"/>
                  <a:pt x="29" y="18"/>
                </a:cubicBezTo>
                <a:cubicBezTo>
                  <a:pt x="30" y="17"/>
                  <a:pt x="30" y="15"/>
                  <a:pt x="30" y="13"/>
                </a:cubicBezTo>
                <a:cubicBezTo>
                  <a:pt x="30" y="12"/>
                  <a:pt x="30" y="11"/>
                  <a:pt x="31" y="11"/>
                </a:cubicBezTo>
                <a:cubicBezTo>
                  <a:pt x="33" y="11"/>
                  <a:pt x="33" y="13"/>
                  <a:pt x="34" y="13"/>
                </a:cubicBezTo>
                <a:cubicBezTo>
                  <a:pt x="35" y="14"/>
                  <a:pt x="37" y="13"/>
                  <a:pt x="38" y="13"/>
                </a:cubicBezTo>
                <a:cubicBezTo>
                  <a:pt x="39" y="13"/>
                  <a:pt x="40" y="14"/>
                  <a:pt x="40" y="14"/>
                </a:cubicBezTo>
                <a:cubicBezTo>
                  <a:pt x="41" y="12"/>
                  <a:pt x="40" y="11"/>
                  <a:pt x="40" y="9"/>
                </a:cubicBezTo>
                <a:cubicBezTo>
                  <a:pt x="40" y="9"/>
                  <a:pt x="40" y="8"/>
                  <a:pt x="41" y="8"/>
                </a:cubicBezTo>
                <a:cubicBezTo>
                  <a:pt x="42" y="8"/>
                  <a:pt x="43" y="10"/>
                  <a:pt x="44" y="10"/>
                </a:cubicBezTo>
                <a:cubicBezTo>
                  <a:pt x="45" y="9"/>
                  <a:pt x="44" y="7"/>
                  <a:pt x="44" y="6"/>
                </a:cubicBezTo>
                <a:cubicBezTo>
                  <a:pt x="44" y="5"/>
                  <a:pt x="44" y="4"/>
                  <a:pt x="45" y="4"/>
                </a:cubicBezTo>
                <a:cubicBezTo>
                  <a:pt x="46" y="4"/>
                  <a:pt x="47" y="5"/>
                  <a:pt x="48" y="5"/>
                </a:cubicBezTo>
                <a:cubicBezTo>
                  <a:pt x="50" y="5"/>
                  <a:pt x="51" y="6"/>
                  <a:pt x="52" y="6"/>
                </a:cubicBezTo>
                <a:cubicBezTo>
                  <a:pt x="53" y="5"/>
                  <a:pt x="52" y="3"/>
                  <a:pt x="52" y="3"/>
                </a:cubicBezTo>
                <a:cubicBezTo>
                  <a:pt x="54" y="2"/>
                  <a:pt x="55" y="2"/>
                  <a:pt x="57" y="2"/>
                </a:cubicBezTo>
                <a:cubicBezTo>
                  <a:pt x="59" y="1"/>
                  <a:pt x="60" y="2"/>
                  <a:pt x="62" y="1"/>
                </a:cubicBezTo>
                <a:cubicBezTo>
                  <a:pt x="63" y="1"/>
                  <a:pt x="64" y="0"/>
                  <a:pt x="66" y="0"/>
                </a:cubicBezTo>
                <a:cubicBezTo>
                  <a:pt x="66" y="1"/>
                  <a:pt x="65" y="2"/>
                  <a:pt x="66" y="3"/>
                </a:cubicBezTo>
                <a:cubicBezTo>
                  <a:pt x="66" y="5"/>
                  <a:pt x="67" y="6"/>
                  <a:pt x="69" y="7"/>
                </a:cubicBezTo>
                <a:cubicBezTo>
                  <a:pt x="70" y="7"/>
                  <a:pt x="73" y="7"/>
                  <a:pt x="75" y="8"/>
                </a:cubicBezTo>
                <a:cubicBezTo>
                  <a:pt x="77" y="8"/>
                  <a:pt x="80" y="9"/>
                  <a:pt x="83" y="9"/>
                </a:cubicBezTo>
                <a:cubicBezTo>
                  <a:pt x="83" y="9"/>
                  <a:pt x="83" y="10"/>
                  <a:pt x="84" y="10"/>
                </a:cubicBezTo>
                <a:cubicBezTo>
                  <a:pt x="83" y="11"/>
                  <a:pt x="81" y="11"/>
                  <a:pt x="81" y="12"/>
                </a:cubicBezTo>
                <a:cubicBezTo>
                  <a:pt x="80" y="13"/>
                  <a:pt x="82" y="14"/>
                  <a:pt x="82" y="16"/>
                </a:cubicBezTo>
                <a:cubicBezTo>
                  <a:pt x="83" y="17"/>
                  <a:pt x="81" y="18"/>
                  <a:pt x="82" y="20"/>
                </a:cubicBezTo>
                <a:cubicBezTo>
                  <a:pt x="82" y="21"/>
                  <a:pt x="83" y="22"/>
                  <a:pt x="84" y="24"/>
                </a:cubicBezTo>
                <a:close/>
              </a:path>
            </a:pathLst>
          </a:custGeom>
          <a:solidFill>
            <a:srgbClr val="434343"/>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67" name="Google Shape;1867;p212"/>
          <p:cNvSpPr/>
          <p:nvPr/>
        </p:nvSpPr>
        <p:spPr>
          <a:xfrm>
            <a:off x="4592182" y="2326105"/>
            <a:ext cx="84888" cy="57305"/>
          </a:xfrm>
          <a:custGeom>
            <a:avLst/>
            <a:gdLst/>
            <a:ahLst/>
            <a:cxnLst/>
            <a:rect l="l" t="t" r="r" b="b"/>
            <a:pathLst>
              <a:path w="54" h="34" extrusionOk="0">
                <a:moveTo>
                  <a:pt x="54" y="17"/>
                </a:moveTo>
                <a:cubicBezTo>
                  <a:pt x="53" y="16"/>
                  <a:pt x="54" y="14"/>
                  <a:pt x="53" y="14"/>
                </a:cubicBezTo>
                <a:cubicBezTo>
                  <a:pt x="51" y="14"/>
                  <a:pt x="51" y="17"/>
                  <a:pt x="49" y="17"/>
                </a:cubicBezTo>
                <a:cubicBezTo>
                  <a:pt x="48" y="17"/>
                  <a:pt x="47" y="15"/>
                  <a:pt x="46" y="14"/>
                </a:cubicBezTo>
                <a:cubicBezTo>
                  <a:pt x="45" y="13"/>
                  <a:pt x="43" y="14"/>
                  <a:pt x="43" y="13"/>
                </a:cubicBezTo>
                <a:cubicBezTo>
                  <a:pt x="42" y="13"/>
                  <a:pt x="43" y="11"/>
                  <a:pt x="43" y="10"/>
                </a:cubicBezTo>
                <a:cubicBezTo>
                  <a:pt x="43" y="10"/>
                  <a:pt x="43" y="9"/>
                  <a:pt x="43" y="8"/>
                </a:cubicBezTo>
                <a:cubicBezTo>
                  <a:pt x="42" y="7"/>
                  <a:pt x="42" y="6"/>
                  <a:pt x="42" y="5"/>
                </a:cubicBezTo>
                <a:cubicBezTo>
                  <a:pt x="41" y="4"/>
                  <a:pt x="40" y="3"/>
                  <a:pt x="39" y="2"/>
                </a:cubicBezTo>
                <a:cubicBezTo>
                  <a:pt x="37" y="2"/>
                  <a:pt x="36" y="2"/>
                  <a:pt x="34" y="2"/>
                </a:cubicBezTo>
                <a:cubicBezTo>
                  <a:pt x="33" y="2"/>
                  <a:pt x="31" y="0"/>
                  <a:pt x="30" y="0"/>
                </a:cubicBezTo>
                <a:cubicBezTo>
                  <a:pt x="29" y="0"/>
                  <a:pt x="31" y="2"/>
                  <a:pt x="30" y="3"/>
                </a:cubicBezTo>
                <a:cubicBezTo>
                  <a:pt x="29" y="4"/>
                  <a:pt x="28" y="3"/>
                  <a:pt x="27" y="4"/>
                </a:cubicBezTo>
                <a:cubicBezTo>
                  <a:pt x="26" y="4"/>
                  <a:pt x="25" y="5"/>
                  <a:pt x="24" y="6"/>
                </a:cubicBezTo>
                <a:cubicBezTo>
                  <a:pt x="22" y="6"/>
                  <a:pt x="20" y="5"/>
                  <a:pt x="19" y="5"/>
                </a:cubicBezTo>
                <a:cubicBezTo>
                  <a:pt x="18" y="6"/>
                  <a:pt x="17" y="7"/>
                  <a:pt x="16" y="7"/>
                </a:cubicBezTo>
                <a:cubicBezTo>
                  <a:pt x="14" y="7"/>
                  <a:pt x="13" y="5"/>
                  <a:pt x="12" y="6"/>
                </a:cubicBezTo>
                <a:cubicBezTo>
                  <a:pt x="11" y="6"/>
                  <a:pt x="10" y="7"/>
                  <a:pt x="10" y="7"/>
                </a:cubicBezTo>
                <a:cubicBezTo>
                  <a:pt x="10" y="8"/>
                  <a:pt x="12" y="8"/>
                  <a:pt x="12" y="9"/>
                </a:cubicBezTo>
                <a:cubicBezTo>
                  <a:pt x="11" y="10"/>
                  <a:pt x="9" y="12"/>
                  <a:pt x="8" y="13"/>
                </a:cubicBezTo>
                <a:cubicBezTo>
                  <a:pt x="7" y="14"/>
                  <a:pt x="5" y="15"/>
                  <a:pt x="5" y="16"/>
                </a:cubicBezTo>
                <a:cubicBezTo>
                  <a:pt x="4" y="17"/>
                  <a:pt x="3" y="19"/>
                  <a:pt x="3" y="20"/>
                </a:cubicBezTo>
                <a:cubicBezTo>
                  <a:pt x="2" y="21"/>
                  <a:pt x="2" y="23"/>
                  <a:pt x="2" y="24"/>
                </a:cubicBezTo>
                <a:cubicBezTo>
                  <a:pt x="1" y="26"/>
                  <a:pt x="0" y="28"/>
                  <a:pt x="1" y="29"/>
                </a:cubicBezTo>
                <a:cubicBezTo>
                  <a:pt x="3" y="29"/>
                  <a:pt x="4" y="26"/>
                  <a:pt x="5" y="25"/>
                </a:cubicBezTo>
                <a:cubicBezTo>
                  <a:pt x="6" y="25"/>
                  <a:pt x="7" y="25"/>
                  <a:pt x="8" y="25"/>
                </a:cubicBezTo>
                <a:cubicBezTo>
                  <a:pt x="9" y="25"/>
                  <a:pt x="9" y="26"/>
                  <a:pt x="10" y="26"/>
                </a:cubicBezTo>
                <a:cubicBezTo>
                  <a:pt x="10" y="27"/>
                  <a:pt x="10" y="29"/>
                  <a:pt x="10" y="30"/>
                </a:cubicBezTo>
                <a:cubicBezTo>
                  <a:pt x="11" y="31"/>
                  <a:pt x="12" y="32"/>
                  <a:pt x="13" y="33"/>
                </a:cubicBezTo>
                <a:cubicBezTo>
                  <a:pt x="14" y="33"/>
                  <a:pt x="15" y="34"/>
                  <a:pt x="16" y="33"/>
                </a:cubicBezTo>
                <a:cubicBezTo>
                  <a:pt x="17" y="33"/>
                  <a:pt x="18" y="32"/>
                  <a:pt x="19" y="32"/>
                </a:cubicBezTo>
                <a:cubicBezTo>
                  <a:pt x="20" y="32"/>
                  <a:pt x="21" y="33"/>
                  <a:pt x="22" y="33"/>
                </a:cubicBezTo>
                <a:cubicBezTo>
                  <a:pt x="24" y="32"/>
                  <a:pt x="25" y="31"/>
                  <a:pt x="26" y="29"/>
                </a:cubicBezTo>
                <a:cubicBezTo>
                  <a:pt x="26" y="28"/>
                  <a:pt x="26" y="27"/>
                  <a:pt x="26" y="26"/>
                </a:cubicBezTo>
                <a:cubicBezTo>
                  <a:pt x="27" y="25"/>
                  <a:pt x="28" y="23"/>
                  <a:pt x="29" y="23"/>
                </a:cubicBezTo>
                <a:cubicBezTo>
                  <a:pt x="31" y="24"/>
                  <a:pt x="29" y="27"/>
                  <a:pt x="30" y="28"/>
                </a:cubicBezTo>
                <a:cubicBezTo>
                  <a:pt x="31" y="29"/>
                  <a:pt x="32" y="29"/>
                  <a:pt x="33" y="30"/>
                </a:cubicBezTo>
                <a:cubicBezTo>
                  <a:pt x="34" y="30"/>
                  <a:pt x="34" y="32"/>
                  <a:pt x="35" y="32"/>
                </a:cubicBezTo>
                <a:cubicBezTo>
                  <a:pt x="36" y="32"/>
                  <a:pt x="37" y="32"/>
                  <a:pt x="38" y="31"/>
                </a:cubicBezTo>
                <a:cubicBezTo>
                  <a:pt x="39" y="30"/>
                  <a:pt x="39" y="28"/>
                  <a:pt x="39" y="26"/>
                </a:cubicBezTo>
                <a:cubicBezTo>
                  <a:pt x="39" y="25"/>
                  <a:pt x="39" y="24"/>
                  <a:pt x="40" y="24"/>
                </a:cubicBezTo>
                <a:cubicBezTo>
                  <a:pt x="42" y="24"/>
                  <a:pt x="42" y="26"/>
                  <a:pt x="43" y="26"/>
                </a:cubicBezTo>
                <a:cubicBezTo>
                  <a:pt x="44" y="27"/>
                  <a:pt x="46" y="26"/>
                  <a:pt x="47" y="26"/>
                </a:cubicBezTo>
                <a:cubicBezTo>
                  <a:pt x="48" y="26"/>
                  <a:pt x="49" y="27"/>
                  <a:pt x="49" y="27"/>
                </a:cubicBezTo>
                <a:cubicBezTo>
                  <a:pt x="50" y="25"/>
                  <a:pt x="49" y="24"/>
                  <a:pt x="49" y="22"/>
                </a:cubicBezTo>
                <a:cubicBezTo>
                  <a:pt x="49" y="22"/>
                  <a:pt x="49" y="21"/>
                  <a:pt x="50" y="21"/>
                </a:cubicBezTo>
                <a:cubicBezTo>
                  <a:pt x="51" y="21"/>
                  <a:pt x="52" y="23"/>
                  <a:pt x="53" y="23"/>
                </a:cubicBezTo>
                <a:cubicBezTo>
                  <a:pt x="54" y="22"/>
                  <a:pt x="53" y="20"/>
                  <a:pt x="53" y="19"/>
                </a:cubicBezTo>
                <a:cubicBezTo>
                  <a:pt x="53" y="18"/>
                  <a:pt x="53" y="17"/>
                  <a:pt x="54" y="17"/>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68" name="Google Shape;1868;p212"/>
          <p:cNvSpPr/>
          <p:nvPr/>
        </p:nvSpPr>
        <p:spPr>
          <a:xfrm>
            <a:off x="4658500" y="2288367"/>
            <a:ext cx="144574" cy="79668"/>
          </a:xfrm>
          <a:custGeom>
            <a:avLst/>
            <a:gdLst/>
            <a:ahLst/>
            <a:cxnLst/>
            <a:rect l="l" t="t" r="r" b="b"/>
            <a:pathLst>
              <a:path w="91" h="48" extrusionOk="0">
                <a:moveTo>
                  <a:pt x="81" y="39"/>
                </a:moveTo>
                <a:cubicBezTo>
                  <a:pt x="81" y="38"/>
                  <a:pt x="81" y="37"/>
                  <a:pt x="82" y="37"/>
                </a:cubicBezTo>
                <a:cubicBezTo>
                  <a:pt x="82" y="36"/>
                  <a:pt x="84" y="37"/>
                  <a:pt x="84" y="37"/>
                </a:cubicBezTo>
                <a:cubicBezTo>
                  <a:pt x="84" y="35"/>
                  <a:pt x="82" y="33"/>
                  <a:pt x="82" y="31"/>
                </a:cubicBezTo>
                <a:cubicBezTo>
                  <a:pt x="83" y="29"/>
                  <a:pt x="85" y="29"/>
                  <a:pt x="86" y="28"/>
                </a:cubicBezTo>
                <a:cubicBezTo>
                  <a:pt x="87" y="27"/>
                  <a:pt x="87" y="25"/>
                  <a:pt x="88" y="25"/>
                </a:cubicBezTo>
                <a:cubicBezTo>
                  <a:pt x="88" y="24"/>
                  <a:pt x="90" y="24"/>
                  <a:pt x="90" y="24"/>
                </a:cubicBezTo>
                <a:cubicBezTo>
                  <a:pt x="91" y="22"/>
                  <a:pt x="91" y="20"/>
                  <a:pt x="91" y="19"/>
                </a:cubicBezTo>
                <a:cubicBezTo>
                  <a:pt x="90" y="17"/>
                  <a:pt x="88" y="16"/>
                  <a:pt x="88" y="15"/>
                </a:cubicBezTo>
                <a:cubicBezTo>
                  <a:pt x="87" y="14"/>
                  <a:pt x="88" y="12"/>
                  <a:pt x="88" y="11"/>
                </a:cubicBezTo>
                <a:cubicBezTo>
                  <a:pt x="88" y="10"/>
                  <a:pt x="88" y="8"/>
                  <a:pt x="88" y="7"/>
                </a:cubicBezTo>
                <a:cubicBezTo>
                  <a:pt x="86" y="6"/>
                  <a:pt x="85" y="6"/>
                  <a:pt x="83" y="6"/>
                </a:cubicBezTo>
                <a:cubicBezTo>
                  <a:pt x="82" y="5"/>
                  <a:pt x="80" y="6"/>
                  <a:pt x="79" y="6"/>
                </a:cubicBezTo>
                <a:cubicBezTo>
                  <a:pt x="76" y="5"/>
                  <a:pt x="75" y="4"/>
                  <a:pt x="72" y="3"/>
                </a:cubicBezTo>
                <a:cubicBezTo>
                  <a:pt x="70" y="3"/>
                  <a:pt x="68" y="3"/>
                  <a:pt x="66" y="2"/>
                </a:cubicBezTo>
                <a:cubicBezTo>
                  <a:pt x="66" y="2"/>
                  <a:pt x="65" y="0"/>
                  <a:pt x="64" y="1"/>
                </a:cubicBezTo>
                <a:cubicBezTo>
                  <a:pt x="63" y="2"/>
                  <a:pt x="65" y="5"/>
                  <a:pt x="64" y="6"/>
                </a:cubicBezTo>
                <a:cubicBezTo>
                  <a:pt x="62" y="8"/>
                  <a:pt x="59" y="9"/>
                  <a:pt x="57" y="9"/>
                </a:cubicBezTo>
                <a:cubicBezTo>
                  <a:pt x="54" y="9"/>
                  <a:pt x="53" y="7"/>
                  <a:pt x="51" y="6"/>
                </a:cubicBezTo>
                <a:cubicBezTo>
                  <a:pt x="51" y="7"/>
                  <a:pt x="51" y="9"/>
                  <a:pt x="51" y="9"/>
                </a:cubicBezTo>
                <a:cubicBezTo>
                  <a:pt x="50" y="10"/>
                  <a:pt x="47" y="9"/>
                  <a:pt x="46" y="9"/>
                </a:cubicBezTo>
                <a:cubicBezTo>
                  <a:pt x="45" y="10"/>
                  <a:pt x="47" y="12"/>
                  <a:pt x="46" y="13"/>
                </a:cubicBezTo>
                <a:cubicBezTo>
                  <a:pt x="44" y="15"/>
                  <a:pt x="40" y="14"/>
                  <a:pt x="39" y="16"/>
                </a:cubicBezTo>
                <a:cubicBezTo>
                  <a:pt x="38" y="18"/>
                  <a:pt x="42" y="20"/>
                  <a:pt x="41" y="22"/>
                </a:cubicBezTo>
                <a:cubicBezTo>
                  <a:pt x="39" y="24"/>
                  <a:pt x="35" y="24"/>
                  <a:pt x="33" y="25"/>
                </a:cubicBezTo>
                <a:cubicBezTo>
                  <a:pt x="30" y="26"/>
                  <a:pt x="27" y="26"/>
                  <a:pt x="25" y="27"/>
                </a:cubicBezTo>
                <a:cubicBezTo>
                  <a:pt x="23" y="28"/>
                  <a:pt x="22" y="30"/>
                  <a:pt x="21" y="30"/>
                </a:cubicBezTo>
                <a:cubicBezTo>
                  <a:pt x="19" y="31"/>
                  <a:pt x="18" y="29"/>
                  <a:pt x="16" y="28"/>
                </a:cubicBezTo>
                <a:cubicBezTo>
                  <a:pt x="14" y="28"/>
                  <a:pt x="12" y="27"/>
                  <a:pt x="11" y="28"/>
                </a:cubicBezTo>
                <a:cubicBezTo>
                  <a:pt x="9" y="28"/>
                  <a:pt x="11" y="32"/>
                  <a:pt x="9" y="32"/>
                </a:cubicBezTo>
                <a:cubicBezTo>
                  <a:pt x="7" y="32"/>
                  <a:pt x="6" y="28"/>
                  <a:pt x="3" y="27"/>
                </a:cubicBezTo>
                <a:cubicBezTo>
                  <a:pt x="2" y="27"/>
                  <a:pt x="2" y="30"/>
                  <a:pt x="1" y="31"/>
                </a:cubicBezTo>
                <a:cubicBezTo>
                  <a:pt x="1" y="32"/>
                  <a:pt x="1" y="33"/>
                  <a:pt x="1" y="33"/>
                </a:cubicBezTo>
                <a:cubicBezTo>
                  <a:pt x="1" y="34"/>
                  <a:pt x="0" y="36"/>
                  <a:pt x="1" y="36"/>
                </a:cubicBezTo>
                <a:cubicBezTo>
                  <a:pt x="1" y="37"/>
                  <a:pt x="3" y="36"/>
                  <a:pt x="4" y="37"/>
                </a:cubicBezTo>
                <a:cubicBezTo>
                  <a:pt x="5" y="38"/>
                  <a:pt x="6" y="40"/>
                  <a:pt x="7" y="40"/>
                </a:cubicBezTo>
                <a:cubicBezTo>
                  <a:pt x="9" y="40"/>
                  <a:pt x="9" y="37"/>
                  <a:pt x="11" y="37"/>
                </a:cubicBezTo>
                <a:cubicBezTo>
                  <a:pt x="12" y="37"/>
                  <a:pt x="11" y="39"/>
                  <a:pt x="12" y="40"/>
                </a:cubicBezTo>
                <a:cubicBezTo>
                  <a:pt x="13" y="40"/>
                  <a:pt x="14" y="41"/>
                  <a:pt x="15" y="41"/>
                </a:cubicBezTo>
                <a:cubicBezTo>
                  <a:pt x="17" y="41"/>
                  <a:pt x="18" y="42"/>
                  <a:pt x="19" y="42"/>
                </a:cubicBezTo>
                <a:cubicBezTo>
                  <a:pt x="20" y="41"/>
                  <a:pt x="19" y="39"/>
                  <a:pt x="19" y="39"/>
                </a:cubicBezTo>
                <a:cubicBezTo>
                  <a:pt x="21" y="38"/>
                  <a:pt x="22" y="38"/>
                  <a:pt x="24" y="38"/>
                </a:cubicBezTo>
                <a:cubicBezTo>
                  <a:pt x="26" y="37"/>
                  <a:pt x="27" y="38"/>
                  <a:pt x="29" y="37"/>
                </a:cubicBezTo>
                <a:cubicBezTo>
                  <a:pt x="30" y="37"/>
                  <a:pt x="31" y="36"/>
                  <a:pt x="33" y="36"/>
                </a:cubicBezTo>
                <a:cubicBezTo>
                  <a:pt x="33" y="37"/>
                  <a:pt x="32" y="38"/>
                  <a:pt x="33" y="39"/>
                </a:cubicBezTo>
                <a:cubicBezTo>
                  <a:pt x="33" y="41"/>
                  <a:pt x="34" y="42"/>
                  <a:pt x="36" y="43"/>
                </a:cubicBezTo>
                <a:cubicBezTo>
                  <a:pt x="37" y="43"/>
                  <a:pt x="40" y="43"/>
                  <a:pt x="42" y="44"/>
                </a:cubicBezTo>
                <a:cubicBezTo>
                  <a:pt x="44" y="44"/>
                  <a:pt x="47" y="45"/>
                  <a:pt x="50" y="45"/>
                </a:cubicBezTo>
                <a:cubicBezTo>
                  <a:pt x="50" y="45"/>
                  <a:pt x="50" y="46"/>
                  <a:pt x="51" y="46"/>
                </a:cubicBezTo>
                <a:cubicBezTo>
                  <a:pt x="53" y="46"/>
                  <a:pt x="57" y="48"/>
                  <a:pt x="60" y="48"/>
                </a:cubicBezTo>
                <a:cubicBezTo>
                  <a:pt x="62" y="48"/>
                  <a:pt x="63" y="45"/>
                  <a:pt x="65" y="44"/>
                </a:cubicBezTo>
                <a:cubicBezTo>
                  <a:pt x="67" y="43"/>
                  <a:pt x="70" y="44"/>
                  <a:pt x="72" y="44"/>
                </a:cubicBezTo>
                <a:cubicBezTo>
                  <a:pt x="74" y="44"/>
                  <a:pt x="76" y="43"/>
                  <a:pt x="77" y="43"/>
                </a:cubicBezTo>
                <a:cubicBezTo>
                  <a:pt x="79" y="42"/>
                  <a:pt x="80" y="40"/>
                  <a:pt x="81" y="39"/>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69" name="Google Shape;1869;p212"/>
          <p:cNvSpPr/>
          <p:nvPr/>
        </p:nvSpPr>
        <p:spPr>
          <a:xfrm>
            <a:off x="4704924" y="2229665"/>
            <a:ext cx="129985" cy="74078"/>
          </a:xfrm>
          <a:custGeom>
            <a:avLst/>
            <a:gdLst/>
            <a:ahLst/>
            <a:cxnLst/>
            <a:rect l="l" t="t" r="r" b="b"/>
            <a:pathLst>
              <a:path w="82" h="44" extrusionOk="0">
                <a:moveTo>
                  <a:pt x="82" y="28"/>
                </a:moveTo>
                <a:cubicBezTo>
                  <a:pt x="81" y="27"/>
                  <a:pt x="79" y="26"/>
                  <a:pt x="78" y="25"/>
                </a:cubicBezTo>
                <a:cubicBezTo>
                  <a:pt x="77" y="24"/>
                  <a:pt x="77" y="22"/>
                  <a:pt x="76" y="21"/>
                </a:cubicBezTo>
                <a:cubicBezTo>
                  <a:pt x="75" y="20"/>
                  <a:pt x="74" y="19"/>
                  <a:pt x="72" y="19"/>
                </a:cubicBezTo>
                <a:cubicBezTo>
                  <a:pt x="71" y="19"/>
                  <a:pt x="70" y="19"/>
                  <a:pt x="70" y="19"/>
                </a:cubicBezTo>
                <a:cubicBezTo>
                  <a:pt x="68" y="19"/>
                  <a:pt x="67" y="18"/>
                  <a:pt x="66" y="17"/>
                </a:cubicBezTo>
                <a:cubicBezTo>
                  <a:pt x="66" y="16"/>
                  <a:pt x="68" y="15"/>
                  <a:pt x="67" y="15"/>
                </a:cubicBezTo>
                <a:cubicBezTo>
                  <a:pt x="66" y="14"/>
                  <a:pt x="65" y="15"/>
                  <a:pt x="64" y="15"/>
                </a:cubicBezTo>
                <a:cubicBezTo>
                  <a:pt x="62" y="15"/>
                  <a:pt x="61" y="13"/>
                  <a:pt x="60" y="13"/>
                </a:cubicBezTo>
                <a:cubicBezTo>
                  <a:pt x="59" y="12"/>
                  <a:pt x="57" y="11"/>
                  <a:pt x="57" y="12"/>
                </a:cubicBezTo>
                <a:cubicBezTo>
                  <a:pt x="57" y="13"/>
                  <a:pt x="59" y="14"/>
                  <a:pt x="59" y="15"/>
                </a:cubicBezTo>
                <a:cubicBezTo>
                  <a:pt x="59" y="16"/>
                  <a:pt x="57" y="18"/>
                  <a:pt x="55" y="18"/>
                </a:cubicBezTo>
                <a:cubicBezTo>
                  <a:pt x="54" y="18"/>
                  <a:pt x="53" y="16"/>
                  <a:pt x="52" y="15"/>
                </a:cubicBezTo>
                <a:cubicBezTo>
                  <a:pt x="51" y="13"/>
                  <a:pt x="52" y="10"/>
                  <a:pt x="51" y="8"/>
                </a:cubicBezTo>
                <a:cubicBezTo>
                  <a:pt x="50" y="7"/>
                  <a:pt x="49" y="9"/>
                  <a:pt x="47" y="8"/>
                </a:cubicBezTo>
                <a:cubicBezTo>
                  <a:pt x="46" y="8"/>
                  <a:pt x="45" y="6"/>
                  <a:pt x="43" y="5"/>
                </a:cubicBezTo>
                <a:cubicBezTo>
                  <a:pt x="42" y="5"/>
                  <a:pt x="40" y="6"/>
                  <a:pt x="38" y="6"/>
                </a:cubicBezTo>
                <a:cubicBezTo>
                  <a:pt x="37" y="5"/>
                  <a:pt x="39" y="3"/>
                  <a:pt x="38" y="3"/>
                </a:cubicBezTo>
                <a:cubicBezTo>
                  <a:pt x="37" y="2"/>
                  <a:pt x="35" y="2"/>
                  <a:pt x="34" y="1"/>
                </a:cubicBezTo>
                <a:cubicBezTo>
                  <a:pt x="33" y="3"/>
                  <a:pt x="34" y="6"/>
                  <a:pt x="32" y="5"/>
                </a:cubicBezTo>
                <a:cubicBezTo>
                  <a:pt x="30" y="5"/>
                  <a:pt x="30" y="1"/>
                  <a:pt x="28" y="1"/>
                </a:cubicBezTo>
                <a:cubicBezTo>
                  <a:pt x="27" y="0"/>
                  <a:pt x="28" y="3"/>
                  <a:pt x="27" y="4"/>
                </a:cubicBezTo>
                <a:cubicBezTo>
                  <a:pt x="25" y="5"/>
                  <a:pt x="23" y="6"/>
                  <a:pt x="21" y="7"/>
                </a:cubicBezTo>
                <a:cubicBezTo>
                  <a:pt x="18" y="8"/>
                  <a:pt x="16" y="9"/>
                  <a:pt x="14" y="10"/>
                </a:cubicBezTo>
                <a:cubicBezTo>
                  <a:pt x="12" y="10"/>
                  <a:pt x="9" y="11"/>
                  <a:pt x="7" y="12"/>
                </a:cubicBezTo>
                <a:cubicBezTo>
                  <a:pt x="6" y="12"/>
                  <a:pt x="5" y="13"/>
                  <a:pt x="3" y="13"/>
                </a:cubicBezTo>
                <a:cubicBezTo>
                  <a:pt x="2" y="14"/>
                  <a:pt x="0" y="13"/>
                  <a:pt x="0" y="14"/>
                </a:cubicBezTo>
                <a:cubicBezTo>
                  <a:pt x="1" y="16"/>
                  <a:pt x="4" y="17"/>
                  <a:pt x="5" y="19"/>
                </a:cubicBezTo>
                <a:cubicBezTo>
                  <a:pt x="6" y="20"/>
                  <a:pt x="4" y="22"/>
                  <a:pt x="5" y="23"/>
                </a:cubicBezTo>
                <a:cubicBezTo>
                  <a:pt x="6" y="26"/>
                  <a:pt x="7" y="28"/>
                  <a:pt x="9" y="30"/>
                </a:cubicBezTo>
                <a:cubicBezTo>
                  <a:pt x="11" y="32"/>
                  <a:pt x="13" y="33"/>
                  <a:pt x="15" y="34"/>
                </a:cubicBezTo>
                <a:cubicBezTo>
                  <a:pt x="18" y="36"/>
                  <a:pt x="20" y="39"/>
                  <a:pt x="22" y="41"/>
                </a:cubicBezTo>
                <a:cubicBezTo>
                  <a:pt x="24" y="42"/>
                  <a:pt x="25" y="44"/>
                  <a:pt x="28" y="44"/>
                </a:cubicBezTo>
                <a:cubicBezTo>
                  <a:pt x="30" y="44"/>
                  <a:pt x="33" y="43"/>
                  <a:pt x="35" y="41"/>
                </a:cubicBezTo>
                <a:cubicBezTo>
                  <a:pt x="36" y="40"/>
                  <a:pt x="34" y="37"/>
                  <a:pt x="35" y="36"/>
                </a:cubicBezTo>
                <a:cubicBezTo>
                  <a:pt x="36" y="35"/>
                  <a:pt x="37" y="37"/>
                  <a:pt x="37" y="37"/>
                </a:cubicBezTo>
                <a:cubicBezTo>
                  <a:pt x="39" y="38"/>
                  <a:pt x="41" y="38"/>
                  <a:pt x="43" y="38"/>
                </a:cubicBezTo>
                <a:cubicBezTo>
                  <a:pt x="46" y="39"/>
                  <a:pt x="47" y="40"/>
                  <a:pt x="50" y="41"/>
                </a:cubicBezTo>
                <a:cubicBezTo>
                  <a:pt x="51" y="41"/>
                  <a:pt x="53" y="40"/>
                  <a:pt x="54" y="41"/>
                </a:cubicBezTo>
                <a:cubicBezTo>
                  <a:pt x="56" y="41"/>
                  <a:pt x="57" y="41"/>
                  <a:pt x="59" y="42"/>
                </a:cubicBezTo>
                <a:cubicBezTo>
                  <a:pt x="60" y="41"/>
                  <a:pt x="61" y="39"/>
                  <a:pt x="62" y="39"/>
                </a:cubicBezTo>
                <a:cubicBezTo>
                  <a:pt x="64" y="38"/>
                  <a:pt x="65" y="40"/>
                  <a:pt x="67" y="39"/>
                </a:cubicBezTo>
                <a:cubicBezTo>
                  <a:pt x="69" y="38"/>
                  <a:pt x="71" y="36"/>
                  <a:pt x="73" y="35"/>
                </a:cubicBezTo>
                <a:cubicBezTo>
                  <a:pt x="73" y="34"/>
                  <a:pt x="73" y="32"/>
                  <a:pt x="74" y="31"/>
                </a:cubicBezTo>
                <a:cubicBezTo>
                  <a:pt x="75" y="30"/>
                  <a:pt x="77" y="29"/>
                  <a:pt x="78" y="29"/>
                </a:cubicBezTo>
                <a:cubicBezTo>
                  <a:pt x="79" y="29"/>
                  <a:pt x="81" y="28"/>
                  <a:pt x="82" y="28"/>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70" name="Google Shape;1870;p212"/>
          <p:cNvSpPr/>
          <p:nvPr/>
        </p:nvSpPr>
        <p:spPr>
          <a:xfrm>
            <a:off x="4732777" y="2354060"/>
            <a:ext cx="59686" cy="44726"/>
          </a:xfrm>
          <a:custGeom>
            <a:avLst/>
            <a:gdLst/>
            <a:ahLst/>
            <a:cxnLst/>
            <a:rect l="l" t="t" r="r" b="b"/>
            <a:pathLst>
              <a:path w="37" h="27" extrusionOk="0">
                <a:moveTo>
                  <a:pt x="37" y="7"/>
                </a:moveTo>
                <a:cubicBezTo>
                  <a:pt x="37" y="6"/>
                  <a:pt x="36" y="5"/>
                  <a:pt x="35" y="4"/>
                </a:cubicBezTo>
                <a:cubicBezTo>
                  <a:pt x="35" y="2"/>
                  <a:pt x="34" y="1"/>
                  <a:pt x="34" y="0"/>
                </a:cubicBezTo>
                <a:cubicBezTo>
                  <a:pt x="33" y="1"/>
                  <a:pt x="32" y="3"/>
                  <a:pt x="30" y="4"/>
                </a:cubicBezTo>
                <a:cubicBezTo>
                  <a:pt x="29" y="4"/>
                  <a:pt x="27" y="5"/>
                  <a:pt x="25" y="5"/>
                </a:cubicBezTo>
                <a:cubicBezTo>
                  <a:pt x="23" y="5"/>
                  <a:pt x="20" y="4"/>
                  <a:pt x="18" y="5"/>
                </a:cubicBezTo>
                <a:cubicBezTo>
                  <a:pt x="16" y="6"/>
                  <a:pt x="15" y="9"/>
                  <a:pt x="13" y="9"/>
                </a:cubicBezTo>
                <a:cubicBezTo>
                  <a:pt x="10" y="9"/>
                  <a:pt x="6" y="7"/>
                  <a:pt x="4" y="7"/>
                </a:cubicBezTo>
                <a:cubicBezTo>
                  <a:pt x="3" y="8"/>
                  <a:pt x="1" y="8"/>
                  <a:pt x="1" y="9"/>
                </a:cubicBezTo>
                <a:cubicBezTo>
                  <a:pt x="0" y="10"/>
                  <a:pt x="2" y="11"/>
                  <a:pt x="2" y="13"/>
                </a:cubicBezTo>
                <a:cubicBezTo>
                  <a:pt x="3" y="14"/>
                  <a:pt x="1" y="15"/>
                  <a:pt x="2" y="17"/>
                </a:cubicBezTo>
                <a:cubicBezTo>
                  <a:pt x="2" y="18"/>
                  <a:pt x="3" y="19"/>
                  <a:pt x="4" y="21"/>
                </a:cubicBezTo>
                <a:cubicBezTo>
                  <a:pt x="4" y="21"/>
                  <a:pt x="6" y="22"/>
                  <a:pt x="6" y="23"/>
                </a:cubicBezTo>
                <a:cubicBezTo>
                  <a:pt x="6" y="24"/>
                  <a:pt x="4" y="25"/>
                  <a:pt x="3" y="26"/>
                </a:cubicBezTo>
                <a:cubicBezTo>
                  <a:pt x="4" y="26"/>
                  <a:pt x="5" y="26"/>
                  <a:pt x="6" y="26"/>
                </a:cubicBezTo>
                <a:cubicBezTo>
                  <a:pt x="7" y="25"/>
                  <a:pt x="7" y="25"/>
                  <a:pt x="8" y="24"/>
                </a:cubicBezTo>
                <a:cubicBezTo>
                  <a:pt x="9" y="24"/>
                  <a:pt x="10" y="25"/>
                  <a:pt x="11" y="25"/>
                </a:cubicBezTo>
                <a:cubicBezTo>
                  <a:pt x="12" y="25"/>
                  <a:pt x="13" y="23"/>
                  <a:pt x="14" y="23"/>
                </a:cubicBezTo>
                <a:cubicBezTo>
                  <a:pt x="15" y="23"/>
                  <a:pt x="15" y="24"/>
                  <a:pt x="16" y="25"/>
                </a:cubicBezTo>
                <a:cubicBezTo>
                  <a:pt x="17" y="25"/>
                  <a:pt x="18" y="25"/>
                  <a:pt x="19" y="25"/>
                </a:cubicBezTo>
                <a:cubicBezTo>
                  <a:pt x="21" y="26"/>
                  <a:pt x="22" y="27"/>
                  <a:pt x="23" y="26"/>
                </a:cubicBezTo>
                <a:cubicBezTo>
                  <a:pt x="24" y="24"/>
                  <a:pt x="22" y="21"/>
                  <a:pt x="23" y="19"/>
                </a:cubicBezTo>
                <a:cubicBezTo>
                  <a:pt x="24" y="18"/>
                  <a:pt x="27" y="20"/>
                  <a:pt x="27" y="19"/>
                </a:cubicBezTo>
                <a:cubicBezTo>
                  <a:pt x="28" y="17"/>
                  <a:pt x="26" y="14"/>
                  <a:pt x="27" y="12"/>
                </a:cubicBezTo>
                <a:cubicBezTo>
                  <a:pt x="28" y="10"/>
                  <a:pt x="32" y="11"/>
                  <a:pt x="34" y="9"/>
                </a:cubicBezTo>
                <a:cubicBezTo>
                  <a:pt x="35" y="9"/>
                  <a:pt x="33" y="7"/>
                  <a:pt x="34" y="6"/>
                </a:cubicBezTo>
                <a:cubicBezTo>
                  <a:pt x="35" y="6"/>
                  <a:pt x="36" y="7"/>
                  <a:pt x="37" y="7"/>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71" name="Google Shape;1871;p212"/>
          <p:cNvSpPr/>
          <p:nvPr/>
        </p:nvSpPr>
        <p:spPr>
          <a:xfrm>
            <a:off x="4787158" y="2303743"/>
            <a:ext cx="126005" cy="83860"/>
          </a:xfrm>
          <a:custGeom>
            <a:avLst/>
            <a:gdLst/>
            <a:ahLst/>
            <a:cxnLst/>
            <a:rect l="l" t="t" r="r" b="b"/>
            <a:pathLst>
              <a:path w="79" h="50" extrusionOk="0">
                <a:moveTo>
                  <a:pt x="0" y="30"/>
                </a:moveTo>
                <a:cubicBezTo>
                  <a:pt x="0" y="31"/>
                  <a:pt x="1" y="32"/>
                  <a:pt x="1" y="34"/>
                </a:cubicBezTo>
                <a:cubicBezTo>
                  <a:pt x="2" y="35"/>
                  <a:pt x="3" y="36"/>
                  <a:pt x="3" y="37"/>
                </a:cubicBezTo>
                <a:moveTo>
                  <a:pt x="3" y="37"/>
                </a:moveTo>
                <a:cubicBezTo>
                  <a:pt x="4" y="38"/>
                  <a:pt x="4" y="39"/>
                  <a:pt x="5" y="40"/>
                </a:cubicBezTo>
                <a:cubicBezTo>
                  <a:pt x="6" y="40"/>
                  <a:pt x="7" y="39"/>
                  <a:pt x="8" y="40"/>
                </a:cubicBezTo>
                <a:cubicBezTo>
                  <a:pt x="9" y="40"/>
                  <a:pt x="8" y="42"/>
                  <a:pt x="9" y="43"/>
                </a:cubicBezTo>
                <a:cubicBezTo>
                  <a:pt x="9" y="43"/>
                  <a:pt x="10" y="43"/>
                  <a:pt x="10" y="43"/>
                </a:cubicBezTo>
                <a:cubicBezTo>
                  <a:pt x="12" y="44"/>
                  <a:pt x="12" y="46"/>
                  <a:pt x="13" y="47"/>
                </a:cubicBezTo>
                <a:cubicBezTo>
                  <a:pt x="15" y="48"/>
                  <a:pt x="18" y="49"/>
                  <a:pt x="20" y="49"/>
                </a:cubicBezTo>
                <a:cubicBezTo>
                  <a:pt x="22" y="50"/>
                  <a:pt x="25" y="50"/>
                  <a:pt x="27" y="50"/>
                </a:cubicBezTo>
                <a:cubicBezTo>
                  <a:pt x="28" y="50"/>
                  <a:pt x="29" y="48"/>
                  <a:pt x="30" y="48"/>
                </a:cubicBezTo>
                <a:cubicBezTo>
                  <a:pt x="30" y="47"/>
                  <a:pt x="31" y="48"/>
                  <a:pt x="32" y="48"/>
                </a:cubicBezTo>
                <a:cubicBezTo>
                  <a:pt x="33" y="47"/>
                  <a:pt x="34" y="46"/>
                  <a:pt x="35" y="45"/>
                </a:cubicBezTo>
                <a:cubicBezTo>
                  <a:pt x="37" y="44"/>
                  <a:pt x="38" y="44"/>
                  <a:pt x="40" y="44"/>
                </a:cubicBezTo>
                <a:cubicBezTo>
                  <a:pt x="41" y="44"/>
                  <a:pt x="42" y="42"/>
                  <a:pt x="43" y="42"/>
                </a:cubicBezTo>
                <a:cubicBezTo>
                  <a:pt x="46" y="42"/>
                  <a:pt x="47" y="43"/>
                  <a:pt x="49" y="43"/>
                </a:cubicBezTo>
                <a:cubicBezTo>
                  <a:pt x="51" y="42"/>
                  <a:pt x="54" y="42"/>
                  <a:pt x="56" y="41"/>
                </a:cubicBezTo>
                <a:cubicBezTo>
                  <a:pt x="57" y="41"/>
                  <a:pt x="60" y="41"/>
                  <a:pt x="61" y="39"/>
                </a:cubicBezTo>
                <a:cubicBezTo>
                  <a:pt x="62" y="38"/>
                  <a:pt x="60" y="36"/>
                  <a:pt x="61" y="35"/>
                </a:cubicBezTo>
                <a:cubicBezTo>
                  <a:pt x="61" y="34"/>
                  <a:pt x="63" y="35"/>
                  <a:pt x="64" y="34"/>
                </a:cubicBezTo>
                <a:cubicBezTo>
                  <a:pt x="65" y="32"/>
                  <a:pt x="64" y="29"/>
                  <a:pt x="65" y="27"/>
                </a:cubicBezTo>
                <a:cubicBezTo>
                  <a:pt x="66" y="24"/>
                  <a:pt x="67" y="22"/>
                  <a:pt x="69" y="20"/>
                </a:cubicBezTo>
                <a:cubicBezTo>
                  <a:pt x="70" y="19"/>
                  <a:pt x="71" y="17"/>
                  <a:pt x="73" y="15"/>
                </a:cubicBezTo>
                <a:cubicBezTo>
                  <a:pt x="74" y="14"/>
                  <a:pt x="76" y="15"/>
                  <a:pt x="77" y="14"/>
                </a:cubicBezTo>
                <a:cubicBezTo>
                  <a:pt x="78" y="13"/>
                  <a:pt x="78" y="12"/>
                  <a:pt x="79" y="12"/>
                </a:cubicBezTo>
                <a:cubicBezTo>
                  <a:pt x="79" y="11"/>
                  <a:pt x="79" y="10"/>
                  <a:pt x="79" y="9"/>
                </a:cubicBezTo>
                <a:cubicBezTo>
                  <a:pt x="78" y="9"/>
                  <a:pt x="76" y="9"/>
                  <a:pt x="75" y="9"/>
                </a:cubicBezTo>
                <a:cubicBezTo>
                  <a:pt x="75" y="8"/>
                  <a:pt x="75" y="7"/>
                  <a:pt x="75" y="7"/>
                </a:cubicBezTo>
                <a:cubicBezTo>
                  <a:pt x="74" y="6"/>
                  <a:pt x="73" y="6"/>
                  <a:pt x="73" y="5"/>
                </a:cubicBezTo>
                <a:cubicBezTo>
                  <a:pt x="72" y="5"/>
                  <a:pt x="71" y="4"/>
                  <a:pt x="70" y="3"/>
                </a:cubicBezTo>
                <a:cubicBezTo>
                  <a:pt x="69" y="4"/>
                  <a:pt x="67" y="5"/>
                  <a:pt x="65" y="5"/>
                </a:cubicBezTo>
                <a:cubicBezTo>
                  <a:pt x="63" y="4"/>
                  <a:pt x="63" y="1"/>
                  <a:pt x="61" y="0"/>
                </a:cubicBezTo>
                <a:cubicBezTo>
                  <a:pt x="60" y="0"/>
                  <a:pt x="59" y="1"/>
                  <a:pt x="57" y="1"/>
                </a:cubicBezTo>
                <a:cubicBezTo>
                  <a:pt x="55" y="1"/>
                  <a:pt x="53" y="0"/>
                  <a:pt x="51" y="1"/>
                </a:cubicBezTo>
                <a:cubicBezTo>
                  <a:pt x="49" y="1"/>
                  <a:pt x="49" y="4"/>
                  <a:pt x="48" y="5"/>
                </a:cubicBezTo>
                <a:cubicBezTo>
                  <a:pt x="47" y="6"/>
                  <a:pt x="45" y="7"/>
                  <a:pt x="44" y="8"/>
                </a:cubicBezTo>
                <a:cubicBezTo>
                  <a:pt x="42" y="8"/>
                  <a:pt x="41" y="6"/>
                  <a:pt x="39" y="6"/>
                </a:cubicBezTo>
                <a:cubicBezTo>
                  <a:pt x="38" y="6"/>
                  <a:pt x="39" y="9"/>
                  <a:pt x="38" y="10"/>
                </a:cubicBezTo>
                <a:cubicBezTo>
                  <a:pt x="36" y="10"/>
                  <a:pt x="34" y="9"/>
                  <a:pt x="32" y="10"/>
                </a:cubicBezTo>
                <a:cubicBezTo>
                  <a:pt x="31" y="10"/>
                  <a:pt x="29" y="9"/>
                  <a:pt x="29" y="10"/>
                </a:cubicBezTo>
                <a:cubicBezTo>
                  <a:pt x="29" y="11"/>
                  <a:pt x="31" y="12"/>
                  <a:pt x="30" y="13"/>
                </a:cubicBezTo>
                <a:cubicBezTo>
                  <a:pt x="30" y="14"/>
                  <a:pt x="29" y="15"/>
                  <a:pt x="28" y="15"/>
                </a:cubicBezTo>
                <a:cubicBezTo>
                  <a:pt x="24" y="15"/>
                  <a:pt x="19" y="15"/>
                  <a:pt x="15" y="14"/>
                </a:cubicBezTo>
                <a:cubicBezTo>
                  <a:pt x="13" y="13"/>
                  <a:pt x="12" y="11"/>
                  <a:pt x="10" y="10"/>
                </a:cubicBezTo>
                <a:cubicBezTo>
                  <a:pt x="10" y="11"/>
                  <a:pt x="10" y="13"/>
                  <a:pt x="9" y="15"/>
                </a:cubicBezTo>
                <a:cubicBezTo>
                  <a:pt x="9" y="15"/>
                  <a:pt x="7" y="15"/>
                  <a:pt x="7" y="16"/>
                </a:cubicBezTo>
                <a:cubicBezTo>
                  <a:pt x="6" y="16"/>
                  <a:pt x="6" y="18"/>
                  <a:pt x="5" y="19"/>
                </a:cubicBezTo>
                <a:cubicBezTo>
                  <a:pt x="4" y="20"/>
                  <a:pt x="2" y="20"/>
                  <a:pt x="1" y="22"/>
                </a:cubicBezTo>
                <a:cubicBezTo>
                  <a:pt x="1" y="24"/>
                  <a:pt x="3" y="26"/>
                  <a:pt x="3" y="28"/>
                </a:cubicBezTo>
                <a:cubicBezTo>
                  <a:pt x="3" y="28"/>
                  <a:pt x="1" y="27"/>
                  <a:pt x="1" y="28"/>
                </a:cubicBezTo>
                <a:cubicBezTo>
                  <a:pt x="0" y="28"/>
                  <a:pt x="0" y="29"/>
                  <a:pt x="0" y="30"/>
                </a:cubicBezTo>
                <a:cubicBezTo>
                  <a:pt x="0" y="31"/>
                  <a:pt x="1" y="32"/>
                  <a:pt x="1" y="34"/>
                </a:cubicBezTo>
                <a:cubicBezTo>
                  <a:pt x="2" y="35"/>
                  <a:pt x="3" y="36"/>
                  <a:pt x="3" y="37"/>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72" name="Google Shape;1872;p212"/>
          <p:cNvSpPr/>
          <p:nvPr/>
        </p:nvSpPr>
        <p:spPr>
          <a:xfrm>
            <a:off x="4796444" y="2272993"/>
            <a:ext cx="110089" cy="55908"/>
          </a:xfrm>
          <a:custGeom>
            <a:avLst/>
            <a:gdLst/>
            <a:ahLst/>
            <a:cxnLst/>
            <a:rect l="l" t="t" r="r" b="b"/>
            <a:pathLst>
              <a:path w="69" h="33" extrusionOk="0">
                <a:moveTo>
                  <a:pt x="64" y="21"/>
                </a:moveTo>
                <a:cubicBezTo>
                  <a:pt x="64" y="20"/>
                  <a:pt x="64" y="19"/>
                  <a:pt x="64" y="18"/>
                </a:cubicBezTo>
                <a:cubicBezTo>
                  <a:pt x="64" y="17"/>
                  <a:pt x="65" y="16"/>
                  <a:pt x="66" y="15"/>
                </a:cubicBezTo>
                <a:cubicBezTo>
                  <a:pt x="66" y="14"/>
                  <a:pt x="66" y="12"/>
                  <a:pt x="67" y="11"/>
                </a:cubicBezTo>
                <a:cubicBezTo>
                  <a:pt x="67" y="11"/>
                  <a:pt x="68" y="10"/>
                  <a:pt x="69" y="9"/>
                </a:cubicBezTo>
                <a:cubicBezTo>
                  <a:pt x="67" y="9"/>
                  <a:pt x="65" y="9"/>
                  <a:pt x="63" y="8"/>
                </a:cubicBezTo>
                <a:cubicBezTo>
                  <a:pt x="62" y="7"/>
                  <a:pt x="61" y="5"/>
                  <a:pt x="59" y="4"/>
                </a:cubicBezTo>
                <a:cubicBezTo>
                  <a:pt x="57" y="3"/>
                  <a:pt x="55" y="3"/>
                  <a:pt x="53" y="3"/>
                </a:cubicBezTo>
                <a:cubicBezTo>
                  <a:pt x="51" y="3"/>
                  <a:pt x="51" y="5"/>
                  <a:pt x="49" y="6"/>
                </a:cubicBezTo>
                <a:cubicBezTo>
                  <a:pt x="49" y="6"/>
                  <a:pt x="48" y="5"/>
                  <a:pt x="47" y="4"/>
                </a:cubicBezTo>
                <a:cubicBezTo>
                  <a:pt x="45" y="4"/>
                  <a:pt x="43" y="3"/>
                  <a:pt x="41" y="4"/>
                </a:cubicBezTo>
                <a:cubicBezTo>
                  <a:pt x="40" y="4"/>
                  <a:pt x="40" y="6"/>
                  <a:pt x="38" y="7"/>
                </a:cubicBezTo>
                <a:cubicBezTo>
                  <a:pt x="37" y="8"/>
                  <a:pt x="36" y="8"/>
                  <a:pt x="35" y="8"/>
                </a:cubicBezTo>
                <a:cubicBezTo>
                  <a:pt x="34" y="7"/>
                  <a:pt x="36" y="6"/>
                  <a:pt x="35" y="5"/>
                </a:cubicBezTo>
                <a:cubicBezTo>
                  <a:pt x="34" y="3"/>
                  <a:pt x="33" y="1"/>
                  <a:pt x="31" y="0"/>
                </a:cubicBezTo>
                <a:cubicBezTo>
                  <a:pt x="29" y="0"/>
                  <a:pt x="29" y="4"/>
                  <a:pt x="27" y="4"/>
                </a:cubicBezTo>
                <a:cubicBezTo>
                  <a:pt x="26" y="4"/>
                  <a:pt x="25" y="3"/>
                  <a:pt x="24" y="2"/>
                </a:cubicBezTo>
                <a:cubicBezTo>
                  <a:pt x="23" y="2"/>
                  <a:pt x="21" y="3"/>
                  <a:pt x="20" y="3"/>
                </a:cubicBezTo>
                <a:cubicBezTo>
                  <a:pt x="19" y="3"/>
                  <a:pt x="17" y="4"/>
                  <a:pt x="16" y="5"/>
                </a:cubicBezTo>
                <a:cubicBezTo>
                  <a:pt x="15" y="6"/>
                  <a:pt x="15" y="8"/>
                  <a:pt x="15" y="9"/>
                </a:cubicBezTo>
                <a:cubicBezTo>
                  <a:pt x="13" y="10"/>
                  <a:pt x="11" y="12"/>
                  <a:pt x="9" y="13"/>
                </a:cubicBezTo>
                <a:cubicBezTo>
                  <a:pt x="7" y="14"/>
                  <a:pt x="6" y="12"/>
                  <a:pt x="4" y="13"/>
                </a:cubicBezTo>
                <a:cubicBezTo>
                  <a:pt x="3" y="13"/>
                  <a:pt x="2" y="15"/>
                  <a:pt x="1" y="16"/>
                </a:cubicBezTo>
                <a:cubicBezTo>
                  <a:pt x="1" y="17"/>
                  <a:pt x="1" y="19"/>
                  <a:pt x="1" y="20"/>
                </a:cubicBezTo>
                <a:cubicBezTo>
                  <a:pt x="1" y="21"/>
                  <a:pt x="0" y="23"/>
                  <a:pt x="1" y="24"/>
                </a:cubicBezTo>
                <a:cubicBezTo>
                  <a:pt x="1" y="25"/>
                  <a:pt x="3" y="26"/>
                  <a:pt x="4" y="28"/>
                </a:cubicBezTo>
                <a:cubicBezTo>
                  <a:pt x="6" y="29"/>
                  <a:pt x="7" y="31"/>
                  <a:pt x="9" y="32"/>
                </a:cubicBezTo>
                <a:cubicBezTo>
                  <a:pt x="13" y="33"/>
                  <a:pt x="18" y="33"/>
                  <a:pt x="22" y="33"/>
                </a:cubicBezTo>
                <a:cubicBezTo>
                  <a:pt x="23" y="33"/>
                  <a:pt x="24" y="32"/>
                  <a:pt x="24" y="31"/>
                </a:cubicBezTo>
                <a:cubicBezTo>
                  <a:pt x="25" y="30"/>
                  <a:pt x="23" y="29"/>
                  <a:pt x="23" y="28"/>
                </a:cubicBezTo>
                <a:cubicBezTo>
                  <a:pt x="23" y="27"/>
                  <a:pt x="25" y="28"/>
                  <a:pt x="26" y="28"/>
                </a:cubicBezTo>
                <a:cubicBezTo>
                  <a:pt x="28" y="27"/>
                  <a:pt x="30" y="28"/>
                  <a:pt x="32" y="28"/>
                </a:cubicBezTo>
                <a:cubicBezTo>
                  <a:pt x="33" y="27"/>
                  <a:pt x="32" y="24"/>
                  <a:pt x="33" y="24"/>
                </a:cubicBezTo>
                <a:cubicBezTo>
                  <a:pt x="35" y="24"/>
                  <a:pt x="36" y="26"/>
                  <a:pt x="38" y="26"/>
                </a:cubicBezTo>
                <a:cubicBezTo>
                  <a:pt x="39" y="25"/>
                  <a:pt x="41" y="24"/>
                  <a:pt x="42" y="23"/>
                </a:cubicBezTo>
                <a:cubicBezTo>
                  <a:pt x="43" y="22"/>
                  <a:pt x="43" y="19"/>
                  <a:pt x="45" y="19"/>
                </a:cubicBezTo>
                <a:cubicBezTo>
                  <a:pt x="47" y="18"/>
                  <a:pt x="49" y="19"/>
                  <a:pt x="51" y="19"/>
                </a:cubicBezTo>
                <a:cubicBezTo>
                  <a:pt x="53" y="19"/>
                  <a:pt x="54" y="18"/>
                  <a:pt x="55" y="18"/>
                </a:cubicBezTo>
                <a:cubicBezTo>
                  <a:pt x="57" y="19"/>
                  <a:pt x="57" y="22"/>
                  <a:pt x="59" y="23"/>
                </a:cubicBezTo>
                <a:cubicBezTo>
                  <a:pt x="61" y="23"/>
                  <a:pt x="63" y="22"/>
                  <a:pt x="64" y="2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73" name="Google Shape;1873;p212"/>
          <p:cNvSpPr/>
          <p:nvPr/>
        </p:nvSpPr>
        <p:spPr>
          <a:xfrm>
            <a:off x="4735430" y="2363843"/>
            <a:ext cx="112742" cy="102030"/>
          </a:xfrm>
          <a:custGeom>
            <a:avLst/>
            <a:gdLst/>
            <a:ahLst/>
            <a:cxnLst/>
            <a:rect l="l" t="t" r="r" b="b"/>
            <a:pathLst>
              <a:path w="71" h="61" extrusionOk="0">
                <a:moveTo>
                  <a:pt x="69" y="29"/>
                </a:moveTo>
                <a:cubicBezTo>
                  <a:pt x="69" y="28"/>
                  <a:pt x="68" y="27"/>
                  <a:pt x="68" y="25"/>
                </a:cubicBezTo>
                <a:cubicBezTo>
                  <a:pt x="69" y="24"/>
                  <a:pt x="71" y="25"/>
                  <a:pt x="71" y="23"/>
                </a:cubicBezTo>
                <a:cubicBezTo>
                  <a:pt x="71" y="22"/>
                  <a:pt x="69" y="23"/>
                  <a:pt x="68" y="22"/>
                </a:cubicBezTo>
                <a:cubicBezTo>
                  <a:pt x="67" y="21"/>
                  <a:pt x="67" y="20"/>
                  <a:pt x="67" y="19"/>
                </a:cubicBezTo>
                <a:cubicBezTo>
                  <a:pt x="67" y="18"/>
                  <a:pt x="67" y="17"/>
                  <a:pt x="67" y="16"/>
                </a:cubicBezTo>
                <a:cubicBezTo>
                  <a:pt x="67" y="14"/>
                  <a:pt x="66" y="13"/>
                  <a:pt x="65" y="12"/>
                </a:cubicBezTo>
                <a:cubicBezTo>
                  <a:pt x="64" y="12"/>
                  <a:pt x="63" y="11"/>
                  <a:pt x="63" y="12"/>
                </a:cubicBezTo>
                <a:cubicBezTo>
                  <a:pt x="62" y="12"/>
                  <a:pt x="61" y="14"/>
                  <a:pt x="60" y="14"/>
                </a:cubicBezTo>
                <a:cubicBezTo>
                  <a:pt x="58" y="14"/>
                  <a:pt x="55" y="14"/>
                  <a:pt x="53" y="13"/>
                </a:cubicBezTo>
                <a:cubicBezTo>
                  <a:pt x="51" y="13"/>
                  <a:pt x="48" y="12"/>
                  <a:pt x="46" y="11"/>
                </a:cubicBezTo>
                <a:cubicBezTo>
                  <a:pt x="45" y="10"/>
                  <a:pt x="45" y="8"/>
                  <a:pt x="43" y="7"/>
                </a:cubicBezTo>
                <a:cubicBezTo>
                  <a:pt x="43" y="7"/>
                  <a:pt x="42" y="7"/>
                  <a:pt x="42" y="7"/>
                </a:cubicBezTo>
                <a:cubicBezTo>
                  <a:pt x="41" y="6"/>
                  <a:pt x="42" y="4"/>
                  <a:pt x="41" y="4"/>
                </a:cubicBezTo>
                <a:cubicBezTo>
                  <a:pt x="40" y="3"/>
                  <a:pt x="39" y="4"/>
                  <a:pt x="38" y="4"/>
                </a:cubicBezTo>
                <a:cubicBezTo>
                  <a:pt x="37" y="3"/>
                  <a:pt x="37" y="2"/>
                  <a:pt x="36" y="1"/>
                </a:cubicBezTo>
                <a:cubicBezTo>
                  <a:pt x="35" y="1"/>
                  <a:pt x="34" y="0"/>
                  <a:pt x="33" y="0"/>
                </a:cubicBezTo>
                <a:cubicBezTo>
                  <a:pt x="32" y="1"/>
                  <a:pt x="34" y="3"/>
                  <a:pt x="33" y="3"/>
                </a:cubicBezTo>
                <a:cubicBezTo>
                  <a:pt x="31" y="5"/>
                  <a:pt x="27" y="4"/>
                  <a:pt x="26" y="6"/>
                </a:cubicBezTo>
                <a:cubicBezTo>
                  <a:pt x="25" y="8"/>
                  <a:pt x="27" y="11"/>
                  <a:pt x="26" y="13"/>
                </a:cubicBezTo>
                <a:cubicBezTo>
                  <a:pt x="26" y="14"/>
                  <a:pt x="23" y="12"/>
                  <a:pt x="22" y="13"/>
                </a:cubicBezTo>
                <a:cubicBezTo>
                  <a:pt x="21" y="15"/>
                  <a:pt x="23" y="18"/>
                  <a:pt x="22" y="20"/>
                </a:cubicBezTo>
                <a:cubicBezTo>
                  <a:pt x="21" y="21"/>
                  <a:pt x="20" y="20"/>
                  <a:pt x="18" y="19"/>
                </a:cubicBezTo>
                <a:cubicBezTo>
                  <a:pt x="17" y="19"/>
                  <a:pt x="16" y="19"/>
                  <a:pt x="15" y="19"/>
                </a:cubicBezTo>
                <a:cubicBezTo>
                  <a:pt x="14" y="18"/>
                  <a:pt x="14" y="17"/>
                  <a:pt x="13" y="17"/>
                </a:cubicBezTo>
                <a:cubicBezTo>
                  <a:pt x="12" y="17"/>
                  <a:pt x="11" y="19"/>
                  <a:pt x="10" y="19"/>
                </a:cubicBezTo>
                <a:cubicBezTo>
                  <a:pt x="9" y="19"/>
                  <a:pt x="8" y="18"/>
                  <a:pt x="7" y="18"/>
                </a:cubicBezTo>
                <a:cubicBezTo>
                  <a:pt x="6" y="19"/>
                  <a:pt x="6" y="19"/>
                  <a:pt x="5" y="20"/>
                </a:cubicBezTo>
                <a:cubicBezTo>
                  <a:pt x="4" y="20"/>
                  <a:pt x="3" y="20"/>
                  <a:pt x="2" y="20"/>
                </a:cubicBezTo>
                <a:cubicBezTo>
                  <a:pt x="1" y="19"/>
                  <a:pt x="0" y="18"/>
                  <a:pt x="0" y="19"/>
                </a:cubicBezTo>
                <a:cubicBezTo>
                  <a:pt x="0" y="21"/>
                  <a:pt x="1" y="23"/>
                  <a:pt x="2" y="26"/>
                </a:cubicBezTo>
                <a:cubicBezTo>
                  <a:pt x="3" y="28"/>
                  <a:pt x="3" y="31"/>
                  <a:pt x="6" y="31"/>
                </a:cubicBezTo>
                <a:cubicBezTo>
                  <a:pt x="7" y="31"/>
                  <a:pt x="7" y="28"/>
                  <a:pt x="8" y="26"/>
                </a:cubicBezTo>
                <a:cubicBezTo>
                  <a:pt x="9" y="24"/>
                  <a:pt x="9" y="22"/>
                  <a:pt x="10" y="21"/>
                </a:cubicBezTo>
                <a:cubicBezTo>
                  <a:pt x="11" y="21"/>
                  <a:pt x="13" y="21"/>
                  <a:pt x="13" y="22"/>
                </a:cubicBezTo>
                <a:cubicBezTo>
                  <a:pt x="15" y="23"/>
                  <a:pt x="16" y="24"/>
                  <a:pt x="17" y="26"/>
                </a:cubicBezTo>
                <a:cubicBezTo>
                  <a:pt x="17" y="28"/>
                  <a:pt x="17" y="29"/>
                  <a:pt x="17" y="31"/>
                </a:cubicBezTo>
                <a:cubicBezTo>
                  <a:pt x="18" y="33"/>
                  <a:pt x="19" y="34"/>
                  <a:pt x="20" y="35"/>
                </a:cubicBezTo>
                <a:cubicBezTo>
                  <a:pt x="21" y="37"/>
                  <a:pt x="25" y="38"/>
                  <a:pt x="25" y="39"/>
                </a:cubicBezTo>
                <a:cubicBezTo>
                  <a:pt x="26" y="40"/>
                  <a:pt x="22" y="42"/>
                  <a:pt x="23" y="43"/>
                </a:cubicBezTo>
                <a:cubicBezTo>
                  <a:pt x="24" y="44"/>
                  <a:pt x="26" y="45"/>
                  <a:pt x="27" y="47"/>
                </a:cubicBezTo>
                <a:cubicBezTo>
                  <a:pt x="28" y="48"/>
                  <a:pt x="29" y="48"/>
                  <a:pt x="30" y="49"/>
                </a:cubicBezTo>
                <a:cubicBezTo>
                  <a:pt x="31" y="50"/>
                  <a:pt x="31" y="52"/>
                  <a:pt x="33" y="53"/>
                </a:cubicBezTo>
                <a:cubicBezTo>
                  <a:pt x="34" y="54"/>
                  <a:pt x="37" y="52"/>
                  <a:pt x="38" y="53"/>
                </a:cubicBezTo>
                <a:cubicBezTo>
                  <a:pt x="41" y="53"/>
                  <a:pt x="43" y="55"/>
                  <a:pt x="44" y="56"/>
                </a:cubicBezTo>
                <a:cubicBezTo>
                  <a:pt x="47" y="57"/>
                  <a:pt x="50" y="59"/>
                  <a:pt x="52" y="61"/>
                </a:cubicBezTo>
                <a:cubicBezTo>
                  <a:pt x="51" y="60"/>
                  <a:pt x="50" y="58"/>
                  <a:pt x="49" y="57"/>
                </a:cubicBezTo>
                <a:cubicBezTo>
                  <a:pt x="47" y="55"/>
                  <a:pt x="45" y="53"/>
                  <a:pt x="44" y="51"/>
                </a:cubicBezTo>
                <a:cubicBezTo>
                  <a:pt x="42" y="49"/>
                  <a:pt x="40" y="47"/>
                  <a:pt x="39" y="45"/>
                </a:cubicBezTo>
                <a:cubicBezTo>
                  <a:pt x="37" y="43"/>
                  <a:pt x="36" y="43"/>
                  <a:pt x="35" y="41"/>
                </a:cubicBezTo>
                <a:cubicBezTo>
                  <a:pt x="34" y="40"/>
                  <a:pt x="34" y="38"/>
                  <a:pt x="33" y="36"/>
                </a:cubicBezTo>
                <a:cubicBezTo>
                  <a:pt x="32" y="34"/>
                  <a:pt x="31" y="33"/>
                  <a:pt x="30" y="31"/>
                </a:cubicBezTo>
                <a:cubicBezTo>
                  <a:pt x="29" y="31"/>
                  <a:pt x="28" y="32"/>
                  <a:pt x="28" y="31"/>
                </a:cubicBezTo>
                <a:cubicBezTo>
                  <a:pt x="27" y="30"/>
                  <a:pt x="27" y="27"/>
                  <a:pt x="28" y="25"/>
                </a:cubicBezTo>
                <a:cubicBezTo>
                  <a:pt x="28" y="25"/>
                  <a:pt x="29" y="23"/>
                  <a:pt x="30" y="24"/>
                </a:cubicBezTo>
                <a:cubicBezTo>
                  <a:pt x="32" y="24"/>
                  <a:pt x="33" y="27"/>
                  <a:pt x="35" y="27"/>
                </a:cubicBezTo>
                <a:cubicBezTo>
                  <a:pt x="36" y="28"/>
                  <a:pt x="36" y="25"/>
                  <a:pt x="37" y="25"/>
                </a:cubicBezTo>
                <a:cubicBezTo>
                  <a:pt x="37" y="24"/>
                  <a:pt x="38" y="23"/>
                  <a:pt x="39" y="23"/>
                </a:cubicBezTo>
                <a:cubicBezTo>
                  <a:pt x="40" y="23"/>
                  <a:pt x="40" y="25"/>
                  <a:pt x="41" y="25"/>
                </a:cubicBezTo>
                <a:cubicBezTo>
                  <a:pt x="43" y="25"/>
                  <a:pt x="44" y="24"/>
                  <a:pt x="46" y="24"/>
                </a:cubicBezTo>
                <a:cubicBezTo>
                  <a:pt x="48" y="24"/>
                  <a:pt x="51" y="24"/>
                  <a:pt x="53" y="25"/>
                </a:cubicBezTo>
                <a:cubicBezTo>
                  <a:pt x="53" y="25"/>
                  <a:pt x="53" y="27"/>
                  <a:pt x="53" y="27"/>
                </a:cubicBezTo>
                <a:cubicBezTo>
                  <a:pt x="54" y="27"/>
                  <a:pt x="54" y="26"/>
                  <a:pt x="55" y="26"/>
                </a:cubicBezTo>
                <a:cubicBezTo>
                  <a:pt x="57" y="25"/>
                  <a:pt x="60" y="26"/>
                  <a:pt x="62" y="26"/>
                </a:cubicBezTo>
                <a:cubicBezTo>
                  <a:pt x="63" y="26"/>
                  <a:pt x="64" y="26"/>
                  <a:pt x="65" y="27"/>
                </a:cubicBezTo>
                <a:cubicBezTo>
                  <a:pt x="66" y="28"/>
                  <a:pt x="65" y="29"/>
                  <a:pt x="66" y="30"/>
                </a:cubicBezTo>
                <a:cubicBezTo>
                  <a:pt x="67" y="31"/>
                  <a:pt x="68" y="29"/>
                  <a:pt x="69" y="29"/>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74" name="Google Shape;1874;p212"/>
          <p:cNvSpPr/>
          <p:nvPr/>
        </p:nvSpPr>
        <p:spPr>
          <a:xfrm>
            <a:off x="4777874" y="2401580"/>
            <a:ext cx="78256" cy="78271"/>
          </a:xfrm>
          <a:custGeom>
            <a:avLst/>
            <a:gdLst/>
            <a:ahLst/>
            <a:cxnLst/>
            <a:rect l="l" t="t" r="r" b="b"/>
            <a:pathLst>
              <a:path w="49" h="46" extrusionOk="0">
                <a:moveTo>
                  <a:pt x="25" y="38"/>
                </a:moveTo>
                <a:cubicBezTo>
                  <a:pt x="24" y="37"/>
                  <a:pt x="23" y="35"/>
                  <a:pt x="22" y="34"/>
                </a:cubicBezTo>
                <a:cubicBezTo>
                  <a:pt x="20" y="32"/>
                  <a:pt x="18" y="30"/>
                  <a:pt x="17" y="28"/>
                </a:cubicBezTo>
                <a:cubicBezTo>
                  <a:pt x="15" y="26"/>
                  <a:pt x="13" y="24"/>
                  <a:pt x="12" y="22"/>
                </a:cubicBezTo>
                <a:cubicBezTo>
                  <a:pt x="10" y="20"/>
                  <a:pt x="9" y="20"/>
                  <a:pt x="8" y="18"/>
                </a:cubicBezTo>
                <a:cubicBezTo>
                  <a:pt x="7" y="17"/>
                  <a:pt x="7" y="15"/>
                  <a:pt x="6" y="13"/>
                </a:cubicBezTo>
                <a:cubicBezTo>
                  <a:pt x="5" y="11"/>
                  <a:pt x="4" y="10"/>
                  <a:pt x="3" y="8"/>
                </a:cubicBezTo>
                <a:cubicBezTo>
                  <a:pt x="2" y="8"/>
                  <a:pt x="1" y="9"/>
                  <a:pt x="1" y="8"/>
                </a:cubicBezTo>
                <a:cubicBezTo>
                  <a:pt x="0" y="7"/>
                  <a:pt x="0" y="4"/>
                  <a:pt x="1" y="2"/>
                </a:cubicBezTo>
                <a:cubicBezTo>
                  <a:pt x="1" y="2"/>
                  <a:pt x="2" y="0"/>
                  <a:pt x="3" y="1"/>
                </a:cubicBezTo>
                <a:cubicBezTo>
                  <a:pt x="5" y="1"/>
                  <a:pt x="6" y="4"/>
                  <a:pt x="8" y="4"/>
                </a:cubicBezTo>
                <a:cubicBezTo>
                  <a:pt x="9" y="5"/>
                  <a:pt x="9" y="2"/>
                  <a:pt x="10" y="2"/>
                </a:cubicBezTo>
                <a:cubicBezTo>
                  <a:pt x="10" y="1"/>
                  <a:pt x="11" y="0"/>
                  <a:pt x="12" y="0"/>
                </a:cubicBezTo>
                <a:cubicBezTo>
                  <a:pt x="13" y="0"/>
                  <a:pt x="13" y="2"/>
                  <a:pt x="14" y="2"/>
                </a:cubicBezTo>
                <a:cubicBezTo>
                  <a:pt x="16" y="2"/>
                  <a:pt x="17" y="1"/>
                  <a:pt x="19" y="1"/>
                </a:cubicBezTo>
                <a:cubicBezTo>
                  <a:pt x="21" y="1"/>
                  <a:pt x="24" y="1"/>
                  <a:pt x="26" y="2"/>
                </a:cubicBezTo>
                <a:cubicBezTo>
                  <a:pt x="26" y="2"/>
                  <a:pt x="26" y="4"/>
                  <a:pt x="26" y="4"/>
                </a:cubicBezTo>
                <a:cubicBezTo>
                  <a:pt x="27" y="4"/>
                  <a:pt x="27" y="3"/>
                  <a:pt x="28" y="3"/>
                </a:cubicBezTo>
                <a:cubicBezTo>
                  <a:pt x="30" y="2"/>
                  <a:pt x="33" y="3"/>
                  <a:pt x="35" y="3"/>
                </a:cubicBezTo>
                <a:cubicBezTo>
                  <a:pt x="36" y="3"/>
                  <a:pt x="37" y="3"/>
                  <a:pt x="38" y="4"/>
                </a:cubicBezTo>
                <a:cubicBezTo>
                  <a:pt x="39" y="5"/>
                  <a:pt x="38" y="6"/>
                  <a:pt x="39" y="7"/>
                </a:cubicBezTo>
                <a:cubicBezTo>
                  <a:pt x="40" y="8"/>
                  <a:pt x="41" y="6"/>
                  <a:pt x="42" y="6"/>
                </a:cubicBezTo>
                <a:cubicBezTo>
                  <a:pt x="43" y="6"/>
                  <a:pt x="45" y="5"/>
                  <a:pt x="45" y="6"/>
                </a:cubicBezTo>
                <a:cubicBezTo>
                  <a:pt x="45" y="9"/>
                  <a:pt x="41" y="12"/>
                  <a:pt x="42" y="15"/>
                </a:cubicBezTo>
                <a:cubicBezTo>
                  <a:pt x="43" y="18"/>
                  <a:pt x="47" y="18"/>
                  <a:pt x="48" y="21"/>
                </a:cubicBezTo>
                <a:cubicBezTo>
                  <a:pt x="49" y="22"/>
                  <a:pt x="44" y="20"/>
                  <a:pt x="44" y="21"/>
                </a:cubicBezTo>
                <a:cubicBezTo>
                  <a:pt x="44" y="24"/>
                  <a:pt x="48" y="25"/>
                  <a:pt x="48" y="28"/>
                </a:cubicBezTo>
                <a:cubicBezTo>
                  <a:pt x="48" y="30"/>
                  <a:pt x="45" y="28"/>
                  <a:pt x="44" y="28"/>
                </a:cubicBezTo>
                <a:cubicBezTo>
                  <a:pt x="42" y="28"/>
                  <a:pt x="41" y="29"/>
                  <a:pt x="41" y="29"/>
                </a:cubicBezTo>
                <a:cubicBezTo>
                  <a:pt x="40" y="30"/>
                  <a:pt x="42" y="32"/>
                  <a:pt x="41" y="33"/>
                </a:cubicBezTo>
                <a:cubicBezTo>
                  <a:pt x="38" y="33"/>
                  <a:pt x="37" y="35"/>
                  <a:pt x="37" y="37"/>
                </a:cubicBezTo>
                <a:cubicBezTo>
                  <a:pt x="37" y="38"/>
                  <a:pt x="35" y="39"/>
                  <a:pt x="34" y="40"/>
                </a:cubicBezTo>
                <a:cubicBezTo>
                  <a:pt x="34" y="42"/>
                  <a:pt x="35" y="44"/>
                  <a:pt x="35" y="46"/>
                </a:cubicBezTo>
                <a:cubicBezTo>
                  <a:pt x="33" y="44"/>
                  <a:pt x="30" y="42"/>
                  <a:pt x="28" y="40"/>
                </a:cubicBezTo>
                <a:cubicBezTo>
                  <a:pt x="27" y="40"/>
                  <a:pt x="26" y="39"/>
                  <a:pt x="25" y="38"/>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75" name="Google Shape;1875;p212"/>
          <p:cNvSpPr/>
          <p:nvPr/>
        </p:nvSpPr>
        <p:spPr>
          <a:xfrm>
            <a:off x="4832255" y="2373627"/>
            <a:ext cx="87541" cy="124393"/>
          </a:xfrm>
          <a:custGeom>
            <a:avLst/>
            <a:gdLst/>
            <a:ahLst/>
            <a:cxnLst/>
            <a:rect l="l" t="t" r="r" b="b"/>
            <a:pathLst>
              <a:path w="55" h="74" extrusionOk="0">
                <a:moveTo>
                  <a:pt x="21" y="1"/>
                </a:moveTo>
                <a:cubicBezTo>
                  <a:pt x="22" y="3"/>
                  <a:pt x="23" y="5"/>
                  <a:pt x="24" y="6"/>
                </a:cubicBezTo>
                <a:cubicBezTo>
                  <a:pt x="25" y="8"/>
                  <a:pt x="26" y="8"/>
                  <a:pt x="27" y="10"/>
                </a:cubicBezTo>
                <a:cubicBezTo>
                  <a:pt x="28" y="11"/>
                  <a:pt x="28" y="13"/>
                  <a:pt x="29" y="15"/>
                </a:cubicBezTo>
                <a:cubicBezTo>
                  <a:pt x="31" y="17"/>
                  <a:pt x="34" y="17"/>
                  <a:pt x="36" y="19"/>
                </a:cubicBezTo>
                <a:cubicBezTo>
                  <a:pt x="37" y="20"/>
                  <a:pt x="34" y="23"/>
                  <a:pt x="36" y="25"/>
                </a:cubicBezTo>
                <a:cubicBezTo>
                  <a:pt x="37" y="27"/>
                  <a:pt x="40" y="27"/>
                  <a:pt x="42" y="28"/>
                </a:cubicBezTo>
                <a:cubicBezTo>
                  <a:pt x="43" y="28"/>
                  <a:pt x="44" y="30"/>
                  <a:pt x="46" y="30"/>
                </a:cubicBezTo>
                <a:cubicBezTo>
                  <a:pt x="47" y="30"/>
                  <a:pt x="46" y="27"/>
                  <a:pt x="47" y="27"/>
                </a:cubicBezTo>
                <a:cubicBezTo>
                  <a:pt x="49" y="27"/>
                  <a:pt x="50" y="28"/>
                  <a:pt x="50" y="29"/>
                </a:cubicBezTo>
                <a:cubicBezTo>
                  <a:pt x="51" y="30"/>
                  <a:pt x="49" y="30"/>
                  <a:pt x="48" y="31"/>
                </a:cubicBezTo>
                <a:cubicBezTo>
                  <a:pt x="48" y="32"/>
                  <a:pt x="49" y="32"/>
                  <a:pt x="49" y="33"/>
                </a:cubicBezTo>
                <a:cubicBezTo>
                  <a:pt x="48" y="35"/>
                  <a:pt x="46" y="36"/>
                  <a:pt x="46" y="38"/>
                </a:cubicBezTo>
                <a:cubicBezTo>
                  <a:pt x="45" y="40"/>
                  <a:pt x="45" y="43"/>
                  <a:pt x="46" y="46"/>
                </a:cubicBezTo>
                <a:cubicBezTo>
                  <a:pt x="47" y="48"/>
                  <a:pt x="50" y="49"/>
                  <a:pt x="51" y="51"/>
                </a:cubicBezTo>
                <a:cubicBezTo>
                  <a:pt x="52" y="52"/>
                  <a:pt x="55" y="53"/>
                  <a:pt x="54" y="54"/>
                </a:cubicBezTo>
                <a:cubicBezTo>
                  <a:pt x="53" y="56"/>
                  <a:pt x="49" y="55"/>
                  <a:pt x="48" y="57"/>
                </a:cubicBezTo>
                <a:cubicBezTo>
                  <a:pt x="47" y="60"/>
                  <a:pt x="48" y="63"/>
                  <a:pt x="48" y="65"/>
                </a:cubicBezTo>
                <a:cubicBezTo>
                  <a:pt x="47" y="66"/>
                  <a:pt x="46" y="66"/>
                  <a:pt x="45" y="67"/>
                </a:cubicBezTo>
                <a:cubicBezTo>
                  <a:pt x="43" y="67"/>
                  <a:pt x="40" y="66"/>
                  <a:pt x="38" y="66"/>
                </a:cubicBezTo>
                <a:cubicBezTo>
                  <a:pt x="37" y="67"/>
                  <a:pt x="36" y="69"/>
                  <a:pt x="35" y="69"/>
                </a:cubicBezTo>
                <a:cubicBezTo>
                  <a:pt x="34" y="70"/>
                  <a:pt x="33" y="68"/>
                  <a:pt x="32" y="68"/>
                </a:cubicBezTo>
                <a:cubicBezTo>
                  <a:pt x="31" y="68"/>
                  <a:pt x="30" y="69"/>
                  <a:pt x="29" y="71"/>
                </a:cubicBezTo>
                <a:cubicBezTo>
                  <a:pt x="29" y="71"/>
                  <a:pt x="30" y="73"/>
                  <a:pt x="29" y="74"/>
                </a:cubicBezTo>
                <a:cubicBezTo>
                  <a:pt x="29" y="74"/>
                  <a:pt x="28" y="74"/>
                  <a:pt x="27" y="74"/>
                </a:cubicBezTo>
                <a:cubicBezTo>
                  <a:pt x="27" y="72"/>
                  <a:pt x="27" y="70"/>
                  <a:pt x="27" y="68"/>
                </a:cubicBezTo>
                <a:cubicBezTo>
                  <a:pt x="26" y="66"/>
                  <a:pt x="24" y="65"/>
                  <a:pt x="23" y="64"/>
                </a:cubicBezTo>
                <a:cubicBezTo>
                  <a:pt x="21" y="63"/>
                  <a:pt x="20" y="63"/>
                  <a:pt x="18" y="62"/>
                </a:cubicBezTo>
                <a:cubicBezTo>
                  <a:pt x="17" y="62"/>
                  <a:pt x="16" y="61"/>
                  <a:pt x="15" y="62"/>
                </a:cubicBezTo>
                <a:cubicBezTo>
                  <a:pt x="14" y="63"/>
                  <a:pt x="14" y="65"/>
                  <a:pt x="13" y="66"/>
                </a:cubicBezTo>
                <a:cubicBezTo>
                  <a:pt x="11" y="66"/>
                  <a:pt x="8" y="65"/>
                  <a:pt x="9" y="67"/>
                </a:cubicBezTo>
                <a:cubicBezTo>
                  <a:pt x="9" y="69"/>
                  <a:pt x="12" y="69"/>
                  <a:pt x="13" y="70"/>
                </a:cubicBezTo>
                <a:cubicBezTo>
                  <a:pt x="13" y="71"/>
                  <a:pt x="13" y="73"/>
                  <a:pt x="13" y="74"/>
                </a:cubicBezTo>
                <a:cubicBezTo>
                  <a:pt x="11" y="72"/>
                  <a:pt x="9" y="69"/>
                  <a:pt x="7" y="68"/>
                </a:cubicBezTo>
                <a:cubicBezTo>
                  <a:pt x="6" y="67"/>
                  <a:pt x="4" y="67"/>
                  <a:pt x="3" y="66"/>
                </a:cubicBezTo>
                <a:cubicBezTo>
                  <a:pt x="3" y="65"/>
                  <a:pt x="5" y="65"/>
                  <a:pt x="5" y="64"/>
                </a:cubicBezTo>
                <a:cubicBezTo>
                  <a:pt x="5" y="64"/>
                  <a:pt x="5" y="63"/>
                  <a:pt x="4" y="63"/>
                </a:cubicBezTo>
                <a:cubicBezTo>
                  <a:pt x="3" y="63"/>
                  <a:pt x="2" y="63"/>
                  <a:pt x="1" y="63"/>
                </a:cubicBezTo>
                <a:cubicBezTo>
                  <a:pt x="1" y="61"/>
                  <a:pt x="0" y="59"/>
                  <a:pt x="0" y="57"/>
                </a:cubicBezTo>
                <a:cubicBezTo>
                  <a:pt x="1" y="56"/>
                  <a:pt x="3" y="55"/>
                  <a:pt x="3" y="54"/>
                </a:cubicBezTo>
                <a:cubicBezTo>
                  <a:pt x="3" y="52"/>
                  <a:pt x="4" y="50"/>
                  <a:pt x="7" y="50"/>
                </a:cubicBezTo>
                <a:cubicBezTo>
                  <a:pt x="8" y="49"/>
                  <a:pt x="6" y="47"/>
                  <a:pt x="7" y="46"/>
                </a:cubicBezTo>
                <a:cubicBezTo>
                  <a:pt x="7" y="46"/>
                  <a:pt x="8" y="45"/>
                  <a:pt x="10" y="45"/>
                </a:cubicBezTo>
                <a:cubicBezTo>
                  <a:pt x="11" y="45"/>
                  <a:pt x="14" y="47"/>
                  <a:pt x="14" y="45"/>
                </a:cubicBezTo>
                <a:cubicBezTo>
                  <a:pt x="14" y="42"/>
                  <a:pt x="10" y="41"/>
                  <a:pt x="10" y="38"/>
                </a:cubicBezTo>
                <a:cubicBezTo>
                  <a:pt x="10" y="37"/>
                  <a:pt x="15" y="39"/>
                  <a:pt x="14" y="38"/>
                </a:cubicBezTo>
                <a:cubicBezTo>
                  <a:pt x="13" y="35"/>
                  <a:pt x="9" y="35"/>
                  <a:pt x="8" y="32"/>
                </a:cubicBezTo>
                <a:cubicBezTo>
                  <a:pt x="7" y="29"/>
                  <a:pt x="11" y="26"/>
                  <a:pt x="11" y="23"/>
                </a:cubicBezTo>
                <a:cubicBezTo>
                  <a:pt x="11" y="22"/>
                  <a:pt x="9" y="23"/>
                  <a:pt x="8" y="23"/>
                </a:cubicBezTo>
                <a:cubicBezTo>
                  <a:pt x="8" y="22"/>
                  <a:pt x="7" y="21"/>
                  <a:pt x="7" y="19"/>
                </a:cubicBezTo>
                <a:cubicBezTo>
                  <a:pt x="8" y="18"/>
                  <a:pt x="10" y="19"/>
                  <a:pt x="10" y="17"/>
                </a:cubicBezTo>
                <a:cubicBezTo>
                  <a:pt x="10" y="16"/>
                  <a:pt x="8" y="17"/>
                  <a:pt x="7" y="16"/>
                </a:cubicBezTo>
                <a:cubicBezTo>
                  <a:pt x="6" y="15"/>
                  <a:pt x="6" y="14"/>
                  <a:pt x="6" y="13"/>
                </a:cubicBezTo>
                <a:cubicBezTo>
                  <a:pt x="6" y="12"/>
                  <a:pt x="6" y="11"/>
                  <a:pt x="6" y="10"/>
                </a:cubicBezTo>
                <a:cubicBezTo>
                  <a:pt x="6" y="8"/>
                  <a:pt x="5" y="7"/>
                  <a:pt x="4" y="6"/>
                </a:cubicBezTo>
                <a:cubicBezTo>
                  <a:pt x="5" y="5"/>
                  <a:pt x="6" y="4"/>
                  <a:pt x="7" y="3"/>
                </a:cubicBezTo>
                <a:cubicBezTo>
                  <a:pt x="9" y="2"/>
                  <a:pt x="10" y="2"/>
                  <a:pt x="12" y="2"/>
                </a:cubicBezTo>
                <a:cubicBezTo>
                  <a:pt x="13" y="2"/>
                  <a:pt x="14" y="0"/>
                  <a:pt x="15" y="0"/>
                </a:cubicBezTo>
                <a:cubicBezTo>
                  <a:pt x="18" y="0"/>
                  <a:pt x="19" y="1"/>
                  <a:pt x="21"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76" name="Google Shape;1876;p212"/>
          <p:cNvSpPr/>
          <p:nvPr/>
        </p:nvSpPr>
        <p:spPr>
          <a:xfrm>
            <a:off x="4873374" y="2482646"/>
            <a:ext cx="47749" cy="43328"/>
          </a:xfrm>
          <a:custGeom>
            <a:avLst/>
            <a:gdLst/>
            <a:ahLst/>
            <a:cxnLst/>
            <a:rect l="l" t="t" r="r" b="b"/>
            <a:pathLst>
              <a:path w="30" h="26" extrusionOk="0">
                <a:moveTo>
                  <a:pt x="29" y="16"/>
                </a:moveTo>
                <a:cubicBezTo>
                  <a:pt x="28" y="17"/>
                  <a:pt x="27" y="17"/>
                  <a:pt x="26" y="17"/>
                </a:cubicBezTo>
                <a:cubicBezTo>
                  <a:pt x="23" y="18"/>
                  <a:pt x="21" y="19"/>
                  <a:pt x="18" y="20"/>
                </a:cubicBezTo>
                <a:cubicBezTo>
                  <a:pt x="17" y="21"/>
                  <a:pt x="16" y="24"/>
                  <a:pt x="14" y="25"/>
                </a:cubicBezTo>
                <a:cubicBezTo>
                  <a:pt x="12" y="26"/>
                  <a:pt x="10" y="25"/>
                  <a:pt x="7" y="26"/>
                </a:cubicBezTo>
                <a:cubicBezTo>
                  <a:pt x="6" y="25"/>
                  <a:pt x="5" y="25"/>
                  <a:pt x="4" y="24"/>
                </a:cubicBezTo>
                <a:cubicBezTo>
                  <a:pt x="3" y="22"/>
                  <a:pt x="2" y="21"/>
                  <a:pt x="1" y="20"/>
                </a:cubicBezTo>
                <a:cubicBezTo>
                  <a:pt x="0" y="18"/>
                  <a:pt x="1" y="16"/>
                  <a:pt x="1" y="14"/>
                </a:cubicBezTo>
                <a:cubicBezTo>
                  <a:pt x="0" y="12"/>
                  <a:pt x="1" y="11"/>
                  <a:pt x="1" y="9"/>
                </a:cubicBezTo>
                <a:cubicBezTo>
                  <a:pt x="2" y="9"/>
                  <a:pt x="3" y="9"/>
                  <a:pt x="3" y="9"/>
                </a:cubicBezTo>
                <a:cubicBezTo>
                  <a:pt x="4" y="8"/>
                  <a:pt x="3" y="6"/>
                  <a:pt x="3" y="6"/>
                </a:cubicBezTo>
                <a:cubicBezTo>
                  <a:pt x="4" y="4"/>
                  <a:pt x="5" y="3"/>
                  <a:pt x="6" y="3"/>
                </a:cubicBezTo>
                <a:cubicBezTo>
                  <a:pt x="7" y="3"/>
                  <a:pt x="8" y="5"/>
                  <a:pt x="9" y="4"/>
                </a:cubicBezTo>
                <a:cubicBezTo>
                  <a:pt x="10" y="4"/>
                  <a:pt x="11" y="2"/>
                  <a:pt x="12" y="1"/>
                </a:cubicBezTo>
                <a:cubicBezTo>
                  <a:pt x="14" y="1"/>
                  <a:pt x="17" y="2"/>
                  <a:pt x="19" y="2"/>
                </a:cubicBezTo>
                <a:cubicBezTo>
                  <a:pt x="20" y="1"/>
                  <a:pt x="21" y="1"/>
                  <a:pt x="22" y="0"/>
                </a:cubicBezTo>
                <a:cubicBezTo>
                  <a:pt x="22" y="2"/>
                  <a:pt x="22" y="3"/>
                  <a:pt x="23" y="4"/>
                </a:cubicBezTo>
                <a:cubicBezTo>
                  <a:pt x="24" y="5"/>
                  <a:pt x="27" y="4"/>
                  <a:pt x="28" y="6"/>
                </a:cubicBezTo>
                <a:cubicBezTo>
                  <a:pt x="29" y="7"/>
                  <a:pt x="29" y="9"/>
                  <a:pt x="29" y="11"/>
                </a:cubicBezTo>
                <a:cubicBezTo>
                  <a:pt x="30" y="12"/>
                  <a:pt x="29" y="15"/>
                  <a:pt x="29" y="16"/>
                </a:cubicBezTo>
                <a:close/>
              </a:path>
            </a:pathLst>
          </a:custGeom>
          <a:solidFill>
            <a:srgbClr val="434343"/>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77" name="Google Shape;1877;p212"/>
          <p:cNvSpPr/>
          <p:nvPr/>
        </p:nvSpPr>
        <p:spPr>
          <a:xfrm>
            <a:off x="4850825" y="2475657"/>
            <a:ext cx="35813" cy="83860"/>
          </a:xfrm>
          <a:custGeom>
            <a:avLst/>
            <a:gdLst/>
            <a:ahLst/>
            <a:cxnLst/>
            <a:rect l="l" t="t" r="r" b="b"/>
            <a:pathLst>
              <a:path w="22" h="50" extrusionOk="0">
                <a:moveTo>
                  <a:pt x="11" y="50"/>
                </a:moveTo>
                <a:cubicBezTo>
                  <a:pt x="10" y="48"/>
                  <a:pt x="8" y="44"/>
                  <a:pt x="7" y="43"/>
                </a:cubicBezTo>
                <a:cubicBezTo>
                  <a:pt x="5" y="41"/>
                  <a:pt x="2" y="40"/>
                  <a:pt x="1" y="38"/>
                </a:cubicBezTo>
                <a:cubicBezTo>
                  <a:pt x="0" y="37"/>
                  <a:pt x="3" y="37"/>
                  <a:pt x="2" y="36"/>
                </a:cubicBezTo>
                <a:cubicBezTo>
                  <a:pt x="2" y="35"/>
                  <a:pt x="0" y="35"/>
                  <a:pt x="0" y="33"/>
                </a:cubicBezTo>
                <a:cubicBezTo>
                  <a:pt x="0" y="33"/>
                  <a:pt x="1" y="33"/>
                  <a:pt x="1" y="32"/>
                </a:cubicBezTo>
                <a:cubicBezTo>
                  <a:pt x="2" y="30"/>
                  <a:pt x="1" y="28"/>
                  <a:pt x="1" y="27"/>
                </a:cubicBezTo>
                <a:cubicBezTo>
                  <a:pt x="1" y="24"/>
                  <a:pt x="2" y="22"/>
                  <a:pt x="2" y="20"/>
                </a:cubicBezTo>
                <a:cubicBezTo>
                  <a:pt x="2" y="18"/>
                  <a:pt x="1" y="16"/>
                  <a:pt x="1" y="14"/>
                </a:cubicBezTo>
                <a:lnTo>
                  <a:pt x="1" y="10"/>
                </a:lnTo>
                <a:cubicBezTo>
                  <a:pt x="2" y="8"/>
                  <a:pt x="1" y="7"/>
                  <a:pt x="1" y="5"/>
                </a:cubicBezTo>
                <a:cubicBezTo>
                  <a:pt x="2" y="4"/>
                  <a:pt x="2" y="2"/>
                  <a:pt x="3" y="1"/>
                </a:cubicBezTo>
                <a:cubicBezTo>
                  <a:pt x="4" y="0"/>
                  <a:pt x="5" y="1"/>
                  <a:pt x="6" y="1"/>
                </a:cubicBezTo>
                <a:cubicBezTo>
                  <a:pt x="8" y="2"/>
                  <a:pt x="9" y="2"/>
                  <a:pt x="11" y="3"/>
                </a:cubicBezTo>
                <a:cubicBezTo>
                  <a:pt x="12" y="4"/>
                  <a:pt x="14" y="5"/>
                  <a:pt x="15" y="7"/>
                </a:cubicBezTo>
                <a:cubicBezTo>
                  <a:pt x="15" y="9"/>
                  <a:pt x="15" y="11"/>
                  <a:pt x="15" y="13"/>
                </a:cubicBezTo>
                <a:cubicBezTo>
                  <a:pt x="15" y="15"/>
                  <a:pt x="14" y="16"/>
                  <a:pt x="15" y="18"/>
                </a:cubicBezTo>
                <a:cubicBezTo>
                  <a:pt x="15" y="20"/>
                  <a:pt x="14" y="22"/>
                  <a:pt x="15" y="24"/>
                </a:cubicBezTo>
                <a:cubicBezTo>
                  <a:pt x="16" y="25"/>
                  <a:pt x="17" y="26"/>
                  <a:pt x="18" y="28"/>
                </a:cubicBezTo>
                <a:cubicBezTo>
                  <a:pt x="19" y="29"/>
                  <a:pt x="20" y="29"/>
                  <a:pt x="21" y="30"/>
                </a:cubicBezTo>
                <a:cubicBezTo>
                  <a:pt x="22" y="31"/>
                  <a:pt x="22" y="32"/>
                  <a:pt x="22" y="34"/>
                </a:cubicBezTo>
                <a:cubicBezTo>
                  <a:pt x="21" y="35"/>
                  <a:pt x="19" y="35"/>
                  <a:pt x="19" y="36"/>
                </a:cubicBezTo>
                <a:cubicBezTo>
                  <a:pt x="18" y="38"/>
                  <a:pt x="19" y="40"/>
                  <a:pt x="18" y="42"/>
                </a:cubicBezTo>
                <a:cubicBezTo>
                  <a:pt x="17" y="43"/>
                  <a:pt x="15" y="42"/>
                  <a:pt x="14" y="43"/>
                </a:cubicBezTo>
                <a:cubicBezTo>
                  <a:pt x="14" y="44"/>
                  <a:pt x="15" y="46"/>
                  <a:pt x="14" y="47"/>
                </a:cubicBezTo>
                <a:cubicBezTo>
                  <a:pt x="13" y="48"/>
                  <a:pt x="13" y="49"/>
                  <a:pt x="11" y="5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78" name="Google Shape;1878;p212"/>
          <p:cNvSpPr/>
          <p:nvPr/>
        </p:nvSpPr>
        <p:spPr>
          <a:xfrm>
            <a:off x="4868068" y="2502214"/>
            <a:ext cx="122027" cy="145360"/>
          </a:xfrm>
          <a:custGeom>
            <a:avLst/>
            <a:gdLst/>
            <a:ahLst/>
            <a:cxnLst/>
            <a:rect l="l" t="t" r="r" b="b"/>
            <a:pathLst>
              <a:path w="76" h="86" extrusionOk="0">
                <a:moveTo>
                  <a:pt x="71" y="15"/>
                </a:moveTo>
                <a:cubicBezTo>
                  <a:pt x="71" y="14"/>
                  <a:pt x="72" y="13"/>
                  <a:pt x="72" y="12"/>
                </a:cubicBezTo>
                <a:cubicBezTo>
                  <a:pt x="72" y="10"/>
                  <a:pt x="71" y="9"/>
                  <a:pt x="72" y="7"/>
                </a:cubicBezTo>
                <a:cubicBezTo>
                  <a:pt x="73" y="6"/>
                  <a:pt x="75" y="7"/>
                  <a:pt x="76" y="5"/>
                </a:cubicBezTo>
                <a:cubicBezTo>
                  <a:pt x="76" y="4"/>
                  <a:pt x="76" y="3"/>
                  <a:pt x="76" y="2"/>
                </a:cubicBezTo>
                <a:cubicBezTo>
                  <a:pt x="75" y="0"/>
                  <a:pt x="73" y="0"/>
                  <a:pt x="72" y="0"/>
                </a:cubicBezTo>
                <a:cubicBezTo>
                  <a:pt x="72" y="1"/>
                  <a:pt x="72" y="3"/>
                  <a:pt x="71" y="3"/>
                </a:cubicBezTo>
                <a:cubicBezTo>
                  <a:pt x="69" y="5"/>
                  <a:pt x="66" y="6"/>
                  <a:pt x="63" y="6"/>
                </a:cubicBezTo>
                <a:cubicBezTo>
                  <a:pt x="62" y="7"/>
                  <a:pt x="60" y="6"/>
                  <a:pt x="58" y="5"/>
                </a:cubicBezTo>
                <a:cubicBezTo>
                  <a:pt x="57" y="5"/>
                  <a:pt x="55" y="5"/>
                  <a:pt x="53" y="4"/>
                </a:cubicBezTo>
                <a:cubicBezTo>
                  <a:pt x="52" y="4"/>
                  <a:pt x="52" y="2"/>
                  <a:pt x="51" y="2"/>
                </a:cubicBezTo>
                <a:cubicBezTo>
                  <a:pt x="50" y="1"/>
                  <a:pt x="48" y="1"/>
                  <a:pt x="46" y="2"/>
                </a:cubicBezTo>
                <a:cubicBezTo>
                  <a:pt x="44" y="2"/>
                  <a:pt x="44" y="4"/>
                  <a:pt x="43" y="4"/>
                </a:cubicBezTo>
                <a:cubicBezTo>
                  <a:pt x="41" y="5"/>
                  <a:pt x="39" y="4"/>
                  <a:pt x="36" y="4"/>
                </a:cubicBezTo>
                <a:cubicBezTo>
                  <a:pt x="35" y="4"/>
                  <a:pt x="33" y="4"/>
                  <a:pt x="32" y="4"/>
                </a:cubicBezTo>
                <a:cubicBezTo>
                  <a:pt x="31" y="5"/>
                  <a:pt x="30" y="5"/>
                  <a:pt x="29" y="5"/>
                </a:cubicBezTo>
                <a:cubicBezTo>
                  <a:pt x="26" y="6"/>
                  <a:pt x="24" y="7"/>
                  <a:pt x="21" y="8"/>
                </a:cubicBezTo>
                <a:cubicBezTo>
                  <a:pt x="20" y="9"/>
                  <a:pt x="19" y="12"/>
                  <a:pt x="17" y="13"/>
                </a:cubicBezTo>
                <a:cubicBezTo>
                  <a:pt x="15" y="14"/>
                  <a:pt x="13" y="13"/>
                  <a:pt x="10" y="14"/>
                </a:cubicBezTo>
                <a:cubicBezTo>
                  <a:pt x="11" y="15"/>
                  <a:pt x="11" y="16"/>
                  <a:pt x="11" y="18"/>
                </a:cubicBezTo>
                <a:cubicBezTo>
                  <a:pt x="10" y="19"/>
                  <a:pt x="8" y="19"/>
                  <a:pt x="8" y="20"/>
                </a:cubicBezTo>
                <a:cubicBezTo>
                  <a:pt x="7" y="22"/>
                  <a:pt x="8" y="24"/>
                  <a:pt x="7" y="26"/>
                </a:cubicBezTo>
                <a:cubicBezTo>
                  <a:pt x="6" y="27"/>
                  <a:pt x="4" y="26"/>
                  <a:pt x="3" y="27"/>
                </a:cubicBezTo>
                <a:cubicBezTo>
                  <a:pt x="3" y="28"/>
                  <a:pt x="4" y="30"/>
                  <a:pt x="3" y="31"/>
                </a:cubicBezTo>
                <a:cubicBezTo>
                  <a:pt x="2" y="32"/>
                  <a:pt x="2" y="33"/>
                  <a:pt x="0" y="34"/>
                </a:cubicBezTo>
                <a:cubicBezTo>
                  <a:pt x="1" y="35"/>
                  <a:pt x="2" y="37"/>
                  <a:pt x="3" y="39"/>
                </a:cubicBezTo>
                <a:cubicBezTo>
                  <a:pt x="4" y="40"/>
                  <a:pt x="5" y="41"/>
                  <a:pt x="7" y="42"/>
                </a:cubicBezTo>
                <a:cubicBezTo>
                  <a:pt x="8" y="43"/>
                  <a:pt x="11" y="42"/>
                  <a:pt x="12" y="44"/>
                </a:cubicBezTo>
                <a:cubicBezTo>
                  <a:pt x="13" y="45"/>
                  <a:pt x="9" y="44"/>
                  <a:pt x="9" y="45"/>
                </a:cubicBezTo>
                <a:cubicBezTo>
                  <a:pt x="8" y="47"/>
                  <a:pt x="9" y="48"/>
                  <a:pt x="10" y="49"/>
                </a:cubicBezTo>
                <a:cubicBezTo>
                  <a:pt x="10" y="50"/>
                  <a:pt x="11" y="51"/>
                  <a:pt x="12" y="52"/>
                </a:cubicBezTo>
                <a:cubicBezTo>
                  <a:pt x="13" y="53"/>
                  <a:pt x="12" y="55"/>
                  <a:pt x="13" y="55"/>
                </a:cubicBezTo>
                <a:cubicBezTo>
                  <a:pt x="14" y="55"/>
                  <a:pt x="15" y="54"/>
                  <a:pt x="16" y="54"/>
                </a:cubicBezTo>
                <a:cubicBezTo>
                  <a:pt x="17" y="54"/>
                  <a:pt x="17" y="55"/>
                  <a:pt x="18" y="55"/>
                </a:cubicBezTo>
                <a:cubicBezTo>
                  <a:pt x="20" y="55"/>
                  <a:pt x="21" y="54"/>
                  <a:pt x="23" y="54"/>
                </a:cubicBezTo>
                <a:cubicBezTo>
                  <a:pt x="25" y="54"/>
                  <a:pt x="26" y="54"/>
                  <a:pt x="28" y="54"/>
                </a:cubicBezTo>
                <a:cubicBezTo>
                  <a:pt x="29" y="54"/>
                  <a:pt x="30" y="55"/>
                  <a:pt x="32" y="55"/>
                </a:cubicBezTo>
                <a:cubicBezTo>
                  <a:pt x="34" y="56"/>
                  <a:pt x="37" y="56"/>
                  <a:pt x="39" y="58"/>
                </a:cubicBezTo>
                <a:cubicBezTo>
                  <a:pt x="40" y="60"/>
                  <a:pt x="36" y="60"/>
                  <a:pt x="35" y="60"/>
                </a:cubicBezTo>
                <a:cubicBezTo>
                  <a:pt x="34" y="60"/>
                  <a:pt x="33" y="60"/>
                  <a:pt x="33" y="60"/>
                </a:cubicBezTo>
                <a:cubicBezTo>
                  <a:pt x="29" y="59"/>
                  <a:pt x="27" y="57"/>
                  <a:pt x="23" y="56"/>
                </a:cubicBezTo>
                <a:cubicBezTo>
                  <a:pt x="22" y="56"/>
                  <a:pt x="21" y="58"/>
                  <a:pt x="20" y="58"/>
                </a:cubicBezTo>
                <a:cubicBezTo>
                  <a:pt x="19" y="58"/>
                  <a:pt x="17" y="57"/>
                  <a:pt x="16" y="58"/>
                </a:cubicBezTo>
                <a:cubicBezTo>
                  <a:pt x="15" y="59"/>
                  <a:pt x="13" y="60"/>
                  <a:pt x="13" y="62"/>
                </a:cubicBezTo>
                <a:cubicBezTo>
                  <a:pt x="13" y="64"/>
                  <a:pt x="16" y="66"/>
                  <a:pt x="18" y="68"/>
                </a:cubicBezTo>
                <a:cubicBezTo>
                  <a:pt x="19" y="69"/>
                  <a:pt x="20" y="71"/>
                  <a:pt x="20" y="72"/>
                </a:cubicBezTo>
                <a:cubicBezTo>
                  <a:pt x="20" y="74"/>
                  <a:pt x="19" y="75"/>
                  <a:pt x="19" y="77"/>
                </a:cubicBezTo>
                <a:cubicBezTo>
                  <a:pt x="20" y="79"/>
                  <a:pt x="21" y="82"/>
                  <a:pt x="23" y="81"/>
                </a:cubicBezTo>
                <a:cubicBezTo>
                  <a:pt x="25" y="81"/>
                  <a:pt x="23" y="77"/>
                  <a:pt x="25" y="76"/>
                </a:cubicBezTo>
                <a:cubicBezTo>
                  <a:pt x="27" y="76"/>
                  <a:pt x="28" y="79"/>
                  <a:pt x="29" y="81"/>
                </a:cubicBezTo>
                <a:cubicBezTo>
                  <a:pt x="29" y="81"/>
                  <a:pt x="28" y="83"/>
                  <a:pt x="29" y="84"/>
                </a:cubicBezTo>
                <a:cubicBezTo>
                  <a:pt x="29" y="84"/>
                  <a:pt x="30" y="86"/>
                  <a:pt x="31" y="86"/>
                </a:cubicBezTo>
                <a:cubicBezTo>
                  <a:pt x="32" y="84"/>
                  <a:pt x="30" y="81"/>
                  <a:pt x="31" y="80"/>
                </a:cubicBezTo>
                <a:cubicBezTo>
                  <a:pt x="32" y="79"/>
                  <a:pt x="33" y="80"/>
                  <a:pt x="34" y="80"/>
                </a:cubicBezTo>
                <a:cubicBezTo>
                  <a:pt x="35" y="82"/>
                  <a:pt x="36" y="84"/>
                  <a:pt x="37" y="86"/>
                </a:cubicBezTo>
                <a:cubicBezTo>
                  <a:pt x="38" y="86"/>
                  <a:pt x="39" y="86"/>
                  <a:pt x="39" y="85"/>
                </a:cubicBezTo>
                <a:cubicBezTo>
                  <a:pt x="39" y="84"/>
                  <a:pt x="38" y="82"/>
                  <a:pt x="37" y="81"/>
                </a:cubicBezTo>
                <a:cubicBezTo>
                  <a:pt x="37" y="80"/>
                  <a:pt x="38" y="79"/>
                  <a:pt x="37" y="78"/>
                </a:cubicBezTo>
                <a:cubicBezTo>
                  <a:pt x="36" y="75"/>
                  <a:pt x="33" y="72"/>
                  <a:pt x="33" y="69"/>
                </a:cubicBezTo>
                <a:cubicBezTo>
                  <a:pt x="33" y="67"/>
                  <a:pt x="36" y="68"/>
                  <a:pt x="37" y="69"/>
                </a:cubicBezTo>
                <a:cubicBezTo>
                  <a:pt x="38" y="69"/>
                  <a:pt x="37" y="72"/>
                  <a:pt x="38" y="72"/>
                </a:cubicBezTo>
                <a:cubicBezTo>
                  <a:pt x="40" y="72"/>
                  <a:pt x="42" y="71"/>
                  <a:pt x="42" y="69"/>
                </a:cubicBezTo>
                <a:cubicBezTo>
                  <a:pt x="42" y="67"/>
                  <a:pt x="39" y="68"/>
                  <a:pt x="38" y="66"/>
                </a:cubicBezTo>
                <a:cubicBezTo>
                  <a:pt x="37" y="65"/>
                  <a:pt x="38" y="63"/>
                  <a:pt x="38" y="62"/>
                </a:cubicBezTo>
                <a:cubicBezTo>
                  <a:pt x="38" y="61"/>
                  <a:pt x="39" y="60"/>
                  <a:pt x="41" y="60"/>
                </a:cubicBezTo>
                <a:cubicBezTo>
                  <a:pt x="42" y="60"/>
                  <a:pt x="44" y="61"/>
                  <a:pt x="46" y="62"/>
                </a:cubicBezTo>
                <a:cubicBezTo>
                  <a:pt x="47" y="63"/>
                  <a:pt x="47" y="65"/>
                  <a:pt x="48" y="65"/>
                </a:cubicBezTo>
                <a:cubicBezTo>
                  <a:pt x="49" y="66"/>
                  <a:pt x="49" y="64"/>
                  <a:pt x="49" y="63"/>
                </a:cubicBezTo>
                <a:cubicBezTo>
                  <a:pt x="49" y="62"/>
                  <a:pt x="49" y="59"/>
                  <a:pt x="48" y="58"/>
                </a:cubicBezTo>
                <a:cubicBezTo>
                  <a:pt x="47" y="56"/>
                  <a:pt x="44" y="55"/>
                  <a:pt x="42" y="54"/>
                </a:cubicBezTo>
                <a:cubicBezTo>
                  <a:pt x="40" y="52"/>
                  <a:pt x="39" y="51"/>
                  <a:pt x="37" y="50"/>
                </a:cubicBezTo>
                <a:cubicBezTo>
                  <a:pt x="35" y="48"/>
                  <a:pt x="31" y="49"/>
                  <a:pt x="30" y="46"/>
                </a:cubicBezTo>
                <a:cubicBezTo>
                  <a:pt x="29" y="45"/>
                  <a:pt x="34" y="46"/>
                  <a:pt x="35" y="44"/>
                </a:cubicBezTo>
                <a:cubicBezTo>
                  <a:pt x="35" y="42"/>
                  <a:pt x="33" y="41"/>
                  <a:pt x="33" y="39"/>
                </a:cubicBezTo>
                <a:cubicBezTo>
                  <a:pt x="33" y="38"/>
                  <a:pt x="35" y="38"/>
                  <a:pt x="36" y="38"/>
                </a:cubicBezTo>
                <a:cubicBezTo>
                  <a:pt x="37" y="39"/>
                  <a:pt x="37" y="40"/>
                  <a:pt x="38" y="41"/>
                </a:cubicBezTo>
                <a:cubicBezTo>
                  <a:pt x="38" y="41"/>
                  <a:pt x="39" y="40"/>
                  <a:pt x="39" y="40"/>
                </a:cubicBezTo>
                <a:cubicBezTo>
                  <a:pt x="37" y="37"/>
                  <a:pt x="35" y="35"/>
                  <a:pt x="34" y="33"/>
                </a:cubicBezTo>
                <a:cubicBezTo>
                  <a:pt x="33" y="31"/>
                  <a:pt x="31" y="29"/>
                  <a:pt x="30" y="27"/>
                </a:cubicBezTo>
                <a:cubicBezTo>
                  <a:pt x="29" y="25"/>
                  <a:pt x="29" y="23"/>
                  <a:pt x="29" y="21"/>
                </a:cubicBezTo>
                <a:cubicBezTo>
                  <a:pt x="29" y="21"/>
                  <a:pt x="30" y="19"/>
                  <a:pt x="31" y="19"/>
                </a:cubicBezTo>
                <a:cubicBezTo>
                  <a:pt x="33" y="20"/>
                  <a:pt x="35" y="22"/>
                  <a:pt x="37" y="23"/>
                </a:cubicBezTo>
                <a:cubicBezTo>
                  <a:pt x="39" y="25"/>
                  <a:pt x="40" y="28"/>
                  <a:pt x="42" y="29"/>
                </a:cubicBezTo>
                <a:cubicBezTo>
                  <a:pt x="42" y="30"/>
                  <a:pt x="43" y="29"/>
                  <a:pt x="43" y="28"/>
                </a:cubicBezTo>
                <a:cubicBezTo>
                  <a:pt x="43" y="26"/>
                  <a:pt x="40" y="25"/>
                  <a:pt x="40" y="23"/>
                </a:cubicBezTo>
                <a:cubicBezTo>
                  <a:pt x="40" y="23"/>
                  <a:pt x="42" y="23"/>
                  <a:pt x="42" y="24"/>
                </a:cubicBezTo>
                <a:cubicBezTo>
                  <a:pt x="44" y="25"/>
                  <a:pt x="44" y="27"/>
                  <a:pt x="46" y="28"/>
                </a:cubicBezTo>
                <a:cubicBezTo>
                  <a:pt x="46" y="29"/>
                  <a:pt x="47" y="27"/>
                  <a:pt x="47" y="27"/>
                </a:cubicBezTo>
                <a:cubicBezTo>
                  <a:pt x="46" y="25"/>
                  <a:pt x="44" y="24"/>
                  <a:pt x="43" y="22"/>
                </a:cubicBezTo>
                <a:cubicBezTo>
                  <a:pt x="43" y="22"/>
                  <a:pt x="45" y="22"/>
                  <a:pt x="46" y="22"/>
                </a:cubicBezTo>
                <a:cubicBezTo>
                  <a:pt x="48" y="23"/>
                  <a:pt x="49" y="25"/>
                  <a:pt x="51" y="25"/>
                </a:cubicBezTo>
                <a:cubicBezTo>
                  <a:pt x="52" y="25"/>
                  <a:pt x="51" y="24"/>
                  <a:pt x="51" y="23"/>
                </a:cubicBezTo>
                <a:cubicBezTo>
                  <a:pt x="49" y="22"/>
                  <a:pt x="47" y="21"/>
                  <a:pt x="45" y="20"/>
                </a:cubicBezTo>
                <a:cubicBezTo>
                  <a:pt x="44" y="18"/>
                  <a:pt x="43" y="17"/>
                  <a:pt x="43" y="15"/>
                </a:cubicBezTo>
                <a:cubicBezTo>
                  <a:pt x="43" y="14"/>
                  <a:pt x="44" y="14"/>
                  <a:pt x="45" y="14"/>
                </a:cubicBezTo>
                <a:cubicBezTo>
                  <a:pt x="46" y="15"/>
                  <a:pt x="47" y="16"/>
                  <a:pt x="47" y="16"/>
                </a:cubicBezTo>
                <a:cubicBezTo>
                  <a:pt x="49" y="15"/>
                  <a:pt x="49" y="12"/>
                  <a:pt x="51" y="12"/>
                </a:cubicBezTo>
                <a:cubicBezTo>
                  <a:pt x="52" y="11"/>
                  <a:pt x="54" y="14"/>
                  <a:pt x="56" y="14"/>
                </a:cubicBezTo>
                <a:cubicBezTo>
                  <a:pt x="57" y="14"/>
                  <a:pt x="58" y="11"/>
                  <a:pt x="59" y="11"/>
                </a:cubicBezTo>
                <a:cubicBezTo>
                  <a:pt x="61" y="11"/>
                  <a:pt x="64" y="12"/>
                  <a:pt x="66" y="13"/>
                </a:cubicBezTo>
                <a:cubicBezTo>
                  <a:pt x="67" y="14"/>
                  <a:pt x="69" y="14"/>
                  <a:pt x="71" y="15"/>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79" name="Google Shape;1879;p212"/>
          <p:cNvSpPr/>
          <p:nvPr/>
        </p:nvSpPr>
        <p:spPr>
          <a:xfrm>
            <a:off x="4979483" y="2489635"/>
            <a:ext cx="55708" cy="44726"/>
          </a:xfrm>
          <a:custGeom>
            <a:avLst/>
            <a:gdLst/>
            <a:ahLst/>
            <a:cxnLst/>
            <a:rect l="l" t="t" r="r" b="b"/>
            <a:pathLst>
              <a:path w="35" h="27" extrusionOk="0">
                <a:moveTo>
                  <a:pt x="22" y="2"/>
                </a:moveTo>
                <a:cubicBezTo>
                  <a:pt x="23" y="2"/>
                  <a:pt x="24" y="1"/>
                  <a:pt x="25" y="2"/>
                </a:cubicBezTo>
                <a:cubicBezTo>
                  <a:pt x="26" y="2"/>
                  <a:pt x="25" y="4"/>
                  <a:pt x="25" y="5"/>
                </a:cubicBezTo>
                <a:cubicBezTo>
                  <a:pt x="25" y="7"/>
                  <a:pt x="25" y="10"/>
                  <a:pt x="27" y="12"/>
                </a:cubicBezTo>
                <a:cubicBezTo>
                  <a:pt x="29" y="14"/>
                  <a:pt x="32" y="12"/>
                  <a:pt x="34" y="14"/>
                </a:cubicBezTo>
                <a:cubicBezTo>
                  <a:pt x="35" y="15"/>
                  <a:pt x="33" y="17"/>
                  <a:pt x="32" y="18"/>
                </a:cubicBezTo>
                <a:cubicBezTo>
                  <a:pt x="31" y="18"/>
                  <a:pt x="29" y="17"/>
                  <a:pt x="28" y="17"/>
                </a:cubicBezTo>
                <a:cubicBezTo>
                  <a:pt x="27" y="17"/>
                  <a:pt x="25" y="18"/>
                  <a:pt x="24" y="18"/>
                </a:cubicBezTo>
                <a:cubicBezTo>
                  <a:pt x="22" y="18"/>
                  <a:pt x="21" y="18"/>
                  <a:pt x="19" y="18"/>
                </a:cubicBezTo>
                <a:cubicBezTo>
                  <a:pt x="17" y="19"/>
                  <a:pt x="16" y="21"/>
                  <a:pt x="15" y="23"/>
                </a:cubicBezTo>
                <a:cubicBezTo>
                  <a:pt x="13" y="24"/>
                  <a:pt x="12" y="26"/>
                  <a:pt x="10" y="27"/>
                </a:cubicBezTo>
                <a:cubicBezTo>
                  <a:pt x="9" y="27"/>
                  <a:pt x="11" y="24"/>
                  <a:pt x="10" y="24"/>
                </a:cubicBezTo>
                <a:cubicBezTo>
                  <a:pt x="7" y="23"/>
                  <a:pt x="4" y="25"/>
                  <a:pt x="1" y="25"/>
                </a:cubicBezTo>
                <a:cubicBezTo>
                  <a:pt x="0" y="25"/>
                  <a:pt x="0" y="23"/>
                  <a:pt x="1" y="23"/>
                </a:cubicBezTo>
                <a:cubicBezTo>
                  <a:pt x="1" y="22"/>
                  <a:pt x="2" y="21"/>
                  <a:pt x="2" y="20"/>
                </a:cubicBezTo>
                <a:cubicBezTo>
                  <a:pt x="2" y="18"/>
                  <a:pt x="1" y="17"/>
                  <a:pt x="2" y="15"/>
                </a:cubicBezTo>
                <a:cubicBezTo>
                  <a:pt x="3" y="14"/>
                  <a:pt x="5" y="15"/>
                  <a:pt x="6" y="13"/>
                </a:cubicBezTo>
                <a:cubicBezTo>
                  <a:pt x="6" y="12"/>
                  <a:pt x="6" y="11"/>
                  <a:pt x="6" y="10"/>
                </a:cubicBezTo>
                <a:cubicBezTo>
                  <a:pt x="5" y="8"/>
                  <a:pt x="3" y="8"/>
                  <a:pt x="2" y="8"/>
                </a:cubicBezTo>
                <a:cubicBezTo>
                  <a:pt x="2" y="7"/>
                  <a:pt x="1" y="5"/>
                  <a:pt x="2" y="4"/>
                </a:cubicBezTo>
                <a:cubicBezTo>
                  <a:pt x="3" y="3"/>
                  <a:pt x="5" y="3"/>
                  <a:pt x="6" y="3"/>
                </a:cubicBezTo>
                <a:cubicBezTo>
                  <a:pt x="8" y="3"/>
                  <a:pt x="9" y="4"/>
                  <a:pt x="11" y="4"/>
                </a:cubicBezTo>
                <a:cubicBezTo>
                  <a:pt x="12" y="3"/>
                  <a:pt x="12" y="1"/>
                  <a:pt x="14" y="1"/>
                </a:cubicBezTo>
                <a:cubicBezTo>
                  <a:pt x="15" y="0"/>
                  <a:pt x="17" y="1"/>
                  <a:pt x="18" y="1"/>
                </a:cubicBezTo>
                <a:cubicBezTo>
                  <a:pt x="19" y="2"/>
                  <a:pt x="20" y="3"/>
                  <a:pt x="21" y="3"/>
                </a:cubicBezTo>
                <a:cubicBezTo>
                  <a:pt x="21" y="3"/>
                  <a:pt x="22" y="2"/>
                  <a:pt x="22"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80" name="Google Shape;1880;p212"/>
          <p:cNvSpPr/>
          <p:nvPr/>
        </p:nvSpPr>
        <p:spPr>
          <a:xfrm>
            <a:off x="4903879" y="2429533"/>
            <a:ext cx="123353" cy="85260"/>
          </a:xfrm>
          <a:custGeom>
            <a:avLst/>
            <a:gdLst/>
            <a:ahLst/>
            <a:cxnLst/>
            <a:rect l="l" t="t" r="r" b="b"/>
            <a:pathLst>
              <a:path w="78" h="51" extrusionOk="0">
                <a:moveTo>
                  <a:pt x="70" y="38"/>
                </a:moveTo>
                <a:cubicBezTo>
                  <a:pt x="70" y="36"/>
                  <a:pt x="69" y="34"/>
                  <a:pt x="68" y="33"/>
                </a:cubicBezTo>
                <a:cubicBezTo>
                  <a:pt x="67" y="32"/>
                  <a:pt x="63" y="32"/>
                  <a:pt x="64" y="30"/>
                </a:cubicBezTo>
                <a:cubicBezTo>
                  <a:pt x="64" y="28"/>
                  <a:pt x="68" y="28"/>
                  <a:pt x="69" y="26"/>
                </a:cubicBezTo>
                <a:cubicBezTo>
                  <a:pt x="70" y="24"/>
                  <a:pt x="68" y="22"/>
                  <a:pt x="69" y="20"/>
                </a:cubicBezTo>
                <a:cubicBezTo>
                  <a:pt x="69" y="18"/>
                  <a:pt x="70" y="16"/>
                  <a:pt x="72" y="14"/>
                </a:cubicBezTo>
                <a:cubicBezTo>
                  <a:pt x="72" y="13"/>
                  <a:pt x="74" y="14"/>
                  <a:pt x="75" y="14"/>
                </a:cubicBezTo>
                <a:cubicBezTo>
                  <a:pt x="75" y="14"/>
                  <a:pt x="76" y="14"/>
                  <a:pt x="77" y="14"/>
                </a:cubicBezTo>
                <a:cubicBezTo>
                  <a:pt x="78" y="12"/>
                  <a:pt x="78" y="10"/>
                  <a:pt x="78" y="8"/>
                </a:cubicBezTo>
                <a:cubicBezTo>
                  <a:pt x="77" y="8"/>
                  <a:pt x="76" y="8"/>
                  <a:pt x="75" y="8"/>
                </a:cubicBezTo>
                <a:cubicBezTo>
                  <a:pt x="74" y="7"/>
                  <a:pt x="73" y="6"/>
                  <a:pt x="72" y="6"/>
                </a:cubicBezTo>
                <a:cubicBezTo>
                  <a:pt x="70" y="5"/>
                  <a:pt x="68" y="5"/>
                  <a:pt x="66" y="5"/>
                </a:cubicBezTo>
                <a:cubicBezTo>
                  <a:pt x="64" y="4"/>
                  <a:pt x="63" y="3"/>
                  <a:pt x="61" y="3"/>
                </a:cubicBezTo>
                <a:cubicBezTo>
                  <a:pt x="60" y="3"/>
                  <a:pt x="58" y="3"/>
                  <a:pt x="56" y="3"/>
                </a:cubicBezTo>
                <a:cubicBezTo>
                  <a:pt x="54" y="3"/>
                  <a:pt x="52" y="3"/>
                  <a:pt x="50" y="4"/>
                </a:cubicBezTo>
                <a:cubicBezTo>
                  <a:pt x="48" y="4"/>
                  <a:pt x="48" y="6"/>
                  <a:pt x="46" y="7"/>
                </a:cubicBezTo>
                <a:cubicBezTo>
                  <a:pt x="42" y="8"/>
                  <a:pt x="38" y="9"/>
                  <a:pt x="34" y="9"/>
                </a:cubicBezTo>
                <a:cubicBezTo>
                  <a:pt x="31" y="9"/>
                  <a:pt x="28" y="9"/>
                  <a:pt x="26" y="8"/>
                </a:cubicBezTo>
                <a:cubicBezTo>
                  <a:pt x="22" y="8"/>
                  <a:pt x="18" y="7"/>
                  <a:pt x="13" y="7"/>
                </a:cubicBezTo>
                <a:cubicBezTo>
                  <a:pt x="11" y="7"/>
                  <a:pt x="8" y="9"/>
                  <a:pt x="6" y="8"/>
                </a:cubicBezTo>
                <a:cubicBezTo>
                  <a:pt x="5" y="7"/>
                  <a:pt x="8" y="5"/>
                  <a:pt x="8" y="4"/>
                </a:cubicBezTo>
                <a:cubicBezTo>
                  <a:pt x="7" y="2"/>
                  <a:pt x="6" y="2"/>
                  <a:pt x="4" y="0"/>
                </a:cubicBezTo>
                <a:cubicBezTo>
                  <a:pt x="3" y="2"/>
                  <a:pt x="1" y="3"/>
                  <a:pt x="1" y="5"/>
                </a:cubicBezTo>
                <a:cubicBezTo>
                  <a:pt x="0" y="7"/>
                  <a:pt x="0" y="10"/>
                  <a:pt x="1" y="13"/>
                </a:cubicBezTo>
                <a:cubicBezTo>
                  <a:pt x="2" y="15"/>
                  <a:pt x="5" y="16"/>
                  <a:pt x="6" y="18"/>
                </a:cubicBezTo>
                <a:cubicBezTo>
                  <a:pt x="7" y="19"/>
                  <a:pt x="10" y="20"/>
                  <a:pt x="9" y="21"/>
                </a:cubicBezTo>
                <a:cubicBezTo>
                  <a:pt x="8" y="23"/>
                  <a:pt x="4" y="22"/>
                  <a:pt x="3" y="24"/>
                </a:cubicBezTo>
                <a:cubicBezTo>
                  <a:pt x="2" y="27"/>
                  <a:pt x="3" y="30"/>
                  <a:pt x="3" y="32"/>
                </a:cubicBezTo>
                <a:cubicBezTo>
                  <a:pt x="3" y="34"/>
                  <a:pt x="3" y="35"/>
                  <a:pt x="4" y="36"/>
                </a:cubicBezTo>
                <a:cubicBezTo>
                  <a:pt x="5" y="37"/>
                  <a:pt x="8" y="36"/>
                  <a:pt x="9" y="38"/>
                </a:cubicBezTo>
                <a:cubicBezTo>
                  <a:pt x="10" y="39"/>
                  <a:pt x="10" y="41"/>
                  <a:pt x="10" y="43"/>
                </a:cubicBezTo>
                <a:cubicBezTo>
                  <a:pt x="11" y="44"/>
                  <a:pt x="10" y="47"/>
                  <a:pt x="10" y="48"/>
                </a:cubicBezTo>
                <a:cubicBezTo>
                  <a:pt x="11" y="48"/>
                  <a:pt x="13" y="48"/>
                  <a:pt x="14" y="48"/>
                </a:cubicBezTo>
                <a:cubicBezTo>
                  <a:pt x="17" y="48"/>
                  <a:pt x="19" y="49"/>
                  <a:pt x="21" y="48"/>
                </a:cubicBezTo>
                <a:cubicBezTo>
                  <a:pt x="22" y="48"/>
                  <a:pt x="22" y="46"/>
                  <a:pt x="24" y="46"/>
                </a:cubicBezTo>
                <a:cubicBezTo>
                  <a:pt x="26" y="45"/>
                  <a:pt x="28" y="45"/>
                  <a:pt x="29" y="46"/>
                </a:cubicBezTo>
                <a:cubicBezTo>
                  <a:pt x="30" y="46"/>
                  <a:pt x="30" y="48"/>
                  <a:pt x="31" y="48"/>
                </a:cubicBezTo>
                <a:cubicBezTo>
                  <a:pt x="33" y="49"/>
                  <a:pt x="35" y="49"/>
                  <a:pt x="36" y="49"/>
                </a:cubicBezTo>
                <a:cubicBezTo>
                  <a:pt x="38" y="50"/>
                  <a:pt x="40" y="51"/>
                  <a:pt x="41" y="50"/>
                </a:cubicBezTo>
                <a:cubicBezTo>
                  <a:pt x="44" y="50"/>
                  <a:pt x="47" y="49"/>
                  <a:pt x="49" y="47"/>
                </a:cubicBezTo>
                <a:cubicBezTo>
                  <a:pt x="50" y="47"/>
                  <a:pt x="50" y="45"/>
                  <a:pt x="50" y="44"/>
                </a:cubicBezTo>
                <a:cubicBezTo>
                  <a:pt x="50" y="43"/>
                  <a:pt x="49" y="41"/>
                  <a:pt x="50" y="40"/>
                </a:cubicBezTo>
                <a:cubicBezTo>
                  <a:pt x="51" y="39"/>
                  <a:pt x="53" y="39"/>
                  <a:pt x="54" y="39"/>
                </a:cubicBezTo>
                <a:cubicBezTo>
                  <a:pt x="56" y="39"/>
                  <a:pt x="57" y="40"/>
                  <a:pt x="59" y="40"/>
                </a:cubicBezTo>
                <a:cubicBezTo>
                  <a:pt x="60" y="39"/>
                  <a:pt x="60" y="37"/>
                  <a:pt x="62" y="37"/>
                </a:cubicBezTo>
                <a:cubicBezTo>
                  <a:pt x="63" y="36"/>
                  <a:pt x="65" y="37"/>
                  <a:pt x="66" y="37"/>
                </a:cubicBezTo>
                <a:cubicBezTo>
                  <a:pt x="67" y="38"/>
                  <a:pt x="68" y="39"/>
                  <a:pt x="69" y="39"/>
                </a:cubicBezTo>
                <a:cubicBezTo>
                  <a:pt x="69" y="39"/>
                  <a:pt x="70" y="38"/>
                  <a:pt x="70" y="38"/>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81" name="Google Shape;1881;p212"/>
          <p:cNvSpPr/>
          <p:nvPr/>
        </p:nvSpPr>
        <p:spPr>
          <a:xfrm>
            <a:off x="4865414" y="2316323"/>
            <a:ext cx="184367" cy="127190"/>
          </a:xfrm>
          <a:custGeom>
            <a:avLst/>
            <a:gdLst/>
            <a:ahLst/>
            <a:cxnLst/>
            <a:rect l="l" t="t" r="r" b="b"/>
            <a:pathLst>
              <a:path w="116" h="76" extrusionOk="0">
                <a:moveTo>
                  <a:pt x="114" y="53"/>
                </a:moveTo>
                <a:cubicBezTo>
                  <a:pt x="112" y="52"/>
                  <a:pt x="111" y="49"/>
                  <a:pt x="108" y="49"/>
                </a:cubicBezTo>
                <a:cubicBezTo>
                  <a:pt x="106" y="49"/>
                  <a:pt x="106" y="52"/>
                  <a:pt x="104" y="52"/>
                </a:cubicBezTo>
                <a:cubicBezTo>
                  <a:pt x="102" y="53"/>
                  <a:pt x="101" y="53"/>
                  <a:pt x="99" y="53"/>
                </a:cubicBezTo>
                <a:cubicBezTo>
                  <a:pt x="97" y="53"/>
                  <a:pt x="96" y="51"/>
                  <a:pt x="95" y="51"/>
                </a:cubicBezTo>
                <a:cubicBezTo>
                  <a:pt x="94" y="46"/>
                  <a:pt x="93" y="43"/>
                  <a:pt x="93" y="39"/>
                </a:cubicBezTo>
                <a:cubicBezTo>
                  <a:pt x="94" y="36"/>
                  <a:pt x="97" y="33"/>
                  <a:pt x="97" y="30"/>
                </a:cubicBezTo>
                <a:cubicBezTo>
                  <a:pt x="96" y="27"/>
                  <a:pt x="93" y="24"/>
                  <a:pt x="91" y="21"/>
                </a:cubicBezTo>
                <a:cubicBezTo>
                  <a:pt x="89" y="18"/>
                  <a:pt x="85" y="15"/>
                  <a:pt x="83" y="12"/>
                </a:cubicBezTo>
                <a:cubicBezTo>
                  <a:pt x="81" y="9"/>
                  <a:pt x="81" y="5"/>
                  <a:pt x="79" y="2"/>
                </a:cubicBezTo>
                <a:cubicBezTo>
                  <a:pt x="78" y="0"/>
                  <a:pt x="76" y="0"/>
                  <a:pt x="74" y="0"/>
                </a:cubicBezTo>
                <a:cubicBezTo>
                  <a:pt x="73" y="0"/>
                  <a:pt x="71" y="0"/>
                  <a:pt x="70" y="1"/>
                </a:cubicBezTo>
                <a:cubicBezTo>
                  <a:pt x="68" y="1"/>
                  <a:pt x="67" y="2"/>
                  <a:pt x="66" y="2"/>
                </a:cubicBezTo>
                <a:cubicBezTo>
                  <a:pt x="63" y="3"/>
                  <a:pt x="60" y="2"/>
                  <a:pt x="58" y="3"/>
                </a:cubicBezTo>
                <a:cubicBezTo>
                  <a:pt x="56" y="4"/>
                  <a:pt x="56" y="7"/>
                  <a:pt x="54" y="8"/>
                </a:cubicBezTo>
                <a:cubicBezTo>
                  <a:pt x="53" y="8"/>
                  <a:pt x="52" y="5"/>
                  <a:pt x="50" y="4"/>
                </a:cubicBezTo>
                <a:cubicBezTo>
                  <a:pt x="49" y="3"/>
                  <a:pt x="47" y="4"/>
                  <a:pt x="46" y="4"/>
                </a:cubicBezTo>
                <a:cubicBezTo>
                  <a:pt x="43" y="4"/>
                  <a:pt x="41" y="3"/>
                  <a:pt x="38" y="3"/>
                </a:cubicBezTo>
                <a:cubicBezTo>
                  <a:pt x="36" y="2"/>
                  <a:pt x="35" y="0"/>
                  <a:pt x="33" y="0"/>
                </a:cubicBezTo>
                <a:cubicBezTo>
                  <a:pt x="31" y="0"/>
                  <a:pt x="31" y="3"/>
                  <a:pt x="30" y="4"/>
                </a:cubicBezTo>
                <a:cubicBezTo>
                  <a:pt x="29" y="4"/>
                  <a:pt x="29" y="5"/>
                  <a:pt x="28" y="6"/>
                </a:cubicBezTo>
                <a:cubicBezTo>
                  <a:pt x="27" y="7"/>
                  <a:pt x="25" y="6"/>
                  <a:pt x="24" y="7"/>
                </a:cubicBezTo>
                <a:cubicBezTo>
                  <a:pt x="22" y="9"/>
                  <a:pt x="21" y="11"/>
                  <a:pt x="20" y="12"/>
                </a:cubicBezTo>
                <a:cubicBezTo>
                  <a:pt x="18" y="14"/>
                  <a:pt x="17" y="16"/>
                  <a:pt x="16" y="19"/>
                </a:cubicBezTo>
                <a:cubicBezTo>
                  <a:pt x="15" y="21"/>
                  <a:pt x="16" y="24"/>
                  <a:pt x="15" y="26"/>
                </a:cubicBezTo>
                <a:cubicBezTo>
                  <a:pt x="14" y="27"/>
                  <a:pt x="12" y="26"/>
                  <a:pt x="12" y="27"/>
                </a:cubicBezTo>
                <a:cubicBezTo>
                  <a:pt x="11" y="28"/>
                  <a:pt x="13" y="30"/>
                  <a:pt x="12" y="31"/>
                </a:cubicBezTo>
                <a:cubicBezTo>
                  <a:pt x="11" y="33"/>
                  <a:pt x="8" y="33"/>
                  <a:pt x="7" y="33"/>
                </a:cubicBezTo>
                <a:cubicBezTo>
                  <a:pt x="5" y="34"/>
                  <a:pt x="2" y="34"/>
                  <a:pt x="0" y="35"/>
                </a:cubicBezTo>
                <a:cubicBezTo>
                  <a:pt x="1" y="37"/>
                  <a:pt x="2" y="39"/>
                  <a:pt x="3" y="40"/>
                </a:cubicBezTo>
                <a:cubicBezTo>
                  <a:pt x="4" y="42"/>
                  <a:pt x="5" y="42"/>
                  <a:pt x="6" y="44"/>
                </a:cubicBezTo>
                <a:cubicBezTo>
                  <a:pt x="7" y="45"/>
                  <a:pt x="7" y="47"/>
                  <a:pt x="8" y="49"/>
                </a:cubicBezTo>
                <a:cubicBezTo>
                  <a:pt x="10" y="51"/>
                  <a:pt x="13" y="51"/>
                  <a:pt x="15" y="53"/>
                </a:cubicBezTo>
                <a:cubicBezTo>
                  <a:pt x="16" y="54"/>
                  <a:pt x="13" y="57"/>
                  <a:pt x="15" y="59"/>
                </a:cubicBezTo>
                <a:cubicBezTo>
                  <a:pt x="16" y="61"/>
                  <a:pt x="19" y="61"/>
                  <a:pt x="21" y="62"/>
                </a:cubicBezTo>
                <a:cubicBezTo>
                  <a:pt x="22" y="62"/>
                  <a:pt x="23" y="64"/>
                  <a:pt x="25" y="64"/>
                </a:cubicBezTo>
                <a:cubicBezTo>
                  <a:pt x="26" y="64"/>
                  <a:pt x="25" y="61"/>
                  <a:pt x="26" y="61"/>
                </a:cubicBezTo>
                <a:cubicBezTo>
                  <a:pt x="28" y="61"/>
                  <a:pt x="29" y="62"/>
                  <a:pt x="29" y="63"/>
                </a:cubicBezTo>
                <a:cubicBezTo>
                  <a:pt x="30" y="64"/>
                  <a:pt x="28" y="64"/>
                  <a:pt x="27" y="65"/>
                </a:cubicBezTo>
                <a:cubicBezTo>
                  <a:pt x="27" y="66"/>
                  <a:pt x="28" y="66"/>
                  <a:pt x="28" y="67"/>
                </a:cubicBezTo>
                <a:cubicBezTo>
                  <a:pt x="30" y="69"/>
                  <a:pt x="31" y="69"/>
                  <a:pt x="32" y="71"/>
                </a:cubicBezTo>
                <a:cubicBezTo>
                  <a:pt x="32" y="72"/>
                  <a:pt x="29" y="74"/>
                  <a:pt x="30" y="75"/>
                </a:cubicBezTo>
                <a:cubicBezTo>
                  <a:pt x="32" y="76"/>
                  <a:pt x="35" y="74"/>
                  <a:pt x="37" y="74"/>
                </a:cubicBezTo>
                <a:cubicBezTo>
                  <a:pt x="42" y="74"/>
                  <a:pt x="46" y="75"/>
                  <a:pt x="50" y="75"/>
                </a:cubicBezTo>
                <a:cubicBezTo>
                  <a:pt x="52" y="76"/>
                  <a:pt x="55" y="76"/>
                  <a:pt x="58" y="76"/>
                </a:cubicBezTo>
                <a:cubicBezTo>
                  <a:pt x="62" y="76"/>
                  <a:pt x="66" y="75"/>
                  <a:pt x="70" y="74"/>
                </a:cubicBezTo>
                <a:cubicBezTo>
                  <a:pt x="72" y="73"/>
                  <a:pt x="72" y="71"/>
                  <a:pt x="74" y="71"/>
                </a:cubicBezTo>
                <a:cubicBezTo>
                  <a:pt x="76" y="70"/>
                  <a:pt x="78" y="70"/>
                  <a:pt x="80" y="70"/>
                </a:cubicBezTo>
                <a:cubicBezTo>
                  <a:pt x="82" y="70"/>
                  <a:pt x="84" y="70"/>
                  <a:pt x="85" y="70"/>
                </a:cubicBezTo>
                <a:cubicBezTo>
                  <a:pt x="87" y="70"/>
                  <a:pt x="88" y="71"/>
                  <a:pt x="90" y="72"/>
                </a:cubicBezTo>
                <a:cubicBezTo>
                  <a:pt x="92" y="72"/>
                  <a:pt x="94" y="72"/>
                  <a:pt x="96" y="73"/>
                </a:cubicBezTo>
                <a:cubicBezTo>
                  <a:pt x="97" y="73"/>
                  <a:pt x="98" y="74"/>
                  <a:pt x="99" y="75"/>
                </a:cubicBezTo>
                <a:cubicBezTo>
                  <a:pt x="100" y="75"/>
                  <a:pt x="101" y="75"/>
                  <a:pt x="102" y="75"/>
                </a:cubicBezTo>
                <a:cubicBezTo>
                  <a:pt x="102" y="72"/>
                  <a:pt x="102" y="70"/>
                  <a:pt x="102" y="68"/>
                </a:cubicBezTo>
                <a:cubicBezTo>
                  <a:pt x="102" y="66"/>
                  <a:pt x="105" y="65"/>
                  <a:pt x="104" y="64"/>
                </a:cubicBezTo>
                <a:cubicBezTo>
                  <a:pt x="104" y="62"/>
                  <a:pt x="101" y="62"/>
                  <a:pt x="101" y="60"/>
                </a:cubicBezTo>
                <a:cubicBezTo>
                  <a:pt x="101" y="58"/>
                  <a:pt x="103" y="56"/>
                  <a:pt x="105" y="55"/>
                </a:cubicBezTo>
                <a:cubicBezTo>
                  <a:pt x="106" y="55"/>
                  <a:pt x="108" y="55"/>
                  <a:pt x="108" y="56"/>
                </a:cubicBezTo>
                <a:cubicBezTo>
                  <a:pt x="109" y="58"/>
                  <a:pt x="105" y="61"/>
                  <a:pt x="107" y="62"/>
                </a:cubicBezTo>
                <a:cubicBezTo>
                  <a:pt x="109" y="63"/>
                  <a:pt x="113" y="62"/>
                  <a:pt x="114" y="60"/>
                </a:cubicBezTo>
                <a:cubicBezTo>
                  <a:pt x="116" y="58"/>
                  <a:pt x="114" y="55"/>
                  <a:pt x="114" y="53"/>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82" name="Google Shape;1882;p212"/>
          <p:cNvSpPr/>
          <p:nvPr/>
        </p:nvSpPr>
        <p:spPr>
          <a:xfrm>
            <a:off x="4983462" y="2305140"/>
            <a:ext cx="67645" cy="96440"/>
          </a:xfrm>
          <a:custGeom>
            <a:avLst/>
            <a:gdLst/>
            <a:ahLst/>
            <a:cxnLst/>
            <a:rect l="l" t="t" r="r" b="b"/>
            <a:pathLst>
              <a:path w="43" h="58" extrusionOk="0">
                <a:moveTo>
                  <a:pt x="21" y="58"/>
                </a:moveTo>
                <a:cubicBezTo>
                  <a:pt x="23" y="56"/>
                  <a:pt x="25" y="54"/>
                  <a:pt x="26" y="52"/>
                </a:cubicBezTo>
                <a:cubicBezTo>
                  <a:pt x="28" y="49"/>
                  <a:pt x="29" y="47"/>
                  <a:pt x="30" y="44"/>
                </a:cubicBezTo>
                <a:cubicBezTo>
                  <a:pt x="31" y="41"/>
                  <a:pt x="29" y="38"/>
                  <a:pt x="31" y="37"/>
                </a:cubicBezTo>
                <a:cubicBezTo>
                  <a:pt x="32" y="35"/>
                  <a:pt x="35" y="38"/>
                  <a:pt x="36" y="38"/>
                </a:cubicBezTo>
                <a:cubicBezTo>
                  <a:pt x="38" y="38"/>
                  <a:pt x="41" y="39"/>
                  <a:pt x="42" y="38"/>
                </a:cubicBezTo>
                <a:cubicBezTo>
                  <a:pt x="43" y="36"/>
                  <a:pt x="43" y="33"/>
                  <a:pt x="42" y="31"/>
                </a:cubicBezTo>
                <a:cubicBezTo>
                  <a:pt x="41" y="30"/>
                  <a:pt x="38" y="30"/>
                  <a:pt x="37" y="29"/>
                </a:cubicBezTo>
                <a:cubicBezTo>
                  <a:pt x="36" y="27"/>
                  <a:pt x="37" y="24"/>
                  <a:pt x="36" y="22"/>
                </a:cubicBezTo>
                <a:cubicBezTo>
                  <a:pt x="35" y="20"/>
                  <a:pt x="33" y="19"/>
                  <a:pt x="32" y="17"/>
                </a:cubicBezTo>
                <a:cubicBezTo>
                  <a:pt x="31" y="15"/>
                  <a:pt x="32" y="12"/>
                  <a:pt x="31" y="10"/>
                </a:cubicBezTo>
                <a:cubicBezTo>
                  <a:pt x="29" y="8"/>
                  <a:pt x="26" y="8"/>
                  <a:pt x="24" y="8"/>
                </a:cubicBezTo>
                <a:cubicBezTo>
                  <a:pt x="23" y="7"/>
                  <a:pt x="22" y="8"/>
                  <a:pt x="21" y="8"/>
                </a:cubicBezTo>
                <a:cubicBezTo>
                  <a:pt x="17" y="6"/>
                  <a:pt x="15" y="2"/>
                  <a:pt x="11" y="1"/>
                </a:cubicBezTo>
                <a:cubicBezTo>
                  <a:pt x="9" y="0"/>
                  <a:pt x="7" y="2"/>
                  <a:pt x="5" y="2"/>
                </a:cubicBezTo>
                <a:cubicBezTo>
                  <a:pt x="3" y="3"/>
                  <a:pt x="2" y="2"/>
                  <a:pt x="1" y="2"/>
                </a:cubicBezTo>
                <a:cubicBezTo>
                  <a:pt x="0" y="3"/>
                  <a:pt x="1" y="5"/>
                  <a:pt x="0" y="7"/>
                </a:cubicBezTo>
                <a:cubicBezTo>
                  <a:pt x="2" y="7"/>
                  <a:pt x="4" y="7"/>
                  <a:pt x="5" y="9"/>
                </a:cubicBezTo>
                <a:cubicBezTo>
                  <a:pt x="7" y="12"/>
                  <a:pt x="7" y="16"/>
                  <a:pt x="9" y="19"/>
                </a:cubicBezTo>
                <a:cubicBezTo>
                  <a:pt x="11" y="22"/>
                  <a:pt x="15" y="25"/>
                  <a:pt x="17" y="28"/>
                </a:cubicBezTo>
                <a:cubicBezTo>
                  <a:pt x="19" y="31"/>
                  <a:pt x="22" y="34"/>
                  <a:pt x="23" y="37"/>
                </a:cubicBezTo>
                <a:cubicBezTo>
                  <a:pt x="23" y="40"/>
                  <a:pt x="20" y="43"/>
                  <a:pt x="19" y="46"/>
                </a:cubicBezTo>
                <a:cubicBezTo>
                  <a:pt x="19" y="50"/>
                  <a:pt x="20" y="53"/>
                  <a:pt x="21" y="58"/>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83" name="Google Shape;1883;p212"/>
          <p:cNvSpPr/>
          <p:nvPr/>
        </p:nvSpPr>
        <p:spPr>
          <a:xfrm>
            <a:off x="4898574" y="2190530"/>
            <a:ext cx="340880" cy="234812"/>
          </a:xfrm>
          <a:custGeom>
            <a:avLst/>
            <a:gdLst/>
            <a:ahLst/>
            <a:cxnLst/>
            <a:rect l="l" t="t" r="r" b="b"/>
            <a:pathLst>
              <a:path w="214" h="140" extrusionOk="0">
                <a:moveTo>
                  <a:pt x="195" y="95"/>
                </a:moveTo>
                <a:cubicBezTo>
                  <a:pt x="194" y="94"/>
                  <a:pt x="193" y="93"/>
                  <a:pt x="191" y="92"/>
                </a:cubicBezTo>
                <a:cubicBezTo>
                  <a:pt x="190" y="92"/>
                  <a:pt x="188" y="93"/>
                  <a:pt x="186" y="94"/>
                </a:cubicBezTo>
                <a:cubicBezTo>
                  <a:pt x="184" y="95"/>
                  <a:pt x="183" y="96"/>
                  <a:pt x="181" y="97"/>
                </a:cubicBezTo>
                <a:cubicBezTo>
                  <a:pt x="178" y="99"/>
                  <a:pt x="176" y="100"/>
                  <a:pt x="173" y="101"/>
                </a:cubicBezTo>
                <a:cubicBezTo>
                  <a:pt x="170" y="102"/>
                  <a:pt x="167" y="101"/>
                  <a:pt x="164" y="102"/>
                </a:cubicBezTo>
                <a:cubicBezTo>
                  <a:pt x="163" y="102"/>
                  <a:pt x="162" y="105"/>
                  <a:pt x="160" y="106"/>
                </a:cubicBezTo>
                <a:cubicBezTo>
                  <a:pt x="159" y="106"/>
                  <a:pt x="159" y="103"/>
                  <a:pt x="158" y="103"/>
                </a:cubicBezTo>
                <a:cubicBezTo>
                  <a:pt x="156" y="104"/>
                  <a:pt x="154" y="106"/>
                  <a:pt x="154" y="108"/>
                </a:cubicBezTo>
                <a:cubicBezTo>
                  <a:pt x="153" y="110"/>
                  <a:pt x="156" y="112"/>
                  <a:pt x="155" y="114"/>
                </a:cubicBezTo>
                <a:cubicBezTo>
                  <a:pt x="154" y="116"/>
                  <a:pt x="153" y="111"/>
                  <a:pt x="152" y="111"/>
                </a:cubicBezTo>
                <a:cubicBezTo>
                  <a:pt x="148" y="109"/>
                  <a:pt x="145" y="107"/>
                  <a:pt x="141" y="107"/>
                </a:cubicBezTo>
                <a:cubicBezTo>
                  <a:pt x="140" y="107"/>
                  <a:pt x="142" y="110"/>
                  <a:pt x="143" y="111"/>
                </a:cubicBezTo>
                <a:cubicBezTo>
                  <a:pt x="145" y="113"/>
                  <a:pt x="148" y="114"/>
                  <a:pt x="151" y="116"/>
                </a:cubicBezTo>
                <a:cubicBezTo>
                  <a:pt x="153" y="117"/>
                  <a:pt x="155" y="119"/>
                  <a:pt x="157" y="121"/>
                </a:cubicBezTo>
                <a:cubicBezTo>
                  <a:pt x="158" y="123"/>
                  <a:pt x="160" y="125"/>
                  <a:pt x="162" y="126"/>
                </a:cubicBezTo>
                <a:cubicBezTo>
                  <a:pt x="164" y="126"/>
                  <a:pt x="166" y="124"/>
                  <a:pt x="167" y="123"/>
                </a:cubicBezTo>
                <a:cubicBezTo>
                  <a:pt x="169" y="123"/>
                  <a:pt x="171" y="123"/>
                  <a:pt x="172" y="123"/>
                </a:cubicBezTo>
                <a:cubicBezTo>
                  <a:pt x="174" y="123"/>
                  <a:pt x="176" y="123"/>
                  <a:pt x="176" y="125"/>
                </a:cubicBezTo>
                <a:cubicBezTo>
                  <a:pt x="177" y="126"/>
                  <a:pt x="176" y="127"/>
                  <a:pt x="175" y="128"/>
                </a:cubicBezTo>
                <a:cubicBezTo>
                  <a:pt x="172" y="130"/>
                  <a:pt x="170" y="131"/>
                  <a:pt x="167" y="131"/>
                </a:cubicBezTo>
                <a:cubicBezTo>
                  <a:pt x="166" y="131"/>
                  <a:pt x="164" y="128"/>
                  <a:pt x="163" y="128"/>
                </a:cubicBezTo>
                <a:cubicBezTo>
                  <a:pt x="161" y="129"/>
                  <a:pt x="161" y="131"/>
                  <a:pt x="160" y="132"/>
                </a:cubicBezTo>
                <a:cubicBezTo>
                  <a:pt x="158" y="133"/>
                  <a:pt x="155" y="133"/>
                  <a:pt x="153" y="134"/>
                </a:cubicBezTo>
                <a:cubicBezTo>
                  <a:pt x="150" y="135"/>
                  <a:pt x="149" y="139"/>
                  <a:pt x="146" y="139"/>
                </a:cubicBezTo>
                <a:cubicBezTo>
                  <a:pt x="144" y="140"/>
                  <a:pt x="140" y="139"/>
                  <a:pt x="139" y="137"/>
                </a:cubicBezTo>
                <a:cubicBezTo>
                  <a:pt x="137" y="134"/>
                  <a:pt x="140" y="130"/>
                  <a:pt x="138" y="127"/>
                </a:cubicBezTo>
                <a:cubicBezTo>
                  <a:pt x="135" y="124"/>
                  <a:pt x="126" y="128"/>
                  <a:pt x="126" y="123"/>
                </a:cubicBezTo>
                <a:cubicBezTo>
                  <a:pt x="127" y="118"/>
                  <a:pt x="136" y="119"/>
                  <a:pt x="140" y="115"/>
                </a:cubicBezTo>
                <a:cubicBezTo>
                  <a:pt x="141" y="115"/>
                  <a:pt x="141" y="113"/>
                  <a:pt x="140" y="112"/>
                </a:cubicBezTo>
                <a:cubicBezTo>
                  <a:pt x="139" y="111"/>
                  <a:pt x="137" y="110"/>
                  <a:pt x="135" y="110"/>
                </a:cubicBezTo>
                <a:cubicBezTo>
                  <a:pt x="133" y="110"/>
                  <a:pt x="130" y="111"/>
                  <a:pt x="127" y="111"/>
                </a:cubicBezTo>
                <a:cubicBezTo>
                  <a:pt x="126" y="111"/>
                  <a:pt x="124" y="110"/>
                  <a:pt x="122" y="109"/>
                </a:cubicBezTo>
                <a:cubicBezTo>
                  <a:pt x="120" y="109"/>
                  <a:pt x="117" y="110"/>
                  <a:pt x="116" y="108"/>
                </a:cubicBezTo>
                <a:cubicBezTo>
                  <a:pt x="115" y="106"/>
                  <a:pt x="120" y="106"/>
                  <a:pt x="120" y="105"/>
                </a:cubicBezTo>
                <a:cubicBezTo>
                  <a:pt x="119" y="103"/>
                  <a:pt x="117" y="105"/>
                  <a:pt x="115" y="104"/>
                </a:cubicBezTo>
                <a:cubicBezTo>
                  <a:pt x="114" y="104"/>
                  <a:pt x="111" y="103"/>
                  <a:pt x="112" y="102"/>
                </a:cubicBezTo>
                <a:cubicBezTo>
                  <a:pt x="113" y="101"/>
                  <a:pt x="115" y="102"/>
                  <a:pt x="117" y="102"/>
                </a:cubicBezTo>
                <a:cubicBezTo>
                  <a:pt x="118" y="102"/>
                  <a:pt x="119" y="104"/>
                  <a:pt x="121" y="104"/>
                </a:cubicBezTo>
                <a:cubicBezTo>
                  <a:pt x="122" y="104"/>
                  <a:pt x="124" y="103"/>
                  <a:pt x="124" y="102"/>
                </a:cubicBezTo>
                <a:cubicBezTo>
                  <a:pt x="123" y="100"/>
                  <a:pt x="121" y="100"/>
                  <a:pt x="119" y="100"/>
                </a:cubicBezTo>
                <a:cubicBezTo>
                  <a:pt x="115" y="99"/>
                  <a:pt x="112" y="99"/>
                  <a:pt x="108" y="99"/>
                </a:cubicBezTo>
                <a:cubicBezTo>
                  <a:pt x="106" y="99"/>
                  <a:pt x="104" y="100"/>
                  <a:pt x="103" y="101"/>
                </a:cubicBezTo>
                <a:cubicBezTo>
                  <a:pt x="101" y="102"/>
                  <a:pt x="102" y="105"/>
                  <a:pt x="101" y="106"/>
                </a:cubicBezTo>
                <a:cubicBezTo>
                  <a:pt x="100" y="107"/>
                  <a:pt x="98" y="105"/>
                  <a:pt x="97" y="106"/>
                </a:cubicBezTo>
                <a:cubicBezTo>
                  <a:pt x="96" y="106"/>
                  <a:pt x="96" y="107"/>
                  <a:pt x="96" y="107"/>
                </a:cubicBezTo>
                <a:cubicBezTo>
                  <a:pt x="97" y="108"/>
                  <a:pt x="98" y="108"/>
                  <a:pt x="98" y="109"/>
                </a:cubicBezTo>
                <a:cubicBezTo>
                  <a:pt x="99" y="110"/>
                  <a:pt x="98" y="111"/>
                  <a:pt x="98" y="112"/>
                </a:cubicBezTo>
                <a:cubicBezTo>
                  <a:pt x="97" y="114"/>
                  <a:pt x="96" y="115"/>
                  <a:pt x="95" y="117"/>
                </a:cubicBezTo>
                <a:cubicBezTo>
                  <a:pt x="94" y="118"/>
                  <a:pt x="95" y="121"/>
                  <a:pt x="93" y="121"/>
                </a:cubicBezTo>
                <a:cubicBezTo>
                  <a:pt x="92" y="121"/>
                  <a:pt x="93" y="117"/>
                  <a:pt x="91" y="117"/>
                </a:cubicBezTo>
                <a:cubicBezTo>
                  <a:pt x="90" y="117"/>
                  <a:pt x="91" y="120"/>
                  <a:pt x="91" y="122"/>
                </a:cubicBezTo>
                <a:cubicBezTo>
                  <a:pt x="91" y="124"/>
                  <a:pt x="92" y="126"/>
                  <a:pt x="93" y="128"/>
                </a:cubicBezTo>
                <a:cubicBezTo>
                  <a:pt x="91" y="127"/>
                  <a:pt x="90" y="124"/>
                  <a:pt x="87" y="124"/>
                </a:cubicBezTo>
                <a:cubicBezTo>
                  <a:pt x="85" y="124"/>
                  <a:pt x="85" y="127"/>
                  <a:pt x="83" y="127"/>
                </a:cubicBezTo>
                <a:cubicBezTo>
                  <a:pt x="81" y="128"/>
                  <a:pt x="80" y="128"/>
                  <a:pt x="78" y="128"/>
                </a:cubicBezTo>
                <a:cubicBezTo>
                  <a:pt x="76" y="128"/>
                  <a:pt x="75" y="126"/>
                  <a:pt x="74" y="126"/>
                </a:cubicBezTo>
                <a:cubicBezTo>
                  <a:pt x="76" y="124"/>
                  <a:pt x="78" y="122"/>
                  <a:pt x="79" y="120"/>
                </a:cubicBezTo>
                <a:cubicBezTo>
                  <a:pt x="81" y="117"/>
                  <a:pt x="82" y="115"/>
                  <a:pt x="83" y="112"/>
                </a:cubicBezTo>
                <a:cubicBezTo>
                  <a:pt x="84" y="109"/>
                  <a:pt x="82" y="106"/>
                  <a:pt x="84" y="105"/>
                </a:cubicBezTo>
                <a:cubicBezTo>
                  <a:pt x="85" y="103"/>
                  <a:pt x="88" y="106"/>
                  <a:pt x="89" y="106"/>
                </a:cubicBezTo>
                <a:cubicBezTo>
                  <a:pt x="91" y="106"/>
                  <a:pt x="94" y="107"/>
                  <a:pt x="95" y="106"/>
                </a:cubicBezTo>
                <a:cubicBezTo>
                  <a:pt x="96" y="104"/>
                  <a:pt x="96" y="101"/>
                  <a:pt x="95" y="99"/>
                </a:cubicBezTo>
                <a:cubicBezTo>
                  <a:pt x="94" y="98"/>
                  <a:pt x="91" y="98"/>
                  <a:pt x="90" y="97"/>
                </a:cubicBezTo>
                <a:cubicBezTo>
                  <a:pt x="89" y="95"/>
                  <a:pt x="90" y="92"/>
                  <a:pt x="89" y="90"/>
                </a:cubicBezTo>
                <a:cubicBezTo>
                  <a:pt x="88" y="88"/>
                  <a:pt x="86" y="87"/>
                  <a:pt x="85" y="85"/>
                </a:cubicBezTo>
                <a:cubicBezTo>
                  <a:pt x="84" y="83"/>
                  <a:pt x="85" y="80"/>
                  <a:pt x="84" y="78"/>
                </a:cubicBezTo>
                <a:cubicBezTo>
                  <a:pt x="82" y="76"/>
                  <a:pt x="79" y="76"/>
                  <a:pt x="77" y="76"/>
                </a:cubicBezTo>
                <a:cubicBezTo>
                  <a:pt x="76" y="75"/>
                  <a:pt x="75" y="76"/>
                  <a:pt x="74" y="76"/>
                </a:cubicBezTo>
                <a:cubicBezTo>
                  <a:pt x="70" y="74"/>
                  <a:pt x="68" y="70"/>
                  <a:pt x="64" y="69"/>
                </a:cubicBezTo>
                <a:cubicBezTo>
                  <a:pt x="62" y="68"/>
                  <a:pt x="60" y="70"/>
                  <a:pt x="58" y="70"/>
                </a:cubicBezTo>
                <a:cubicBezTo>
                  <a:pt x="56" y="71"/>
                  <a:pt x="55" y="70"/>
                  <a:pt x="54" y="70"/>
                </a:cubicBezTo>
                <a:cubicBezTo>
                  <a:pt x="53" y="71"/>
                  <a:pt x="54" y="73"/>
                  <a:pt x="53" y="75"/>
                </a:cubicBezTo>
                <a:cubicBezTo>
                  <a:pt x="52" y="75"/>
                  <a:pt x="50" y="75"/>
                  <a:pt x="49" y="76"/>
                </a:cubicBezTo>
                <a:cubicBezTo>
                  <a:pt x="47" y="76"/>
                  <a:pt x="46" y="77"/>
                  <a:pt x="45" y="77"/>
                </a:cubicBezTo>
                <a:cubicBezTo>
                  <a:pt x="42" y="78"/>
                  <a:pt x="39" y="77"/>
                  <a:pt x="37" y="78"/>
                </a:cubicBezTo>
                <a:cubicBezTo>
                  <a:pt x="35" y="79"/>
                  <a:pt x="35" y="82"/>
                  <a:pt x="33" y="83"/>
                </a:cubicBezTo>
                <a:cubicBezTo>
                  <a:pt x="32" y="83"/>
                  <a:pt x="31" y="80"/>
                  <a:pt x="29" y="79"/>
                </a:cubicBezTo>
                <a:cubicBezTo>
                  <a:pt x="28" y="78"/>
                  <a:pt x="26" y="79"/>
                  <a:pt x="25" y="79"/>
                </a:cubicBezTo>
                <a:cubicBezTo>
                  <a:pt x="22" y="79"/>
                  <a:pt x="20" y="78"/>
                  <a:pt x="17" y="78"/>
                </a:cubicBezTo>
                <a:cubicBezTo>
                  <a:pt x="15" y="77"/>
                  <a:pt x="14" y="75"/>
                  <a:pt x="12" y="75"/>
                </a:cubicBezTo>
                <a:cubicBezTo>
                  <a:pt x="10" y="75"/>
                  <a:pt x="10" y="78"/>
                  <a:pt x="9" y="79"/>
                </a:cubicBezTo>
                <a:cubicBezTo>
                  <a:pt x="9" y="78"/>
                  <a:pt x="9" y="77"/>
                  <a:pt x="9" y="76"/>
                </a:cubicBezTo>
                <a:cubicBezTo>
                  <a:pt x="8" y="76"/>
                  <a:pt x="6" y="76"/>
                  <a:pt x="5" y="76"/>
                </a:cubicBezTo>
                <a:cubicBezTo>
                  <a:pt x="5" y="75"/>
                  <a:pt x="5" y="74"/>
                  <a:pt x="5" y="74"/>
                </a:cubicBezTo>
                <a:cubicBezTo>
                  <a:pt x="4" y="73"/>
                  <a:pt x="3" y="73"/>
                  <a:pt x="3" y="72"/>
                </a:cubicBezTo>
                <a:cubicBezTo>
                  <a:pt x="2" y="72"/>
                  <a:pt x="1" y="71"/>
                  <a:pt x="0" y="70"/>
                </a:cubicBezTo>
                <a:cubicBezTo>
                  <a:pt x="0" y="69"/>
                  <a:pt x="0" y="68"/>
                  <a:pt x="0" y="67"/>
                </a:cubicBezTo>
                <a:cubicBezTo>
                  <a:pt x="0" y="66"/>
                  <a:pt x="1" y="65"/>
                  <a:pt x="2" y="64"/>
                </a:cubicBezTo>
                <a:cubicBezTo>
                  <a:pt x="2" y="63"/>
                  <a:pt x="2" y="61"/>
                  <a:pt x="3" y="60"/>
                </a:cubicBezTo>
                <a:cubicBezTo>
                  <a:pt x="3" y="60"/>
                  <a:pt x="4" y="59"/>
                  <a:pt x="5" y="58"/>
                </a:cubicBezTo>
                <a:cubicBezTo>
                  <a:pt x="6" y="59"/>
                  <a:pt x="7" y="60"/>
                  <a:pt x="8" y="59"/>
                </a:cubicBezTo>
                <a:cubicBezTo>
                  <a:pt x="9" y="59"/>
                  <a:pt x="9" y="58"/>
                  <a:pt x="8" y="57"/>
                </a:cubicBezTo>
                <a:cubicBezTo>
                  <a:pt x="8" y="57"/>
                  <a:pt x="6" y="57"/>
                  <a:pt x="6" y="56"/>
                </a:cubicBezTo>
                <a:cubicBezTo>
                  <a:pt x="5" y="55"/>
                  <a:pt x="7" y="53"/>
                  <a:pt x="6" y="52"/>
                </a:cubicBezTo>
                <a:cubicBezTo>
                  <a:pt x="6" y="51"/>
                  <a:pt x="5" y="50"/>
                  <a:pt x="5" y="49"/>
                </a:cubicBezTo>
                <a:cubicBezTo>
                  <a:pt x="7" y="46"/>
                  <a:pt x="9" y="43"/>
                  <a:pt x="11" y="41"/>
                </a:cubicBezTo>
                <a:cubicBezTo>
                  <a:pt x="13" y="39"/>
                  <a:pt x="15" y="40"/>
                  <a:pt x="17" y="39"/>
                </a:cubicBezTo>
                <a:cubicBezTo>
                  <a:pt x="18" y="38"/>
                  <a:pt x="19" y="38"/>
                  <a:pt x="20" y="37"/>
                </a:cubicBezTo>
                <a:cubicBezTo>
                  <a:pt x="21" y="36"/>
                  <a:pt x="22" y="35"/>
                  <a:pt x="22" y="34"/>
                </a:cubicBezTo>
                <a:cubicBezTo>
                  <a:pt x="22" y="32"/>
                  <a:pt x="19" y="31"/>
                  <a:pt x="18" y="29"/>
                </a:cubicBezTo>
                <a:cubicBezTo>
                  <a:pt x="18" y="29"/>
                  <a:pt x="22" y="30"/>
                  <a:pt x="21" y="29"/>
                </a:cubicBezTo>
                <a:cubicBezTo>
                  <a:pt x="20" y="27"/>
                  <a:pt x="17" y="26"/>
                  <a:pt x="16" y="24"/>
                </a:cubicBezTo>
                <a:cubicBezTo>
                  <a:pt x="15" y="22"/>
                  <a:pt x="16" y="19"/>
                  <a:pt x="16" y="16"/>
                </a:cubicBezTo>
                <a:cubicBezTo>
                  <a:pt x="18" y="16"/>
                  <a:pt x="21" y="18"/>
                  <a:pt x="22" y="17"/>
                </a:cubicBezTo>
                <a:cubicBezTo>
                  <a:pt x="24" y="16"/>
                  <a:pt x="22" y="12"/>
                  <a:pt x="24" y="11"/>
                </a:cubicBezTo>
                <a:cubicBezTo>
                  <a:pt x="26" y="9"/>
                  <a:pt x="28" y="10"/>
                  <a:pt x="31" y="11"/>
                </a:cubicBezTo>
                <a:cubicBezTo>
                  <a:pt x="34" y="11"/>
                  <a:pt x="38" y="11"/>
                  <a:pt x="41" y="11"/>
                </a:cubicBezTo>
                <a:cubicBezTo>
                  <a:pt x="43" y="12"/>
                  <a:pt x="45" y="13"/>
                  <a:pt x="47" y="13"/>
                </a:cubicBezTo>
                <a:cubicBezTo>
                  <a:pt x="49" y="13"/>
                  <a:pt x="51" y="12"/>
                  <a:pt x="53" y="13"/>
                </a:cubicBezTo>
                <a:cubicBezTo>
                  <a:pt x="56" y="14"/>
                  <a:pt x="59" y="15"/>
                  <a:pt x="61" y="17"/>
                </a:cubicBezTo>
                <a:cubicBezTo>
                  <a:pt x="62" y="17"/>
                  <a:pt x="63" y="19"/>
                  <a:pt x="64" y="19"/>
                </a:cubicBezTo>
                <a:cubicBezTo>
                  <a:pt x="66" y="19"/>
                  <a:pt x="68" y="17"/>
                  <a:pt x="70" y="17"/>
                </a:cubicBezTo>
                <a:cubicBezTo>
                  <a:pt x="72" y="17"/>
                  <a:pt x="73" y="18"/>
                  <a:pt x="75" y="18"/>
                </a:cubicBezTo>
                <a:cubicBezTo>
                  <a:pt x="77" y="18"/>
                  <a:pt x="78" y="17"/>
                  <a:pt x="80" y="17"/>
                </a:cubicBezTo>
                <a:cubicBezTo>
                  <a:pt x="82" y="17"/>
                  <a:pt x="83" y="18"/>
                  <a:pt x="85" y="18"/>
                </a:cubicBezTo>
                <a:cubicBezTo>
                  <a:pt x="87" y="18"/>
                  <a:pt x="88" y="17"/>
                  <a:pt x="90" y="18"/>
                </a:cubicBezTo>
                <a:cubicBezTo>
                  <a:pt x="92" y="18"/>
                  <a:pt x="94" y="21"/>
                  <a:pt x="95" y="20"/>
                </a:cubicBezTo>
                <a:cubicBezTo>
                  <a:pt x="97" y="19"/>
                  <a:pt x="97" y="16"/>
                  <a:pt x="98" y="14"/>
                </a:cubicBezTo>
                <a:cubicBezTo>
                  <a:pt x="99" y="12"/>
                  <a:pt x="99" y="10"/>
                  <a:pt x="101" y="8"/>
                </a:cubicBezTo>
                <a:cubicBezTo>
                  <a:pt x="103" y="6"/>
                  <a:pt x="107" y="6"/>
                  <a:pt x="109" y="5"/>
                </a:cubicBezTo>
                <a:cubicBezTo>
                  <a:pt x="112" y="6"/>
                  <a:pt x="113" y="8"/>
                  <a:pt x="116" y="7"/>
                </a:cubicBezTo>
                <a:cubicBezTo>
                  <a:pt x="117" y="7"/>
                  <a:pt x="117" y="4"/>
                  <a:pt x="118" y="3"/>
                </a:cubicBezTo>
                <a:cubicBezTo>
                  <a:pt x="122" y="2"/>
                  <a:pt x="125" y="2"/>
                  <a:pt x="129" y="2"/>
                </a:cubicBezTo>
                <a:cubicBezTo>
                  <a:pt x="132" y="2"/>
                  <a:pt x="136" y="0"/>
                  <a:pt x="138" y="2"/>
                </a:cubicBezTo>
                <a:cubicBezTo>
                  <a:pt x="140" y="3"/>
                  <a:pt x="138" y="6"/>
                  <a:pt x="139" y="8"/>
                </a:cubicBezTo>
                <a:cubicBezTo>
                  <a:pt x="140" y="10"/>
                  <a:pt x="144" y="12"/>
                  <a:pt x="144" y="14"/>
                </a:cubicBezTo>
                <a:cubicBezTo>
                  <a:pt x="144" y="16"/>
                  <a:pt x="141" y="16"/>
                  <a:pt x="140" y="17"/>
                </a:cubicBezTo>
                <a:cubicBezTo>
                  <a:pt x="140" y="18"/>
                  <a:pt x="139" y="21"/>
                  <a:pt x="140" y="21"/>
                </a:cubicBezTo>
                <a:cubicBezTo>
                  <a:pt x="144" y="23"/>
                  <a:pt x="150" y="20"/>
                  <a:pt x="154" y="23"/>
                </a:cubicBezTo>
                <a:cubicBezTo>
                  <a:pt x="157" y="26"/>
                  <a:pt x="155" y="33"/>
                  <a:pt x="158" y="37"/>
                </a:cubicBezTo>
                <a:cubicBezTo>
                  <a:pt x="160" y="39"/>
                  <a:pt x="164" y="37"/>
                  <a:pt x="167" y="37"/>
                </a:cubicBezTo>
                <a:cubicBezTo>
                  <a:pt x="170" y="37"/>
                  <a:pt x="174" y="37"/>
                  <a:pt x="177" y="36"/>
                </a:cubicBezTo>
                <a:cubicBezTo>
                  <a:pt x="178" y="35"/>
                  <a:pt x="178" y="31"/>
                  <a:pt x="179" y="32"/>
                </a:cubicBezTo>
                <a:cubicBezTo>
                  <a:pt x="182" y="34"/>
                  <a:pt x="182" y="38"/>
                  <a:pt x="184" y="40"/>
                </a:cubicBezTo>
                <a:cubicBezTo>
                  <a:pt x="186" y="42"/>
                  <a:pt x="188" y="44"/>
                  <a:pt x="191" y="44"/>
                </a:cubicBezTo>
                <a:cubicBezTo>
                  <a:pt x="192" y="44"/>
                  <a:pt x="192" y="41"/>
                  <a:pt x="193" y="42"/>
                </a:cubicBezTo>
                <a:cubicBezTo>
                  <a:pt x="197" y="43"/>
                  <a:pt x="199" y="45"/>
                  <a:pt x="203" y="47"/>
                </a:cubicBezTo>
                <a:cubicBezTo>
                  <a:pt x="205" y="48"/>
                  <a:pt x="207" y="51"/>
                  <a:pt x="210" y="51"/>
                </a:cubicBezTo>
                <a:cubicBezTo>
                  <a:pt x="211" y="52"/>
                  <a:pt x="213" y="49"/>
                  <a:pt x="213" y="50"/>
                </a:cubicBezTo>
                <a:cubicBezTo>
                  <a:pt x="214" y="53"/>
                  <a:pt x="214" y="56"/>
                  <a:pt x="213" y="58"/>
                </a:cubicBezTo>
                <a:cubicBezTo>
                  <a:pt x="212" y="60"/>
                  <a:pt x="209" y="59"/>
                  <a:pt x="208" y="61"/>
                </a:cubicBezTo>
                <a:cubicBezTo>
                  <a:pt x="208" y="63"/>
                  <a:pt x="212" y="63"/>
                  <a:pt x="212" y="64"/>
                </a:cubicBezTo>
                <a:cubicBezTo>
                  <a:pt x="212" y="66"/>
                  <a:pt x="209" y="64"/>
                  <a:pt x="208" y="65"/>
                </a:cubicBezTo>
                <a:cubicBezTo>
                  <a:pt x="207" y="66"/>
                  <a:pt x="207" y="69"/>
                  <a:pt x="208" y="70"/>
                </a:cubicBezTo>
                <a:cubicBezTo>
                  <a:pt x="209" y="71"/>
                  <a:pt x="211" y="69"/>
                  <a:pt x="211" y="70"/>
                </a:cubicBezTo>
                <a:cubicBezTo>
                  <a:pt x="213" y="72"/>
                  <a:pt x="213" y="75"/>
                  <a:pt x="212" y="77"/>
                </a:cubicBezTo>
                <a:cubicBezTo>
                  <a:pt x="212" y="79"/>
                  <a:pt x="211" y="81"/>
                  <a:pt x="209" y="81"/>
                </a:cubicBezTo>
                <a:cubicBezTo>
                  <a:pt x="205" y="82"/>
                  <a:pt x="201" y="80"/>
                  <a:pt x="198" y="81"/>
                </a:cubicBezTo>
                <a:cubicBezTo>
                  <a:pt x="195" y="82"/>
                  <a:pt x="193" y="85"/>
                  <a:pt x="193" y="88"/>
                </a:cubicBezTo>
                <a:cubicBezTo>
                  <a:pt x="192" y="90"/>
                  <a:pt x="194" y="91"/>
                  <a:pt x="195" y="93"/>
                </a:cubicBezTo>
                <a:cubicBezTo>
                  <a:pt x="195" y="94"/>
                  <a:pt x="195" y="95"/>
                  <a:pt x="195" y="95"/>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84" name="Google Shape;1884;p212"/>
          <p:cNvSpPr/>
          <p:nvPr/>
        </p:nvSpPr>
        <p:spPr>
          <a:xfrm>
            <a:off x="5357501" y="2099681"/>
            <a:ext cx="777257" cy="430486"/>
          </a:xfrm>
          <a:custGeom>
            <a:avLst/>
            <a:gdLst/>
            <a:ahLst/>
            <a:cxnLst/>
            <a:rect l="l" t="t" r="r" b="b"/>
            <a:pathLst>
              <a:path w="488" h="256" extrusionOk="0">
                <a:moveTo>
                  <a:pt x="488" y="114"/>
                </a:moveTo>
                <a:cubicBezTo>
                  <a:pt x="486" y="115"/>
                  <a:pt x="484" y="115"/>
                  <a:pt x="483" y="117"/>
                </a:cubicBezTo>
                <a:cubicBezTo>
                  <a:pt x="482" y="119"/>
                  <a:pt x="483" y="120"/>
                  <a:pt x="483" y="122"/>
                </a:cubicBezTo>
                <a:cubicBezTo>
                  <a:pt x="483" y="124"/>
                  <a:pt x="484" y="126"/>
                  <a:pt x="482" y="127"/>
                </a:cubicBezTo>
                <a:cubicBezTo>
                  <a:pt x="480" y="128"/>
                  <a:pt x="475" y="125"/>
                  <a:pt x="473" y="127"/>
                </a:cubicBezTo>
                <a:cubicBezTo>
                  <a:pt x="471" y="130"/>
                  <a:pt x="471" y="135"/>
                  <a:pt x="472" y="138"/>
                </a:cubicBezTo>
                <a:cubicBezTo>
                  <a:pt x="472" y="142"/>
                  <a:pt x="475" y="145"/>
                  <a:pt x="475" y="149"/>
                </a:cubicBezTo>
                <a:cubicBezTo>
                  <a:pt x="474" y="151"/>
                  <a:pt x="472" y="151"/>
                  <a:pt x="470" y="152"/>
                </a:cubicBezTo>
                <a:cubicBezTo>
                  <a:pt x="466" y="153"/>
                  <a:pt x="461" y="154"/>
                  <a:pt x="457" y="153"/>
                </a:cubicBezTo>
                <a:cubicBezTo>
                  <a:pt x="453" y="153"/>
                  <a:pt x="448" y="148"/>
                  <a:pt x="444" y="150"/>
                </a:cubicBezTo>
                <a:cubicBezTo>
                  <a:pt x="440" y="152"/>
                  <a:pt x="441" y="158"/>
                  <a:pt x="441" y="162"/>
                </a:cubicBezTo>
                <a:cubicBezTo>
                  <a:pt x="440" y="167"/>
                  <a:pt x="439" y="172"/>
                  <a:pt x="440" y="177"/>
                </a:cubicBezTo>
                <a:cubicBezTo>
                  <a:pt x="440" y="180"/>
                  <a:pt x="443" y="181"/>
                  <a:pt x="443" y="183"/>
                </a:cubicBezTo>
                <a:cubicBezTo>
                  <a:pt x="442" y="184"/>
                  <a:pt x="440" y="184"/>
                  <a:pt x="439" y="184"/>
                </a:cubicBezTo>
                <a:cubicBezTo>
                  <a:pt x="437" y="183"/>
                  <a:pt x="435" y="181"/>
                  <a:pt x="432" y="181"/>
                </a:cubicBezTo>
                <a:cubicBezTo>
                  <a:pt x="429" y="181"/>
                  <a:pt x="427" y="184"/>
                  <a:pt x="424" y="184"/>
                </a:cubicBezTo>
                <a:cubicBezTo>
                  <a:pt x="420" y="185"/>
                  <a:pt x="416" y="185"/>
                  <a:pt x="413" y="186"/>
                </a:cubicBezTo>
                <a:cubicBezTo>
                  <a:pt x="412" y="186"/>
                  <a:pt x="409" y="187"/>
                  <a:pt x="410" y="188"/>
                </a:cubicBezTo>
                <a:cubicBezTo>
                  <a:pt x="412" y="190"/>
                  <a:pt x="415" y="188"/>
                  <a:pt x="416" y="190"/>
                </a:cubicBezTo>
                <a:cubicBezTo>
                  <a:pt x="417" y="190"/>
                  <a:pt x="416" y="192"/>
                  <a:pt x="416" y="193"/>
                </a:cubicBezTo>
                <a:cubicBezTo>
                  <a:pt x="416" y="196"/>
                  <a:pt x="416" y="200"/>
                  <a:pt x="417" y="203"/>
                </a:cubicBezTo>
                <a:cubicBezTo>
                  <a:pt x="419" y="208"/>
                  <a:pt x="423" y="211"/>
                  <a:pt x="424" y="216"/>
                </a:cubicBezTo>
                <a:cubicBezTo>
                  <a:pt x="424" y="219"/>
                  <a:pt x="420" y="221"/>
                  <a:pt x="419" y="223"/>
                </a:cubicBezTo>
                <a:cubicBezTo>
                  <a:pt x="419" y="225"/>
                  <a:pt x="419" y="228"/>
                  <a:pt x="420" y="230"/>
                </a:cubicBezTo>
                <a:cubicBezTo>
                  <a:pt x="419" y="230"/>
                  <a:pt x="418" y="230"/>
                  <a:pt x="417" y="229"/>
                </a:cubicBezTo>
                <a:cubicBezTo>
                  <a:pt x="415" y="229"/>
                  <a:pt x="412" y="229"/>
                  <a:pt x="410" y="227"/>
                </a:cubicBezTo>
                <a:cubicBezTo>
                  <a:pt x="409" y="226"/>
                  <a:pt x="410" y="224"/>
                  <a:pt x="409" y="223"/>
                </a:cubicBezTo>
                <a:cubicBezTo>
                  <a:pt x="408" y="222"/>
                  <a:pt x="407" y="223"/>
                  <a:pt x="406" y="223"/>
                </a:cubicBezTo>
                <a:cubicBezTo>
                  <a:pt x="404" y="223"/>
                  <a:pt x="402" y="221"/>
                  <a:pt x="400" y="221"/>
                </a:cubicBezTo>
                <a:cubicBezTo>
                  <a:pt x="397" y="220"/>
                  <a:pt x="394" y="221"/>
                  <a:pt x="390" y="221"/>
                </a:cubicBezTo>
                <a:cubicBezTo>
                  <a:pt x="386" y="221"/>
                  <a:pt x="383" y="221"/>
                  <a:pt x="379" y="220"/>
                </a:cubicBezTo>
                <a:cubicBezTo>
                  <a:pt x="376" y="220"/>
                  <a:pt x="373" y="220"/>
                  <a:pt x="370" y="220"/>
                </a:cubicBezTo>
                <a:cubicBezTo>
                  <a:pt x="369" y="220"/>
                  <a:pt x="369" y="222"/>
                  <a:pt x="369" y="222"/>
                </a:cubicBezTo>
                <a:cubicBezTo>
                  <a:pt x="365" y="222"/>
                  <a:pt x="361" y="221"/>
                  <a:pt x="358" y="220"/>
                </a:cubicBezTo>
                <a:cubicBezTo>
                  <a:pt x="354" y="219"/>
                  <a:pt x="351" y="216"/>
                  <a:pt x="348" y="215"/>
                </a:cubicBezTo>
                <a:cubicBezTo>
                  <a:pt x="346" y="214"/>
                  <a:pt x="343" y="215"/>
                  <a:pt x="341" y="216"/>
                </a:cubicBezTo>
                <a:cubicBezTo>
                  <a:pt x="339" y="216"/>
                  <a:pt x="337" y="217"/>
                  <a:pt x="337" y="219"/>
                </a:cubicBezTo>
                <a:cubicBezTo>
                  <a:pt x="336" y="221"/>
                  <a:pt x="338" y="224"/>
                  <a:pt x="337" y="227"/>
                </a:cubicBezTo>
                <a:cubicBezTo>
                  <a:pt x="336" y="228"/>
                  <a:pt x="334" y="228"/>
                  <a:pt x="332" y="228"/>
                </a:cubicBezTo>
                <a:cubicBezTo>
                  <a:pt x="327" y="227"/>
                  <a:pt x="323" y="225"/>
                  <a:pt x="318" y="224"/>
                </a:cubicBezTo>
                <a:cubicBezTo>
                  <a:pt x="317" y="224"/>
                  <a:pt x="315" y="224"/>
                  <a:pt x="313" y="225"/>
                </a:cubicBezTo>
                <a:cubicBezTo>
                  <a:pt x="311" y="226"/>
                  <a:pt x="309" y="228"/>
                  <a:pt x="307" y="230"/>
                </a:cubicBezTo>
                <a:cubicBezTo>
                  <a:pt x="305" y="233"/>
                  <a:pt x="304" y="236"/>
                  <a:pt x="301" y="238"/>
                </a:cubicBezTo>
                <a:cubicBezTo>
                  <a:pt x="300" y="239"/>
                  <a:pt x="299" y="235"/>
                  <a:pt x="298" y="235"/>
                </a:cubicBezTo>
                <a:cubicBezTo>
                  <a:pt x="295" y="236"/>
                  <a:pt x="294" y="239"/>
                  <a:pt x="292" y="241"/>
                </a:cubicBezTo>
                <a:cubicBezTo>
                  <a:pt x="289" y="246"/>
                  <a:pt x="287" y="252"/>
                  <a:pt x="282" y="255"/>
                </a:cubicBezTo>
                <a:cubicBezTo>
                  <a:pt x="280" y="256"/>
                  <a:pt x="277" y="255"/>
                  <a:pt x="275" y="253"/>
                </a:cubicBezTo>
                <a:cubicBezTo>
                  <a:pt x="274" y="252"/>
                  <a:pt x="277" y="249"/>
                  <a:pt x="275" y="248"/>
                </a:cubicBezTo>
                <a:cubicBezTo>
                  <a:pt x="274" y="247"/>
                  <a:pt x="271" y="249"/>
                  <a:pt x="269" y="249"/>
                </a:cubicBezTo>
                <a:cubicBezTo>
                  <a:pt x="266" y="250"/>
                  <a:pt x="262" y="251"/>
                  <a:pt x="258" y="250"/>
                </a:cubicBezTo>
                <a:cubicBezTo>
                  <a:pt x="257" y="250"/>
                  <a:pt x="255" y="249"/>
                  <a:pt x="254" y="248"/>
                </a:cubicBezTo>
                <a:cubicBezTo>
                  <a:pt x="253" y="246"/>
                  <a:pt x="254" y="243"/>
                  <a:pt x="252" y="242"/>
                </a:cubicBezTo>
                <a:cubicBezTo>
                  <a:pt x="251" y="241"/>
                  <a:pt x="248" y="243"/>
                  <a:pt x="247" y="242"/>
                </a:cubicBezTo>
                <a:cubicBezTo>
                  <a:pt x="245" y="240"/>
                  <a:pt x="245" y="236"/>
                  <a:pt x="245" y="233"/>
                </a:cubicBezTo>
                <a:cubicBezTo>
                  <a:pt x="245" y="232"/>
                  <a:pt x="247" y="231"/>
                  <a:pt x="247" y="229"/>
                </a:cubicBezTo>
                <a:cubicBezTo>
                  <a:pt x="247" y="227"/>
                  <a:pt x="247" y="225"/>
                  <a:pt x="246" y="223"/>
                </a:cubicBezTo>
                <a:cubicBezTo>
                  <a:pt x="244" y="220"/>
                  <a:pt x="243" y="216"/>
                  <a:pt x="240" y="213"/>
                </a:cubicBezTo>
                <a:cubicBezTo>
                  <a:pt x="239" y="212"/>
                  <a:pt x="237" y="214"/>
                  <a:pt x="236" y="213"/>
                </a:cubicBezTo>
                <a:cubicBezTo>
                  <a:pt x="234" y="212"/>
                  <a:pt x="236" y="208"/>
                  <a:pt x="234" y="207"/>
                </a:cubicBezTo>
                <a:cubicBezTo>
                  <a:pt x="231" y="207"/>
                  <a:pt x="229" y="212"/>
                  <a:pt x="226" y="211"/>
                </a:cubicBezTo>
                <a:lnTo>
                  <a:pt x="204" y="209"/>
                </a:lnTo>
                <a:cubicBezTo>
                  <a:pt x="200" y="210"/>
                  <a:pt x="196" y="211"/>
                  <a:pt x="193" y="212"/>
                </a:cubicBezTo>
                <a:cubicBezTo>
                  <a:pt x="190" y="207"/>
                  <a:pt x="188" y="202"/>
                  <a:pt x="185" y="197"/>
                </a:cubicBezTo>
                <a:cubicBezTo>
                  <a:pt x="175" y="189"/>
                  <a:pt x="164" y="181"/>
                  <a:pt x="153" y="173"/>
                </a:cubicBezTo>
                <a:cubicBezTo>
                  <a:pt x="148" y="174"/>
                  <a:pt x="143" y="175"/>
                  <a:pt x="138" y="176"/>
                </a:cubicBezTo>
                <a:cubicBezTo>
                  <a:pt x="133" y="178"/>
                  <a:pt x="128" y="180"/>
                  <a:pt x="123" y="182"/>
                </a:cubicBezTo>
                <a:cubicBezTo>
                  <a:pt x="124" y="203"/>
                  <a:pt x="126" y="225"/>
                  <a:pt x="127" y="246"/>
                </a:cubicBezTo>
                <a:cubicBezTo>
                  <a:pt x="126" y="247"/>
                  <a:pt x="125" y="247"/>
                  <a:pt x="123" y="247"/>
                </a:cubicBezTo>
                <a:cubicBezTo>
                  <a:pt x="122" y="247"/>
                  <a:pt x="120" y="248"/>
                  <a:pt x="119" y="247"/>
                </a:cubicBezTo>
                <a:cubicBezTo>
                  <a:pt x="116" y="245"/>
                  <a:pt x="115" y="242"/>
                  <a:pt x="114" y="240"/>
                </a:cubicBezTo>
                <a:cubicBezTo>
                  <a:pt x="112" y="237"/>
                  <a:pt x="112" y="234"/>
                  <a:pt x="110" y="232"/>
                </a:cubicBezTo>
                <a:cubicBezTo>
                  <a:pt x="108" y="230"/>
                  <a:pt x="104" y="230"/>
                  <a:pt x="101" y="229"/>
                </a:cubicBezTo>
                <a:cubicBezTo>
                  <a:pt x="99" y="229"/>
                  <a:pt x="96" y="229"/>
                  <a:pt x="94" y="229"/>
                </a:cubicBezTo>
                <a:cubicBezTo>
                  <a:pt x="91" y="230"/>
                  <a:pt x="89" y="232"/>
                  <a:pt x="88" y="234"/>
                </a:cubicBezTo>
                <a:cubicBezTo>
                  <a:pt x="86" y="235"/>
                  <a:pt x="86" y="237"/>
                  <a:pt x="85" y="239"/>
                </a:cubicBezTo>
                <a:cubicBezTo>
                  <a:pt x="84" y="236"/>
                  <a:pt x="81" y="234"/>
                  <a:pt x="82" y="231"/>
                </a:cubicBezTo>
                <a:cubicBezTo>
                  <a:pt x="82" y="228"/>
                  <a:pt x="86" y="227"/>
                  <a:pt x="86" y="224"/>
                </a:cubicBezTo>
                <a:cubicBezTo>
                  <a:pt x="86" y="222"/>
                  <a:pt x="84" y="222"/>
                  <a:pt x="82" y="221"/>
                </a:cubicBezTo>
                <a:cubicBezTo>
                  <a:pt x="80" y="221"/>
                  <a:pt x="77" y="221"/>
                  <a:pt x="75" y="220"/>
                </a:cubicBezTo>
                <a:cubicBezTo>
                  <a:pt x="73" y="219"/>
                  <a:pt x="74" y="217"/>
                  <a:pt x="72" y="216"/>
                </a:cubicBezTo>
                <a:cubicBezTo>
                  <a:pt x="71" y="215"/>
                  <a:pt x="69" y="216"/>
                  <a:pt x="68" y="215"/>
                </a:cubicBezTo>
                <a:cubicBezTo>
                  <a:pt x="66" y="213"/>
                  <a:pt x="68" y="211"/>
                  <a:pt x="68" y="209"/>
                </a:cubicBezTo>
                <a:cubicBezTo>
                  <a:pt x="66" y="205"/>
                  <a:pt x="64" y="201"/>
                  <a:pt x="61" y="198"/>
                </a:cubicBezTo>
                <a:cubicBezTo>
                  <a:pt x="59" y="195"/>
                  <a:pt x="55" y="196"/>
                  <a:pt x="53" y="194"/>
                </a:cubicBezTo>
                <a:cubicBezTo>
                  <a:pt x="52" y="192"/>
                  <a:pt x="55" y="190"/>
                  <a:pt x="56" y="190"/>
                </a:cubicBezTo>
                <a:cubicBezTo>
                  <a:pt x="59" y="189"/>
                  <a:pt x="62" y="191"/>
                  <a:pt x="65" y="192"/>
                </a:cubicBezTo>
                <a:cubicBezTo>
                  <a:pt x="66" y="192"/>
                  <a:pt x="69" y="193"/>
                  <a:pt x="68" y="192"/>
                </a:cubicBezTo>
                <a:cubicBezTo>
                  <a:pt x="67" y="189"/>
                  <a:pt x="62" y="189"/>
                  <a:pt x="61" y="186"/>
                </a:cubicBezTo>
                <a:cubicBezTo>
                  <a:pt x="61" y="183"/>
                  <a:pt x="63" y="179"/>
                  <a:pt x="66" y="178"/>
                </a:cubicBezTo>
                <a:cubicBezTo>
                  <a:pt x="70" y="176"/>
                  <a:pt x="75" y="176"/>
                  <a:pt x="80" y="176"/>
                </a:cubicBezTo>
                <a:cubicBezTo>
                  <a:pt x="83" y="176"/>
                  <a:pt x="88" y="180"/>
                  <a:pt x="88" y="177"/>
                </a:cubicBezTo>
                <a:cubicBezTo>
                  <a:pt x="89" y="175"/>
                  <a:pt x="82" y="175"/>
                  <a:pt x="82" y="173"/>
                </a:cubicBezTo>
                <a:cubicBezTo>
                  <a:pt x="81" y="169"/>
                  <a:pt x="85" y="167"/>
                  <a:pt x="86" y="164"/>
                </a:cubicBezTo>
                <a:cubicBezTo>
                  <a:pt x="86" y="160"/>
                  <a:pt x="88" y="156"/>
                  <a:pt x="86" y="153"/>
                </a:cubicBezTo>
                <a:cubicBezTo>
                  <a:pt x="84" y="150"/>
                  <a:pt x="79" y="151"/>
                  <a:pt x="75" y="151"/>
                </a:cubicBezTo>
                <a:cubicBezTo>
                  <a:pt x="74" y="151"/>
                  <a:pt x="75" y="154"/>
                  <a:pt x="74" y="154"/>
                </a:cubicBezTo>
                <a:cubicBezTo>
                  <a:pt x="71" y="155"/>
                  <a:pt x="69" y="153"/>
                  <a:pt x="66" y="152"/>
                </a:cubicBezTo>
                <a:cubicBezTo>
                  <a:pt x="64" y="151"/>
                  <a:pt x="62" y="149"/>
                  <a:pt x="60" y="149"/>
                </a:cubicBezTo>
                <a:cubicBezTo>
                  <a:pt x="56" y="150"/>
                  <a:pt x="52" y="153"/>
                  <a:pt x="49" y="155"/>
                </a:cubicBezTo>
                <a:cubicBezTo>
                  <a:pt x="44" y="157"/>
                  <a:pt x="40" y="160"/>
                  <a:pt x="35" y="162"/>
                </a:cubicBezTo>
                <a:cubicBezTo>
                  <a:pt x="34" y="161"/>
                  <a:pt x="33" y="160"/>
                  <a:pt x="32" y="160"/>
                </a:cubicBezTo>
                <a:cubicBezTo>
                  <a:pt x="30" y="160"/>
                  <a:pt x="27" y="160"/>
                  <a:pt x="26" y="158"/>
                </a:cubicBezTo>
                <a:cubicBezTo>
                  <a:pt x="27" y="157"/>
                  <a:pt x="26" y="155"/>
                  <a:pt x="27" y="155"/>
                </a:cubicBezTo>
                <a:cubicBezTo>
                  <a:pt x="28" y="153"/>
                  <a:pt x="33" y="155"/>
                  <a:pt x="32" y="153"/>
                </a:cubicBezTo>
                <a:cubicBezTo>
                  <a:pt x="31" y="147"/>
                  <a:pt x="26" y="142"/>
                  <a:pt x="21" y="138"/>
                </a:cubicBezTo>
                <a:cubicBezTo>
                  <a:pt x="20" y="137"/>
                  <a:pt x="17" y="137"/>
                  <a:pt x="15" y="137"/>
                </a:cubicBezTo>
                <a:cubicBezTo>
                  <a:pt x="14" y="137"/>
                  <a:pt x="15" y="139"/>
                  <a:pt x="15" y="139"/>
                </a:cubicBezTo>
                <a:cubicBezTo>
                  <a:pt x="13" y="138"/>
                  <a:pt x="10" y="137"/>
                  <a:pt x="9" y="136"/>
                </a:cubicBezTo>
                <a:cubicBezTo>
                  <a:pt x="8" y="134"/>
                  <a:pt x="10" y="130"/>
                  <a:pt x="9" y="129"/>
                </a:cubicBezTo>
                <a:cubicBezTo>
                  <a:pt x="7" y="127"/>
                  <a:pt x="2" y="129"/>
                  <a:pt x="1" y="127"/>
                </a:cubicBezTo>
                <a:cubicBezTo>
                  <a:pt x="0" y="123"/>
                  <a:pt x="3" y="119"/>
                  <a:pt x="4" y="115"/>
                </a:cubicBezTo>
                <a:cubicBezTo>
                  <a:pt x="5" y="114"/>
                  <a:pt x="7" y="114"/>
                  <a:pt x="7" y="113"/>
                </a:cubicBezTo>
                <a:cubicBezTo>
                  <a:pt x="7" y="111"/>
                  <a:pt x="4" y="110"/>
                  <a:pt x="3" y="107"/>
                </a:cubicBezTo>
                <a:cubicBezTo>
                  <a:pt x="2" y="105"/>
                  <a:pt x="3" y="102"/>
                  <a:pt x="4" y="99"/>
                </a:cubicBezTo>
                <a:cubicBezTo>
                  <a:pt x="5" y="97"/>
                  <a:pt x="8" y="96"/>
                  <a:pt x="9" y="94"/>
                </a:cubicBezTo>
                <a:cubicBezTo>
                  <a:pt x="10" y="92"/>
                  <a:pt x="8" y="90"/>
                  <a:pt x="9" y="88"/>
                </a:cubicBezTo>
                <a:cubicBezTo>
                  <a:pt x="10" y="87"/>
                  <a:pt x="13" y="87"/>
                  <a:pt x="14" y="88"/>
                </a:cubicBezTo>
                <a:cubicBezTo>
                  <a:pt x="18" y="91"/>
                  <a:pt x="18" y="96"/>
                  <a:pt x="22" y="99"/>
                </a:cubicBezTo>
                <a:cubicBezTo>
                  <a:pt x="23" y="101"/>
                  <a:pt x="25" y="101"/>
                  <a:pt x="26" y="99"/>
                </a:cubicBezTo>
                <a:cubicBezTo>
                  <a:pt x="27" y="98"/>
                  <a:pt x="27" y="96"/>
                  <a:pt x="26" y="95"/>
                </a:cubicBezTo>
                <a:cubicBezTo>
                  <a:pt x="25" y="91"/>
                  <a:pt x="21" y="89"/>
                  <a:pt x="22" y="85"/>
                </a:cubicBezTo>
                <a:cubicBezTo>
                  <a:pt x="22" y="83"/>
                  <a:pt x="25" y="86"/>
                  <a:pt x="27" y="85"/>
                </a:cubicBezTo>
                <a:cubicBezTo>
                  <a:pt x="29" y="85"/>
                  <a:pt x="31" y="84"/>
                  <a:pt x="32" y="82"/>
                </a:cubicBezTo>
                <a:cubicBezTo>
                  <a:pt x="33" y="81"/>
                  <a:pt x="30" y="78"/>
                  <a:pt x="32" y="77"/>
                </a:cubicBezTo>
                <a:cubicBezTo>
                  <a:pt x="35" y="75"/>
                  <a:pt x="39" y="76"/>
                  <a:pt x="43" y="73"/>
                </a:cubicBezTo>
                <a:cubicBezTo>
                  <a:pt x="45" y="72"/>
                  <a:pt x="45" y="68"/>
                  <a:pt x="47" y="67"/>
                </a:cubicBezTo>
                <a:cubicBezTo>
                  <a:pt x="49" y="66"/>
                  <a:pt x="52" y="67"/>
                  <a:pt x="54" y="68"/>
                </a:cubicBezTo>
                <a:cubicBezTo>
                  <a:pt x="55" y="69"/>
                  <a:pt x="53" y="70"/>
                  <a:pt x="53" y="71"/>
                </a:cubicBezTo>
                <a:cubicBezTo>
                  <a:pt x="55" y="72"/>
                  <a:pt x="57" y="72"/>
                  <a:pt x="58" y="71"/>
                </a:cubicBezTo>
                <a:cubicBezTo>
                  <a:pt x="60" y="70"/>
                  <a:pt x="61" y="68"/>
                  <a:pt x="64" y="67"/>
                </a:cubicBezTo>
                <a:cubicBezTo>
                  <a:pt x="65" y="67"/>
                  <a:pt x="66" y="69"/>
                  <a:pt x="67" y="70"/>
                </a:cubicBezTo>
                <a:cubicBezTo>
                  <a:pt x="70" y="70"/>
                  <a:pt x="74" y="69"/>
                  <a:pt x="77" y="70"/>
                </a:cubicBezTo>
                <a:cubicBezTo>
                  <a:pt x="79" y="70"/>
                  <a:pt x="80" y="73"/>
                  <a:pt x="82" y="75"/>
                </a:cubicBezTo>
                <a:cubicBezTo>
                  <a:pt x="85" y="77"/>
                  <a:pt x="89" y="77"/>
                  <a:pt x="91" y="80"/>
                </a:cubicBezTo>
                <a:cubicBezTo>
                  <a:pt x="93" y="82"/>
                  <a:pt x="91" y="85"/>
                  <a:pt x="93" y="87"/>
                </a:cubicBezTo>
                <a:cubicBezTo>
                  <a:pt x="93" y="88"/>
                  <a:pt x="96" y="88"/>
                  <a:pt x="96" y="87"/>
                </a:cubicBezTo>
                <a:cubicBezTo>
                  <a:pt x="97" y="85"/>
                  <a:pt x="94" y="80"/>
                  <a:pt x="96" y="80"/>
                </a:cubicBezTo>
                <a:cubicBezTo>
                  <a:pt x="101" y="80"/>
                  <a:pt x="103" y="87"/>
                  <a:pt x="108" y="87"/>
                </a:cubicBezTo>
                <a:cubicBezTo>
                  <a:pt x="111" y="87"/>
                  <a:pt x="112" y="81"/>
                  <a:pt x="115" y="80"/>
                </a:cubicBezTo>
                <a:cubicBezTo>
                  <a:pt x="117" y="78"/>
                  <a:pt x="120" y="78"/>
                  <a:pt x="123" y="78"/>
                </a:cubicBezTo>
                <a:cubicBezTo>
                  <a:pt x="125" y="78"/>
                  <a:pt x="127" y="81"/>
                  <a:pt x="129" y="80"/>
                </a:cubicBezTo>
                <a:cubicBezTo>
                  <a:pt x="130" y="80"/>
                  <a:pt x="129" y="77"/>
                  <a:pt x="131" y="76"/>
                </a:cubicBezTo>
                <a:cubicBezTo>
                  <a:pt x="133" y="75"/>
                  <a:pt x="136" y="76"/>
                  <a:pt x="138" y="77"/>
                </a:cubicBezTo>
                <a:cubicBezTo>
                  <a:pt x="140" y="78"/>
                  <a:pt x="139" y="82"/>
                  <a:pt x="141" y="84"/>
                </a:cubicBezTo>
                <a:cubicBezTo>
                  <a:pt x="145" y="86"/>
                  <a:pt x="150" y="87"/>
                  <a:pt x="155" y="87"/>
                </a:cubicBezTo>
                <a:cubicBezTo>
                  <a:pt x="157" y="86"/>
                  <a:pt x="156" y="81"/>
                  <a:pt x="158" y="81"/>
                </a:cubicBezTo>
                <a:cubicBezTo>
                  <a:pt x="162" y="81"/>
                  <a:pt x="165" y="86"/>
                  <a:pt x="169" y="85"/>
                </a:cubicBezTo>
                <a:cubicBezTo>
                  <a:pt x="172" y="85"/>
                  <a:pt x="173" y="81"/>
                  <a:pt x="174" y="79"/>
                </a:cubicBezTo>
                <a:cubicBezTo>
                  <a:pt x="175" y="76"/>
                  <a:pt x="176" y="73"/>
                  <a:pt x="174" y="71"/>
                </a:cubicBezTo>
                <a:cubicBezTo>
                  <a:pt x="173" y="69"/>
                  <a:pt x="169" y="71"/>
                  <a:pt x="167" y="70"/>
                </a:cubicBezTo>
                <a:cubicBezTo>
                  <a:pt x="163" y="68"/>
                  <a:pt x="159" y="64"/>
                  <a:pt x="157" y="61"/>
                </a:cubicBezTo>
                <a:cubicBezTo>
                  <a:pt x="160" y="59"/>
                  <a:pt x="164" y="60"/>
                  <a:pt x="166" y="57"/>
                </a:cubicBezTo>
                <a:cubicBezTo>
                  <a:pt x="167" y="55"/>
                  <a:pt x="163" y="54"/>
                  <a:pt x="163" y="51"/>
                </a:cubicBezTo>
                <a:cubicBezTo>
                  <a:pt x="163" y="48"/>
                  <a:pt x="165" y="45"/>
                  <a:pt x="168" y="44"/>
                </a:cubicBezTo>
                <a:cubicBezTo>
                  <a:pt x="171" y="43"/>
                  <a:pt x="174" y="47"/>
                  <a:pt x="177" y="46"/>
                </a:cubicBezTo>
                <a:cubicBezTo>
                  <a:pt x="179" y="45"/>
                  <a:pt x="175" y="43"/>
                  <a:pt x="173" y="42"/>
                </a:cubicBezTo>
                <a:cubicBezTo>
                  <a:pt x="172" y="41"/>
                  <a:pt x="169" y="42"/>
                  <a:pt x="168" y="40"/>
                </a:cubicBezTo>
                <a:cubicBezTo>
                  <a:pt x="167" y="39"/>
                  <a:pt x="170" y="38"/>
                  <a:pt x="169" y="37"/>
                </a:cubicBezTo>
                <a:cubicBezTo>
                  <a:pt x="168" y="36"/>
                  <a:pt x="165" y="38"/>
                  <a:pt x="164" y="37"/>
                </a:cubicBezTo>
                <a:cubicBezTo>
                  <a:pt x="162" y="35"/>
                  <a:pt x="162" y="31"/>
                  <a:pt x="164" y="29"/>
                </a:cubicBezTo>
                <a:cubicBezTo>
                  <a:pt x="166" y="27"/>
                  <a:pt x="171" y="30"/>
                  <a:pt x="175" y="28"/>
                </a:cubicBezTo>
                <a:cubicBezTo>
                  <a:pt x="177" y="28"/>
                  <a:pt x="179" y="26"/>
                  <a:pt x="182" y="28"/>
                </a:cubicBezTo>
                <a:cubicBezTo>
                  <a:pt x="188" y="28"/>
                  <a:pt x="193" y="26"/>
                  <a:pt x="198" y="25"/>
                </a:cubicBezTo>
                <a:cubicBezTo>
                  <a:pt x="202" y="21"/>
                  <a:pt x="208" y="21"/>
                  <a:pt x="214" y="22"/>
                </a:cubicBezTo>
                <a:cubicBezTo>
                  <a:pt x="214" y="19"/>
                  <a:pt x="216" y="16"/>
                  <a:pt x="218" y="14"/>
                </a:cubicBezTo>
                <a:cubicBezTo>
                  <a:pt x="219" y="13"/>
                  <a:pt x="221" y="15"/>
                  <a:pt x="222" y="15"/>
                </a:cubicBezTo>
                <a:cubicBezTo>
                  <a:pt x="231" y="13"/>
                  <a:pt x="239" y="12"/>
                  <a:pt x="247" y="9"/>
                </a:cubicBezTo>
                <a:cubicBezTo>
                  <a:pt x="249" y="8"/>
                  <a:pt x="246" y="4"/>
                  <a:pt x="248" y="3"/>
                </a:cubicBezTo>
                <a:cubicBezTo>
                  <a:pt x="249" y="1"/>
                  <a:pt x="252" y="0"/>
                  <a:pt x="255" y="0"/>
                </a:cubicBezTo>
                <a:cubicBezTo>
                  <a:pt x="261" y="1"/>
                  <a:pt x="266" y="4"/>
                  <a:pt x="272" y="5"/>
                </a:cubicBezTo>
                <a:cubicBezTo>
                  <a:pt x="274" y="6"/>
                  <a:pt x="276" y="3"/>
                  <a:pt x="278" y="4"/>
                </a:cubicBezTo>
                <a:cubicBezTo>
                  <a:pt x="280" y="7"/>
                  <a:pt x="280" y="11"/>
                  <a:pt x="281" y="14"/>
                </a:cubicBezTo>
                <a:cubicBezTo>
                  <a:pt x="282" y="15"/>
                  <a:pt x="284" y="16"/>
                  <a:pt x="284" y="17"/>
                </a:cubicBezTo>
                <a:cubicBezTo>
                  <a:pt x="285" y="19"/>
                  <a:pt x="282" y="22"/>
                  <a:pt x="283" y="24"/>
                </a:cubicBezTo>
                <a:cubicBezTo>
                  <a:pt x="285" y="23"/>
                  <a:pt x="287" y="24"/>
                  <a:pt x="289" y="24"/>
                </a:cubicBezTo>
                <a:cubicBezTo>
                  <a:pt x="290" y="24"/>
                  <a:pt x="291" y="22"/>
                  <a:pt x="292" y="22"/>
                </a:cubicBezTo>
                <a:cubicBezTo>
                  <a:pt x="293" y="22"/>
                  <a:pt x="294" y="23"/>
                  <a:pt x="295" y="23"/>
                </a:cubicBezTo>
                <a:cubicBezTo>
                  <a:pt x="296" y="22"/>
                  <a:pt x="296" y="18"/>
                  <a:pt x="297" y="19"/>
                </a:cubicBezTo>
                <a:cubicBezTo>
                  <a:pt x="299" y="22"/>
                  <a:pt x="298" y="26"/>
                  <a:pt x="300" y="29"/>
                </a:cubicBezTo>
                <a:cubicBezTo>
                  <a:pt x="301" y="30"/>
                  <a:pt x="303" y="29"/>
                  <a:pt x="303" y="28"/>
                </a:cubicBezTo>
                <a:cubicBezTo>
                  <a:pt x="304" y="27"/>
                  <a:pt x="302" y="25"/>
                  <a:pt x="303" y="25"/>
                </a:cubicBezTo>
                <a:cubicBezTo>
                  <a:pt x="306" y="24"/>
                  <a:pt x="310" y="27"/>
                  <a:pt x="313" y="27"/>
                </a:cubicBezTo>
                <a:cubicBezTo>
                  <a:pt x="315" y="28"/>
                  <a:pt x="311" y="31"/>
                  <a:pt x="312" y="33"/>
                </a:cubicBezTo>
                <a:cubicBezTo>
                  <a:pt x="312" y="34"/>
                  <a:pt x="313" y="35"/>
                  <a:pt x="314" y="35"/>
                </a:cubicBezTo>
                <a:cubicBezTo>
                  <a:pt x="316" y="34"/>
                  <a:pt x="318" y="31"/>
                  <a:pt x="320" y="31"/>
                </a:cubicBezTo>
                <a:cubicBezTo>
                  <a:pt x="322" y="31"/>
                  <a:pt x="323" y="34"/>
                  <a:pt x="324" y="34"/>
                </a:cubicBezTo>
                <a:cubicBezTo>
                  <a:pt x="324" y="29"/>
                  <a:pt x="333" y="29"/>
                  <a:pt x="335" y="26"/>
                </a:cubicBezTo>
                <a:cubicBezTo>
                  <a:pt x="342" y="25"/>
                  <a:pt x="344" y="20"/>
                  <a:pt x="350" y="21"/>
                </a:cubicBezTo>
                <a:cubicBezTo>
                  <a:pt x="352" y="21"/>
                  <a:pt x="347" y="25"/>
                  <a:pt x="348" y="27"/>
                </a:cubicBezTo>
                <a:cubicBezTo>
                  <a:pt x="349" y="29"/>
                  <a:pt x="351" y="31"/>
                  <a:pt x="354" y="33"/>
                </a:cubicBezTo>
                <a:cubicBezTo>
                  <a:pt x="357" y="35"/>
                  <a:pt x="361" y="35"/>
                  <a:pt x="363" y="38"/>
                </a:cubicBezTo>
                <a:cubicBezTo>
                  <a:pt x="376" y="53"/>
                  <a:pt x="385" y="70"/>
                  <a:pt x="398" y="84"/>
                </a:cubicBezTo>
                <a:cubicBezTo>
                  <a:pt x="399" y="86"/>
                  <a:pt x="401" y="82"/>
                  <a:pt x="402" y="80"/>
                </a:cubicBezTo>
                <a:cubicBezTo>
                  <a:pt x="402" y="79"/>
                  <a:pt x="400" y="78"/>
                  <a:pt x="401" y="77"/>
                </a:cubicBezTo>
                <a:cubicBezTo>
                  <a:pt x="403" y="76"/>
                  <a:pt x="405" y="76"/>
                  <a:pt x="406" y="77"/>
                </a:cubicBezTo>
                <a:cubicBezTo>
                  <a:pt x="408" y="77"/>
                  <a:pt x="410" y="79"/>
                  <a:pt x="411" y="81"/>
                </a:cubicBezTo>
                <a:cubicBezTo>
                  <a:pt x="412" y="82"/>
                  <a:pt x="409" y="83"/>
                  <a:pt x="410" y="84"/>
                </a:cubicBezTo>
                <a:cubicBezTo>
                  <a:pt x="411" y="84"/>
                  <a:pt x="413" y="83"/>
                  <a:pt x="414" y="84"/>
                </a:cubicBezTo>
                <a:cubicBezTo>
                  <a:pt x="415" y="84"/>
                  <a:pt x="414" y="86"/>
                  <a:pt x="414" y="86"/>
                </a:cubicBezTo>
                <a:cubicBezTo>
                  <a:pt x="419" y="87"/>
                  <a:pt x="424" y="86"/>
                  <a:pt x="429" y="86"/>
                </a:cubicBezTo>
                <a:cubicBezTo>
                  <a:pt x="432" y="85"/>
                  <a:pt x="432" y="80"/>
                  <a:pt x="435" y="80"/>
                </a:cubicBezTo>
                <a:cubicBezTo>
                  <a:pt x="440" y="81"/>
                  <a:pt x="444" y="85"/>
                  <a:pt x="447" y="89"/>
                </a:cubicBezTo>
                <a:cubicBezTo>
                  <a:pt x="449" y="91"/>
                  <a:pt x="448" y="95"/>
                  <a:pt x="450" y="96"/>
                </a:cubicBezTo>
                <a:cubicBezTo>
                  <a:pt x="452" y="98"/>
                  <a:pt x="456" y="95"/>
                  <a:pt x="459" y="96"/>
                </a:cubicBezTo>
                <a:cubicBezTo>
                  <a:pt x="460" y="96"/>
                  <a:pt x="460" y="99"/>
                  <a:pt x="461" y="100"/>
                </a:cubicBezTo>
                <a:cubicBezTo>
                  <a:pt x="462" y="102"/>
                  <a:pt x="464" y="104"/>
                  <a:pt x="467" y="105"/>
                </a:cubicBezTo>
                <a:cubicBezTo>
                  <a:pt x="470" y="104"/>
                  <a:pt x="472" y="107"/>
                  <a:pt x="475" y="106"/>
                </a:cubicBezTo>
                <a:cubicBezTo>
                  <a:pt x="477" y="105"/>
                  <a:pt x="477" y="101"/>
                  <a:pt x="479" y="101"/>
                </a:cubicBezTo>
                <a:cubicBezTo>
                  <a:pt x="481" y="101"/>
                  <a:pt x="478" y="104"/>
                  <a:pt x="478" y="106"/>
                </a:cubicBezTo>
                <a:cubicBezTo>
                  <a:pt x="481" y="109"/>
                  <a:pt x="485" y="111"/>
                  <a:pt x="488" y="114"/>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85" name="Google Shape;1885;p212"/>
          <p:cNvSpPr/>
          <p:nvPr/>
        </p:nvSpPr>
        <p:spPr>
          <a:xfrm>
            <a:off x="4982136" y="2488236"/>
            <a:ext cx="368734" cy="174710"/>
          </a:xfrm>
          <a:custGeom>
            <a:avLst/>
            <a:gdLst/>
            <a:ahLst/>
            <a:cxnLst/>
            <a:rect l="l" t="t" r="r" b="b"/>
            <a:pathLst>
              <a:path w="232" h="104" extrusionOk="0">
                <a:moveTo>
                  <a:pt x="125" y="104"/>
                </a:moveTo>
                <a:cubicBezTo>
                  <a:pt x="126" y="104"/>
                  <a:pt x="128" y="104"/>
                  <a:pt x="129" y="103"/>
                </a:cubicBezTo>
                <a:cubicBezTo>
                  <a:pt x="131" y="101"/>
                  <a:pt x="133" y="99"/>
                  <a:pt x="134" y="97"/>
                </a:cubicBezTo>
                <a:cubicBezTo>
                  <a:pt x="134" y="95"/>
                  <a:pt x="132" y="92"/>
                  <a:pt x="134" y="91"/>
                </a:cubicBezTo>
                <a:cubicBezTo>
                  <a:pt x="137" y="90"/>
                  <a:pt x="140" y="94"/>
                  <a:pt x="144" y="94"/>
                </a:cubicBezTo>
                <a:cubicBezTo>
                  <a:pt x="147" y="94"/>
                  <a:pt x="150" y="90"/>
                  <a:pt x="154" y="90"/>
                </a:cubicBezTo>
                <a:cubicBezTo>
                  <a:pt x="157" y="90"/>
                  <a:pt x="160" y="94"/>
                  <a:pt x="164" y="94"/>
                </a:cubicBezTo>
                <a:cubicBezTo>
                  <a:pt x="169" y="93"/>
                  <a:pt x="173" y="90"/>
                  <a:pt x="177" y="88"/>
                </a:cubicBezTo>
                <a:cubicBezTo>
                  <a:pt x="182" y="86"/>
                  <a:pt x="187" y="85"/>
                  <a:pt x="192" y="83"/>
                </a:cubicBezTo>
                <a:cubicBezTo>
                  <a:pt x="195" y="82"/>
                  <a:pt x="198" y="81"/>
                  <a:pt x="200" y="81"/>
                </a:cubicBezTo>
                <a:cubicBezTo>
                  <a:pt x="202" y="81"/>
                  <a:pt x="202" y="82"/>
                  <a:pt x="203" y="83"/>
                </a:cubicBezTo>
                <a:cubicBezTo>
                  <a:pt x="205" y="82"/>
                  <a:pt x="205" y="80"/>
                  <a:pt x="208" y="79"/>
                </a:cubicBezTo>
                <a:cubicBezTo>
                  <a:pt x="210" y="79"/>
                  <a:pt x="212" y="81"/>
                  <a:pt x="215" y="82"/>
                </a:cubicBezTo>
                <a:cubicBezTo>
                  <a:pt x="217" y="82"/>
                  <a:pt x="218" y="84"/>
                  <a:pt x="220" y="84"/>
                </a:cubicBezTo>
                <a:cubicBezTo>
                  <a:pt x="222" y="84"/>
                  <a:pt x="223" y="80"/>
                  <a:pt x="224" y="81"/>
                </a:cubicBezTo>
                <a:cubicBezTo>
                  <a:pt x="226" y="82"/>
                  <a:pt x="224" y="86"/>
                  <a:pt x="226" y="86"/>
                </a:cubicBezTo>
                <a:cubicBezTo>
                  <a:pt x="228" y="87"/>
                  <a:pt x="229" y="85"/>
                  <a:pt x="231" y="84"/>
                </a:cubicBezTo>
                <a:cubicBezTo>
                  <a:pt x="231" y="82"/>
                  <a:pt x="232" y="80"/>
                  <a:pt x="231" y="78"/>
                </a:cubicBezTo>
                <a:cubicBezTo>
                  <a:pt x="230" y="76"/>
                  <a:pt x="226" y="76"/>
                  <a:pt x="225" y="74"/>
                </a:cubicBezTo>
                <a:cubicBezTo>
                  <a:pt x="224" y="72"/>
                  <a:pt x="225" y="69"/>
                  <a:pt x="225" y="67"/>
                </a:cubicBezTo>
                <a:cubicBezTo>
                  <a:pt x="225" y="64"/>
                  <a:pt x="227" y="62"/>
                  <a:pt x="226" y="60"/>
                </a:cubicBezTo>
                <a:cubicBezTo>
                  <a:pt x="225" y="56"/>
                  <a:pt x="220" y="52"/>
                  <a:pt x="221" y="48"/>
                </a:cubicBezTo>
                <a:cubicBezTo>
                  <a:pt x="222" y="45"/>
                  <a:pt x="227" y="44"/>
                  <a:pt x="230" y="42"/>
                </a:cubicBezTo>
                <a:cubicBezTo>
                  <a:pt x="229" y="41"/>
                  <a:pt x="227" y="38"/>
                  <a:pt x="225" y="37"/>
                </a:cubicBezTo>
                <a:cubicBezTo>
                  <a:pt x="223" y="36"/>
                  <a:pt x="220" y="37"/>
                  <a:pt x="217" y="36"/>
                </a:cubicBezTo>
                <a:cubicBezTo>
                  <a:pt x="216" y="35"/>
                  <a:pt x="214" y="33"/>
                  <a:pt x="214" y="32"/>
                </a:cubicBezTo>
                <a:cubicBezTo>
                  <a:pt x="213" y="30"/>
                  <a:pt x="214" y="27"/>
                  <a:pt x="214" y="25"/>
                </a:cubicBezTo>
                <a:cubicBezTo>
                  <a:pt x="214" y="23"/>
                  <a:pt x="213" y="21"/>
                  <a:pt x="212" y="18"/>
                </a:cubicBezTo>
                <a:cubicBezTo>
                  <a:pt x="210" y="17"/>
                  <a:pt x="209" y="16"/>
                  <a:pt x="207" y="15"/>
                </a:cubicBezTo>
                <a:cubicBezTo>
                  <a:pt x="205" y="14"/>
                  <a:pt x="202" y="12"/>
                  <a:pt x="200" y="12"/>
                </a:cubicBezTo>
                <a:cubicBezTo>
                  <a:pt x="197" y="11"/>
                  <a:pt x="195" y="13"/>
                  <a:pt x="193" y="14"/>
                </a:cubicBezTo>
                <a:cubicBezTo>
                  <a:pt x="191" y="14"/>
                  <a:pt x="189" y="14"/>
                  <a:pt x="188" y="14"/>
                </a:cubicBezTo>
                <a:cubicBezTo>
                  <a:pt x="186" y="15"/>
                  <a:pt x="185" y="15"/>
                  <a:pt x="183" y="16"/>
                </a:cubicBezTo>
                <a:cubicBezTo>
                  <a:pt x="182" y="17"/>
                  <a:pt x="181" y="17"/>
                  <a:pt x="180" y="18"/>
                </a:cubicBezTo>
                <a:cubicBezTo>
                  <a:pt x="176" y="19"/>
                  <a:pt x="173" y="20"/>
                  <a:pt x="170" y="21"/>
                </a:cubicBezTo>
                <a:cubicBezTo>
                  <a:pt x="168" y="21"/>
                  <a:pt x="165" y="21"/>
                  <a:pt x="163" y="20"/>
                </a:cubicBezTo>
                <a:cubicBezTo>
                  <a:pt x="161" y="20"/>
                  <a:pt x="160" y="19"/>
                  <a:pt x="158" y="19"/>
                </a:cubicBezTo>
                <a:cubicBezTo>
                  <a:pt x="156" y="19"/>
                  <a:pt x="155" y="22"/>
                  <a:pt x="153" y="22"/>
                </a:cubicBezTo>
                <a:cubicBezTo>
                  <a:pt x="149" y="23"/>
                  <a:pt x="146" y="22"/>
                  <a:pt x="143" y="21"/>
                </a:cubicBezTo>
                <a:cubicBezTo>
                  <a:pt x="141" y="21"/>
                  <a:pt x="141" y="18"/>
                  <a:pt x="139" y="18"/>
                </a:cubicBezTo>
                <a:cubicBezTo>
                  <a:pt x="138" y="17"/>
                  <a:pt x="138" y="20"/>
                  <a:pt x="137" y="20"/>
                </a:cubicBezTo>
                <a:cubicBezTo>
                  <a:pt x="134" y="19"/>
                  <a:pt x="132" y="15"/>
                  <a:pt x="129" y="15"/>
                </a:cubicBezTo>
                <a:cubicBezTo>
                  <a:pt x="127" y="15"/>
                  <a:pt x="127" y="18"/>
                  <a:pt x="126" y="18"/>
                </a:cubicBezTo>
                <a:cubicBezTo>
                  <a:pt x="124" y="19"/>
                  <a:pt x="123" y="18"/>
                  <a:pt x="122" y="16"/>
                </a:cubicBezTo>
                <a:cubicBezTo>
                  <a:pt x="121" y="14"/>
                  <a:pt x="123" y="10"/>
                  <a:pt x="121" y="8"/>
                </a:cubicBezTo>
                <a:cubicBezTo>
                  <a:pt x="120" y="7"/>
                  <a:pt x="117" y="10"/>
                  <a:pt x="115" y="10"/>
                </a:cubicBezTo>
                <a:cubicBezTo>
                  <a:pt x="113" y="9"/>
                  <a:pt x="111" y="8"/>
                  <a:pt x="110" y="6"/>
                </a:cubicBezTo>
                <a:cubicBezTo>
                  <a:pt x="109" y="5"/>
                  <a:pt x="111" y="3"/>
                  <a:pt x="110" y="2"/>
                </a:cubicBezTo>
                <a:cubicBezTo>
                  <a:pt x="109" y="1"/>
                  <a:pt x="108" y="0"/>
                  <a:pt x="107" y="0"/>
                </a:cubicBezTo>
                <a:cubicBezTo>
                  <a:pt x="105" y="1"/>
                  <a:pt x="105" y="4"/>
                  <a:pt x="103" y="4"/>
                </a:cubicBezTo>
                <a:cubicBezTo>
                  <a:pt x="101" y="5"/>
                  <a:pt x="98" y="3"/>
                  <a:pt x="95" y="3"/>
                </a:cubicBezTo>
                <a:cubicBezTo>
                  <a:pt x="93" y="3"/>
                  <a:pt x="90" y="2"/>
                  <a:pt x="87" y="3"/>
                </a:cubicBezTo>
                <a:cubicBezTo>
                  <a:pt x="83" y="4"/>
                  <a:pt x="79" y="5"/>
                  <a:pt x="75" y="7"/>
                </a:cubicBezTo>
                <a:cubicBezTo>
                  <a:pt x="71" y="9"/>
                  <a:pt x="70" y="13"/>
                  <a:pt x="66" y="15"/>
                </a:cubicBezTo>
                <a:cubicBezTo>
                  <a:pt x="65" y="16"/>
                  <a:pt x="62" y="17"/>
                  <a:pt x="60" y="17"/>
                </a:cubicBezTo>
                <a:cubicBezTo>
                  <a:pt x="58" y="18"/>
                  <a:pt x="56" y="18"/>
                  <a:pt x="53" y="18"/>
                </a:cubicBezTo>
                <a:cubicBezTo>
                  <a:pt x="51" y="18"/>
                  <a:pt x="49" y="16"/>
                  <a:pt x="48" y="16"/>
                </a:cubicBezTo>
                <a:cubicBezTo>
                  <a:pt x="46" y="16"/>
                  <a:pt x="44" y="15"/>
                  <a:pt x="43" y="15"/>
                </a:cubicBezTo>
                <a:cubicBezTo>
                  <a:pt x="40" y="15"/>
                  <a:pt x="38" y="15"/>
                  <a:pt x="36" y="16"/>
                </a:cubicBezTo>
                <a:cubicBezTo>
                  <a:pt x="35" y="16"/>
                  <a:pt x="34" y="18"/>
                  <a:pt x="34" y="19"/>
                </a:cubicBezTo>
                <a:cubicBezTo>
                  <a:pt x="36" y="21"/>
                  <a:pt x="39" y="22"/>
                  <a:pt x="41" y="23"/>
                </a:cubicBezTo>
                <a:cubicBezTo>
                  <a:pt x="43" y="24"/>
                  <a:pt x="46" y="23"/>
                  <a:pt x="48" y="23"/>
                </a:cubicBezTo>
                <a:cubicBezTo>
                  <a:pt x="48" y="23"/>
                  <a:pt x="48" y="25"/>
                  <a:pt x="48" y="25"/>
                </a:cubicBezTo>
                <a:cubicBezTo>
                  <a:pt x="45" y="25"/>
                  <a:pt x="42" y="25"/>
                  <a:pt x="39" y="25"/>
                </a:cubicBezTo>
                <a:cubicBezTo>
                  <a:pt x="37" y="26"/>
                  <a:pt x="35" y="26"/>
                  <a:pt x="34" y="28"/>
                </a:cubicBezTo>
                <a:cubicBezTo>
                  <a:pt x="33" y="30"/>
                  <a:pt x="37" y="28"/>
                  <a:pt x="38" y="28"/>
                </a:cubicBezTo>
                <a:cubicBezTo>
                  <a:pt x="40" y="28"/>
                  <a:pt x="43" y="28"/>
                  <a:pt x="45" y="28"/>
                </a:cubicBezTo>
                <a:cubicBezTo>
                  <a:pt x="45" y="28"/>
                  <a:pt x="45" y="30"/>
                  <a:pt x="44" y="30"/>
                </a:cubicBezTo>
                <a:cubicBezTo>
                  <a:pt x="42" y="30"/>
                  <a:pt x="40" y="29"/>
                  <a:pt x="39" y="29"/>
                </a:cubicBezTo>
                <a:cubicBezTo>
                  <a:pt x="37" y="30"/>
                  <a:pt x="37" y="33"/>
                  <a:pt x="36" y="33"/>
                </a:cubicBezTo>
                <a:cubicBezTo>
                  <a:pt x="35" y="34"/>
                  <a:pt x="33" y="34"/>
                  <a:pt x="32" y="33"/>
                </a:cubicBezTo>
                <a:cubicBezTo>
                  <a:pt x="31" y="33"/>
                  <a:pt x="33" y="31"/>
                  <a:pt x="32" y="30"/>
                </a:cubicBezTo>
                <a:cubicBezTo>
                  <a:pt x="31" y="29"/>
                  <a:pt x="28" y="29"/>
                  <a:pt x="27" y="30"/>
                </a:cubicBezTo>
                <a:cubicBezTo>
                  <a:pt x="26" y="31"/>
                  <a:pt x="28" y="33"/>
                  <a:pt x="27" y="34"/>
                </a:cubicBezTo>
                <a:cubicBezTo>
                  <a:pt x="26" y="35"/>
                  <a:pt x="24" y="35"/>
                  <a:pt x="24" y="34"/>
                </a:cubicBezTo>
                <a:cubicBezTo>
                  <a:pt x="23" y="34"/>
                  <a:pt x="24" y="33"/>
                  <a:pt x="24" y="32"/>
                </a:cubicBezTo>
                <a:cubicBezTo>
                  <a:pt x="24" y="31"/>
                  <a:pt x="25" y="29"/>
                  <a:pt x="24" y="29"/>
                </a:cubicBezTo>
                <a:cubicBezTo>
                  <a:pt x="22" y="28"/>
                  <a:pt x="22" y="31"/>
                  <a:pt x="21" y="31"/>
                </a:cubicBezTo>
                <a:cubicBezTo>
                  <a:pt x="19" y="31"/>
                  <a:pt x="19" y="30"/>
                  <a:pt x="17" y="30"/>
                </a:cubicBezTo>
                <a:cubicBezTo>
                  <a:pt x="15" y="30"/>
                  <a:pt x="11" y="30"/>
                  <a:pt x="9" y="32"/>
                </a:cubicBezTo>
                <a:cubicBezTo>
                  <a:pt x="6" y="33"/>
                  <a:pt x="4" y="35"/>
                  <a:pt x="3" y="38"/>
                </a:cubicBezTo>
                <a:cubicBezTo>
                  <a:pt x="2" y="40"/>
                  <a:pt x="0" y="43"/>
                  <a:pt x="2" y="44"/>
                </a:cubicBezTo>
                <a:cubicBezTo>
                  <a:pt x="5" y="46"/>
                  <a:pt x="9" y="41"/>
                  <a:pt x="12" y="43"/>
                </a:cubicBezTo>
                <a:cubicBezTo>
                  <a:pt x="14" y="44"/>
                  <a:pt x="9" y="46"/>
                  <a:pt x="9" y="48"/>
                </a:cubicBezTo>
                <a:cubicBezTo>
                  <a:pt x="9" y="49"/>
                  <a:pt x="11" y="49"/>
                  <a:pt x="11" y="50"/>
                </a:cubicBezTo>
                <a:cubicBezTo>
                  <a:pt x="11" y="51"/>
                  <a:pt x="9" y="53"/>
                  <a:pt x="10" y="54"/>
                </a:cubicBezTo>
                <a:cubicBezTo>
                  <a:pt x="11" y="55"/>
                  <a:pt x="14" y="54"/>
                  <a:pt x="14" y="55"/>
                </a:cubicBezTo>
                <a:cubicBezTo>
                  <a:pt x="14" y="57"/>
                  <a:pt x="10" y="56"/>
                  <a:pt x="10" y="58"/>
                </a:cubicBezTo>
                <a:cubicBezTo>
                  <a:pt x="9" y="60"/>
                  <a:pt x="13" y="61"/>
                  <a:pt x="13" y="63"/>
                </a:cubicBezTo>
                <a:cubicBezTo>
                  <a:pt x="13" y="64"/>
                  <a:pt x="10" y="64"/>
                  <a:pt x="9" y="63"/>
                </a:cubicBezTo>
                <a:cubicBezTo>
                  <a:pt x="8" y="63"/>
                  <a:pt x="8" y="58"/>
                  <a:pt x="7" y="59"/>
                </a:cubicBezTo>
                <a:cubicBezTo>
                  <a:pt x="5" y="60"/>
                  <a:pt x="5" y="64"/>
                  <a:pt x="6" y="66"/>
                </a:cubicBezTo>
                <a:cubicBezTo>
                  <a:pt x="7" y="67"/>
                  <a:pt x="10" y="68"/>
                  <a:pt x="12" y="68"/>
                </a:cubicBezTo>
                <a:cubicBezTo>
                  <a:pt x="13" y="69"/>
                  <a:pt x="16" y="69"/>
                  <a:pt x="17" y="70"/>
                </a:cubicBezTo>
                <a:cubicBezTo>
                  <a:pt x="18" y="72"/>
                  <a:pt x="15" y="75"/>
                  <a:pt x="16" y="77"/>
                </a:cubicBezTo>
                <a:cubicBezTo>
                  <a:pt x="17" y="79"/>
                  <a:pt x="21" y="79"/>
                  <a:pt x="21" y="82"/>
                </a:cubicBezTo>
                <a:cubicBezTo>
                  <a:pt x="21" y="83"/>
                  <a:pt x="15" y="83"/>
                  <a:pt x="17" y="84"/>
                </a:cubicBezTo>
                <a:cubicBezTo>
                  <a:pt x="20" y="87"/>
                  <a:pt x="27" y="83"/>
                  <a:pt x="28" y="87"/>
                </a:cubicBezTo>
                <a:cubicBezTo>
                  <a:pt x="29" y="90"/>
                  <a:pt x="21" y="89"/>
                  <a:pt x="20" y="92"/>
                </a:cubicBezTo>
                <a:cubicBezTo>
                  <a:pt x="19" y="94"/>
                  <a:pt x="25" y="90"/>
                  <a:pt x="27" y="91"/>
                </a:cubicBezTo>
                <a:cubicBezTo>
                  <a:pt x="28" y="91"/>
                  <a:pt x="25" y="95"/>
                  <a:pt x="27" y="95"/>
                </a:cubicBezTo>
                <a:cubicBezTo>
                  <a:pt x="29" y="95"/>
                  <a:pt x="29" y="92"/>
                  <a:pt x="31" y="91"/>
                </a:cubicBezTo>
                <a:cubicBezTo>
                  <a:pt x="33" y="91"/>
                  <a:pt x="34" y="92"/>
                  <a:pt x="35" y="92"/>
                </a:cubicBezTo>
                <a:cubicBezTo>
                  <a:pt x="37" y="92"/>
                  <a:pt x="39" y="91"/>
                  <a:pt x="40" y="92"/>
                </a:cubicBezTo>
                <a:cubicBezTo>
                  <a:pt x="43" y="94"/>
                  <a:pt x="43" y="100"/>
                  <a:pt x="46" y="99"/>
                </a:cubicBezTo>
                <a:cubicBezTo>
                  <a:pt x="49" y="99"/>
                  <a:pt x="53" y="97"/>
                  <a:pt x="57" y="97"/>
                </a:cubicBezTo>
                <a:cubicBezTo>
                  <a:pt x="59" y="97"/>
                  <a:pt x="57" y="92"/>
                  <a:pt x="58" y="90"/>
                </a:cubicBezTo>
                <a:cubicBezTo>
                  <a:pt x="58" y="88"/>
                  <a:pt x="60" y="88"/>
                  <a:pt x="61" y="88"/>
                </a:cubicBezTo>
                <a:cubicBezTo>
                  <a:pt x="65" y="88"/>
                  <a:pt x="68" y="88"/>
                  <a:pt x="71" y="90"/>
                </a:cubicBezTo>
                <a:cubicBezTo>
                  <a:pt x="75" y="92"/>
                  <a:pt x="77" y="97"/>
                  <a:pt x="81" y="99"/>
                </a:cubicBezTo>
                <a:cubicBezTo>
                  <a:pt x="84" y="100"/>
                  <a:pt x="87" y="99"/>
                  <a:pt x="90" y="100"/>
                </a:cubicBezTo>
                <a:cubicBezTo>
                  <a:pt x="94" y="100"/>
                  <a:pt x="98" y="100"/>
                  <a:pt x="101" y="97"/>
                </a:cubicBezTo>
                <a:cubicBezTo>
                  <a:pt x="103" y="95"/>
                  <a:pt x="104" y="91"/>
                  <a:pt x="107" y="91"/>
                </a:cubicBezTo>
                <a:cubicBezTo>
                  <a:pt x="110" y="90"/>
                  <a:pt x="113" y="94"/>
                  <a:pt x="117" y="94"/>
                </a:cubicBezTo>
                <a:cubicBezTo>
                  <a:pt x="118" y="94"/>
                  <a:pt x="119" y="93"/>
                  <a:pt x="120" y="92"/>
                </a:cubicBezTo>
                <a:cubicBezTo>
                  <a:pt x="122" y="90"/>
                  <a:pt x="124" y="87"/>
                  <a:pt x="126" y="88"/>
                </a:cubicBezTo>
                <a:cubicBezTo>
                  <a:pt x="128" y="88"/>
                  <a:pt x="127" y="91"/>
                  <a:pt x="127" y="93"/>
                </a:cubicBezTo>
                <a:cubicBezTo>
                  <a:pt x="127" y="95"/>
                  <a:pt x="124" y="96"/>
                  <a:pt x="124" y="98"/>
                </a:cubicBezTo>
                <a:cubicBezTo>
                  <a:pt x="123" y="100"/>
                  <a:pt x="124" y="102"/>
                  <a:pt x="125" y="104"/>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86" name="Google Shape;1886;p212"/>
          <p:cNvSpPr/>
          <p:nvPr/>
        </p:nvSpPr>
        <p:spPr>
          <a:xfrm>
            <a:off x="4969955" y="2761369"/>
            <a:ext cx="228137" cy="262765"/>
          </a:xfrm>
          <a:custGeom>
            <a:avLst/>
            <a:gdLst/>
            <a:ahLst/>
            <a:cxnLst/>
            <a:rect l="l" t="t" r="r" b="b"/>
            <a:pathLst>
              <a:path w="144" h="157" extrusionOk="0">
                <a:moveTo>
                  <a:pt x="140" y="134"/>
                </a:moveTo>
                <a:cubicBezTo>
                  <a:pt x="140" y="131"/>
                  <a:pt x="137" y="126"/>
                  <a:pt x="138" y="123"/>
                </a:cubicBezTo>
                <a:cubicBezTo>
                  <a:pt x="138" y="121"/>
                  <a:pt x="144" y="124"/>
                  <a:pt x="143" y="123"/>
                </a:cubicBezTo>
                <a:cubicBezTo>
                  <a:pt x="142" y="118"/>
                  <a:pt x="137" y="117"/>
                  <a:pt x="135" y="113"/>
                </a:cubicBezTo>
                <a:cubicBezTo>
                  <a:pt x="132" y="109"/>
                  <a:pt x="129" y="104"/>
                  <a:pt x="126" y="99"/>
                </a:cubicBezTo>
                <a:cubicBezTo>
                  <a:pt x="123" y="94"/>
                  <a:pt x="121" y="89"/>
                  <a:pt x="118" y="83"/>
                </a:cubicBezTo>
                <a:cubicBezTo>
                  <a:pt x="116" y="79"/>
                  <a:pt x="115" y="74"/>
                  <a:pt x="114" y="70"/>
                </a:cubicBezTo>
                <a:cubicBezTo>
                  <a:pt x="113" y="66"/>
                  <a:pt x="112" y="63"/>
                  <a:pt x="110" y="60"/>
                </a:cubicBezTo>
                <a:cubicBezTo>
                  <a:pt x="108" y="56"/>
                  <a:pt x="103" y="53"/>
                  <a:pt x="100" y="49"/>
                </a:cubicBezTo>
                <a:cubicBezTo>
                  <a:pt x="98" y="45"/>
                  <a:pt x="96" y="41"/>
                  <a:pt x="95" y="36"/>
                </a:cubicBezTo>
                <a:cubicBezTo>
                  <a:pt x="94" y="33"/>
                  <a:pt x="96" y="30"/>
                  <a:pt x="96" y="26"/>
                </a:cubicBezTo>
                <a:cubicBezTo>
                  <a:pt x="95" y="24"/>
                  <a:pt x="93" y="22"/>
                  <a:pt x="92" y="19"/>
                </a:cubicBezTo>
                <a:cubicBezTo>
                  <a:pt x="92" y="16"/>
                  <a:pt x="95" y="13"/>
                  <a:pt x="93" y="10"/>
                </a:cubicBezTo>
                <a:cubicBezTo>
                  <a:pt x="92" y="8"/>
                  <a:pt x="89" y="9"/>
                  <a:pt x="87" y="8"/>
                </a:cubicBezTo>
                <a:cubicBezTo>
                  <a:pt x="84" y="7"/>
                  <a:pt x="82" y="5"/>
                  <a:pt x="80" y="5"/>
                </a:cubicBezTo>
                <a:cubicBezTo>
                  <a:pt x="78" y="5"/>
                  <a:pt x="77" y="6"/>
                  <a:pt x="76" y="6"/>
                </a:cubicBezTo>
                <a:cubicBezTo>
                  <a:pt x="74" y="7"/>
                  <a:pt x="72" y="5"/>
                  <a:pt x="70" y="6"/>
                </a:cubicBezTo>
                <a:cubicBezTo>
                  <a:pt x="68" y="6"/>
                  <a:pt x="67" y="9"/>
                  <a:pt x="65" y="10"/>
                </a:cubicBezTo>
                <a:cubicBezTo>
                  <a:pt x="62" y="12"/>
                  <a:pt x="59" y="15"/>
                  <a:pt x="56" y="15"/>
                </a:cubicBezTo>
                <a:cubicBezTo>
                  <a:pt x="53" y="15"/>
                  <a:pt x="50" y="11"/>
                  <a:pt x="47" y="10"/>
                </a:cubicBezTo>
                <a:cubicBezTo>
                  <a:pt x="45" y="9"/>
                  <a:pt x="42" y="9"/>
                  <a:pt x="39" y="8"/>
                </a:cubicBezTo>
                <a:cubicBezTo>
                  <a:pt x="36" y="7"/>
                  <a:pt x="34" y="6"/>
                  <a:pt x="31" y="5"/>
                </a:cubicBezTo>
                <a:cubicBezTo>
                  <a:pt x="28" y="4"/>
                  <a:pt x="24" y="2"/>
                  <a:pt x="20" y="2"/>
                </a:cubicBezTo>
                <a:cubicBezTo>
                  <a:pt x="17" y="1"/>
                  <a:pt x="14" y="3"/>
                  <a:pt x="11" y="2"/>
                </a:cubicBezTo>
                <a:cubicBezTo>
                  <a:pt x="9" y="2"/>
                  <a:pt x="7" y="1"/>
                  <a:pt x="6" y="0"/>
                </a:cubicBezTo>
                <a:cubicBezTo>
                  <a:pt x="5" y="1"/>
                  <a:pt x="3" y="3"/>
                  <a:pt x="3" y="5"/>
                </a:cubicBezTo>
                <a:cubicBezTo>
                  <a:pt x="2" y="9"/>
                  <a:pt x="4" y="13"/>
                  <a:pt x="3" y="16"/>
                </a:cubicBezTo>
                <a:cubicBezTo>
                  <a:pt x="3" y="19"/>
                  <a:pt x="0" y="21"/>
                  <a:pt x="0" y="24"/>
                </a:cubicBezTo>
                <a:cubicBezTo>
                  <a:pt x="0" y="29"/>
                  <a:pt x="3" y="34"/>
                  <a:pt x="4" y="40"/>
                </a:cubicBezTo>
                <a:cubicBezTo>
                  <a:pt x="6" y="77"/>
                  <a:pt x="6" y="113"/>
                  <a:pt x="7" y="150"/>
                </a:cubicBezTo>
                <a:cubicBezTo>
                  <a:pt x="42" y="150"/>
                  <a:pt x="76" y="148"/>
                  <a:pt x="111" y="150"/>
                </a:cubicBezTo>
                <a:cubicBezTo>
                  <a:pt x="114" y="150"/>
                  <a:pt x="113" y="155"/>
                  <a:pt x="115" y="156"/>
                </a:cubicBezTo>
                <a:cubicBezTo>
                  <a:pt x="117" y="157"/>
                  <a:pt x="120" y="155"/>
                  <a:pt x="121" y="153"/>
                </a:cubicBezTo>
                <a:cubicBezTo>
                  <a:pt x="122" y="151"/>
                  <a:pt x="121" y="149"/>
                  <a:pt x="122" y="147"/>
                </a:cubicBezTo>
                <a:cubicBezTo>
                  <a:pt x="123" y="145"/>
                  <a:pt x="125" y="146"/>
                  <a:pt x="127" y="145"/>
                </a:cubicBezTo>
                <a:cubicBezTo>
                  <a:pt x="128" y="143"/>
                  <a:pt x="128" y="141"/>
                  <a:pt x="129" y="140"/>
                </a:cubicBezTo>
                <a:cubicBezTo>
                  <a:pt x="131" y="139"/>
                  <a:pt x="133" y="141"/>
                  <a:pt x="135" y="140"/>
                </a:cubicBezTo>
                <a:cubicBezTo>
                  <a:pt x="137" y="138"/>
                  <a:pt x="139" y="136"/>
                  <a:pt x="140" y="134"/>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87" name="Google Shape;1887;p212"/>
          <p:cNvSpPr/>
          <p:nvPr/>
        </p:nvSpPr>
        <p:spPr>
          <a:xfrm>
            <a:off x="5151912" y="2732832"/>
            <a:ext cx="29181" cy="97839"/>
          </a:xfrm>
          <a:custGeom>
            <a:avLst/>
            <a:gdLst/>
            <a:ahLst/>
            <a:cxnLst/>
            <a:rect l="l" t="t" r="r" b="b"/>
            <a:pathLst>
              <a:path w="18" h="58" extrusionOk="0">
                <a:moveTo>
                  <a:pt x="0" y="33"/>
                </a:moveTo>
                <a:lnTo>
                  <a:pt x="11" y="58"/>
                </a:lnTo>
                <a:cubicBezTo>
                  <a:pt x="11" y="56"/>
                  <a:pt x="11" y="53"/>
                  <a:pt x="11" y="50"/>
                </a:cubicBezTo>
                <a:cubicBezTo>
                  <a:pt x="12" y="46"/>
                  <a:pt x="12" y="42"/>
                  <a:pt x="13" y="38"/>
                </a:cubicBezTo>
                <a:cubicBezTo>
                  <a:pt x="13" y="36"/>
                  <a:pt x="14" y="34"/>
                  <a:pt x="14" y="32"/>
                </a:cubicBezTo>
                <a:cubicBezTo>
                  <a:pt x="13" y="32"/>
                  <a:pt x="11" y="33"/>
                  <a:pt x="11" y="32"/>
                </a:cubicBezTo>
                <a:cubicBezTo>
                  <a:pt x="10" y="31"/>
                  <a:pt x="10" y="30"/>
                  <a:pt x="10" y="29"/>
                </a:cubicBezTo>
                <a:cubicBezTo>
                  <a:pt x="10" y="27"/>
                  <a:pt x="11" y="25"/>
                  <a:pt x="11" y="23"/>
                </a:cubicBezTo>
                <a:cubicBezTo>
                  <a:pt x="11" y="21"/>
                  <a:pt x="10" y="19"/>
                  <a:pt x="10" y="18"/>
                </a:cubicBezTo>
                <a:cubicBezTo>
                  <a:pt x="10" y="16"/>
                  <a:pt x="11" y="15"/>
                  <a:pt x="12" y="14"/>
                </a:cubicBezTo>
                <a:cubicBezTo>
                  <a:pt x="13" y="13"/>
                  <a:pt x="14" y="13"/>
                  <a:pt x="16" y="12"/>
                </a:cubicBezTo>
                <a:cubicBezTo>
                  <a:pt x="16" y="10"/>
                  <a:pt x="16" y="8"/>
                  <a:pt x="17" y="7"/>
                </a:cubicBezTo>
                <a:cubicBezTo>
                  <a:pt x="17" y="5"/>
                  <a:pt x="17" y="2"/>
                  <a:pt x="18" y="0"/>
                </a:cubicBezTo>
                <a:cubicBezTo>
                  <a:pt x="17" y="0"/>
                  <a:pt x="16" y="0"/>
                  <a:pt x="15" y="1"/>
                </a:cubicBezTo>
                <a:cubicBezTo>
                  <a:pt x="14" y="1"/>
                  <a:pt x="13" y="2"/>
                  <a:pt x="12" y="2"/>
                </a:cubicBezTo>
                <a:cubicBezTo>
                  <a:pt x="11" y="4"/>
                  <a:pt x="10" y="6"/>
                  <a:pt x="10" y="8"/>
                </a:cubicBezTo>
                <a:cubicBezTo>
                  <a:pt x="9" y="10"/>
                  <a:pt x="8" y="13"/>
                  <a:pt x="8" y="15"/>
                </a:cubicBezTo>
                <a:cubicBezTo>
                  <a:pt x="7" y="18"/>
                  <a:pt x="7" y="21"/>
                  <a:pt x="6" y="24"/>
                </a:cubicBezTo>
                <a:cubicBezTo>
                  <a:pt x="5" y="26"/>
                  <a:pt x="5" y="28"/>
                  <a:pt x="4" y="29"/>
                </a:cubicBezTo>
                <a:cubicBezTo>
                  <a:pt x="3" y="31"/>
                  <a:pt x="1" y="32"/>
                  <a:pt x="0" y="33"/>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88" name="Google Shape;1888;p212"/>
          <p:cNvSpPr/>
          <p:nvPr/>
        </p:nvSpPr>
        <p:spPr>
          <a:xfrm>
            <a:off x="5167830" y="2752398"/>
            <a:ext cx="9283" cy="36340"/>
          </a:xfrm>
          <a:custGeom>
            <a:avLst/>
            <a:gdLst/>
            <a:ahLst/>
            <a:cxnLst/>
            <a:rect l="l" t="t" r="r" b="b"/>
            <a:pathLst>
              <a:path w="6" h="21" extrusionOk="0">
                <a:moveTo>
                  <a:pt x="4" y="20"/>
                </a:moveTo>
                <a:cubicBezTo>
                  <a:pt x="4" y="16"/>
                  <a:pt x="4" y="12"/>
                  <a:pt x="5" y="8"/>
                </a:cubicBezTo>
                <a:cubicBezTo>
                  <a:pt x="5" y="6"/>
                  <a:pt x="5" y="3"/>
                  <a:pt x="6" y="0"/>
                </a:cubicBezTo>
                <a:cubicBezTo>
                  <a:pt x="4" y="1"/>
                  <a:pt x="3" y="1"/>
                  <a:pt x="2" y="2"/>
                </a:cubicBezTo>
                <a:cubicBezTo>
                  <a:pt x="1" y="3"/>
                  <a:pt x="0" y="4"/>
                  <a:pt x="0" y="6"/>
                </a:cubicBezTo>
                <a:cubicBezTo>
                  <a:pt x="0" y="7"/>
                  <a:pt x="1" y="9"/>
                  <a:pt x="1" y="11"/>
                </a:cubicBezTo>
                <a:cubicBezTo>
                  <a:pt x="1" y="13"/>
                  <a:pt x="0" y="15"/>
                  <a:pt x="0" y="17"/>
                </a:cubicBezTo>
                <a:cubicBezTo>
                  <a:pt x="0" y="18"/>
                  <a:pt x="0" y="19"/>
                  <a:pt x="1" y="20"/>
                </a:cubicBezTo>
                <a:cubicBezTo>
                  <a:pt x="1" y="21"/>
                  <a:pt x="3" y="20"/>
                  <a:pt x="4" y="2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89" name="Google Shape;1889;p212"/>
          <p:cNvSpPr/>
          <p:nvPr/>
        </p:nvSpPr>
        <p:spPr>
          <a:xfrm>
            <a:off x="5177113" y="2623813"/>
            <a:ext cx="127332" cy="139768"/>
          </a:xfrm>
          <a:custGeom>
            <a:avLst/>
            <a:gdLst/>
            <a:ahLst/>
            <a:cxnLst/>
            <a:rect l="l" t="t" r="r" b="b"/>
            <a:pathLst>
              <a:path w="80" h="83" extrusionOk="0">
                <a:moveTo>
                  <a:pt x="2" y="65"/>
                </a:moveTo>
                <a:cubicBezTo>
                  <a:pt x="2" y="65"/>
                  <a:pt x="3" y="66"/>
                  <a:pt x="4" y="65"/>
                </a:cubicBezTo>
                <a:cubicBezTo>
                  <a:pt x="5" y="63"/>
                  <a:pt x="4" y="60"/>
                  <a:pt x="6" y="58"/>
                </a:cubicBezTo>
                <a:cubicBezTo>
                  <a:pt x="7" y="57"/>
                  <a:pt x="9" y="59"/>
                  <a:pt x="11" y="58"/>
                </a:cubicBezTo>
                <a:cubicBezTo>
                  <a:pt x="12" y="56"/>
                  <a:pt x="14" y="54"/>
                  <a:pt x="14" y="52"/>
                </a:cubicBezTo>
                <a:cubicBezTo>
                  <a:pt x="14" y="49"/>
                  <a:pt x="12" y="47"/>
                  <a:pt x="10" y="45"/>
                </a:cubicBezTo>
                <a:cubicBezTo>
                  <a:pt x="9" y="44"/>
                  <a:pt x="7" y="44"/>
                  <a:pt x="5" y="44"/>
                </a:cubicBezTo>
                <a:cubicBezTo>
                  <a:pt x="5" y="41"/>
                  <a:pt x="4" y="38"/>
                  <a:pt x="4" y="35"/>
                </a:cubicBezTo>
                <a:cubicBezTo>
                  <a:pt x="4" y="34"/>
                  <a:pt x="5" y="32"/>
                  <a:pt x="5" y="30"/>
                </a:cubicBezTo>
                <a:cubicBezTo>
                  <a:pt x="4" y="29"/>
                  <a:pt x="2" y="29"/>
                  <a:pt x="2" y="28"/>
                </a:cubicBezTo>
                <a:cubicBezTo>
                  <a:pt x="1" y="27"/>
                  <a:pt x="2" y="24"/>
                  <a:pt x="2" y="23"/>
                </a:cubicBezTo>
                <a:cubicBezTo>
                  <a:pt x="3" y="23"/>
                  <a:pt x="5" y="23"/>
                  <a:pt x="6" y="22"/>
                </a:cubicBezTo>
                <a:cubicBezTo>
                  <a:pt x="8" y="20"/>
                  <a:pt x="10" y="18"/>
                  <a:pt x="11" y="16"/>
                </a:cubicBezTo>
                <a:cubicBezTo>
                  <a:pt x="11" y="14"/>
                  <a:pt x="9" y="11"/>
                  <a:pt x="11" y="10"/>
                </a:cubicBezTo>
                <a:cubicBezTo>
                  <a:pt x="14" y="9"/>
                  <a:pt x="17" y="13"/>
                  <a:pt x="21" y="13"/>
                </a:cubicBezTo>
                <a:cubicBezTo>
                  <a:pt x="24" y="13"/>
                  <a:pt x="27" y="9"/>
                  <a:pt x="31" y="9"/>
                </a:cubicBezTo>
                <a:cubicBezTo>
                  <a:pt x="34" y="9"/>
                  <a:pt x="37" y="13"/>
                  <a:pt x="41" y="13"/>
                </a:cubicBezTo>
                <a:cubicBezTo>
                  <a:pt x="46" y="12"/>
                  <a:pt x="50" y="9"/>
                  <a:pt x="54" y="7"/>
                </a:cubicBezTo>
                <a:cubicBezTo>
                  <a:pt x="59" y="5"/>
                  <a:pt x="64" y="4"/>
                  <a:pt x="69" y="2"/>
                </a:cubicBezTo>
                <a:cubicBezTo>
                  <a:pt x="72" y="1"/>
                  <a:pt x="75" y="0"/>
                  <a:pt x="77" y="0"/>
                </a:cubicBezTo>
                <a:cubicBezTo>
                  <a:pt x="79" y="0"/>
                  <a:pt x="79" y="1"/>
                  <a:pt x="80" y="2"/>
                </a:cubicBezTo>
                <a:cubicBezTo>
                  <a:pt x="79" y="4"/>
                  <a:pt x="78" y="8"/>
                  <a:pt x="76" y="9"/>
                </a:cubicBezTo>
                <a:cubicBezTo>
                  <a:pt x="74" y="11"/>
                  <a:pt x="71" y="11"/>
                  <a:pt x="69" y="13"/>
                </a:cubicBezTo>
                <a:cubicBezTo>
                  <a:pt x="68" y="14"/>
                  <a:pt x="67" y="16"/>
                  <a:pt x="66" y="18"/>
                </a:cubicBezTo>
                <a:cubicBezTo>
                  <a:pt x="66" y="21"/>
                  <a:pt x="68" y="24"/>
                  <a:pt x="68" y="27"/>
                </a:cubicBezTo>
                <a:cubicBezTo>
                  <a:pt x="68" y="29"/>
                  <a:pt x="67" y="31"/>
                  <a:pt x="67" y="33"/>
                </a:cubicBezTo>
                <a:cubicBezTo>
                  <a:pt x="66" y="36"/>
                  <a:pt x="67" y="40"/>
                  <a:pt x="65" y="43"/>
                </a:cubicBezTo>
                <a:cubicBezTo>
                  <a:pt x="63" y="46"/>
                  <a:pt x="59" y="46"/>
                  <a:pt x="57" y="48"/>
                </a:cubicBezTo>
                <a:cubicBezTo>
                  <a:pt x="56" y="49"/>
                  <a:pt x="56" y="51"/>
                  <a:pt x="55" y="52"/>
                </a:cubicBezTo>
                <a:cubicBezTo>
                  <a:pt x="51" y="56"/>
                  <a:pt x="46" y="59"/>
                  <a:pt x="42" y="62"/>
                </a:cubicBezTo>
                <a:cubicBezTo>
                  <a:pt x="33" y="68"/>
                  <a:pt x="24" y="74"/>
                  <a:pt x="16" y="80"/>
                </a:cubicBezTo>
                <a:cubicBezTo>
                  <a:pt x="15" y="81"/>
                  <a:pt x="14" y="83"/>
                  <a:pt x="13" y="83"/>
                </a:cubicBezTo>
                <a:cubicBezTo>
                  <a:pt x="12" y="83"/>
                  <a:pt x="14" y="80"/>
                  <a:pt x="13" y="80"/>
                </a:cubicBezTo>
                <a:cubicBezTo>
                  <a:pt x="9" y="78"/>
                  <a:pt x="4" y="78"/>
                  <a:pt x="0" y="77"/>
                </a:cubicBezTo>
                <a:cubicBezTo>
                  <a:pt x="0" y="75"/>
                  <a:pt x="0" y="73"/>
                  <a:pt x="1" y="72"/>
                </a:cubicBezTo>
                <a:cubicBezTo>
                  <a:pt x="1" y="70"/>
                  <a:pt x="1" y="67"/>
                  <a:pt x="2" y="65"/>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90" name="Google Shape;1890;p212"/>
          <p:cNvSpPr/>
          <p:nvPr/>
        </p:nvSpPr>
        <p:spPr>
          <a:xfrm>
            <a:off x="5170481" y="2697889"/>
            <a:ext cx="29181" cy="37739"/>
          </a:xfrm>
          <a:custGeom>
            <a:avLst/>
            <a:gdLst/>
            <a:ahLst/>
            <a:cxnLst/>
            <a:rect l="l" t="t" r="r" b="b"/>
            <a:pathLst>
              <a:path w="18" h="23" extrusionOk="0">
                <a:moveTo>
                  <a:pt x="0" y="23"/>
                </a:moveTo>
                <a:cubicBezTo>
                  <a:pt x="0" y="21"/>
                  <a:pt x="0" y="18"/>
                  <a:pt x="1" y="15"/>
                </a:cubicBezTo>
                <a:cubicBezTo>
                  <a:pt x="2" y="12"/>
                  <a:pt x="4" y="10"/>
                  <a:pt x="6" y="7"/>
                </a:cubicBezTo>
                <a:cubicBezTo>
                  <a:pt x="7" y="5"/>
                  <a:pt x="8" y="2"/>
                  <a:pt x="9" y="0"/>
                </a:cubicBezTo>
                <a:cubicBezTo>
                  <a:pt x="11" y="0"/>
                  <a:pt x="13" y="0"/>
                  <a:pt x="14" y="1"/>
                </a:cubicBezTo>
                <a:cubicBezTo>
                  <a:pt x="16" y="3"/>
                  <a:pt x="18" y="5"/>
                  <a:pt x="18" y="8"/>
                </a:cubicBezTo>
                <a:cubicBezTo>
                  <a:pt x="18" y="10"/>
                  <a:pt x="16" y="12"/>
                  <a:pt x="15" y="14"/>
                </a:cubicBezTo>
                <a:cubicBezTo>
                  <a:pt x="13" y="15"/>
                  <a:pt x="11" y="13"/>
                  <a:pt x="10" y="14"/>
                </a:cubicBezTo>
                <a:cubicBezTo>
                  <a:pt x="8" y="16"/>
                  <a:pt x="9" y="19"/>
                  <a:pt x="8" y="21"/>
                </a:cubicBezTo>
                <a:cubicBezTo>
                  <a:pt x="7" y="22"/>
                  <a:pt x="6" y="21"/>
                  <a:pt x="6" y="21"/>
                </a:cubicBezTo>
                <a:cubicBezTo>
                  <a:pt x="5" y="21"/>
                  <a:pt x="4" y="21"/>
                  <a:pt x="3" y="22"/>
                </a:cubicBezTo>
                <a:cubicBezTo>
                  <a:pt x="2" y="22"/>
                  <a:pt x="1" y="23"/>
                  <a:pt x="0" y="23"/>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91" name="Google Shape;1891;p212"/>
          <p:cNvSpPr/>
          <p:nvPr/>
        </p:nvSpPr>
        <p:spPr>
          <a:xfrm>
            <a:off x="5162524" y="2757990"/>
            <a:ext cx="425768" cy="405328"/>
          </a:xfrm>
          <a:custGeom>
            <a:avLst/>
            <a:gdLst/>
            <a:ahLst/>
            <a:cxnLst/>
            <a:rect l="l" t="t" r="r" b="b"/>
            <a:pathLst>
              <a:path w="267" h="242" extrusionOk="0">
                <a:moveTo>
                  <a:pt x="210" y="119"/>
                </a:moveTo>
                <a:cubicBezTo>
                  <a:pt x="209" y="120"/>
                  <a:pt x="208" y="121"/>
                  <a:pt x="207" y="121"/>
                </a:cubicBezTo>
                <a:cubicBezTo>
                  <a:pt x="206" y="120"/>
                  <a:pt x="205" y="118"/>
                  <a:pt x="205" y="117"/>
                </a:cubicBezTo>
                <a:cubicBezTo>
                  <a:pt x="204" y="115"/>
                  <a:pt x="204" y="112"/>
                  <a:pt x="202" y="110"/>
                </a:cubicBezTo>
                <a:cubicBezTo>
                  <a:pt x="201" y="108"/>
                  <a:pt x="199" y="106"/>
                  <a:pt x="197" y="104"/>
                </a:cubicBezTo>
                <a:cubicBezTo>
                  <a:pt x="196" y="102"/>
                  <a:pt x="193" y="101"/>
                  <a:pt x="193" y="98"/>
                </a:cubicBezTo>
                <a:cubicBezTo>
                  <a:pt x="192" y="96"/>
                  <a:pt x="194" y="94"/>
                  <a:pt x="194" y="92"/>
                </a:cubicBezTo>
                <a:cubicBezTo>
                  <a:pt x="195" y="90"/>
                  <a:pt x="195" y="87"/>
                  <a:pt x="194" y="86"/>
                </a:cubicBezTo>
                <a:cubicBezTo>
                  <a:pt x="192" y="83"/>
                  <a:pt x="188" y="82"/>
                  <a:pt x="186" y="80"/>
                </a:cubicBezTo>
                <a:cubicBezTo>
                  <a:pt x="184" y="79"/>
                  <a:pt x="184" y="77"/>
                  <a:pt x="183" y="76"/>
                </a:cubicBezTo>
                <a:cubicBezTo>
                  <a:pt x="182" y="74"/>
                  <a:pt x="179" y="75"/>
                  <a:pt x="178" y="74"/>
                </a:cubicBezTo>
                <a:cubicBezTo>
                  <a:pt x="177" y="73"/>
                  <a:pt x="178" y="71"/>
                  <a:pt x="178" y="70"/>
                </a:cubicBezTo>
                <a:cubicBezTo>
                  <a:pt x="176" y="67"/>
                  <a:pt x="175" y="63"/>
                  <a:pt x="173" y="60"/>
                </a:cubicBezTo>
                <a:cubicBezTo>
                  <a:pt x="169" y="60"/>
                  <a:pt x="165" y="60"/>
                  <a:pt x="162" y="60"/>
                </a:cubicBezTo>
                <a:cubicBezTo>
                  <a:pt x="160" y="58"/>
                  <a:pt x="160" y="54"/>
                  <a:pt x="158" y="52"/>
                </a:cubicBezTo>
                <a:cubicBezTo>
                  <a:pt x="154" y="51"/>
                  <a:pt x="150" y="50"/>
                  <a:pt x="146" y="49"/>
                </a:cubicBezTo>
                <a:cubicBezTo>
                  <a:pt x="139" y="48"/>
                  <a:pt x="131" y="48"/>
                  <a:pt x="124" y="48"/>
                </a:cubicBezTo>
                <a:cubicBezTo>
                  <a:pt x="114" y="38"/>
                  <a:pt x="104" y="29"/>
                  <a:pt x="94" y="20"/>
                </a:cubicBezTo>
                <a:cubicBezTo>
                  <a:pt x="91" y="18"/>
                  <a:pt x="87" y="16"/>
                  <a:pt x="84" y="14"/>
                </a:cubicBezTo>
                <a:cubicBezTo>
                  <a:pt x="80" y="11"/>
                  <a:pt x="77" y="9"/>
                  <a:pt x="74" y="6"/>
                </a:cubicBezTo>
                <a:cubicBezTo>
                  <a:pt x="68" y="4"/>
                  <a:pt x="63" y="2"/>
                  <a:pt x="58" y="0"/>
                </a:cubicBezTo>
                <a:cubicBezTo>
                  <a:pt x="56" y="1"/>
                  <a:pt x="54" y="4"/>
                  <a:pt x="52" y="5"/>
                </a:cubicBezTo>
                <a:cubicBezTo>
                  <a:pt x="45" y="8"/>
                  <a:pt x="38" y="9"/>
                  <a:pt x="29" y="11"/>
                </a:cubicBezTo>
                <a:cubicBezTo>
                  <a:pt x="29" y="11"/>
                  <a:pt x="28" y="12"/>
                  <a:pt x="29" y="13"/>
                </a:cubicBezTo>
                <a:cubicBezTo>
                  <a:pt x="32" y="19"/>
                  <a:pt x="38" y="23"/>
                  <a:pt x="40" y="29"/>
                </a:cubicBezTo>
                <a:cubicBezTo>
                  <a:pt x="41" y="30"/>
                  <a:pt x="37" y="29"/>
                  <a:pt x="36" y="31"/>
                </a:cubicBezTo>
                <a:cubicBezTo>
                  <a:pt x="35" y="32"/>
                  <a:pt x="36" y="35"/>
                  <a:pt x="34" y="36"/>
                </a:cubicBezTo>
                <a:cubicBezTo>
                  <a:pt x="31" y="37"/>
                  <a:pt x="26" y="37"/>
                  <a:pt x="23" y="39"/>
                </a:cubicBezTo>
                <a:cubicBezTo>
                  <a:pt x="21" y="41"/>
                  <a:pt x="20" y="45"/>
                  <a:pt x="18" y="49"/>
                </a:cubicBezTo>
                <a:cubicBezTo>
                  <a:pt x="13" y="49"/>
                  <a:pt x="9" y="47"/>
                  <a:pt x="4" y="47"/>
                </a:cubicBezTo>
                <a:cubicBezTo>
                  <a:pt x="3" y="50"/>
                  <a:pt x="3" y="55"/>
                  <a:pt x="2" y="58"/>
                </a:cubicBezTo>
                <a:cubicBezTo>
                  <a:pt x="1" y="61"/>
                  <a:pt x="0" y="64"/>
                  <a:pt x="1" y="66"/>
                </a:cubicBezTo>
                <a:cubicBezTo>
                  <a:pt x="1" y="67"/>
                  <a:pt x="4" y="66"/>
                  <a:pt x="5" y="66"/>
                </a:cubicBezTo>
                <a:cubicBezTo>
                  <a:pt x="7" y="66"/>
                  <a:pt x="10" y="65"/>
                  <a:pt x="11" y="66"/>
                </a:cubicBezTo>
                <a:cubicBezTo>
                  <a:pt x="15" y="72"/>
                  <a:pt x="16" y="80"/>
                  <a:pt x="19" y="86"/>
                </a:cubicBezTo>
                <a:cubicBezTo>
                  <a:pt x="21" y="89"/>
                  <a:pt x="24" y="92"/>
                  <a:pt x="26" y="95"/>
                </a:cubicBezTo>
                <a:cubicBezTo>
                  <a:pt x="28" y="98"/>
                  <a:pt x="30" y="100"/>
                  <a:pt x="32" y="103"/>
                </a:cubicBezTo>
                <a:cubicBezTo>
                  <a:pt x="34" y="105"/>
                  <a:pt x="37" y="107"/>
                  <a:pt x="37" y="110"/>
                </a:cubicBezTo>
                <a:cubicBezTo>
                  <a:pt x="38" y="112"/>
                  <a:pt x="35" y="115"/>
                  <a:pt x="36" y="117"/>
                </a:cubicBezTo>
                <a:cubicBezTo>
                  <a:pt x="37" y="120"/>
                  <a:pt x="41" y="123"/>
                  <a:pt x="43" y="124"/>
                </a:cubicBezTo>
                <a:cubicBezTo>
                  <a:pt x="46" y="126"/>
                  <a:pt x="48" y="129"/>
                  <a:pt x="51" y="132"/>
                </a:cubicBezTo>
                <a:cubicBezTo>
                  <a:pt x="52" y="134"/>
                  <a:pt x="54" y="136"/>
                  <a:pt x="55" y="138"/>
                </a:cubicBezTo>
                <a:cubicBezTo>
                  <a:pt x="56" y="142"/>
                  <a:pt x="58" y="146"/>
                  <a:pt x="59" y="151"/>
                </a:cubicBezTo>
                <a:cubicBezTo>
                  <a:pt x="59" y="153"/>
                  <a:pt x="59" y="156"/>
                  <a:pt x="59" y="159"/>
                </a:cubicBezTo>
                <a:cubicBezTo>
                  <a:pt x="59" y="161"/>
                  <a:pt x="58" y="164"/>
                  <a:pt x="59" y="167"/>
                </a:cubicBezTo>
                <a:cubicBezTo>
                  <a:pt x="61" y="172"/>
                  <a:pt x="64" y="177"/>
                  <a:pt x="67" y="181"/>
                </a:cubicBezTo>
                <a:cubicBezTo>
                  <a:pt x="69" y="183"/>
                  <a:pt x="72" y="183"/>
                  <a:pt x="74" y="185"/>
                </a:cubicBezTo>
                <a:cubicBezTo>
                  <a:pt x="76" y="187"/>
                  <a:pt x="78" y="190"/>
                  <a:pt x="80" y="193"/>
                </a:cubicBezTo>
                <a:cubicBezTo>
                  <a:pt x="82" y="195"/>
                  <a:pt x="84" y="198"/>
                  <a:pt x="86" y="200"/>
                </a:cubicBezTo>
                <a:cubicBezTo>
                  <a:pt x="87" y="203"/>
                  <a:pt x="88" y="206"/>
                  <a:pt x="89" y="208"/>
                </a:cubicBezTo>
                <a:cubicBezTo>
                  <a:pt x="93" y="214"/>
                  <a:pt x="96" y="219"/>
                  <a:pt x="100" y="224"/>
                </a:cubicBezTo>
                <a:cubicBezTo>
                  <a:pt x="101" y="226"/>
                  <a:pt x="99" y="228"/>
                  <a:pt x="100" y="230"/>
                </a:cubicBezTo>
                <a:cubicBezTo>
                  <a:pt x="101" y="231"/>
                  <a:pt x="102" y="227"/>
                  <a:pt x="103" y="228"/>
                </a:cubicBezTo>
                <a:cubicBezTo>
                  <a:pt x="105" y="229"/>
                  <a:pt x="103" y="232"/>
                  <a:pt x="105" y="234"/>
                </a:cubicBezTo>
                <a:cubicBezTo>
                  <a:pt x="106" y="237"/>
                  <a:pt x="108" y="240"/>
                  <a:pt x="109" y="242"/>
                </a:cubicBezTo>
                <a:cubicBezTo>
                  <a:pt x="111" y="240"/>
                  <a:pt x="112" y="239"/>
                  <a:pt x="113" y="237"/>
                </a:cubicBezTo>
                <a:cubicBezTo>
                  <a:pt x="114" y="234"/>
                  <a:pt x="113" y="231"/>
                  <a:pt x="113" y="229"/>
                </a:cubicBezTo>
                <a:cubicBezTo>
                  <a:pt x="114" y="227"/>
                  <a:pt x="115" y="226"/>
                  <a:pt x="116" y="226"/>
                </a:cubicBezTo>
                <a:cubicBezTo>
                  <a:pt x="118" y="225"/>
                  <a:pt x="119" y="228"/>
                  <a:pt x="120" y="228"/>
                </a:cubicBezTo>
                <a:cubicBezTo>
                  <a:pt x="132" y="228"/>
                  <a:pt x="144" y="226"/>
                  <a:pt x="155" y="226"/>
                </a:cubicBezTo>
                <a:lnTo>
                  <a:pt x="162" y="231"/>
                </a:lnTo>
                <a:cubicBezTo>
                  <a:pt x="164" y="233"/>
                  <a:pt x="167" y="232"/>
                  <a:pt x="169" y="230"/>
                </a:cubicBezTo>
                <a:cubicBezTo>
                  <a:pt x="174" y="226"/>
                  <a:pt x="176" y="220"/>
                  <a:pt x="180" y="215"/>
                </a:cubicBezTo>
                <a:cubicBezTo>
                  <a:pt x="194" y="211"/>
                  <a:pt x="208" y="206"/>
                  <a:pt x="222" y="202"/>
                </a:cubicBezTo>
                <a:lnTo>
                  <a:pt x="261" y="188"/>
                </a:lnTo>
                <a:lnTo>
                  <a:pt x="267" y="158"/>
                </a:lnTo>
                <a:lnTo>
                  <a:pt x="261" y="146"/>
                </a:lnTo>
                <a:lnTo>
                  <a:pt x="257" y="150"/>
                </a:lnTo>
                <a:lnTo>
                  <a:pt x="218" y="142"/>
                </a:lnTo>
                <a:lnTo>
                  <a:pt x="214" y="130"/>
                </a:lnTo>
                <a:lnTo>
                  <a:pt x="217" y="126"/>
                </a:lnTo>
                <a:cubicBezTo>
                  <a:pt x="217" y="125"/>
                  <a:pt x="216" y="124"/>
                  <a:pt x="215" y="124"/>
                </a:cubicBezTo>
                <a:cubicBezTo>
                  <a:pt x="214" y="124"/>
                  <a:pt x="212" y="127"/>
                  <a:pt x="212" y="126"/>
                </a:cubicBezTo>
                <a:cubicBezTo>
                  <a:pt x="211" y="124"/>
                  <a:pt x="214" y="123"/>
                  <a:pt x="214" y="121"/>
                </a:cubicBezTo>
                <a:cubicBezTo>
                  <a:pt x="213" y="120"/>
                  <a:pt x="211" y="120"/>
                  <a:pt x="210" y="119"/>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92" name="Google Shape;1892;p212"/>
          <p:cNvSpPr/>
          <p:nvPr/>
        </p:nvSpPr>
        <p:spPr>
          <a:xfrm>
            <a:off x="5169155" y="2727241"/>
            <a:ext cx="86214" cy="113212"/>
          </a:xfrm>
          <a:custGeom>
            <a:avLst/>
            <a:gdLst/>
            <a:ahLst/>
            <a:cxnLst/>
            <a:rect l="l" t="t" r="r" b="b"/>
            <a:pathLst>
              <a:path w="54" h="67" extrusionOk="0">
                <a:moveTo>
                  <a:pt x="0" y="65"/>
                </a:moveTo>
                <a:cubicBezTo>
                  <a:pt x="0" y="64"/>
                  <a:pt x="0" y="63"/>
                  <a:pt x="0" y="63"/>
                </a:cubicBezTo>
                <a:cubicBezTo>
                  <a:pt x="0" y="62"/>
                  <a:pt x="0" y="62"/>
                  <a:pt x="0" y="61"/>
                </a:cubicBezTo>
                <a:cubicBezTo>
                  <a:pt x="0" y="59"/>
                  <a:pt x="0" y="56"/>
                  <a:pt x="0" y="53"/>
                </a:cubicBezTo>
                <a:cubicBezTo>
                  <a:pt x="1" y="49"/>
                  <a:pt x="1" y="45"/>
                  <a:pt x="2" y="41"/>
                </a:cubicBezTo>
                <a:cubicBezTo>
                  <a:pt x="2" y="39"/>
                  <a:pt x="3" y="37"/>
                  <a:pt x="3" y="35"/>
                </a:cubicBezTo>
                <a:cubicBezTo>
                  <a:pt x="3" y="31"/>
                  <a:pt x="3" y="27"/>
                  <a:pt x="4" y="23"/>
                </a:cubicBezTo>
                <a:cubicBezTo>
                  <a:pt x="4" y="21"/>
                  <a:pt x="4" y="18"/>
                  <a:pt x="5" y="15"/>
                </a:cubicBezTo>
                <a:cubicBezTo>
                  <a:pt x="9" y="16"/>
                  <a:pt x="14" y="16"/>
                  <a:pt x="18" y="18"/>
                </a:cubicBezTo>
                <a:cubicBezTo>
                  <a:pt x="19" y="18"/>
                  <a:pt x="17" y="21"/>
                  <a:pt x="18" y="21"/>
                </a:cubicBezTo>
                <a:cubicBezTo>
                  <a:pt x="19" y="21"/>
                  <a:pt x="20" y="19"/>
                  <a:pt x="21" y="18"/>
                </a:cubicBezTo>
                <a:cubicBezTo>
                  <a:pt x="29" y="12"/>
                  <a:pt x="38" y="6"/>
                  <a:pt x="47" y="0"/>
                </a:cubicBezTo>
                <a:cubicBezTo>
                  <a:pt x="47" y="2"/>
                  <a:pt x="47" y="3"/>
                  <a:pt x="48" y="4"/>
                </a:cubicBezTo>
                <a:cubicBezTo>
                  <a:pt x="48" y="7"/>
                  <a:pt x="50" y="9"/>
                  <a:pt x="50" y="11"/>
                </a:cubicBezTo>
                <a:cubicBezTo>
                  <a:pt x="50" y="13"/>
                  <a:pt x="48" y="13"/>
                  <a:pt x="48" y="14"/>
                </a:cubicBezTo>
                <a:cubicBezTo>
                  <a:pt x="50" y="16"/>
                  <a:pt x="52" y="17"/>
                  <a:pt x="54" y="18"/>
                </a:cubicBezTo>
                <a:cubicBezTo>
                  <a:pt x="52" y="19"/>
                  <a:pt x="50" y="22"/>
                  <a:pt x="48" y="23"/>
                </a:cubicBezTo>
                <a:cubicBezTo>
                  <a:pt x="41" y="26"/>
                  <a:pt x="34" y="27"/>
                  <a:pt x="25" y="29"/>
                </a:cubicBezTo>
                <a:cubicBezTo>
                  <a:pt x="25" y="29"/>
                  <a:pt x="24" y="30"/>
                  <a:pt x="25" y="31"/>
                </a:cubicBezTo>
                <a:cubicBezTo>
                  <a:pt x="28" y="37"/>
                  <a:pt x="34" y="41"/>
                  <a:pt x="36" y="47"/>
                </a:cubicBezTo>
                <a:cubicBezTo>
                  <a:pt x="37" y="48"/>
                  <a:pt x="33" y="47"/>
                  <a:pt x="32" y="49"/>
                </a:cubicBezTo>
                <a:cubicBezTo>
                  <a:pt x="31" y="50"/>
                  <a:pt x="32" y="53"/>
                  <a:pt x="30" y="54"/>
                </a:cubicBezTo>
                <a:cubicBezTo>
                  <a:pt x="27" y="55"/>
                  <a:pt x="22" y="55"/>
                  <a:pt x="19" y="57"/>
                </a:cubicBezTo>
                <a:cubicBezTo>
                  <a:pt x="17" y="59"/>
                  <a:pt x="16" y="63"/>
                  <a:pt x="14" y="67"/>
                </a:cubicBezTo>
                <a:cubicBezTo>
                  <a:pt x="9" y="67"/>
                  <a:pt x="5" y="65"/>
                  <a:pt x="0" y="65"/>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93" name="Google Shape;1893;p212"/>
          <p:cNvSpPr/>
          <p:nvPr/>
        </p:nvSpPr>
        <p:spPr>
          <a:xfrm>
            <a:off x="5113447" y="2785943"/>
            <a:ext cx="55708" cy="89452"/>
          </a:xfrm>
          <a:custGeom>
            <a:avLst/>
            <a:gdLst/>
            <a:ahLst/>
            <a:cxnLst/>
            <a:rect l="l" t="t" r="r" b="b"/>
            <a:pathLst>
              <a:path w="35" h="53" extrusionOk="0">
                <a:moveTo>
                  <a:pt x="35" y="26"/>
                </a:moveTo>
                <a:cubicBezTo>
                  <a:pt x="33" y="27"/>
                  <a:pt x="31" y="29"/>
                  <a:pt x="31" y="31"/>
                </a:cubicBezTo>
                <a:cubicBezTo>
                  <a:pt x="30" y="34"/>
                  <a:pt x="32" y="36"/>
                  <a:pt x="31" y="39"/>
                </a:cubicBezTo>
                <a:cubicBezTo>
                  <a:pt x="31" y="40"/>
                  <a:pt x="28" y="41"/>
                  <a:pt x="28" y="43"/>
                </a:cubicBezTo>
                <a:cubicBezTo>
                  <a:pt x="28" y="46"/>
                  <a:pt x="29" y="48"/>
                  <a:pt x="29" y="51"/>
                </a:cubicBezTo>
                <a:cubicBezTo>
                  <a:pt x="29" y="52"/>
                  <a:pt x="29" y="53"/>
                  <a:pt x="28" y="53"/>
                </a:cubicBezTo>
                <a:cubicBezTo>
                  <a:pt x="25" y="52"/>
                  <a:pt x="21" y="50"/>
                  <a:pt x="19" y="47"/>
                </a:cubicBezTo>
                <a:cubicBezTo>
                  <a:pt x="17" y="46"/>
                  <a:pt x="18" y="43"/>
                  <a:pt x="17" y="41"/>
                </a:cubicBezTo>
                <a:cubicBezTo>
                  <a:pt x="14" y="37"/>
                  <a:pt x="10" y="33"/>
                  <a:pt x="7" y="29"/>
                </a:cubicBezTo>
                <a:cubicBezTo>
                  <a:pt x="6" y="28"/>
                  <a:pt x="7" y="26"/>
                  <a:pt x="7" y="25"/>
                </a:cubicBezTo>
                <a:cubicBezTo>
                  <a:pt x="6" y="23"/>
                  <a:pt x="5" y="20"/>
                  <a:pt x="4" y="18"/>
                </a:cubicBezTo>
                <a:cubicBezTo>
                  <a:pt x="3" y="15"/>
                  <a:pt x="1" y="13"/>
                  <a:pt x="1" y="10"/>
                </a:cubicBezTo>
                <a:cubicBezTo>
                  <a:pt x="1" y="7"/>
                  <a:pt x="0" y="4"/>
                  <a:pt x="2" y="2"/>
                </a:cubicBezTo>
                <a:cubicBezTo>
                  <a:pt x="4" y="0"/>
                  <a:pt x="7" y="0"/>
                  <a:pt x="9" y="0"/>
                </a:cubicBezTo>
                <a:cubicBezTo>
                  <a:pt x="12" y="0"/>
                  <a:pt x="15" y="2"/>
                  <a:pt x="17" y="2"/>
                </a:cubicBezTo>
                <a:cubicBezTo>
                  <a:pt x="20" y="2"/>
                  <a:pt x="22" y="1"/>
                  <a:pt x="24" y="1"/>
                </a:cubicBezTo>
                <a:lnTo>
                  <a:pt x="35" y="26"/>
                </a:ln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94" name="Google Shape;1894;p212"/>
          <p:cNvSpPr/>
          <p:nvPr/>
        </p:nvSpPr>
        <p:spPr>
          <a:xfrm>
            <a:off x="5516666" y="2949473"/>
            <a:ext cx="156511" cy="205460"/>
          </a:xfrm>
          <a:custGeom>
            <a:avLst/>
            <a:gdLst/>
            <a:ahLst/>
            <a:cxnLst/>
            <a:rect l="l" t="t" r="r" b="b"/>
            <a:pathLst>
              <a:path w="98" h="123" extrusionOk="0">
                <a:moveTo>
                  <a:pt x="17" y="123"/>
                </a:moveTo>
                <a:cubicBezTo>
                  <a:pt x="20" y="122"/>
                  <a:pt x="23" y="120"/>
                  <a:pt x="26" y="119"/>
                </a:cubicBezTo>
                <a:cubicBezTo>
                  <a:pt x="28" y="118"/>
                  <a:pt x="31" y="117"/>
                  <a:pt x="33" y="117"/>
                </a:cubicBezTo>
                <a:cubicBezTo>
                  <a:pt x="35" y="117"/>
                  <a:pt x="37" y="119"/>
                  <a:pt x="39" y="119"/>
                </a:cubicBezTo>
                <a:cubicBezTo>
                  <a:pt x="42" y="118"/>
                  <a:pt x="44" y="115"/>
                  <a:pt x="45" y="113"/>
                </a:cubicBezTo>
                <a:cubicBezTo>
                  <a:pt x="45" y="111"/>
                  <a:pt x="41" y="110"/>
                  <a:pt x="42" y="109"/>
                </a:cubicBezTo>
                <a:cubicBezTo>
                  <a:pt x="45" y="106"/>
                  <a:pt x="50" y="105"/>
                  <a:pt x="54" y="104"/>
                </a:cubicBezTo>
                <a:cubicBezTo>
                  <a:pt x="56" y="103"/>
                  <a:pt x="58" y="104"/>
                  <a:pt x="59" y="103"/>
                </a:cubicBezTo>
                <a:cubicBezTo>
                  <a:pt x="61" y="101"/>
                  <a:pt x="60" y="96"/>
                  <a:pt x="62" y="94"/>
                </a:cubicBezTo>
                <a:cubicBezTo>
                  <a:pt x="65" y="91"/>
                  <a:pt x="69" y="92"/>
                  <a:pt x="73" y="89"/>
                </a:cubicBezTo>
                <a:cubicBezTo>
                  <a:pt x="73" y="89"/>
                  <a:pt x="73" y="87"/>
                  <a:pt x="73" y="86"/>
                </a:cubicBezTo>
                <a:cubicBezTo>
                  <a:pt x="72" y="84"/>
                  <a:pt x="70" y="81"/>
                  <a:pt x="70" y="79"/>
                </a:cubicBezTo>
                <a:cubicBezTo>
                  <a:pt x="71" y="75"/>
                  <a:pt x="75" y="72"/>
                  <a:pt x="77" y="69"/>
                </a:cubicBezTo>
                <a:cubicBezTo>
                  <a:pt x="77" y="67"/>
                  <a:pt x="77" y="65"/>
                  <a:pt x="78" y="64"/>
                </a:cubicBezTo>
                <a:cubicBezTo>
                  <a:pt x="79" y="64"/>
                  <a:pt x="78" y="67"/>
                  <a:pt x="79" y="68"/>
                </a:cubicBezTo>
                <a:cubicBezTo>
                  <a:pt x="79" y="69"/>
                  <a:pt x="81" y="69"/>
                  <a:pt x="82" y="68"/>
                </a:cubicBezTo>
                <a:cubicBezTo>
                  <a:pt x="84" y="65"/>
                  <a:pt x="84" y="62"/>
                  <a:pt x="85" y="59"/>
                </a:cubicBezTo>
                <a:cubicBezTo>
                  <a:pt x="89" y="52"/>
                  <a:pt x="94" y="46"/>
                  <a:pt x="97" y="39"/>
                </a:cubicBezTo>
                <a:cubicBezTo>
                  <a:pt x="98" y="37"/>
                  <a:pt x="97" y="35"/>
                  <a:pt x="96" y="34"/>
                </a:cubicBezTo>
                <a:cubicBezTo>
                  <a:pt x="94" y="32"/>
                  <a:pt x="90" y="31"/>
                  <a:pt x="87" y="29"/>
                </a:cubicBezTo>
                <a:cubicBezTo>
                  <a:pt x="84" y="26"/>
                  <a:pt x="85" y="20"/>
                  <a:pt x="81" y="17"/>
                </a:cubicBezTo>
                <a:cubicBezTo>
                  <a:pt x="79" y="16"/>
                  <a:pt x="77" y="19"/>
                  <a:pt x="75" y="19"/>
                </a:cubicBezTo>
                <a:cubicBezTo>
                  <a:pt x="71" y="18"/>
                  <a:pt x="66" y="18"/>
                  <a:pt x="62" y="15"/>
                </a:cubicBezTo>
                <a:cubicBezTo>
                  <a:pt x="58" y="12"/>
                  <a:pt x="57" y="7"/>
                  <a:pt x="53" y="2"/>
                </a:cubicBezTo>
                <a:cubicBezTo>
                  <a:pt x="52" y="2"/>
                  <a:pt x="51" y="3"/>
                  <a:pt x="49" y="3"/>
                </a:cubicBezTo>
                <a:cubicBezTo>
                  <a:pt x="48" y="3"/>
                  <a:pt x="48" y="0"/>
                  <a:pt x="47" y="1"/>
                </a:cubicBezTo>
                <a:cubicBezTo>
                  <a:pt x="45" y="2"/>
                  <a:pt x="43" y="4"/>
                  <a:pt x="43" y="6"/>
                </a:cubicBezTo>
                <a:cubicBezTo>
                  <a:pt x="43" y="8"/>
                  <a:pt x="46" y="10"/>
                  <a:pt x="45" y="12"/>
                </a:cubicBezTo>
                <a:cubicBezTo>
                  <a:pt x="44" y="14"/>
                  <a:pt x="41" y="13"/>
                  <a:pt x="40" y="15"/>
                </a:cubicBezTo>
                <a:cubicBezTo>
                  <a:pt x="39" y="16"/>
                  <a:pt x="41" y="18"/>
                  <a:pt x="40" y="20"/>
                </a:cubicBezTo>
                <a:cubicBezTo>
                  <a:pt x="40" y="21"/>
                  <a:pt x="37" y="23"/>
                  <a:pt x="37" y="24"/>
                </a:cubicBezTo>
                <a:cubicBezTo>
                  <a:pt x="37" y="27"/>
                  <a:pt x="38" y="29"/>
                  <a:pt x="39" y="32"/>
                </a:cubicBezTo>
                <a:lnTo>
                  <a:pt x="45" y="44"/>
                </a:lnTo>
                <a:lnTo>
                  <a:pt x="39" y="74"/>
                </a:lnTo>
                <a:lnTo>
                  <a:pt x="0" y="88"/>
                </a:lnTo>
                <a:lnTo>
                  <a:pt x="17" y="123"/>
                </a:ln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95" name="Google Shape;1895;p212"/>
          <p:cNvSpPr/>
          <p:nvPr/>
        </p:nvSpPr>
        <p:spPr>
          <a:xfrm>
            <a:off x="5503403" y="2917325"/>
            <a:ext cx="99479" cy="92247"/>
          </a:xfrm>
          <a:custGeom>
            <a:avLst/>
            <a:gdLst/>
            <a:ahLst/>
            <a:cxnLst/>
            <a:rect l="l" t="t" r="r" b="b"/>
            <a:pathLst>
              <a:path w="62" h="55" extrusionOk="0">
                <a:moveTo>
                  <a:pt x="56" y="0"/>
                </a:moveTo>
                <a:cubicBezTo>
                  <a:pt x="55" y="2"/>
                  <a:pt x="54" y="5"/>
                  <a:pt x="52" y="7"/>
                </a:cubicBezTo>
                <a:cubicBezTo>
                  <a:pt x="49" y="10"/>
                  <a:pt x="46" y="14"/>
                  <a:pt x="43" y="18"/>
                </a:cubicBezTo>
                <a:cubicBezTo>
                  <a:pt x="41" y="21"/>
                  <a:pt x="39" y="24"/>
                  <a:pt x="36" y="27"/>
                </a:cubicBezTo>
                <a:cubicBezTo>
                  <a:pt x="33" y="29"/>
                  <a:pt x="29" y="30"/>
                  <a:pt x="25" y="31"/>
                </a:cubicBezTo>
                <a:cubicBezTo>
                  <a:pt x="21" y="32"/>
                  <a:pt x="17" y="30"/>
                  <a:pt x="13" y="30"/>
                </a:cubicBezTo>
                <a:cubicBezTo>
                  <a:pt x="12" y="31"/>
                  <a:pt x="12" y="33"/>
                  <a:pt x="10" y="34"/>
                </a:cubicBezTo>
                <a:cubicBezTo>
                  <a:pt x="9" y="35"/>
                  <a:pt x="7" y="34"/>
                  <a:pt x="5" y="34"/>
                </a:cubicBezTo>
                <a:cubicBezTo>
                  <a:pt x="4" y="33"/>
                  <a:pt x="4" y="32"/>
                  <a:pt x="3" y="31"/>
                </a:cubicBezTo>
                <a:lnTo>
                  <a:pt x="0" y="35"/>
                </a:lnTo>
                <a:lnTo>
                  <a:pt x="4" y="47"/>
                </a:lnTo>
                <a:lnTo>
                  <a:pt x="43" y="55"/>
                </a:lnTo>
                <a:lnTo>
                  <a:pt x="47" y="51"/>
                </a:lnTo>
                <a:cubicBezTo>
                  <a:pt x="46" y="48"/>
                  <a:pt x="45" y="46"/>
                  <a:pt x="45" y="43"/>
                </a:cubicBezTo>
                <a:cubicBezTo>
                  <a:pt x="45" y="42"/>
                  <a:pt x="48" y="40"/>
                  <a:pt x="48" y="39"/>
                </a:cubicBezTo>
                <a:cubicBezTo>
                  <a:pt x="49" y="37"/>
                  <a:pt x="47" y="35"/>
                  <a:pt x="48" y="34"/>
                </a:cubicBezTo>
                <a:cubicBezTo>
                  <a:pt x="49" y="32"/>
                  <a:pt x="52" y="33"/>
                  <a:pt x="53" y="31"/>
                </a:cubicBezTo>
                <a:cubicBezTo>
                  <a:pt x="54" y="29"/>
                  <a:pt x="51" y="27"/>
                  <a:pt x="51" y="25"/>
                </a:cubicBezTo>
                <a:cubicBezTo>
                  <a:pt x="51" y="23"/>
                  <a:pt x="53" y="21"/>
                  <a:pt x="55" y="20"/>
                </a:cubicBezTo>
                <a:cubicBezTo>
                  <a:pt x="56" y="19"/>
                  <a:pt x="56" y="22"/>
                  <a:pt x="57" y="22"/>
                </a:cubicBezTo>
                <a:cubicBezTo>
                  <a:pt x="59" y="22"/>
                  <a:pt x="60" y="21"/>
                  <a:pt x="61" y="21"/>
                </a:cubicBezTo>
                <a:cubicBezTo>
                  <a:pt x="62" y="19"/>
                  <a:pt x="62" y="17"/>
                  <a:pt x="61" y="15"/>
                </a:cubicBezTo>
                <a:cubicBezTo>
                  <a:pt x="61" y="14"/>
                  <a:pt x="62" y="12"/>
                  <a:pt x="61" y="10"/>
                </a:cubicBezTo>
                <a:cubicBezTo>
                  <a:pt x="61" y="10"/>
                  <a:pt x="60" y="10"/>
                  <a:pt x="59" y="10"/>
                </a:cubicBezTo>
                <a:cubicBezTo>
                  <a:pt x="58" y="11"/>
                  <a:pt x="57" y="11"/>
                  <a:pt x="57" y="11"/>
                </a:cubicBezTo>
                <a:cubicBezTo>
                  <a:pt x="56" y="9"/>
                  <a:pt x="57" y="7"/>
                  <a:pt x="57" y="5"/>
                </a:cubicBezTo>
                <a:cubicBezTo>
                  <a:pt x="57" y="3"/>
                  <a:pt x="57" y="1"/>
                  <a:pt x="56"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96" name="Google Shape;1896;p212"/>
          <p:cNvSpPr/>
          <p:nvPr/>
        </p:nvSpPr>
        <p:spPr>
          <a:xfrm>
            <a:off x="5395966" y="2815295"/>
            <a:ext cx="42443" cy="43328"/>
          </a:xfrm>
          <a:custGeom>
            <a:avLst/>
            <a:gdLst/>
            <a:ahLst/>
            <a:cxnLst/>
            <a:rect l="l" t="t" r="r" b="b"/>
            <a:pathLst>
              <a:path w="27" h="26" extrusionOk="0">
                <a:moveTo>
                  <a:pt x="27" y="26"/>
                </a:moveTo>
                <a:cubicBezTo>
                  <a:pt x="26" y="24"/>
                  <a:pt x="24" y="21"/>
                  <a:pt x="23" y="19"/>
                </a:cubicBezTo>
                <a:cubicBezTo>
                  <a:pt x="22" y="18"/>
                  <a:pt x="22" y="17"/>
                  <a:pt x="20" y="16"/>
                </a:cubicBezTo>
                <a:cubicBezTo>
                  <a:pt x="19" y="15"/>
                  <a:pt x="15" y="16"/>
                  <a:pt x="14" y="14"/>
                </a:cubicBezTo>
                <a:cubicBezTo>
                  <a:pt x="14" y="12"/>
                  <a:pt x="17" y="11"/>
                  <a:pt x="19" y="10"/>
                </a:cubicBezTo>
                <a:cubicBezTo>
                  <a:pt x="19" y="9"/>
                  <a:pt x="21" y="9"/>
                  <a:pt x="21" y="8"/>
                </a:cubicBezTo>
                <a:cubicBezTo>
                  <a:pt x="21" y="6"/>
                  <a:pt x="20" y="5"/>
                  <a:pt x="19" y="3"/>
                </a:cubicBezTo>
                <a:cubicBezTo>
                  <a:pt x="19" y="2"/>
                  <a:pt x="18" y="1"/>
                  <a:pt x="18" y="1"/>
                </a:cubicBezTo>
                <a:cubicBezTo>
                  <a:pt x="15" y="1"/>
                  <a:pt x="12" y="0"/>
                  <a:pt x="9" y="2"/>
                </a:cubicBezTo>
                <a:cubicBezTo>
                  <a:pt x="7" y="3"/>
                  <a:pt x="7" y="6"/>
                  <a:pt x="5" y="8"/>
                </a:cubicBezTo>
                <a:cubicBezTo>
                  <a:pt x="4" y="11"/>
                  <a:pt x="1" y="13"/>
                  <a:pt x="0" y="15"/>
                </a:cubicBezTo>
                <a:cubicBezTo>
                  <a:pt x="4" y="16"/>
                  <a:pt x="8" y="17"/>
                  <a:pt x="12" y="18"/>
                </a:cubicBezTo>
                <a:cubicBezTo>
                  <a:pt x="14" y="20"/>
                  <a:pt x="14" y="24"/>
                  <a:pt x="16" y="26"/>
                </a:cubicBezTo>
                <a:cubicBezTo>
                  <a:pt x="19" y="26"/>
                  <a:pt x="23" y="26"/>
                  <a:pt x="27" y="26"/>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97" name="Google Shape;1897;p212"/>
          <p:cNvSpPr/>
          <p:nvPr/>
        </p:nvSpPr>
        <p:spPr>
          <a:xfrm>
            <a:off x="5244759" y="2621017"/>
            <a:ext cx="194977" cy="219436"/>
          </a:xfrm>
          <a:custGeom>
            <a:avLst/>
            <a:gdLst/>
            <a:ahLst/>
            <a:cxnLst/>
            <a:rect l="l" t="t" r="r" b="b"/>
            <a:pathLst>
              <a:path w="123" h="131" extrusionOk="0">
                <a:moveTo>
                  <a:pt x="123" y="119"/>
                </a:moveTo>
                <a:cubicBezTo>
                  <a:pt x="121" y="118"/>
                  <a:pt x="119" y="118"/>
                  <a:pt x="116" y="117"/>
                </a:cubicBezTo>
                <a:cubicBezTo>
                  <a:pt x="115" y="117"/>
                  <a:pt x="114" y="117"/>
                  <a:pt x="113" y="117"/>
                </a:cubicBezTo>
                <a:cubicBezTo>
                  <a:pt x="110" y="117"/>
                  <a:pt x="107" y="116"/>
                  <a:pt x="104" y="118"/>
                </a:cubicBezTo>
                <a:cubicBezTo>
                  <a:pt x="102" y="119"/>
                  <a:pt x="102" y="122"/>
                  <a:pt x="100" y="124"/>
                </a:cubicBezTo>
                <a:cubicBezTo>
                  <a:pt x="99" y="127"/>
                  <a:pt x="96" y="129"/>
                  <a:pt x="95" y="131"/>
                </a:cubicBezTo>
                <a:cubicBezTo>
                  <a:pt x="88" y="130"/>
                  <a:pt x="80" y="130"/>
                  <a:pt x="73" y="130"/>
                </a:cubicBezTo>
                <a:cubicBezTo>
                  <a:pt x="63" y="120"/>
                  <a:pt x="53" y="111"/>
                  <a:pt x="43" y="102"/>
                </a:cubicBezTo>
                <a:cubicBezTo>
                  <a:pt x="40" y="100"/>
                  <a:pt x="36" y="98"/>
                  <a:pt x="33" y="96"/>
                </a:cubicBezTo>
                <a:cubicBezTo>
                  <a:pt x="29" y="93"/>
                  <a:pt x="26" y="91"/>
                  <a:pt x="23" y="88"/>
                </a:cubicBezTo>
                <a:cubicBezTo>
                  <a:pt x="17" y="86"/>
                  <a:pt x="12" y="84"/>
                  <a:pt x="7" y="82"/>
                </a:cubicBezTo>
                <a:cubicBezTo>
                  <a:pt x="5" y="81"/>
                  <a:pt x="3" y="80"/>
                  <a:pt x="1" y="78"/>
                </a:cubicBezTo>
                <a:cubicBezTo>
                  <a:pt x="1" y="77"/>
                  <a:pt x="3" y="77"/>
                  <a:pt x="3" y="75"/>
                </a:cubicBezTo>
                <a:cubicBezTo>
                  <a:pt x="3" y="73"/>
                  <a:pt x="1" y="71"/>
                  <a:pt x="1" y="68"/>
                </a:cubicBezTo>
                <a:cubicBezTo>
                  <a:pt x="0" y="67"/>
                  <a:pt x="0" y="66"/>
                  <a:pt x="0" y="64"/>
                </a:cubicBezTo>
                <a:cubicBezTo>
                  <a:pt x="4" y="61"/>
                  <a:pt x="9" y="58"/>
                  <a:pt x="13" y="54"/>
                </a:cubicBezTo>
                <a:cubicBezTo>
                  <a:pt x="14" y="53"/>
                  <a:pt x="14" y="51"/>
                  <a:pt x="15" y="50"/>
                </a:cubicBezTo>
                <a:cubicBezTo>
                  <a:pt x="17" y="48"/>
                  <a:pt x="21" y="48"/>
                  <a:pt x="23" y="45"/>
                </a:cubicBezTo>
                <a:cubicBezTo>
                  <a:pt x="25" y="42"/>
                  <a:pt x="24" y="38"/>
                  <a:pt x="25" y="35"/>
                </a:cubicBezTo>
                <a:cubicBezTo>
                  <a:pt x="25" y="33"/>
                  <a:pt x="26" y="31"/>
                  <a:pt x="26" y="29"/>
                </a:cubicBezTo>
                <a:cubicBezTo>
                  <a:pt x="26" y="26"/>
                  <a:pt x="24" y="23"/>
                  <a:pt x="24" y="20"/>
                </a:cubicBezTo>
                <a:cubicBezTo>
                  <a:pt x="25" y="18"/>
                  <a:pt x="26" y="16"/>
                  <a:pt x="27" y="15"/>
                </a:cubicBezTo>
                <a:cubicBezTo>
                  <a:pt x="29" y="13"/>
                  <a:pt x="32" y="13"/>
                  <a:pt x="34" y="11"/>
                </a:cubicBezTo>
                <a:cubicBezTo>
                  <a:pt x="36" y="10"/>
                  <a:pt x="37" y="6"/>
                  <a:pt x="38" y="4"/>
                </a:cubicBezTo>
                <a:cubicBezTo>
                  <a:pt x="40" y="3"/>
                  <a:pt x="40" y="1"/>
                  <a:pt x="43" y="0"/>
                </a:cubicBezTo>
                <a:cubicBezTo>
                  <a:pt x="45" y="0"/>
                  <a:pt x="47" y="2"/>
                  <a:pt x="50" y="3"/>
                </a:cubicBezTo>
                <a:cubicBezTo>
                  <a:pt x="52" y="3"/>
                  <a:pt x="53" y="5"/>
                  <a:pt x="55" y="5"/>
                </a:cubicBezTo>
                <a:cubicBezTo>
                  <a:pt x="57" y="5"/>
                  <a:pt x="58" y="1"/>
                  <a:pt x="59" y="2"/>
                </a:cubicBezTo>
                <a:cubicBezTo>
                  <a:pt x="61" y="3"/>
                  <a:pt x="59" y="7"/>
                  <a:pt x="61" y="7"/>
                </a:cubicBezTo>
                <a:cubicBezTo>
                  <a:pt x="63" y="8"/>
                  <a:pt x="64" y="6"/>
                  <a:pt x="66" y="5"/>
                </a:cubicBezTo>
                <a:cubicBezTo>
                  <a:pt x="67" y="7"/>
                  <a:pt x="68" y="9"/>
                  <a:pt x="69" y="11"/>
                </a:cubicBezTo>
                <a:cubicBezTo>
                  <a:pt x="70" y="12"/>
                  <a:pt x="71" y="14"/>
                  <a:pt x="72" y="15"/>
                </a:cubicBezTo>
                <a:cubicBezTo>
                  <a:pt x="74" y="18"/>
                  <a:pt x="76" y="21"/>
                  <a:pt x="78" y="23"/>
                </a:cubicBezTo>
                <a:cubicBezTo>
                  <a:pt x="78" y="24"/>
                  <a:pt x="79" y="23"/>
                  <a:pt x="80" y="23"/>
                </a:cubicBezTo>
                <a:cubicBezTo>
                  <a:pt x="81" y="24"/>
                  <a:pt x="82" y="25"/>
                  <a:pt x="83" y="25"/>
                </a:cubicBezTo>
                <a:cubicBezTo>
                  <a:pt x="84" y="25"/>
                  <a:pt x="86" y="24"/>
                  <a:pt x="86" y="25"/>
                </a:cubicBezTo>
                <a:cubicBezTo>
                  <a:pt x="87" y="27"/>
                  <a:pt x="85" y="29"/>
                  <a:pt x="85" y="30"/>
                </a:cubicBezTo>
                <a:cubicBezTo>
                  <a:pt x="84" y="33"/>
                  <a:pt x="86" y="35"/>
                  <a:pt x="86" y="38"/>
                </a:cubicBezTo>
                <a:cubicBezTo>
                  <a:pt x="85" y="39"/>
                  <a:pt x="83" y="38"/>
                  <a:pt x="82" y="39"/>
                </a:cubicBezTo>
                <a:cubicBezTo>
                  <a:pt x="80" y="42"/>
                  <a:pt x="80" y="45"/>
                  <a:pt x="80" y="48"/>
                </a:cubicBezTo>
                <a:cubicBezTo>
                  <a:pt x="80" y="51"/>
                  <a:pt x="79" y="54"/>
                  <a:pt x="80" y="56"/>
                </a:cubicBezTo>
                <a:cubicBezTo>
                  <a:pt x="82" y="61"/>
                  <a:pt x="86" y="64"/>
                  <a:pt x="89" y="68"/>
                </a:cubicBezTo>
                <a:cubicBezTo>
                  <a:pt x="89" y="69"/>
                  <a:pt x="88" y="70"/>
                  <a:pt x="89" y="71"/>
                </a:cubicBezTo>
                <a:cubicBezTo>
                  <a:pt x="94" y="75"/>
                  <a:pt x="100" y="78"/>
                  <a:pt x="105" y="83"/>
                </a:cubicBezTo>
                <a:cubicBezTo>
                  <a:pt x="108" y="87"/>
                  <a:pt x="110" y="90"/>
                  <a:pt x="111" y="94"/>
                </a:cubicBezTo>
                <a:cubicBezTo>
                  <a:pt x="112" y="97"/>
                  <a:pt x="111" y="100"/>
                  <a:pt x="111" y="102"/>
                </a:cubicBezTo>
                <a:cubicBezTo>
                  <a:pt x="112" y="104"/>
                  <a:pt x="114" y="103"/>
                  <a:pt x="114" y="105"/>
                </a:cubicBezTo>
                <a:cubicBezTo>
                  <a:pt x="115" y="107"/>
                  <a:pt x="113" y="109"/>
                  <a:pt x="114" y="111"/>
                </a:cubicBezTo>
                <a:cubicBezTo>
                  <a:pt x="117" y="114"/>
                  <a:pt x="120" y="116"/>
                  <a:pt x="123" y="119"/>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98" name="Google Shape;1898;p212"/>
          <p:cNvSpPr/>
          <p:nvPr/>
        </p:nvSpPr>
        <p:spPr>
          <a:xfrm>
            <a:off x="5332300" y="2555326"/>
            <a:ext cx="399240" cy="389953"/>
          </a:xfrm>
          <a:custGeom>
            <a:avLst/>
            <a:gdLst/>
            <a:ahLst/>
            <a:cxnLst/>
            <a:rect l="l" t="t" r="r" b="b"/>
            <a:pathLst>
              <a:path w="251" h="233" extrusionOk="0">
                <a:moveTo>
                  <a:pt x="11" y="44"/>
                </a:moveTo>
                <a:cubicBezTo>
                  <a:pt x="11" y="42"/>
                  <a:pt x="12" y="40"/>
                  <a:pt x="11" y="38"/>
                </a:cubicBezTo>
                <a:cubicBezTo>
                  <a:pt x="10" y="36"/>
                  <a:pt x="6" y="36"/>
                  <a:pt x="5" y="34"/>
                </a:cubicBezTo>
                <a:cubicBezTo>
                  <a:pt x="4" y="32"/>
                  <a:pt x="5" y="29"/>
                  <a:pt x="5" y="27"/>
                </a:cubicBezTo>
                <a:cubicBezTo>
                  <a:pt x="5" y="24"/>
                  <a:pt x="7" y="22"/>
                  <a:pt x="6" y="20"/>
                </a:cubicBezTo>
                <a:cubicBezTo>
                  <a:pt x="5" y="16"/>
                  <a:pt x="0" y="12"/>
                  <a:pt x="1" y="8"/>
                </a:cubicBezTo>
                <a:cubicBezTo>
                  <a:pt x="2" y="5"/>
                  <a:pt x="7" y="4"/>
                  <a:pt x="10" y="2"/>
                </a:cubicBezTo>
                <a:cubicBezTo>
                  <a:pt x="11" y="3"/>
                  <a:pt x="11" y="4"/>
                  <a:pt x="12" y="5"/>
                </a:cubicBezTo>
                <a:cubicBezTo>
                  <a:pt x="13" y="7"/>
                  <a:pt x="15" y="9"/>
                  <a:pt x="17" y="10"/>
                </a:cubicBezTo>
                <a:cubicBezTo>
                  <a:pt x="18" y="11"/>
                  <a:pt x="20" y="9"/>
                  <a:pt x="20" y="10"/>
                </a:cubicBezTo>
                <a:cubicBezTo>
                  <a:pt x="22" y="11"/>
                  <a:pt x="19" y="14"/>
                  <a:pt x="20" y="15"/>
                </a:cubicBezTo>
                <a:cubicBezTo>
                  <a:pt x="22" y="17"/>
                  <a:pt x="26" y="16"/>
                  <a:pt x="28" y="17"/>
                </a:cubicBezTo>
                <a:cubicBezTo>
                  <a:pt x="29" y="16"/>
                  <a:pt x="29" y="16"/>
                  <a:pt x="30" y="16"/>
                </a:cubicBezTo>
                <a:cubicBezTo>
                  <a:pt x="31" y="16"/>
                  <a:pt x="31" y="16"/>
                  <a:pt x="32" y="15"/>
                </a:cubicBezTo>
                <a:cubicBezTo>
                  <a:pt x="34" y="15"/>
                  <a:pt x="36" y="17"/>
                  <a:pt x="37" y="16"/>
                </a:cubicBezTo>
                <a:cubicBezTo>
                  <a:pt x="38" y="15"/>
                  <a:pt x="36" y="12"/>
                  <a:pt x="37" y="11"/>
                </a:cubicBezTo>
                <a:cubicBezTo>
                  <a:pt x="41" y="7"/>
                  <a:pt x="44" y="3"/>
                  <a:pt x="49" y="1"/>
                </a:cubicBezTo>
                <a:cubicBezTo>
                  <a:pt x="51" y="0"/>
                  <a:pt x="53" y="3"/>
                  <a:pt x="53" y="6"/>
                </a:cubicBezTo>
                <a:cubicBezTo>
                  <a:pt x="53" y="7"/>
                  <a:pt x="49" y="7"/>
                  <a:pt x="50" y="9"/>
                </a:cubicBezTo>
                <a:cubicBezTo>
                  <a:pt x="50" y="11"/>
                  <a:pt x="54" y="12"/>
                  <a:pt x="54" y="15"/>
                </a:cubicBezTo>
                <a:cubicBezTo>
                  <a:pt x="55" y="16"/>
                  <a:pt x="50" y="16"/>
                  <a:pt x="50" y="18"/>
                </a:cubicBezTo>
                <a:cubicBezTo>
                  <a:pt x="51" y="21"/>
                  <a:pt x="54" y="21"/>
                  <a:pt x="57" y="22"/>
                </a:cubicBezTo>
                <a:cubicBezTo>
                  <a:pt x="58" y="23"/>
                  <a:pt x="58" y="22"/>
                  <a:pt x="59" y="22"/>
                </a:cubicBezTo>
                <a:cubicBezTo>
                  <a:pt x="60" y="26"/>
                  <a:pt x="60" y="30"/>
                  <a:pt x="62" y="34"/>
                </a:cubicBezTo>
                <a:cubicBezTo>
                  <a:pt x="64" y="37"/>
                  <a:pt x="68" y="38"/>
                  <a:pt x="71" y="40"/>
                </a:cubicBezTo>
                <a:cubicBezTo>
                  <a:pt x="74" y="41"/>
                  <a:pt x="77" y="41"/>
                  <a:pt x="80" y="43"/>
                </a:cubicBezTo>
                <a:cubicBezTo>
                  <a:pt x="83" y="45"/>
                  <a:pt x="85" y="48"/>
                  <a:pt x="89" y="50"/>
                </a:cubicBezTo>
                <a:cubicBezTo>
                  <a:pt x="94" y="52"/>
                  <a:pt x="100" y="52"/>
                  <a:pt x="106" y="52"/>
                </a:cubicBezTo>
                <a:cubicBezTo>
                  <a:pt x="111" y="52"/>
                  <a:pt x="115" y="50"/>
                  <a:pt x="120" y="49"/>
                </a:cubicBezTo>
                <a:cubicBezTo>
                  <a:pt x="122" y="49"/>
                  <a:pt x="125" y="51"/>
                  <a:pt x="127" y="49"/>
                </a:cubicBezTo>
                <a:cubicBezTo>
                  <a:pt x="128" y="48"/>
                  <a:pt x="125" y="46"/>
                  <a:pt x="125" y="44"/>
                </a:cubicBezTo>
                <a:cubicBezTo>
                  <a:pt x="124" y="43"/>
                  <a:pt x="125" y="42"/>
                  <a:pt x="125" y="41"/>
                </a:cubicBezTo>
                <a:cubicBezTo>
                  <a:pt x="128" y="40"/>
                  <a:pt x="132" y="40"/>
                  <a:pt x="135" y="38"/>
                </a:cubicBezTo>
                <a:cubicBezTo>
                  <a:pt x="137" y="37"/>
                  <a:pt x="136" y="33"/>
                  <a:pt x="138" y="32"/>
                </a:cubicBezTo>
                <a:cubicBezTo>
                  <a:pt x="141" y="29"/>
                  <a:pt x="146" y="30"/>
                  <a:pt x="150" y="29"/>
                </a:cubicBezTo>
                <a:cubicBezTo>
                  <a:pt x="152" y="28"/>
                  <a:pt x="152" y="26"/>
                  <a:pt x="155" y="26"/>
                </a:cubicBezTo>
                <a:cubicBezTo>
                  <a:pt x="157" y="26"/>
                  <a:pt x="159" y="27"/>
                  <a:pt x="161" y="28"/>
                </a:cubicBezTo>
                <a:cubicBezTo>
                  <a:pt x="162" y="29"/>
                  <a:pt x="163" y="30"/>
                  <a:pt x="164" y="31"/>
                </a:cubicBezTo>
                <a:cubicBezTo>
                  <a:pt x="168" y="32"/>
                  <a:pt x="171" y="33"/>
                  <a:pt x="175" y="34"/>
                </a:cubicBezTo>
                <a:cubicBezTo>
                  <a:pt x="177" y="35"/>
                  <a:pt x="180" y="36"/>
                  <a:pt x="183" y="37"/>
                </a:cubicBezTo>
                <a:cubicBezTo>
                  <a:pt x="185" y="38"/>
                  <a:pt x="188" y="38"/>
                  <a:pt x="189" y="39"/>
                </a:cubicBezTo>
                <a:cubicBezTo>
                  <a:pt x="190" y="41"/>
                  <a:pt x="187" y="43"/>
                  <a:pt x="189" y="44"/>
                </a:cubicBezTo>
                <a:cubicBezTo>
                  <a:pt x="191" y="46"/>
                  <a:pt x="195" y="44"/>
                  <a:pt x="197" y="45"/>
                </a:cubicBezTo>
                <a:cubicBezTo>
                  <a:pt x="199" y="46"/>
                  <a:pt x="199" y="50"/>
                  <a:pt x="201" y="50"/>
                </a:cubicBezTo>
                <a:cubicBezTo>
                  <a:pt x="205" y="52"/>
                  <a:pt x="210" y="51"/>
                  <a:pt x="214" y="53"/>
                </a:cubicBezTo>
                <a:cubicBezTo>
                  <a:pt x="215" y="54"/>
                  <a:pt x="215" y="56"/>
                  <a:pt x="215" y="58"/>
                </a:cubicBezTo>
                <a:cubicBezTo>
                  <a:pt x="215" y="60"/>
                  <a:pt x="215" y="62"/>
                  <a:pt x="215" y="64"/>
                </a:cubicBezTo>
                <a:cubicBezTo>
                  <a:pt x="215" y="66"/>
                  <a:pt x="217" y="68"/>
                  <a:pt x="218" y="70"/>
                </a:cubicBezTo>
                <a:cubicBezTo>
                  <a:pt x="217" y="72"/>
                  <a:pt x="217" y="75"/>
                  <a:pt x="216" y="77"/>
                </a:cubicBezTo>
                <a:cubicBezTo>
                  <a:pt x="215" y="79"/>
                  <a:pt x="212" y="81"/>
                  <a:pt x="211" y="84"/>
                </a:cubicBezTo>
                <a:cubicBezTo>
                  <a:pt x="211" y="85"/>
                  <a:pt x="213" y="86"/>
                  <a:pt x="213" y="87"/>
                </a:cubicBezTo>
                <a:cubicBezTo>
                  <a:pt x="212" y="88"/>
                  <a:pt x="210" y="86"/>
                  <a:pt x="210" y="87"/>
                </a:cubicBezTo>
                <a:cubicBezTo>
                  <a:pt x="209" y="90"/>
                  <a:pt x="208" y="94"/>
                  <a:pt x="209" y="97"/>
                </a:cubicBezTo>
                <a:cubicBezTo>
                  <a:pt x="209" y="99"/>
                  <a:pt x="212" y="100"/>
                  <a:pt x="212" y="102"/>
                </a:cubicBezTo>
                <a:cubicBezTo>
                  <a:pt x="212" y="104"/>
                  <a:pt x="209" y="104"/>
                  <a:pt x="209" y="106"/>
                </a:cubicBezTo>
                <a:cubicBezTo>
                  <a:pt x="209" y="108"/>
                  <a:pt x="212" y="110"/>
                  <a:pt x="212" y="112"/>
                </a:cubicBezTo>
                <a:cubicBezTo>
                  <a:pt x="213" y="116"/>
                  <a:pt x="214" y="122"/>
                  <a:pt x="212" y="126"/>
                </a:cubicBezTo>
                <a:cubicBezTo>
                  <a:pt x="213" y="129"/>
                  <a:pt x="215" y="131"/>
                  <a:pt x="217" y="133"/>
                </a:cubicBezTo>
                <a:cubicBezTo>
                  <a:pt x="219" y="134"/>
                  <a:pt x="223" y="131"/>
                  <a:pt x="225" y="133"/>
                </a:cubicBezTo>
                <a:cubicBezTo>
                  <a:pt x="227" y="134"/>
                  <a:pt x="228" y="138"/>
                  <a:pt x="227" y="141"/>
                </a:cubicBezTo>
                <a:cubicBezTo>
                  <a:pt x="226" y="145"/>
                  <a:pt x="222" y="148"/>
                  <a:pt x="220" y="152"/>
                </a:cubicBezTo>
                <a:cubicBezTo>
                  <a:pt x="219" y="153"/>
                  <a:pt x="219" y="155"/>
                  <a:pt x="218" y="157"/>
                </a:cubicBezTo>
                <a:cubicBezTo>
                  <a:pt x="221" y="160"/>
                  <a:pt x="224" y="163"/>
                  <a:pt x="226" y="166"/>
                </a:cubicBezTo>
                <a:cubicBezTo>
                  <a:pt x="228" y="169"/>
                  <a:pt x="227" y="172"/>
                  <a:pt x="228" y="174"/>
                </a:cubicBezTo>
                <a:cubicBezTo>
                  <a:pt x="228" y="176"/>
                  <a:pt x="230" y="177"/>
                  <a:pt x="231" y="178"/>
                </a:cubicBezTo>
                <a:cubicBezTo>
                  <a:pt x="233" y="179"/>
                  <a:pt x="236" y="179"/>
                  <a:pt x="238" y="180"/>
                </a:cubicBezTo>
                <a:cubicBezTo>
                  <a:pt x="240" y="181"/>
                  <a:pt x="241" y="182"/>
                  <a:pt x="242" y="183"/>
                </a:cubicBezTo>
                <a:cubicBezTo>
                  <a:pt x="243" y="188"/>
                  <a:pt x="241" y="194"/>
                  <a:pt x="244" y="198"/>
                </a:cubicBezTo>
                <a:cubicBezTo>
                  <a:pt x="245" y="200"/>
                  <a:pt x="249" y="198"/>
                  <a:pt x="250" y="200"/>
                </a:cubicBezTo>
                <a:cubicBezTo>
                  <a:pt x="251" y="201"/>
                  <a:pt x="250" y="204"/>
                  <a:pt x="249" y="206"/>
                </a:cubicBezTo>
                <a:cubicBezTo>
                  <a:pt x="249" y="207"/>
                  <a:pt x="250" y="208"/>
                  <a:pt x="249" y="209"/>
                </a:cubicBezTo>
                <a:cubicBezTo>
                  <a:pt x="247" y="210"/>
                  <a:pt x="244" y="209"/>
                  <a:pt x="242" y="210"/>
                </a:cubicBezTo>
                <a:cubicBezTo>
                  <a:pt x="239" y="211"/>
                  <a:pt x="237" y="212"/>
                  <a:pt x="235" y="214"/>
                </a:cubicBezTo>
                <a:cubicBezTo>
                  <a:pt x="234" y="216"/>
                  <a:pt x="233" y="219"/>
                  <a:pt x="233" y="222"/>
                </a:cubicBezTo>
                <a:cubicBezTo>
                  <a:pt x="233" y="224"/>
                  <a:pt x="234" y="227"/>
                  <a:pt x="234" y="229"/>
                </a:cubicBezTo>
                <a:cubicBezTo>
                  <a:pt x="233" y="230"/>
                  <a:pt x="232" y="233"/>
                  <a:pt x="231" y="233"/>
                </a:cubicBezTo>
                <a:cubicBezTo>
                  <a:pt x="229" y="232"/>
                  <a:pt x="227" y="230"/>
                  <a:pt x="225" y="230"/>
                </a:cubicBezTo>
                <a:cubicBezTo>
                  <a:pt x="221" y="229"/>
                  <a:pt x="218" y="229"/>
                  <a:pt x="215" y="229"/>
                </a:cubicBezTo>
                <a:cubicBezTo>
                  <a:pt x="210" y="229"/>
                  <a:pt x="205" y="230"/>
                  <a:pt x="201" y="229"/>
                </a:cubicBezTo>
                <a:cubicBezTo>
                  <a:pt x="199" y="229"/>
                  <a:pt x="197" y="227"/>
                  <a:pt x="195" y="226"/>
                </a:cubicBezTo>
                <a:cubicBezTo>
                  <a:pt x="190" y="225"/>
                  <a:pt x="185" y="225"/>
                  <a:pt x="181" y="222"/>
                </a:cubicBezTo>
                <a:cubicBezTo>
                  <a:pt x="179" y="221"/>
                  <a:pt x="178" y="219"/>
                  <a:pt x="177" y="217"/>
                </a:cubicBezTo>
                <a:cubicBezTo>
                  <a:pt x="176" y="213"/>
                  <a:pt x="176" y="208"/>
                  <a:pt x="173" y="204"/>
                </a:cubicBezTo>
                <a:cubicBezTo>
                  <a:pt x="171" y="202"/>
                  <a:pt x="168" y="200"/>
                  <a:pt x="165" y="200"/>
                </a:cubicBezTo>
                <a:cubicBezTo>
                  <a:pt x="162" y="201"/>
                  <a:pt x="159" y="203"/>
                  <a:pt x="156" y="205"/>
                </a:cubicBezTo>
                <a:cubicBezTo>
                  <a:pt x="153" y="206"/>
                  <a:pt x="151" y="209"/>
                  <a:pt x="148" y="209"/>
                </a:cubicBezTo>
                <a:cubicBezTo>
                  <a:pt x="145" y="209"/>
                  <a:pt x="143" y="206"/>
                  <a:pt x="141" y="205"/>
                </a:cubicBezTo>
                <a:cubicBezTo>
                  <a:pt x="138" y="205"/>
                  <a:pt x="135" y="206"/>
                  <a:pt x="132" y="206"/>
                </a:cubicBezTo>
                <a:cubicBezTo>
                  <a:pt x="131" y="206"/>
                  <a:pt x="132" y="204"/>
                  <a:pt x="132" y="203"/>
                </a:cubicBezTo>
                <a:cubicBezTo>
                  <a:pt x="129" y="202"/>
                  <a:pt x="126" y="202"/>
                  <a:pt x="124" y="200"/>
                </a:cubicBezTo>
                <a:cubicBezTo>
                  <a:pt x="122" y="200"/>
                  <a:pt x="120" y="199"/>
                  <a:pt x="119" y="197"/>
                </a:cubicBezTo>
                <a:cubicBezTo>
                  <a:pt x="118" y="196"/>
                  <a:pt x="120" y="195"/>
                  <a:pt x="119" y="194"/>
                </a:cubicBezTo>
                <a:cubicBezTo>
                  <a:pt x="118" y="192"/>
                  <a:pt x="116" y="192"/>
                  <a:pt x="114" y="192"/>
                </a:cubicBezTo>
                <a:cubicBezTo>
                  <a:pt x="112" y="191"/>
                  <a:pt x="109" y="193"/>
                  <a:pt x="107" y="191"/>
                </a:cubicBezTo>
                <a:cubicBezTo>
                  <a:pt x="103" y="188"/>
                  <a:pt x="101" y="184"/>
                  <a:pt x="99" y="179"/>
                </a:cubicBezTo>
                <a:cubicBezTo>
                  <a:pt x="97" y="177"/>
                  <a:pt x="99" y="173"/>
                  <a:pt x="97" y="171"/>
                </a:cubicBezTo>
                <a:cubicBezTo>
                  <a:pt x="96" y="169"/>
                  <a:pt x="94" y="172"/>
                  <a:pt x="93" y="171"/>
                </a:cubicBezTo>
                <a:cubicBezTo>
                  <a:pt x="92" y="170"/>
                  <a:pt x="94" y="168"/>
                  <a:pt x="93" y="166"/>
                </a:cubicBezTo>
                <a:cubicBezTo>
                  <a:pt x="91" y="161"/>
                  <a:pt x="88" y="155"/>
                  <a:pt x="83" y="152"/>
                </a:cubicBezTo>
                <a:cubicBezTo>
                  <a:pt x="81" y="151"/>
                  <a:pt x="80" y="156"/>
                  <a:pt x="78" y="156"/>
                </a:cubicBezTo>
                <a:cubicBezTo>
                  <a:pt x="78" y="156"/>
                  <a:pt x="78" y="155"/>
                  <a:pt x="78" y="155"/>
                </a:cubicBezTo>
                <a:cubicBezTo>
                  <a:pt x="76" y="155"/>
                  <a:pt x="75" y="156"/>
                  <a:pt x="73" y="155"/>
                </a:cubicBezTo>
                <a:cubicBezTo>
                  <a:pt x="72" y="154"/>
                  <a:pt x="72" y="151"/>
                  <a:pt x="71" y="152"/>
                </a:cubicBezTo>
                <a:cubicBezTo>
                  <a:pt x="70" y="153"/>
                  <a:pt x="72" y="155"/>
                  <a:pt x="71" y="157"/>
                </a:cubicBezTo>
                <a:cubicBezTo>
                  <a:pt x="71" y="157"/>
                  <a:pt x="69" y="158"/>
                  <a:pt x="68" y="158"/>
                </a:cubicBezTo>
                <a:cubicBezTo>
                  <a:pt x="65" y="155"/>
                  <a:pt x="62" y="153"/>
                  <a:pt x="59" y="150"/>
                </a:cubicBezTo>
                <a:cubicBezTo>
                  <a:pt x="58" y="148"/>
                  <a:pt x="60" y="146"/>
                  <a:pt x="59" y="144"/>
                </a:cubicBezTo>
                <a:cubicBezTo>
                  <a:pt x="59" y="142"/>
                  <a:pt x="57" y="143"/>
                  <a:pt x="56" y="141"/>
                </a:cubicBezTo>
                <a:cubicBezTo>
                  <a:pt x="56" y="139"/>
                  <a:pt x="57" y="136"/>
                  <a:pt x="56" y="133"/>
                </a:cubicBezTo>
                <a:cubicBezTo>
                  <a:pt x="55" y="129"/>
                  <a:pt x="53" y="126"/>
                  <a:pt x="50" y="122"/>
                </a:cubicBezTo>
                <a:cubicBezTo>
                  <a:pt x="45" y="117"/>
                  <a:pt x="39" y="114"/>
                  <a:pt x="34" y="110"/>
                </a:cubicBezTo>
                <a:cubicBezTo>
                  <a:pt x="33" y="109"/>
                  <a:pt x="34" y="108"/>
                  <a:pt x="34" y="107"/>
                </a:cubicBezTo>
                <a:cubicBezTo>
                  <a:pt x="31" y="103"/>
                  <a:pt x="27" y="100"/>
                  <a:pt x="25" y="95"/>
                </a:cubicBezTo>
                <a:cubicBezTo>
                  <a:pt x="24" y="93"/>
                  <a:pt x="25" y="90"/>
                  <a:pt x="25" y="87"/>
                </a:cubicBezTo>
                <a:cubicBezTo>
                  <a:pt x="25" y="84"/>
                  <a:pt x="25" y="81"/>
                  <a:pt x="27" y="78"/>
                </a:cubicBezTo>
                <a:cubicBezTo>
                  <a:pt x="28" y="77"/>
                  <a:pt x="30" y="78"/>
                  <a:pt x="31" y="77"/>
                </a:cubicBezTo>
                <a:cubicBezTo>
                  <a:pt x="31" y="74"/>
                  <a:pt x="29" y="72"/>
                  <a:pt x="30" y="69"/>
                </a:cubicBezTo>
                <a:cubicBezTo>
                  <a:pt x="30" y="68"/>
                  <a:pt x="32" y="66"/>
                  <a:pt x="31" y="64"/>
                </a:cubicBezTo>
                <a:cubicBezTo>
                  <a:pt x="31" y="63"/>
                  <a:pt x="29" y="64"/>
                  <a:pt x="28" y="64"/>
                </a:cubicBezTo>
                <a:cubicBezTo>
                  <a:pt x="27" y="64"/>
                  <a:pt x="26" y="63"/>
                  <a:pt x="25" y="62"/>
                </a:cubicBezTo>
                <a:cubicBezTo>
                  <a:pt x="24" y="62"/>
                  <a:pt x="23" y="63"/>
                  <a:pt x="23" y="62"/>
                </a:cubicBezTo>
                <a:cubicBezTo>
                  <a:pt x="21" y="60"/>
                  <a:pt x="19" y="57"/>
                  <a:pt x="17" y="54"/>
                </a:cubicBezTo>
                <a:cubicBezTo>
                  <a:pt x="16" y="53"/>
                  <a:pt x="15" y="51"/>
                  <a:pt x="14" y="50"/>
                </a:cubicBezTo>
                <a:cubicBezTo>
                  <a:pt x="13" y="48"/>
                  <a:pt x="12" y="46"/>
                  <a:pt x="11" y="44"/>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899" name="Google Shape;1899;p212"/>
          <p:cNvSpPr/>
          <p:nvPr/>
        </p:nvSpPr>
        <p:spPr>
          <a:xfrm>
            <a:off x="5248739" y="2450500"/>
            <a:ext cx="132637" cy="71281"/>
          </a:xfrm>
          <a:custGeom>
            <a:avLst/>
            <a:gdLst/>
            <a:ahLst/>
            <a:cxnLst/>
            <a:rect l="l" t="t" r="r" b="b"/>
            <a:pathLst>
              <a:path w="83" h="42" extrusionOk="0">
                <a:moveTo>
                  <a:pt x="0" y="1"/>
                </a:moveTo>
                <a:cubicBezTo>
                  <a:pt x="3" y="3"/>
                  <a:pt x="6" y="4"/>
                  <a:pt x="8" y="6"/>
                </a:cubicBezTo>
                <a:cubicBezTo>
                  <a:pt x="10" y="7"/>
                  <a:pt x="10" y="10"/>
                  <a:pt x="12" y="11"/>
                </a:cubicBezTo>
                <a:cubicBezTo>
                  <a:pt x="14" y="13"/>
                  <a:pt x="18" y="12"/>
                  <a:pt x="19" y="14"/>
                </a:cubicBezTo>
                <a:cubicBezTo>
                  <a:pt x="20" y="16"/>
                  <a:pt x="18" y="18"/>
                  <a:pt x="19" y="20"/>
                </a:cubicBezTo>
                <a:cubicBezTo>
                  <a:pt x="20" y="23"/>
                  <a:pt x="23" y="25"/>
                  <a:pt x="23" y="28"/>
                </a:cubicBezTo>
                <a:cubicBezTo>
                  <a:pt x="23" y="30"/>
                  <a:pt x="21" y="33"/>
                  <a:pt x="20" y="36"/>
                </a:cubicBezTo>
                <a:cubicBezTo>
                  <a:pt x="21" y="36"/>
                  <a:pt x="23" y="36"/>
                  <a:pt x="25" y="36"/>
                </a:cubicBezTo>
                <a:cubicBezTo>
                  <a:pt x="27" y="35"/>
                  <a:pt x="29" y="33"/>
                  <a:pt x="32" y="34"/>
                </a:cubicBezTo>
                <a:cubicBezTo>
                  <a:pt x="34" y="34"/>
                  <a:pt x="37" y="36"/>
                  <a:pt x="39" y="37"/>
                </a:cubicBezTo>
                <a:cubicBezTo>
                  <a:pt x="41" y="38"/>
                  <a:pt x="42" y="39"/>
                  <a:pt x="44" y="40"/>
                </a:cubicBezTo>
                <a:cubicBezTo>
                  <a:pt x="46" y="40"/>
                  <a:pt x="47" y="39"/>
                  <a:pt x="49" y="38"/>
                </a:cubicBezTo>
                <a:cubicBezTo>
                  <a:pt x="50" y="38"/>
                  <a:pt x="52" y="38"/>
                  <a:pt x="53" y="38"/>
                </a:cubicBezTo>
                <a:cubicBezTo>
                  <a:pt x="55" y="38"/>
                  <a:pt x="56" y="38"/>
                  <a:pt x="58" y="38"/>
                </a:cubicBezTo>
                <a:cubicBezTo>
                  <a:pt x="59" y="38"/>
                  <a:pt x="60" y="38"/>
                  <a:pt x="62" y="38"/>
                </a:cubicBezTo>
                <a:cubicBezTo>
                  <a:pt x="63" y="37"/>
                  <a:pt x="63" y="34"/>
                  <a:pt x="65" y="34"/>
                </a:cubicBezTo>
                <a:cubicBezTo>
                  <a:pt x="67" y="34"/>
                  <a:pt x="68" y="36"/>
                  <a:pt x="70" y="37"/>
                </a:cubicBezTo>
                <a:cubicBezTo>
                  <a:pt x="72" y="38"/>
                  <a:pt x="74" y="39"/>
                  <a:pt x="75" y="39"/>
                </a:cubicBezTo>
                <a:cubicBezTo>
                  <a:pt x="78" y="40"/>
                  <a:pt x="80" y="42"/>
                  <a:pt x="82" y="41"/>
                </a:cubicBezTo>
                <a:cubicBezTo>
                  <a:pt x="83" y="41"/>
                  <a:pt x="83" y="38"/>
                  <a:pt x="82" y="37"/>
                </a:cubicBezTo>
                <a:cubicBezTo>
                  <a:pt x="82" y="36"/>
                  <a:pt x="79" y="36"/>
                  <a:pt x="78" y="35"/>
                </a:cubicBezTo>
                <a:cubicBezTo>
                  <a:pt x="77" y="33"/>
                  <a:pt x="75" y="32"/>
                  <a:pt x="75" y="30"/>
                </a:cubicBezTo>
                <a:cubicBezTo>
                  <a:pt x="76" y="28"/>
                  <a:pt x="78" y="28"/>
                  <a:pt x="79" y="27"/>
                </a:cubicBezTo>
                <a:cubicBezTo>
                  <a:pt x="75" y="25"/>
                  <a:pt x="71" y="24"/>
                  <a:pt x="68" y="21"/>
                </a:cubicBezTo>
                <a:cubicBezTo>
                  <a:pt x="67" y="20"/>
                  <a:pt x="69" y="18"/>
                  <a:pt x="68" y="17"/>
                </a:cubicBezTo>
                <a:cubicBezTo>
                  <a:pt x="67" y="15"/>
                  <a:pt x="64" y="14"/>
                  <a:pt x="61" y="13"/>
                </a:cubicBezTo>
                <a:cubicBezTo>
                  <a:pt x="60" y="13"/>
                  <a:pt x="59" y="13"/>
                  <a:pt x="58" y="13"/>
                </a:cubicBezTo>
                <a:cubicBezTo>
                  <a:pt x="57" y="13"/>
                  <a:pt x="55" y="13"/>
                  <a:pt x="54" y="14"/>
                </a:cubicBezTo>
                <a:cubicBezTo>
                  <a:pt x="52" y="14"/>
                  <a:pt x="50" y="16"/>
                  <a:pt x="48" y="16"/>
                </a:cubicBezTo>
                <a:cubicBezTo>
                  <a:pt x="46" y="16"/>
                  <a:pt x="46" y="14"/>
                  <a:pt x="45" y="13"/>
                </a:cubicBezTo>
                <a:cubicBezTo>
                  <a:pt x="42" y="11"/>
                  <a:pt x="40" y="11"/>
                  <a:pt x="37" y="9"/>
                </a:cubicBezTo>
                <a:cubicBezTo>
                  <a:pt x="34" y="8"/>
                  <a:pt x="32" y="5"/>
                  <a:pt x="29" y="4"/>
                </a:cubicBezTo>
                <a:cubicBezTo>
                  <a:pt x="26" y="3"/>
                  <a:pt x="22" y="6"/>
                  <a:pt x="19" y="5"/>
                </a:cubicBezTo>
                <a:cubicBezTo>
                  <a:pt x="16" y="5"/>
                  <a:pt x="14" y="2"/>
                  <a:pt x="11" y="1"/>
                </a:cubicBezTo>
                <a:cubicBezTo>
                  <a:pt x="7" y="0"/>
                  <a:pt x="3" y="0"/>
                  <a:pt x="0" y="1"/>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00" name="Google Shape;1900;p212"/>
          <p:cNvSpPr/>
          <p:nvPr/>
        </p:nvSpPr>
        <p:spPr>
          <a:xfrm>
            <a:off x="5348216" y="2558122"/>
            <a:ext cx="27854" cy="25157"/>
          </a:xfrm>
          <a:custGeom>
            <a:avLst/>
            <a:gdLst/>
            <a:ahLst/>
            <a:cxnLst/>
            <a:rect l="l" t="t" r="r" b="b"/>
            <a:pathLst>
              <a:path w="18" h="15" extrusionOk="0">
                <a:moveTo>
                  <a:pt x="18" y="15"/>
                </a:moveTo>
                <a:cubicBezTo>
                  <a:pt x="17" y="12"/>
                  <a:pt x="16" y="9"/>
                  <a:pt x="14" y="6"/>
                </a:cubicBezTo>
                <a:cubicBezTo>
                  <a:pt x="13" y="5"/>
                  <a:pt x="13" y="2"/>
                  <a:pt x="12" y="1"/>
                </a:cubicBezTo>
                <a:cubicBezTo>
                  <a:pt x="10" y="1"/>
                  <a:pt x="9" y="3"/>
                  <a:pt x="7" y="3"/>
                </a:cubicBezTo>
                <a:cubicBezTo>
                  <a:pt x="6" y="2"/>
                  <a:pt x="6" y="1"/>
                  <a:pt x="6" y="0"/>
                </a:cubicBezTo>
                <a:cubicBezTo>
                  <a:pt x="4" y="0"/>
                  <a:pt x="2" y="1"/>
                  <a:pt x="0" y="0"/>
                </a:cubicBezTo>
                <a:cubicBezTo>
                  <a:pt x="1" y="1"/>
                  <a:pt x="1" y="2"/>
                  <a:pt x="2" y="3"/>
                </a:cubicBezTo>
                <a:cubicBezTo>
                  <a:pt x="3" y="5"/>
                  <a:pt x="5" y="7"/>
                  <a:pt x="7" y="8"/>
                </a:cubicBezTo>
                <a:cubicBezTo>
                  <a:pt x="8" y="9"/>
                  <a:pt x="10" y="7"/>
                  <a:pt x="10" y="8"/>
                </a:cubicBezTo>
                <a:cubicBezTo>
                  <a:pt x="12" y="9"/>
                  <a:pt x="9" y="12"/>
                  <a:pt x="10" y="13"/>
                </a:cubicBezTo>
                <a:cubicBezTo>
                  <a:pt x="12" y="15"/>
                  <a:pt x="16" y="14"/>
                  <a:pt x="18" y="15"/>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01" name="Google Shape;1901;p212"/>
          <p:cNvSpPr/>
          <p:nvPr/>
        </p:nvSpPr>
        <p:spPr>
          <a:xfrm>
            <a:off x="5319036" y="2514793"/>
            <a:ext cx="64992" cy="68487"/>
          </a:xfrm>
          <a:custGeom>
            <a:avLst/>
            <a:gdLst/>
            <a:ahLst/>
            <a:cxnLst/>
            <a:rect l="l" t="t" r="r" b="b"/>
            <a:pathLst>
              <a:path w="41" h="41" extrusionOk="0">
                <a:moveTo>
                  <a:pt x="40" y="39"/>
                </a:moveTo>
                <a:cubicBezTo>
                  <a:pt x="40" y="37"/>
                  <a:pt x="41" y="35"/>
                  <a:pt x="40" y="33"/>
                </a:cubicBezTo>
                <a:cubicBezTo>
                  <a:pt x="40" y="32"/>
                  <a:pt x="38" y="31"/>
                  <a:pt x="37" y="30"/>
                </a:cubicBezTo>
                <a:cubicBezTo>
                  <a:pt x="36" y="29"/>
                  <a:pt x="34" y="27"/>
                  <a:pt x="33" y="26"/>
                </a:cubicBezTo>
                <a:cubicBezTo>
                  <a:pt x="31" y="25"/>
                  <a:pt x="28" y="24"/>
                  <a:pt x="27" y="22"/>
                </a:cubicBezTo>
                <a:cubicBezTo>
                  <a:pt x="27" y="21"/>
                  <a:pt x="29" y="21"/>
                  <a:pt x="30" y="20"/>
                </a:cubicBezTo>
                <a:cubicBezTo>
                  <a:pt x="30" y="19"/>
                  <a:pt x="31" y="18"/>
                  <a:pt x="30" y="17"/>
                </a:cubicBezTo>
                <a:cubicBezTo>
                  <a:pt x="29" y="15"/>
                  <a:pt x="26" y="16"/>
                  <a:pt x="24" y="14"/>
                </a:cubicBezTo>
                <a:cubicBezTo>
                  <a:pt x="23" y="13"/>
                  <a:pt x="25" y="11"/>
                  <a:pt x="25" y="9"/>
                </a:cubicBezTo>
                <a:cubicBezTo>
                  <a:pt x="25" y="8"/>
                  <a:pt x="25" y="6"/>
                  <a:pt x="24" y="5"/>
                </a:cubicBezTo>
                <a:cubicBezTo>
                  <a:pt x="23" y="4"/>
                  <a:pt x="20" y="5"/>
                  <a:pt x="19" y="4"/>
                </a:cubicBezTo>
                <a:cubicBezTo>
                  <a:pt x="18" y="3"/>
                  <a:pt x="18" y="1"/>
                  <a:pt x="18" y="0"/>
                </a:cubicBezTo>
                <a:cubicBezTo>
                  <a:pt x="16" y="0"/>
                  <a:pt x="15" y="0"/>
                  <a:pt x="14" y="0"/>
                </a:cubicBezTo>
                <a:cubicBezTo>
                  <a:pt x="12" y="0"/>
                  <a:pt x="11" y="0"/>
                  <a:pt x="9" y="0"/>
                </a:cubicBezTo>
                <a:cubicBezTo>
                  <a:pt x="8" y="0"/>
                  <a:pt x="6" y="0"/>
                  <a:pt x="5" y="0"/>
                </a:cubicBezTo>
                <a:cubicBezTo>
                  <a:pt x="3" y="1"/>
                  <a:pt x="2" y="2"/>
                  <a:pt x="0" y="2"/>
                </a:cubicBezTo>
                <a:cubicBezTo>
                  <a:pt x="1" y="5"/>
                  <a:pt x="2" y="7"/>
                  <a:pt x="2" y="9"/>
                </a:cubicBezTo>
                <a:cubicBezTo>
                  <a:pt x="2" y="11"/>
                  <a:pt x="1" y="14"/>
                  <a:pt x="2" y="16"/>
                </a:cubicBezTo>
                <a:cubicBezTo>
                  <a:pt x="2" y="17"/>
                  <a:pt x="4" y="19"/>
                  <a:pt x="5" y="20"/>
                </a:cubicBezTo>
                <a:cubicBezTo>
                  <a:pt x="8" y="21"/>
                  <a:pt x="11" y="20"/>
                  <a:pt x="13" y="21"/>
                </a:cubicBezTo>
                <a:cubicBezTo>
                  <a:pt x="15" y="22"/>
                  <a:pt x="17" y="25"/>
                  <a:pt x="18" y="26"/>
                </a:cubicBezTo>
                <a:cubicBezTo>
                  <a:pt x="20" y="27"/>
                  <a:pt x="22" y="26"/>
                  <a:pt x="24" y="26"/>
                </a:cubicBezTo>
                <a:cubicBezTo>
                  <a:pt x="24" y="27"/>
                  <a:pt x="24" y="28"/>
                  <a:pt x="25" y="29"/>
                </a:cubicBezTo>
                <a:cubicBezTo>
                  <a:pt x="27" y="29"/>
                  <a:pt x="28" y="27"/>
                  <a:pt x="30" y="27"/>
                </a:cubicBezTo>
                <a:cubicBezTo>
                  <a:pt x="31" y="28"/>
                  <a:pt x="31" y="31"/>
                  <a:pt x="32" y="32"/>
                </a:cubicBezTo>
                <a:cubicBezTo>
                  <a:pt x="34" y="35"/>
                  <a:pt x="35" y="38"/>
                  <a:pt x="36" y="41"/>
                </a:cubicBezTo>
                <a:cubicBezTo>
                  <a:pt x="37" y="40"/>
                  <a:pt x="37" y="40"/>
                  <a:pt x="38" y="40"/>
                </a:cubicBezTo>
                <a:cubicBezTo>
                  <a:pt x="39" y="40"/>
                  <a:pt x="39" y="40"/>
                  <a:pt x="40" y="39"/>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02" name="Google Shape;1902;p212"/>
          <p:cNvSpPr/>
          <p:nvPr/>
        </p:nvSpPr>
        <p:spPr>
          <a:xfrm>
            <a:off x="5348216" y="2496623"/>
            <a:ext cx="106112" cy="96440"/>
          </a:xfrm>
          <a:custGeom>
            <a:avLst/>
            <a:gdLst/>
            <a:ahLst/>
            <a:cxnLst/>
            <a:rect l="l" t="t" r="r" b="b"/>
            <a:pathLst>
              <a:path w="67" h="58" extrusionOk="0">
                <a:moveTo>
                  <a:pt x="49" y="57"/>
                </a:moveTo>
                <a:cubicBezTo>
                  <a:pt x="48" y="57"/>
                  <a:pt x="48" y="58"/>
                  <a:pt x="47" y="57"/>
                </a:cubicBezTo>
                <a:cubicBezTo>
                  <a:pt x="44" y="56"/>
                  <a:pt x="41" y="56"/>
                  <a:pt x="40" y="53"/>
                </a:cubicBezTo>
                <a:cubicBezTo>
                  <a:pt x="40" y="51"/>
                  <a:pt x="45" y="51"/>
                  <a:pt x="44" y="50"/>
                </a:cubicBezTo>
                <a:cubicBezTo>
                  <a:pt x="44" y="47"/>
                  <a:pt x="40" y="46"/>
                  <a:pt x="40" y="44"/>
                </a:cubicBezTo>
                <a:cubicBezTo>
                  <a:pt x="39" y="42"/>
                  <a:pt x="43" y="42"/>
                  <a:pt x="43" y="41"/>
                </a:cubicBezTo>
                <a:cubicBezTo>
                  <a:pt x="43" y="38"/>
                  <a:pt x="41" y="35"/>
                  <a:pt x="39" y="36"/>
                </a:cubicBezTo>
                <a:cubicBezTo>
                  <a:pt x="34" y="38"/>
                  <a:pt x="31" y="42"/>
                  <a:pt x="27" y="46"/>
                </a:cubicBezTo>
                <a:cubicBezTo>
                  <a:pt x="26" y="47"/>
                  <a:pt x="28" y="50"/>
                  <a:pt x="27" y="51"/>
                </a:cubicBezTo>
                <a:cubicBezTo>
                  <a:pt x="26" y="52"/>
                  <a:pt x="24" y="50"/>
                  <a:pt x="22" y="50"/>
                </a:cubicBezTo>
                <a:cubicBezTo>
                  <a:pt x="22" y="48"/>
                  <a:pt x="23" y="46"/>
                  <a:pt x="22" y="44"/>
                </a:cubicBezTo>
                <a:cubicBezTo>
                  <a:pt x="22" y="43"/>
                  <a:pt x="20" y="42"/>
                  <a:pt x="19" y="41"/>
                </a:cubicBezTo>
                <a:cubicBezTo>
                  <a:pt x="18" y="40"/>
                  <a:pt x="16" y="38"/>
                  <a:pt x="15" y="37"/>
                </a:cubicBezTo>
                <a:cubicBezTo>
                  <a:pt x="13" y="36"/>
                  <a:pt x="10" y="35"/>
                  <a:pt x="9" y="33"/>
                </a:cubicBezTo>
                <a:cubicBezTo>
                  <a:pt x="9" y="32"/>
                  <a:pt x="11" y="32"/>
                  <a:pt x="12" y="31"/>
                </a:cubicBezTo>
                <a:cubicBezTo>
                  <a:pt x="12" y="30"/>
                  <a:pt x="13" y="29"/>
                  <a:pt x="12" y="28"/>
                </a:cubicBezTo>
                <a:cubicBezTo>
                  <a:pt x="11" y="26"/>
                  <a:pt x="8" y="27"/>
                  <a:pt x="6" y="25"/>
                </a:cubicBezTo>
                <a:cubicBezTo>
                  <a:pt x="5" y="24"/>
                  <a:pt x="7" y="22"/>
                  <a:pt x="7" y="20"/>
                </a:cubicBezTo>
                <a:cubicBezTo>
                  <a:pt x="7" y="19"/>
                  <a:pt x="7" y="17"/>
                  <a:pt x="6" y="16"/>
                </a:cubicBezTo>
                <a:cubicBezTo>
                  <a:pt x="5" y="15"/>
                  <a:pt x="2" y="16"/>
                  <a:pt x="1" y="15"/>
                </a:cubicBezTo>
                <a:cubicBezTo>
                  <a:pt x="0" y="14"/>
                  <a:pt x="0" y="12"/>
                  <a:pt x="0" y="11"/>
                </a:cubicBezTo>
                <a:cubicBezTo>
                  <a:pt x="1" y="10"/>
                  <a:pt x="1" y="7"/>
                  <a:pt x="3" y="7"/>
                </a:cubicBezTo>
                <a:cubicBezTo>
                  <a:pt x="5" y="7"/>
                  <a:pt x="6" y="9"/>
                  <a:pt x="8" y="10"/>
                </a:cubicBezTo>
                <a:cubicBezTo>
                  <a:pt x="10" y="11"/>
                  <a:pt x="12" y="12"/>
                  <a:pt x="13" y="12"/>
                </a:cubicBezTo>
                <a:cubicBezTo>
                  <a:pt x="16" y="13"/>
                  <a:pt x="18" y="15"/>
                  <a:pt x="20" y="14"/>
                </a:cubicBezTo>
                <a:cubicBezTo>
                  <a:pt x="21" y="14"/>
                  <a:pt x="21" y="11"/>
                  <a:pt x="20" y="10"/>
                </a:cubicBezTo>
                <a:cubicBezTo>
                  <a:pt x="20" y="9"/>
                  <a:pt x="17" y="9"/>
                  <a:pt x="16" y="8"/>
                </a:cubicBezTo>
                <a:cubicBezTo>
                  <a:pt x="15" y="6"/>
                  <a:pt x="13" y="5"/>
                  <a:pt x="13" y="3"/>
                </a:cubicBezTo>
                <a:cubicBezTo>
                  <a:pt x="14" y="1"/>
                  <a:pt x="16" y="1"/>
                  <a:pt x="17" y="0"/>
                </a:cubicBezTo>
                <a:cubicBezTo>
                  <a:pt x="19" y="1"/>
                  <a:pt x="22" y="2"/>
                  <a:pt x="24" y="4"/>
                </a:cubicBezTo>
                <a:cubicBezTo>
                  <a:pt x="25" y="5"/>
                  <a:pt x="26" y="9"/>
                  <a:pt x="27" y="10"/>
                </a:cubicBezTo>
                <a:cubicBezTo>
                  <a:pt x="29" y="12"/>
                  <a:pt x="32" y="13"/>
                  <a:pt x="35" y="12"/>
                </a:cubicBezTo>
                <a:cubicBezTo>
                  <a:pt x="36" y="11"/>
                  <a:pt x="35" y="8"/>
                  <a:pt x="36" y="7"/>
                </a:cubicBezTo>
                <a:cubicBezTo>
                  <a:pt x="37" y="6"/>
                  <a:pt x="39" y="7"/>
                  <a:pt x="40" y="6"/>
                </a:cubicBezTo>
                <a:cubicBezTo>
                  <a:pt x="41" y="5"/>
                  <a:pt x="41" y="4"/>
                  <a:pt x="42" y="2"/>
                </a:cubicBezTo>
                <a:cubicBezTo>
                  <a:pt x="44" y="5"/>
                  <a:pt x="47" y="8"/>
                  <a:pt x="49" y="10"/>
                </a:cubicBezTo>
                <a:cubicBezTo>
                  <a:pt x="50" y="13"/>
                  <a:pt x="51" y="16"/>
                  <a:pt x="52" y="18"/>
                </a:cubicBezTo>
                <a:cubicBezTo>
                  <a:pt x="54" y="20"/>
                  <a:pt x="56" y="22"/>
                  <a:pt x="58" y="22"/>
                </a:cubicBezTo>
                <a:cubicBezTo>
                  <a:pt x="60" y="23"/>
                  <a:pt x="62" y="22"/>
                  <a:pt x="63" y="22"/>
                </a:cubicBezTo>
                <a:cubicBezTo>
                  <a:pt x="65" y="22"/>
                  <a:pt x="66" y="23"/>
                  <a:pt x="67" y="24"/>
                </a:cubicBezTo>
                <a:cubicBezTo>
                  <a:pt x="67" y="25"/>
                  <a:pt x="66" y="25"/>
                  <a:pt x="66" y="25"/>
                </a:cubicBezTo>
                <a:cubicBezTo>
                  <a:pt x="63" y="25"/>
                  <a:pt x="61" y="24"/>
                  <a:pt x="59" y="25"/>
                </a:cubicBezTo>
                <a:cubicBezTo>
                  <a:pt x="57" y="27"/>
                  <a:pt x="56" y="30"/>
                  <a:pt x="55" y="32"/>
                </a:cubicBezTo>
                <a:cubicBezTo>
                  <a:pt x="54" y="34"/>
                  <a:pt x="55" y="37"/>
                  <a:pt x="55" y="39"/>
                </a:cubicBezTo>
                <a:cubicBezTo>
                  <a:pt x="55" y="40"/>
                  <a:pt x="57" y="41"/>
                  <a:pt x="57" y="43"/>
                </a:cubicBezTo>
                <a:cubicBezTo>
                  <a:pt x="54" y="43"/>
                  <a:pt x="56" y="47"/>
                  <a:pt x="55" y="47"/>
                </a:cubicBezTo>
                <a:cubicBezTo>
                  <a:pt x="53" y="48"/>
                  <a:pt x="51" y="45"/>
                  <a:pt x="50" y="46"/>
                </a:cubicBezTo>
                <a:cubicBezTo>
                  <a:pt x="48" y="46"/>
                  <a:pt x="49" y="49"/>
                  <a:pt x="49" y="50"/>
                </a:cubicBezTo>
                <a:cubicBezTo>
                  <a:pt x="48" y="53"/>
                  <a:pt x="49" y="55"/>
                  <a:pt x="49" y="57"/>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03" name="Google Shape;1903;p212"/>
          <p:cNvSpPr/>
          <p:nvPr/>
        </p:nvSpPr>
        <p:spPr>
          <a:xfrm>
            <a:off x="5492792" y="2474260"/>
            <a:ext cx="285172" cy="205460"/>
          </a:xfrm>
          <a:custGeom>
            <a:avLst/>
            <a:gdLst/>
            <a:ahLst/>
            <a:cxnLst/>
            <a:rect l="l" t="t" r="r" b="b"/>
            <a:pathLst>
              <a:path w="179" h="122" extrusionOk="0">
                <a:moveTo>
                  <a:pt x="179" y="89"/>
                </a:moveTo>
                <a:cubicBezTo>
                  <a:pt x="177" y="89"/>
                  <a:pt x="176" y="89"/>
                  <a:pt x="175" y="89"/>
                </a:cubicBezTo>
                <a:cubicBezTo>
                  <a:pt x="173" y="88"/>
                  <a:pt x="171" y="86"/>
                  <a:pt x="168" y="86"/>
                </a:cubicBezTo>
                <a:cubicBezTo>
                  <a:pt x="167" y="86"/>
                  <a:pt x="166" y="88"/>
                  <a:pt x="165" y="89"/>
                </a:cubicBezTo>
                <a:cubicBezTo>
                  <a:pt x="165" y="90"/>
                  <a:pt x="164" y="90"/>
                  <a:pt x="163" y="90"/>
                </a:cubicBezTo>
                <a:cubicBezTo>
                  <a:pt x="161" y="90"/>
                  <a:pt x="160" y="90"/>
                  <a:pt x="158" y="90"/>
                </a:cubicBezTo>
                <a:cubicBezTo>
                  <a:pt x="157" y="91"/>
                  <a:pt x="156" y="92"/>
                  <a:pt x="156" y="93"/>
                </a:cubicBezTo>
                <a:cubicBezTo>
                  <a:pt x="154" y="96"/>
                  <a:pt x="155" y="100"/>
                  <a:pt x="153" y="103"/>
                </a:cubicBezTo>
                <a:cubicBezTo>
                  <a:pt x="151" y="106"/>
                  <a:pt x="148" y="109"/>
                  <a:pt x="144" y="111"/>
                </a:cubicBezTo>
                <a:cubicBezTo>
                  <a:pt x="143" y="112"/>
                  <a:pt x="140" y="112"/>
                  <a:pt x="139" y="113"/>
                </a:cubicBezTo>
                <a:cubicBezTo>
                  <a:pt x="138" y="114"/>
                  <a:pt x="139" y="116"/>
                  <a:pt x="138" y="117"/>
                </a:cubicBezTo>
                <a:cubicBezTo>
                  <a:pt x="137" y="119"/>
                  <a:pt x="136" y="121"/>
                  <a:pt x="134" y="122"/>
                </a:cubicBezTo>
                <a:cubicBezTo>
                  <a:pt x="133" y="122"/>
                  <a:pt x="132" y="121"/>
                  <a:pt x="131" y="121"/>
                </a:cubicBezTo>
                <a:cubicBezTo>
                  <a:pt x="130" y="121"/>
                  <a:pt x="128" y="122"/>
                  <a:pt x="127" y="121"/>
                </a:cubicBezTo>
                <a:cubicBezTo>
                  <a:pt x="125" y="121"/>
                  <a:pt x="123" y="120"/>
                  <a:pt x="121" y="119"/>
                </a:cubicBezTo>
                <a:cubicBezTo>
                  <a:pt x="120" y="119"/>
                  <a:pt x="118" y="118"/>
                  <a:pt x="117" y="118"/>
                </a:cubicBezTo>
                <a:cubicBezTo>
                  <a:pt x="116" y="116"/>
                  <a:pt x="114" y="114"/>
                  <a:pt x="114" y="112"/>
                </a:cubicBezTo>
                <a:cubicBezTo>
                  <a:pt x="114" y="110"/>
                  <a:pt x="114" y="108"/>
                  <a:pt x="114" y="106"/>
                </a:cubicBezTo>
                <a:cubicBezTo>
                  <a:pt x="114" y="104"/>
                  <a:pt x="114" y="102"/>
                  <a:pt x="113" y="101"/>
                </a:cubicBezTo>
                <a:cubicBezTo>
                  <a:pt x="109" y="99"/>
                  <a:pt x="104" y="100"/>
                  <a:pt x="100" y="98"/>
                </a:cubicBezTo>
                <a:cubicBezTo>
                  <a:pt x="98" y="98"/>
                  <a:pt x="98" y="94"/>
                  <a:pt x="96" y="93"/>
                </a:cubicBezTo>
                <a:cubicBezTo>
                  <a:pt x="94" y="92"/>
                  <a:pt x="90" y="94"/>
                  <a:pt x="88" y="92"/>
                </a:cubicBezTo>
                <a:cubicBezTo>
                  <a:pt x="86" y="91"/>
                  <a:pt x="89" y="89"/>
                  <a:pt x="88" y="87"/>
                </a:cubicBezTo>
                <a:cubicBezTo>
                  <a:pt x="87" y="86"/>
                  <a:pt x="84" y="86"/>
                  <a:pt x="82" y="85"/>
                </a:cubicBezTo>
                <a:cubicBezTo>
                  <a:pt x="79" y="84"/>
                  <a:pt x="76" y="83"/>
                  <a:pt x="74" y="82"/>
                </a:cubicBezTo>
                <a:cubicBezTo>
                  <a:pt x="70" y="81"/>
                  <a:pt x="67" y="80"/>
                  <a:pt x="63" y="79"/>
                </a:cubicBezTo>
                <a:cubicBezTo>
                  <a:pt x="62" y="78"/>
                  <a:pt x="61" y="77"/>
                  <a:pt x="60" y="76"/>
                </a:cubicBezTo>
                <a:cubicBezTo>
                  <a:pt x="58" y="75"/>
                  <a:pt x="56" y="74"/>
                  <a:pt x="54" y="74"/>
                </a:cubicBezTo>
                <a:cubicBezTo>
                  <a:pt x="51" y="74"/>
                  <a:pt x="51" y="76"/>
                  <a:pt x="49" y="77"/>
                </a:cubicBezTo>
                <a:cubicBezTo>
                  <a:pt x="45" y="78"/>
                  <a:pt x="40" y="77"/>
                  <a:pt x="37" y="80"/>
                </a:cubicBezTo>
                <a:cubicBezTo>
                  <a:pt x="35" y="81"/>
                  <a:pt x="36" y="85"/>
                  <a:pt x="34" y="86"/>
                </a:cubicBezTo>
                <a:cubicBezTo>
                  <a:pt x="31" y="88"/>
                  <a:pt x="27" y="88"/>
                  <a:pt x="24" y="89"/>
                </a:cubicBezTo>
                <a:cubicBezTo>
                  <a:pt x="23" y="86"/>
                  <a:pt x="22" y="84"/>
                  <a:pt x="21" y="81"/>
                </a:cubicBezTo>
                <a:cubicBezTo>
                  <a:pt x="21" y="78"/>
                  <a:pt x="20" y="74"/>
                  <a:pt x="20" y="71"/>
                </a:cubicBezTo>
                <a:cubicBezTo>
                  <a:pt x="20" y="68"/>
                  <a:pt x="22" y="65"/>
                  <a:pt x="21" y="62"/>
                </a:cubicBezTo>
                <a:cubicBezTo>
                  <a:pt x="20" y="60"/>
                  <a:pt x="18" y="57"/>
                  <a:pt x="16" y="55"/>
                </a:cubicBezTo>
                <a:cubicBezTo>
                  <a:pt x="15" y="54"/>
                  <a:pt x="13" y="55"/>
                  <a:pt x="12" y="56"/>
                </a:cubicBezTo>
                <a:cubicBezTo>
                  <a:pt x="11" y="56"/>
                  <a:pt x="12" y="58"/>
                  <a:pt x="11" y="59"/>
                </a:cubicBezTo>
                <a:cubicBezTo>
                  <a:pt x="10" y="59"/>
                  <a:pt x="10" y="57"/>
                  <a:pt x="10" y="56"/>
                </a:cubicBezTo>
                <a:cubicBezTo>
                  <a:pt x="10" y="54"/>
                  <a:pt x="9" y="51"/>
                  <a:pt x="11" y="50"/>
                </a:cubicBezTo>
                <a:cubicBezTo>
                  <a:pt x="12" y="49"/>
                  <a:pt x="13" y="52"/>
                  <a:pt x="14" y="53"/>
                </a:cubicBezTo>
                <a:cubicBezTo>
                  <a:pt x="15" y="53"/>
                  <a:pt x="17" y="53"/>
                  <a:pt x="17" y="52"/>
                </a:cubicBezTo>
                <a:cubicBezTo>
                  <a:pt x="17" y="51"/>
                  <a:pt x="15" y="51"/>
                  <a:pt x="14" y="50"/>
                </a:cubicBezTo>
                <a:cubicBezTo>
                  <a:pt x="14" y="48"/>
                  <a:pt x="15" y="46"/>
                  <a:pt x="14" y="46"/>
                </a:cubicBezTo>
                <a:cubicBezTo>
                  <a:pt x="11" y="46"/>
                  <a:pt x="10" y="49"/>
                  <a:pt x="7" y="49"/>
                </a:cubicBezTo>
                <a:cubicBezTo>
                  <a:pt x="6" y="49"/>
                  <a:pt x="5" y="47"/>
                  <a:pt x="5" y="46"/>
                </a:cubicBezTo>
                <a:cubicBezTo>
                  <a:pt x="4" y="44"/>
                  <a:pt x="3" y="42"/>
                  <a:pt x="3" y="40"/>
                </a:cubicBezTo>
                <a:cubicBezTo>
                  <a:pt x="3" y="37"/>
                  <a:pt x="4" y="35"/>
                  <a:pt x="4" y="32"/>
                </a:cubicBezTo>
                <a:cubicBezTo>
                  <a:pt x="5" y="31"/>
                  <a:pt x="4" y="28"/>
                  <a:pt x="5" y="29"/>
                </a:cubicBezTo>
                <a:cubicBezTo>
                  <a:pt x="7" y="29"/>
                  <a:pt x="6" y="32"/>
                  <a:pt x="8" y="33"/>
                </a:cubicBezTo>
                <a:cubicBezTo>
                  <a:pt x="10" y="34"/>
                  <a:pt x="12" y="34"/>
                  <a:pt x="14" y="33"/>
                </a:cubicBezTo>
                <a:cubicBezTo>
                  <a:pt x="15" y="33"/>
                  <a:pt x="15" y="31"/>
                  <a:pt x="17" y="31"/>
                </a:cubicBezTo>
                <a:cubicBezTo>
                  <a:pt x="18" y="32"/>
                  <a:pt x="17" y="34"/>
                  <a:pt x="18" y="34"/>
                </a:cubicBezTo>
                <a:cubicBezTo>
                  <a:pt x="20" y="35"/>
                  <a:pt x="23" y="35"/>
                  <a:pt x="24" y="34"/>
                </a:cubicBezTo>
                <a:cubicBezTo>
                  <a:pt x="25" y="33"/>
                  <a:pt x="22" y="31"/>
                  <a:pt x="23" y="30"/>
                </a:cubicBezTo>
                <a:cubicBezTo>
                  <a:pt x="24" y="29"/>
                  <a:pt x="26" y="31"/>
                  <a:pt x="27" y="31"/>
                </a:cubicBezTo>
                <a:cubicBezTo>
                  <a:pt x="28" y="30"/>
                  <a:pt x="30" y="30"/>
                  <a:pt x="30" y="29"/>
                </a:cubicBezTo>
                <a:cubicBezTo>
                  <a:pt x="30" y="27"/>
                  <a:pt x="29" y="26"/>
                  <a:pt x="28" y="25"/>
                </a:cubicBezTo>
                <a:cubicBezTo>
                  <a:pt x="25" y="22"/>
                  <a:pt x="21" y="21"/>
                  <a:pt x="19" y="18"/>
                </a:cubicBezTo>
                <a:cubicBezTo>
                  <a:pt x="17" y="16"/>
                  <a:pt x="19" y="11"/>
                  <a:pt x="16" y="9"/>
                </a:cubicBezTo>
                <a:cubicBezTo>
                  <a:pt x="14" y="8"/>
                  <a:pt x="11" y="8"/>
                  <a:pt x="9" y="9"/>
                </a:cubicBezTo>
                <a:cubicBezTo>
                  <a:pt x="6" y="11"/>
                  <a:pt x="5" y="13"/>
                  <a:pt x="4" y="15"/>
                </a:cubicBezTo>
                <a:cubicBezTo>
                  <a:pt x="4" y="17"/>
                  <a:pt x="5" y="19"/>
                  <a:pt x="4" y="21"/>
                </a:cubicBezTo>
                <a:cubicBezTo>
                  <a:pt x="4" y="23"/>
                  <a:pt x="5" y="25"/>
                  <a:pt x="3" y="26"/>
                </a:cubicBezTo>
                <a:cubicBezTo>
                  <a:pt x="2" y="26"/>
                  <a:pt x="3" y="23"/>
                  <a:pt x="2" y="22"/>
                </a:cubicBezTo>
                <a:cubicBezTo>
                  <a:pt x="1" y="20"/>
                  <a:pt x="1" y="18"/>
                  <a:pt x="0" y="16"/>
                </a:cubicBezTo>
                <a:cubicBezTo>
                  <a:pt x="1" y="14"/>
                  <a:pt x="1" y="12"/>
                  <a:pt x="3" y="11"/>
                </a:cubicBezTo>
                <a:cubicBezTo>
                  <a:pt x="4" y="9"/>
                  <a:pt x="6" y="7"/>
                  <a:pt x="9" y="6"/>
                </a:cubicBezTo>
                <a:cubicBezTo>
                  <a:pt x="11" y="6"/>
                  <a:pt x="14" y="6"/>
                  <a:pt x="16" y="6"/>
                </a:cubicBezTo>
                <a:cubicBezTo>
                  <a:pt x="19" y="7"/>
                  <a:pt x="23" y="7"/>
                  <a:pt x="25" y="9"/>
                </a:cubicBezTo>
                <a:cubicBezTo>
                  <a:pt x="27" y="11"/>
                  <a:pt x="27" y="14"/>
                  <a:pt x="29" y="17"/>
                </a:cubicBezTo>
                <a:cubicBezTo>
                  <a:pt x="30" y="19"/>
                  <a:pt x="31" y="22"/>
                  <a:pt x="34" y="24"/>
                </a:cubicBezTo>
                <a:cubicBezTo>
                  <a:pt x="35" y="25"/>
                  <a:pt x="37" y="24"/>
                  <a:pt x="38" y="24"/>
                </a:cubicBezTo>
                <a:cubicBezTo>
                  <a:pt x="40" y="24"/>
                  <a:pt x="41" y="24"/>
                  <a:pt x="42" y="23"/>
                </a:cubicBezTo>
                <a:cubicBezTo>
                  <a:pt x="43" y="24"/>
                  <a:pt x="45" y="23"/>
                  <a:pt x="46" y="24"/>
                </a:cubicBezTo>
                <a:cubicBezTo>
                  <a:pt x="49" y="25"/>
                  <a:pt x="52" y="26"/>
                  <a:pt x="55" y="26"/>
                </a:cubicBezTo>
                <a:cubicBezTo>
                  <a:pt x="56" y="26"/>
                  <a:pt x="57" y="26"/>
                  <a:pt x="57" y="25"/>
                </a:cubicBezTo>
                <a:cubicBezTo>
                  <a:pt x="57" y="23"/>
                  <a:pt x="55" y="20"/>
                  <a:pt x="55" y="17"/>
                </a:cubicBezTo>
                <a:cubicBezTo>
                  <a:pt x="54" y="15"/>
                  <a:pt x="54" y="12"/>
                  <a:pt x="56" y="10"/>
                </a:cubicBezTo>
                <a:cubicBezTo>
                  <a:pt x="57" y="9"/>
                  <a:pt x="60" y="10"/>
                  <a:pt x="61" y="9"/>
                </a:cubicBezTo>
                <a:cubicBezTo>
                  <a:pt x="63" y="8"/>
                  <a:pt x="62" y="4"/>
                  <a:pt x="64" y="4"/>
                </a:cubicBezTo>
                <a:cubicBezTo>
                  <a:pt x="67" y="3"/>
                  <a:pt x="68" y="9"/>
                  <a:pt x="70" y="8"/>
                </a:cubicBezTo>
                <a:cubicBezTo>
                  <a:pt x="72" y="7"/>
                  <a:pt x="67" y="4"/>
                  <a:pt x="68" y="2"/>
                </a:cubicBezTo>
                <a:cubicBezTo>
                  <a:pt x="68" y="0"/>
                  <a:pt x="72" y="0"/>
                  <a:pt x="74" y="1"/>
                </a:cubicBezTo>
                <a:cubicBezTo>
                  <a:pt x="75" y="1"/>
                  <a:pt x="74" y="3"/>
                  <a:pt x="75" y="4"/>
                </a:cubicBezTo>
                <a:cubicBezTo>
                  <a:pt x="76" y="6"/>
                  <a:pt x="79" y="7"/>
                  <a:pt x="80" y="8"/>
                </a:cubicBezTo>
                <a:cubicBezTo>
                  <a:pt x="84" y="9"/>
                  <a:pt x="88" y="10"/>
                  <a:pt x="90" y="12"/>
                </a:cubicBezTo>
                <a:cubicBezTo>
                  <a:pt x="90" y="15"/>
                  <a:pt x="88" y="15"/>
                  <a:pt x="88" y="16"/>
                </a:cubicBezTo>
                <a:cubicBezTo>
                  <a:pt x="90" y="18"/>
                  <a:pt x="94" y="18"/>
                  <a:pt x="95" y="21"/>
                </a:cubicBezTo>
                <a:cubicBezTo>
                  <a:pt x="96" y="23"/>
                  <a:pt x="92" y="23"/>
                  <a:pt x="92" y="25"/>
                </a:cubicBezTo>
                <a:cubicBezTo>
                  <a:pt x="92" y="27"/>
                  <a:pt x="95" y="26"/>
                  <a:pt x="96" y="26"/>
                </a:cubicBezTo>
                <a:cubicBezTo>
                  <a:pt x="100" y="26"/>
                  <a:pt x="104" y="26"/>
                  <a:pt x="108" y="25"/>
                </a:cubicBezTo>
                <a:cubicBezTo>
                  <a:pt x="110" y="25"/>
                  <a:pt x="110" y="21"/>
                  <a:pt x="111" y="22"/>
                </a:cubicBezTo>
                <a:cubicBezTo>
                  <a:pt x="114" y="23"/>
                  <a:pt x="116" y="26"/>
                  <a:pt x="118" y="29"/>
                </a:cubicBezTo>
                <a:cubicBezTo>
                  <a:pt x="119" y="30"/>
                  <a:pt x="118" y="30"/>
                  <a:pt x="119" y="31"/>
                </a:cubicBezTo>
                <a:cubicBezTo>
                  <a:pt x="119" y="33"/>
                  <a:pt x="120" y="36"/>
                  <a:pt x="122" y="38"/>
                </a:cubicBezTo>
                <a:cubicBezTo>
                  <a:pt x="122" y="39"/>
                  <a:pt x="124" y="37"/>
                  <a:pt x="125" y="38"/>
                </a:cubicBezTo>
                <a:cubicBezTo>
                  <a:pt x="126" y="40"/>
                  <a:pt x="124" y="42"/>
                  <a:pt x="125" y="44"/>
                </a:cubicBezTo>
                <a:cubicBezTo>
                  <a:pt x="125" y="45"/>
                  <a:pt x="126" y="47"/>
                  <a:pt x="128" y="48"/>
                </a:cubicBezTo>
                <a:cubicBezTo>
                  <a:pt x="131" y="51"/>
                  <a:pt x="134" y="54"/>
                  <a:pt x="138" y="57"/>
                </a:cubicBezTo>
                <a:cubicBezTo>
                  <a:pt x="142" y="59"/>
                  <a:pt x="145" y="62"/>
                  <a:pt x="149" y="64"/>
                </a:cubicBezTo>
                <a:cubicBezTo>
                  <a:pt x="154" y="68"/>
                  <a:pt x="160" y="72"/>
                  <a:pt x="165" y="75"/>
                </a:cubicBezTo>
                <a:cubicBezTo>
                  <a:pt x="166" y="75"/>
                  <a:pt x="168" y="74"/>
                  <a:pt x="169" y="75"/>
                </a:cubicBezTo>
                <a:cubicBezTo>
                  <a:pt x="172" y="76"/>
                  <a:pt x="174" y="78"/>
                  <a:pt x="177" y="80"/>
                </a:cubicBezTo>
                <a:cubicBezTo>
                  <a:pt x="177" y="80"/>
                  <a:pt x="178" y="80"/>
                  <a:pt x="178" y="81"/>
                </a:cubicBezTo>
                <a:cubicBezTo>
                  <a:pt x="179" y="82"/>
                  <a:pt x="178" y="84"/>
                  <a:pt x="178" y="86"/>
                </a:cubicBezTo>
                <a:cubicBezTo>
                  <a:pt x="178" y="87"/>
                  <a:pt x="178" y="88"/>
                  <a:pt x="179" y="89"/>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04" name="Google Shape;1904;p212"/>
          <p:cNvSpPr/>
          <p:nvPr/>
        </p:nvSpPr>
        <p:spPr>
          <a:xfrm>
            <a:off x="5552478" y="2390400"/>
            <a:ext cx="344859" cy="234812"/>
          </a:xfrm>
          <a:custGeom>
            <a:avLst/>
            <a:gdLst/>
            <a:ahLst/>
            <a:cxnLst/>
            <a:rect l="l" t="t" r="r" b="b"/>
            <a:pathLst>
              <a:path w="216" h="140" extrusionOk="0">
                <a:moveTo>
                  <a:pt x="141" y="139"/>
                </a:moveTo>
                <a:cubicBezTo>
                  <a:pt x="142" y="139"/>
                  <a:pt x="144" y="138"/>
                  <a:pt x="146" y="138"/>
                </a:cubicBezTo>
                <a:cubicBezTo>
                  <a:pt x="148" y="138"/>
                  <a:pt x="148" y="140"/>
                  <a:pt x="150" y="140"/>
                </a:cubicBezTo>
                <a:cubicBezTo>
                  <a:pt x="151" y="140"/>
                  <a:pt x="153" y="139"/>
                  <a:pt x="154" y="138"/>
                </a:cubicBezTo>
                <a:cubicBezTo>
                  <a:pt x="154" y="137"/>
                  <a:pt x="154" y="135"/>
                  <a:pt x="154" y="134"/>
                </a:cubicBezTo>
                <a:cubicBezTo>
                  <a:pt x="156" y="131"/>
                  <a:pt x="159" y="129"/>
                  <a:pt x="161" y="125"/>
                </a:cubicBezTo>
                <a:cubicBezTo>
                  <a:pt x="161" y="124"/>
                  <a:pt x="160" y="122"/>
                  <a:pt x="160" y="121"/>
                </a:cubicBezTo>
                <a:cubicBezTo>
                  <a:pt x="159" y="120"/>
                  <a:pt x="157" y="119"/>
                  <a:pt x="156" y="117"/>
                </a:cubicBezTo>
                <a:cubicBezTo>
                  <a:pt x="156" y="116"/>
                  <a:pt x="158" y="113"/>
                  <a:pt x="156" y="112"/>
                </a:cubicBezTo>
                <a:cubicBezTo>
                  <a:pt x="155" y="110"/>
                  <a:pt x="152" y="112"/>
                  <a:pt x="150" y="111"/>
                </a:cubicBezTo>
                <a:cubicBezTo>
                  <a:pt x="149" y="111"/>
                  <a:pt x="148" y="110"/>
                  <a:pt x="148" y="109"/>
                </a:cubicBezTo>
                <a:cubicBezTo>
                  <a:pt x="148" y="107"/>
                  <a:pt x="148" y="105"/>
                  <a:pt x="150" y="104"/>
                </a:cubicBezTo>
                <a:cubicBezTo>
                  <a:pt x="153" y="103"/>
                  <a:pt x="156" y="104"/>
                  <a:pt x="159" y="103"/>
                </a:cubicBezTo>
                <a:cubicBezTo>
                  <a:pt x="161" y="102"/>
                  <a:pt x="161" y="100"/>
                  <a:pt x="162" y="98"/>
                </a:cubicBezTo>
                <a:cubicBezTo>
                  <a:pt x="162" y="97"/>
                  <a:pt x="162" y="96"/>
                  <a:pt x="162" y="95"/>
                </a:cubicBezTo>
                <a:cubicBezTo>
                  <a:pt x="161" y="94"/>
                  <a:pt x="159" y="95"/>
                  <a:pt x="160" y="94"/>
                </a:cubicBezTo>
                <a:cubicBezTo>
                  <a:pt x="163" y="93"/>
                  <a:pt x="166" y="94"/>
                  <a:pt x="168" y="92"/>
                </a:cubicBezTo>
                <a:cubicBezTo>
                  <a:pt x="170" y="90"/>
                  <a:pt x="169" y="87"/>
                  <a:pt x="170" y="86"/>
                </a:cubicBezTo>
                <a:cubicBezTo>
                  <a:pt x="172" y="85"/>
                  <a:pt x="174" y="87"/>
                  <a:pt x="176" y="87"/>
                </a:cubicBezTo>
                <a:cubicBezTo>
                  <a:pt x="178" y="86"/>
                  <a:pt x="178" y="82"/>
                  <a:pt x="180" y="82"/>
                </a:cubicBezTo>
                <a:cubicBezTo>
                  <a:pt x="183" y="82"/>
                  <a:pt x="185" y="84"/>
                  <a:pt x="187" y="86"/>
                </a:cubicBezTo>
                <a:cubicBezTo>
                  <a:pt x="187" y="88"/>
                  <a:pt x="185" y="89"/>
                  <a:pt x="185" y="90"/>
                </a:cubicBezTo>
                <a:cubicBezTo>
                  <a:pt x="185" y="92"/>
                  <a:pt x="186" y="93"/>
                  <a:pt x="187" y="94"/>
                </a:cubicBezTo>
                <a:cubicBezTo>
                  <a:pt x="188" y="94"/>
                  <a:pt x="189" y="94"/>
                  <a:pt x="190" y="94"/>
                </a:cubicBezTo>
                <a:cubicBezTo>
                  <a:pt x="191" y="93"/>
                  <a:pt x="192" y="92"/>
                  <a:pt x="193" y="92"/>
                </a:cubicBezTo>
                <a:cubicBezTo>
                  <a:pt x="194" y="92"/>
                  <a:pt x="195" y="93"/>
                  <a:pt x="196" y="94"/>
                </a:cubicBezTo>
                <a:cubicBezTo>
                  <a:pt x="198" y="94"/>
                  <a:pt x="199" y="95"/>
                  <a:pt x="200" y="94"/>
                </a:cubicBezTo>
                <a:cubicBezTo>
                  <a:pt x="203" y="93"/>
                  <a:pt x="204" y="89"/>
                  <a:pt x="206" y="88"/>
                </a:cubicBezTo>
                <a:cubicBezTo>
                  <a:pt x="208" y="87"/>
                  <a:pt x="210" y="89"/>
                  <a:pt x="212" y="88"/>
                </a:cubicBezTo>
                <a:cubicBezTo>
                  <a:pt x="214" y="86"/>
                  <a:pt x="216" y="84"/>
                  <a:pt x="215" y="81"/>
                </a:cubicBezTo>
                <a:cubicBezTo>
                  <a:pt x="214" y="79"/>
                  <a:pt x="211" y="80"/>
                  <a:pt x="208" y="79"/>
                </a:cubicBezTo>
                <a:cubicBezTo>
                  <a:pt x="206" y="78"/>
                  <a:pt x="203" y="79"/>
                  <a:pt x="201" y="78"/>
                </a:cubicBezTo>
                <a:cubicBezTo>
                  <a:pt x="199" y="76"/>
                  <a:pt x="198" y="71"/>
                  <a:pt x="195" y="71"/>
                </a:cubicBezTo>
                <a:cubicBezTo>
                  <a:pt x="193" y="72"/>
                  <a:pt x="195" y="77"/>
                  <a:pt x="193" y="79"/>
                </a:cubicBezTo>
                <a:cubicBezTo>
                  <a:pt x="191" y="81"/>
                  <a:pt x="188" y="81"/>
                  <a:pt x="185" y="79"/>
                </a:cubicBezTo>
                <a:cubicBezTo>
                  <a:pt x="184" y="78"/>
                  <a:pt x="186" y="74"/>
                  <a:pt x="185" y="73"/>
                </a:cubicBezTo>
                <a:cubicBezTo>
                  <a:pt x="183" y="72"/>
                  <a:pt x="180" y="74"/>
                  <a:pt x="179" y="73"/>
                </a:cubicBezTo>
                <a:cubicBezTo>
                  <a:pt x="178" y="72"/>
                  <a:pt x="178" y="70"/>
                  <a:pt x="179" y="69"/>
                </a:cubicBezTo>
                <a:cubicBezTo>
                  <a:pt x="182" y="65"/>
                  <a:pt x="188" y="64"/>
                  <a:pt x="190" y="59"/>
                </a:cubicBezTo>
                <a:cubicBezTo>
                  <a:pt x="191" y="58"/>
                  <a:pt x="186" y="58"/>
                  <a:pt x="184" y="57"/>
                </a:cubicBezTo>
                <a:cubicBezTo>
                  <a:pt x="182" y="60"/>
                  <a:pt x="181" y="63"/>
                  <a:pt x="178" y="65"/>
                </a:cubicBezTo>
                <a:cubicBezTo>
                  <a:pt x="177" y="66"/>
                  <a:pt x="176" y="62"/>
                  <a:pt x="175" y="62"/>
                </a:cubicBezTo>
                <a:cubicBezTo>
                  <a:pt x="172" y="63"/>
                  <a:pt x="171" y="66"/>
                  <a:pt x="169" y="68"/>
                </a:cubicBezTo>
                <a:cubicBezTo>
                  <a:pt x="166" y="73"/>
                  <a:pt x="164" y="79"/>
                  <a:pt x="159" y="82"/>
                </a:cubicBezTo>
                <a:cubicBezTo>
                  <a:pt x="157" y="83"/>
                  <a:pt x="154" y="82"/>
                  <a:pt x="152" y="80"/>
                </a:cubicBezTo>
                <a:cubicBezTo>
                  <a:pt x="151" y="79"/>
                  <a:pt x="154" y="76"/>
                  <a:pt x="152" y="75"/>
                </a:cubicBezTo>
                <a:cubicBezTo>
                  <a:pt x="151" y="74"/>
                  <a:pt x="148" y="76"/>
                  <a:pt x="146" y="76"/>
                </a:cubicBezTo>
                <a:cubicBezTo>
                  <a:pt x="143" y="77"/>
                  <a:pt x="139" y="78"/>
                  <a:pt x="135" y="77"/>
                </a:cubicBezTo>
                <a:cubicBezTo>
                  <a:pt x="134" y="77"/>
                  <a:pt x="132" y="76"/>
                  <a:pt x="131" y="75"/>
                </a:cubicBezTo>
                <a:cubicBezTo>
                  <a:pt x="130" y="73"/>
                  <a:pt x="131" y="70"/>
                  <a:pt x="129" y="69"/>
                </a:cubicBezTo>
                <a:cubicBezTo>
                  <a:pt x="128" y="68"/>
                  <a:pt x="125" y="70"/>
                  <a:pt x="124" y="69"/>
                </a:cubicBezTo>
                <a:cubicBezTo>
                  <a:pt x="122" y="67"/>
                  <a:pt x="122" y="63"/>
                  <a:pt x="122" y="60"/>
                </a:cubicBezTo>
                <a:cubicBezTo>
                  <a:pt x="122" y="59"/>
                  <a:pt x="124" y="58"/>
                  <a:pt x="124" y="56"/>
                </a:cubicBezTo>
                <a:cubicBezTo>
                  <a:pt x="124" y="54"/>
                  <a:pt x="124" y="52"/>
                  <a:pt x="123" y="50"/>
                </a:cubicBezTo>
                <a:cubicBezTo>
                  <a:pt x="121" y="47"/>
                  <a:pt x="120" y="43"/>
                  <a:pt x="117" y="40"/>
                </a:cubicBezTo>
                <a:cubicBezTo>
                  <a:pt x="116" y="39"/>
                  <a:pt x="114" y="41"/>
                  <a:pt x="113" y="40"/>
                </a:cubicBezTo>
                <a:cubicBezTo>
                  <a:pt x="111" y="39"/>
                  <a:pt x="113" y="35"/>
                  <a:pt x="111" y="34"/>
                </a:cubicBezTo>
                <a:cubicBezTo>
                  <a:pt x="108" y="34"/>
                  <a:pt x="106" y="39"/>
                  <a:pt x="103" y="38"/>
                </a:cubicBezTo>
                <a:lnTo>
                  <a:pt x="81" y="36"/>
                </a:lnTo>
                <a:cubicBezTo>
                  <a:pt x="77" y="37"/>
                  <a:pt x="73" y="38"/>
                  <a:pt x="70" y="39"/>
                </a:cubicBezTo>
                <a:cubicBezTo>
                  <a:pt x="67" y="34"/>
                  <a:pt x="65" y="29"/>
                  <a:pt x="62" y="24"/>
                </a:cubicBezTo>
                <a:cubicBezTo>
                  <a:pt x="52" y="16"/>
                  <a:pt x="41" y="8"/>
                  <a:pt x="30" y="0"/>
                </a:cubicBezTo>
                <a:cubicBezTo>
                  <a:pt x="25" y="1"/>
                  <a:pt x="20" y="2"/>
                  <a:pt x="15" y="3"/>
                </a:cubicBezTo>
                <a:cubicBezTo>
                  <a:pt x="10" y="5"/>
                  <a:pt x="5" y="7"/>
                  <a:pt x="0" y="9"/>
                </a:cubicBezTo>
                <a:cubicBezTo>
                  <a:pt x="1" y="30"/>
                  <a:pt x="3" y="52"/>
                  <a:pt x="4" y="73"/>
                </a:cubicBezTo>
                <a:cubicBezTo>
                  <a:pt x="5" y="74"/>
                  <a:pt x="7" y="73"/>
                  <a:pt x="8" y="74"/>
                </a:cubicBezTo>
                <a:cubicBezTo>
                  <a:pt x="11" y="75"/>
                  <a:pt x="14" y="76"/>
                  <a:pt x="17" y="76"/>
                </a:cubicBezTo>
                <a:cubicBezTo>
                  <a:pt x="18" y="76"/>
                  <a:pt x="19" y="76"/>
                  <a:pt x="19" y="75"/>
                </a:cubicBezTo>
                <a:cubicBezTo>
                  <a:pt x="19" y="73"/>
                  <a:pt x="17" y="70"/>
                  <a:pt x="17" y="67"/>
                </a:cubicBezTo>
                <a:cubicBezTo>
                  <a:pt x="16" y="65"/>
                  <a:pt x="16" y="62"/>
                  <a:pt x="18" y="60"/>
                </a:cubicBezTo>
                <a:cubicBezTo>
                  <a:pt x="19" y="59"/>
                  <a:pt x="22" y="60"/>
                  <a:pt x="23" y="59"/>
                </a:cubicBezTo>
                <a:cubicBezTo>
                  <a:pt x="25" y="58"/>
                  <a:pt x="24" y="54"/>
                  <a:pt x="26" y="54"/>
                </a:cubicBezTo>
                <a:cubicBezTo>
                  <a:pt x="29" y="53"/>
                  <a:pt x="30" y="59"/>
                  <a:pt x="32" y="58"/>
                </a:cubicBezTo>
                <a:cubicBezTo>
                  <a:pt x="34" y="57"/>
                  <a:pt x="29" y="54"/>
                  <a:pt x="30" y="52"/>
                </a:cubicBezTo>
                <a:cubicBezTo>
                  <a:pt x="30" y="50"/>
                  <a:pt x="34" y="50"/>
                  <a:pt x="36" y="51"/>
                </a:cubicBezTo>
                <a:cubicBezTo>
                  <a:pt x="37" y="51"/>
                  <a:pt x="36" y="53"/>
                  <a:pt x="37" y="54"/>
                </a:cubicBezTo>
                <a:cubicBezTo>
                  <a:pt x="38" y="56"/>
                  <a:pt x="41" y="57"/>
                  <a:pt x="42" y="58"/>
                </a:cubicBezTo>
                <a:cubicBezTo>
                  <a:pt x="46" y="59"/>
                  <a:pt x="50" y="60"/>
                  <a:pt x="52" y="62"/>
                </a:cubicBezTo>
                <a:cubicBezTo>
                  <a:pt x="52" y="65"/>
                  <a:pt x="50" y="65"/>
                  <a:pt x="50" y="66"/>
                </a:cubicBezTo>
                <a:cubicBezTo>
                  <a:pt x="52" y="68"/>
                  <a:pt x="56" y="68"/>
                  <a:pt x="57" y="71"/>
                </a:cubicBezTo>
                <a:cubicBezTo>
                  <a:pt x="58" y="73"/>
                  <a:pt x="54" y="73"/>
                  <a:pt x="54" y="75"/>
                </a:cubicBezTo>
                <a:cubicBezTo>
                  <a:pt x="54" y="77"/>
                  <a:pt x="57" y="76"/>
                  <a:pt x="58" y="76"/>
                </a:cubicBezTo>
                <a:cubicBezTo>
                  <a:pt x="62" y="76"/>
                  <a:pt x="66" y="76"/>
                  <a:pt x="70" y="75"/>
                </a:cubicBezTo>
                <a:cubicBezTo>
                  <a:pt x="72" y="75"/>
                  <a:pt x="72" y="71"/>
                  <a:pt x="73" y="72"/>
                </a:cubicBezTo>
                <a:cubicBezTo>
                  <a:pt x="76" y="73"/>
                  <a:pt x="78" y="76"/>
                  <a:pt x="80" y="79"/>
                </a:cubicBezTo>
                <a:cubicBezTo>
                  <a:pt x="81" y="80"/>
                  <a:pt x="80" y="80"/>
                  <a:pt x="81" y="81"/>
                </a:cubicBezTo>
                <a:cubicBezTo>
                  <a:pt x="81" y="83"/>
                  <a:pt x="82" y="86"/>
                  <a:pt x="84" y="88"/>
                </a:cubicBezTo>
                <a:cubicBezTo>
                  <a:pt x="84" y="89"/>
                  <a:pt x="86" y="87"/>
                  <a:pt x="87" y="88"/>
                </a:cubicBezTo>
                <a:cubicBezTo>
                  <a:pt x="88" y="90"/>
                  <a:pt x="86" y="92"/>
                  <a:pt x="87" y="94"/>
                </a:cubicBezTo>
                <a:cubicBezTo>
                  <a:pt x="87" y="95"/>
                  <a:pt x="88" y="97"/>
                  <a:pt x="90" y="98"/>
                </a:cubicBezTo>
                <a:cubicBezTo>
                  <a:pt x="93" y="101"/>
                  <a:pt x="96" y="104"/>
                  <a:pt x="100" y="107"/>
                </a:cubicBezTo>
                <a:cubicBezTo>
                  <a:pt x="104" y="109"/>
                  <a:pt x="107" y="112"/>
                  <a:pt x="111" y="114"/>
                </a:cubicBezTo>
                <a:cubicBezTo>
                  <a:pt x="116" y="118"/>
                  <a:pt x="122" y="122"/>
                  <a:pt x="127" y="125"/>
                </a:cubicBezTo>
                <a:cubicBezTo>
                  <a:pt x="128" y="125"/>
                  <a:pt x="130" y="124"/>
                  <a:pt x="131" y="125"/>
                </a:cubicBezTo>
                <a:cubicBezTo>
                  <a:pt x="134" y="126"/>
                  <a:pt x="136" y="128"/>
                  <a:pt x="139" y="130"/>
                </a:cubicBezTo>
                <a:cubicBezTo>
                  <a:pt x="139" y="130"/>
                  <a:pt x="140" y="130"/>
                  <a:pt x="140" y="131"/>
                </a:cubicBezTo>
                <a:cubicBezTo>
                  <a:pt x="141" y="132"/>
                  <a:pt x="140" y="134"/>
                  <a:pt x="140" y="136"/>
                </a:cubicBezTo>
                <a:cubicBezTo>
                  <a:pt x="140" y="137"/>
                  <a:pt x="140" y="138"/>
                  <a:pt x="141" y="139"/>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05" name="Google Shape;1905;p212"/>
          <p:cNvSpPr/>
          <p:nvPr/>
        </p:nvSpPr>
        <p:spPr>
          <a:xfrm>
            <a:off x="5662569" y="2591665"/>
            <a:ext cx="275887" cy="236209"/>
          </a:xfrm>
          <a:custGeom>
            <a:avLst/>
            <a:gdLst/>
            <a:ahLst/>
            <a:cxnLst/>
            <a:rect l="l" t="t" r="r" b="b"/>
            <a:pathLst>
              <a:path w="173" h="141" extrusionOk="0">
                <a:moveTo>
                  <a:pt x="10" y="135"/>
                </a:moveTo>
                <a:cubicBezTo>
                  <a:pt x="13" y="136"/>
                  <a:pt x="16" y="136"/>
                  <a:pt x="19" y="137"/>
                </a:cubicBezTo>
                <a:cubicBezTo>
                  <a:pt x="23" y="138"/>
                  <a:pt x="28" y="139"/>
                  <a:pt x="32" y="140"/>
                </a:cubicBezTo>
                <a:cubicBezTo>
                  <a:pt x="38" y="140"/>
                  <a:pt x="43" y="138"/>
                  <a:pt x="49" y="139"/>
                </a:cubicBezTo>
                <a:cubicBezTo>
                  <a:pt x="50" y="139"/>
                  <a:pt x="51" y="140"/>
                  <a:pt x="53" y="140"/>
                </a:cubicBezTo>
                <a:cubicBezTo>
                  <a:pt x="54" y="140"/>
                  <a:pt x="54" y="139"/>
                  <a:pt x="55" y="139"/>
                </a:cubicBezTo>
                <a:cubicBezTo>
                  <a:pt x="57" y="139"/>
                  <a:pt x="59" y="141"/>
                  <a:pt x="62" y="141"/>
                </a:cubicBezTo>
                <a:cubicBezTo>
                  <a:pt x="67" y="140"/>
                  <a:pt x="73" y="138"/>
                  <a:pt x="77" y="135"/>
                </a:cubicBezTo>
                <a:cubicBezTo>
                  <a:pt x="79" y="134"/>
                  <a:pt x="78" y="132"/>
                  <a:pt x="78" y="131"/>
                </a:cubicBezTo>
                <a:cubicBezTo>
                  <a:pt x="77" y="129"/>
                  <a:pt x="76" y="127"/>
                  <a:pt x="76" y="125"/>
                </a:cubicBezTo>
                <a:cubicBezTo>
                  <a:pt x="77" y="122"/>
                  <a:pt x="79" y="119"/>
                  <a:pt x="81" y="116"/>
                </a:cubicBezTo>
                <a:cubicBezTo>
                  <a:pt x="82" y="114"/>
                  <a:pt x="85" y="114"/>
                  <a:pt x="87" y="114"/>
                </a:cubicBezTo>
                <a:cubicBezTo>
                  <a:pt x="87" y="114"/>
                  <a:pt x="86" y="116"/>
                  <a:pt x="87" y="116"/>
                </a:cubicBezTo>
                <a:cubicBezTo>
                  <a:pt x="89" y="116"/>
                  <a:pt x="91" y="115"/>
                  <a:pt x="92" y="114"/>
                </a:cubicBezTo>
                <a:cubicBezTo>
                  <a:pt x="93" y="113"/>
                  <a:pt x="90" y="111"/>
                  <a:pt x="90" y="111"/>
                </a:cubicBezTo>
                <a:cubicBezTo>
                  <a:pt x="92" y="109"/>
                  <a:pt x="94" y="112"/>
                  <a:pt x="96" y="111"/>
                </a:cubicBezTo>
                <a:cubicBezTo>
                  <a:pt x="98" y="109"/>
                  <a:pt x="98" y="106"/>
                  <a:pt x="100" y="105"/>
                </a:cubicBezTo>
                <a:cubicBezTo>
                  <a:pt x="102" y="104"/>
                  <a:pt x="103" y="106"/>
                  <a:pt x="104" y="107"/>
                </a:cubicBezTo>
                <a:cubicBezTo>
                  <a:pt x="106" y="108"/>
                  <a:pt x="107" y="110"/>
                  <a:pt x="108" y="110"/>
                </a:cubicBezTo>
                <a:cubicBezTo>
                  <a:pt x="110" y="109"/>
                  <a:pt x="112" y="107"/>
                  <a:pt x="112" y="105"/>
                </a:cubicBezTo>
                <a:cubicBezTo>
                  <a:pt x="113" y="104"/>
                  <a:pt x="110" y="104"/>
                  <a:pt x="110" y="102"/>
                </a:cubicBezTo>
                <a:cubicBezTo>
                  <a:pt x="110" y="100"/>
                  <a:pt x="110" y="98"/>
                  <a:pt x="111" y="96"/>
                </a:cubicBezTo>
                <a:cubicBezTo>
                  <a:pt x="112" y="93"/>
                  <a:pt x="112" y="89"/>
                  <a:pt x="114" y="88"/>
                </a:cubicBezTo>
                <a:cubicBezTo>
                  <a:pt x="116" y="86"/>
                  <a:pt x="120" y="89"/>
                  <a:pt x="121" y="87"/>
                </a:cubicBezTo>
                <a:cubicBezTo>
                  <a:pt x="123" y="86"/>
                  <a:pt x="122" y="83"/>
                  <a:pt x="121" y="81"/>
                </a:cubicBezTo>
                <a:cubicBezTo>
                  <a:pt x="120" y="78"/>
                  <a:pt x="118" y="76"/>
                  <a:pt x="117" y="74"/>
                </a:cubicBezTo>
                <a:cubicBezTo>
                  <a:pt x="117" y="73"/>
                  <a:pt x="117" y="71"/>
                  <a:pt x="118" y="71"/>
                </a:cubicBezTo>
                <a:cubicBezTo>
                  <a:pt x="120" y="71"/>
                  <a:pt x="121" y="74"/>
                  <a:pt x="124" y="74"/>
                </a:cubicBezTo>
                <a:cubicBezTo>
                  <a:pt x="126" y="74"/>
                  <a:pt x="129" y="73"/>
                  <a:pt x="130" y="72"/>
                </a:cubicBezTo>
                <a:cubicBezTo>
                  <a:pt x="132" y="70"/>
                  <a:pt x="132" y="68"/>
                  <a:pt x="133" y="66"/>
                </a:cubicBezTo>
                <a:cubicBezTo>
                  <a:pt x="133" y="65"/>
                  <a:pt x="132" y="64"/>
                  <a:pt x="133" y="63"/>
                </a:cubicBezTo>
                <a:cubicBezTo>
                  <a:pt x="134" y="61"/>
                  <a:pt x="137" y="59"/>
                  <a:pt x="137" y="57"/>
                </a:cubicBezTo>
                <a:cubicBezTo>
                  <a:pt x="138" y="53"/>
                  <a:pt x="136" y="49"/>
                  <a:pt x="134" y="45"/>
                </a:cubicBezTo>
                <a:cubicBezTo>
                  <a:pt x="134" y="43"/>
                  <a:pt x="131" y="43"/>
                  <a:pt x="130" y="42"/>
                </a:cubicBezTo>
                <a:cubicBezTo>
                  <a:pt x="130" y="40"/>
                  <a:pt x="131" y="37"/>
                  <a:pt x="133" y="36"/>
                </a:cubicBezTo>
                <a:cubicBezTo>
                  <a:pt x="135" y="35"/>
                  <a:pt x="137" y="37"/>
                  <a:pt x="138" y="36"/>
                </a:cubicBezTo>
                <a:cubicBezTo>
                  <a:pt x="143" y="34"/>
                  <a:pt x="145" y="29"/>
                  <a:pt x="149" y="27"/>
                </a:cubicBezTo>
                <a:cubicBezTo>
                  <a:pt x="153" y="25"/>
                  <a:pt x="157" y="26"/>
                  <a:pt x="161" y="26"/>
                </a:cubicBezTo>
                <a:cubicBezTo>
                  <a:pt x="162" y="26"/>
                  <a:pt x="164" y="27"/>
                  <a:pt x="166" y="27"/>
                </a:cubicBezTo>
                <a:cubicBezTo>
                  <a:pt x="168" y="27"/>
                  <a:pt x="170" y="25"/>
                  <a:pt x="172" y="24"/>
                </a:cubicBezTo>
                <a:cubicBezTo>
                  <a:pt x="171" y="24"/>
                  <a:pt x="171" y="23"/>
                  <a:pt x="171" y="22"/>
                </a:cubicBezTo>
                <a:cubicBezTo>
                  <a:pt x="171" y="21"/>
                  <a:pt x="172" y="20"/>
                  <a:pt x="173" y="18"/>
                </a:cubicBezTo>
                <a:cubicBezTo>
                  <a:pt x="172" y="18"/>
                  <a:pt x="171" y="18"/>
                  <a:pt x="170" y="18"/>
                </a:cubicBezTo>
                <a:cubicBezTo>
                  <a:pt x="167" y="19"/>
                  <a:pt x="164" y="22"/>
                  <a:pt x="161" y="22"/>
                </a:cubicBezTo>
                <a:cubicBezTo>
                  <a:pt x="159" y="22"/>
                  <a:pt x="159" y="19"/>
                  <a:pt x="157" y="19"/>
                </a:cubicBezTo>
                <a:cubicBezTo>
                  <a:pt x="155" y="19"/>
                  <a:pt x="152" y="21"/>
                  <a:pt x="150" y="22"/>
                </a:cubicBezTo>
                <a:cubicBezTo>
                  <a:pt x="148" y="23"/>
                  <a:pt x="146" y="24"/>
                  <a:pt x="144" y="24"/>
                </a:cubicBezTo>
                <a:cubicBezTo>
                  <a:pt x="143" y="25"/>
                  <a:pt x="141" y="24"/>
                  <a:pt x="140" y="25"/>
                </a:cubicBezTo>
                <a:cubicBezTo>
                  <a:pt x="139" y="26"/>
                  <a:pt x="139" y="29"/>
                  <a:pt x="137" y="30"/>
                </a:cubicBezTo>
                <a:cubicBezTo>
                  <a:pt x="135" y="30"/>
                  <a:pt x="135" y="27"/>
                  <a:pt x="134" y="26"/>
                </a:cubicBezTo>
                <a:cubicBezTo>
                  <a:pt x="133" y="23"/>
                  <a:pt x="132" y="21"/>
                  <a:pt x="132" y="19"/>
                </a:cubicBezTo>
                <a:cubicBezTo>
                  <a:pt x="131" y="16"/>
                  <a:pt x="133" y="12"/>
                  <a:pt x="132" y="10"/>
                </a:cubicBezTo>
                <a:cubicBezTo>
                  <a:pt x="131" y="8"/>
                  <a:pt x="128" y="11"/>
                  <a:pt x="127" y="10"/>
                </a:cubicBezTo>
                <a:cubicBezTo>
                  <a:pt x="126" y="8"/>
                  <a:pt x="128" y="6"/>
                  <a:pt x="127" y="4"/>
                </a:cubicBezTo>
                <a:cubicBezTo>
                  <a:pt x="126" y="2"/>
                  <a:pt x="123" y="0"/>
                  <a:pt x="120" y="1"/>
                </a:cubicBezTo>
                <a:cubicBezTo>
                  <a:pt x="116" y="2"/>
                  <a:pt x="113" y="6"/>
                  <a:pt x="112" y="10"/>
                </a:cubicBezTo>
                <a:cubicBezTo>
                  <a:pt x="112" y="12"/>
                  <a:pt x="117" y="12"/>
                  <a:pt x="116" y="13"/>
                </a:cubicBezTo>
                <a:cubicBezTo>
                  <a:pt x="115" y="15"/>
                  <a:pt x="111" y="13"/>
                  <a:pt x="109" y="14"/>
                </a:cubicBezTo>
                <a:cubicBezTo>
                  <a:pt x="107" y="15"/>
                  <a:pt x="107" y="17"/>
                  <a:pt x="106" y="19"/>
                </a:cubicBezTo>
                <a:cubicBezTo>
                  <a:pt x="106" y="20"/>
                  <a:pt x="107" y="23"/>
                  <a:pt x="106" y="23"/>
                </a:cubicBezTo>
                <a:cubicBezTo>
                  <a:pt x="104" y="22"/>
                  <a:pt x="104" y="18"/>
                  <a:pt x="102" y="19"/>
                </a:cubicBezTo>
                <a:cubicBezTo>
                  <a:pt x="99" y="19"/>
                  <a:pt x="97" y="24"/>
                  <a:pt x="94" y="25"/>
                </a:cubicBezTo>
                <a:cubicBezTo>
                  <a:pt x="92" y="25"/>
                  <a:pt x="90" y="24"/>
                  <a:pt x="88" y="23"/>
                </a:cubicBezTo>
                <a:cubicBezTo>
                  <a:pt x="87" y="21"/>
                  <a:pt x="86" y="20"/>
                  <a:pt x="85" y="18"/>
                </a:cubicBezTo>
                <a:cubicBezTo>
                  <a:pt x="84" y="19"/>
                  <a:pt x="82" y="20"/>
                  <a:pt x="81" y="20"/>
                </a:cubicBezTo>
                <a:cubicBezTo>
                  <a:pt x="79" y="20"/>
                  <a:pt x="79" y="18"/>
                  <a:pt x="77" y="18"/>
                </a:cubicBezTo>
                <a:cubicBezTo>
                  <a:pt x="75" y="18"/>
                  <a:pt x="73" y="19"/>
                  <a:pt x="72" y="19"/>
                </a:cubicBezTo>
                <a:cubicBezTo>
                  <a:pt x="70" y="19"/>
                  <a:pt x="69" y="19"/>
                  <a:pt x="68" y="19"/>
                </a:cubicBezTo>
                <a:cubicBezTo>
                  <a:pt x="66" y="18"/>
                  <a:pt x="64" y="16"/>
                  <a:pt x="61" y="16"/>
                </a:cubicBezTo>
                <a:cubicBezTo>
                  <a:pt x="60" y="16"/>
                  <a:pt x="59" y="18"/>
                  <a:pt x="58" y="19"/>
                </a:cubicBezTo>
                <a:cubicBezTo>
                  <a:pt x="58" y="20"/>
                  <a:pt x="57" y="20"/>
                  <a:pt x="56" y="20"/>
                </a:cubicBezTo>
                <a:cubicBezTo>
                  <a:pt x="54" y="20"/>
                  <a:pt x="53" y="20"/>
                  <a:pt x="51" y="20"/>
                </a:cubicBezTo>
                <a:cubicBezTo>
                  <a:pt x="50" y="21"/>
                  <a:pt x="49" y="22"/>
                  <a:pt x="49" y="23"/>
                </a:cubicBezTo>
                <a:cubicBezTo>
                  <a:pt x="47" y="26"/>
                  <a:pt x="48" y="30"/>
                  <a:pt x="46" y="33"/>
                </a:cubicBezTo>
                <a:cubicBezTo>
                  <a:pt x="44" y="36"/>
                  <a:pt x="41" y="39"/>
                  <a:pt x="37" y="41"/>
                </a:cubicBezTo>
                <a:cubicBezTo>
                  <a:pt x="36" y="42"/>
                  <a:pt x="33" y="42"/>
                  <a:pt x="32" y="43"/>
                </a:cubicBezTo>
                <a:cubicBezTo>
                  <a:pt x="31" y="44"/>
                  <a:pt x="32" y="46"/>
                  <a:pt x="31" y="47"/>
                </a:cubicBezTo>
                <a:cubicBezTo>
                  <a:pt x="30" y="49"/>
                  <a:pt x="29" y="51"/>
                  <a:pt x="27" y="52"/>
                </a:cubicBezTo>
                <a:cubicBezTo>
                  <a:pt x="26" y="52"/>
                  <a:pt x="25" y="51"/>
                  <a:pt x="24" y="51"/>
                </a:cubicBezTo>
                <a:cubicBezTo>
                  <a:pt x="23" y="51"/>
                  <a:pt x="21" y="52"/>
                  <a:pt x="20" y="51"/>
                </a:cubicBezTo>
                <a:cubicBezTo>
                  <a:pt x="18" y="51"/>
                  <a:pt x="16" y="50"/>
                  <a:pt x="14" y="49"/>
                </a:cubicBezTo>
                <a:cubicBezTo>
                  <a:pt x="13" y="49"/>
                  <a:pt x="11" y="48"/>
                  <a:pt x="10" y="48"/>
                </a:cubicBezTo>
                <a:cubicBezTo>
                  <a:pt x="9" y="50"/>
                  <a:pt x="9" y="53"/>
                  <a:pt x="8" y="55"/>
                </a:cubicBezTo>
                <a:cubicBezTo>
                  <a:pt x="7" y="57"/>
                  <a:pt x="4" y="59"/>
                  <a:pt x="3" y="62"/>
                </a:cubicBezTo>
                <a:cubicBezTo>
                  <a:pt x="3" y="63"/>
                  <a:pt x="5" y="64"/>
                  <a:pt x="5" y="65"/>
                </a:cubicBezTo>
                <a:cubicBezTo>
                  <a:pt x="4" y="66"/>
                  <a:pt x="2" y="64"/>
                  <a:pt x="2" y="65"/>
                </a:cubicBezTo>
                <a:cubicBezTo>
                  <a:pt x="1" y="68"/>
                  <a:pt x="0" y="72"/>
                  <a:pt x="1" y="75"/>
                </a:cubicBezTo>
                <a:cubicBezTo>
                  <a:pt x="1" y="77"/>
                  <a:pt x="4" y="78"/>
                  <a:pt x="4" y="80"/>
                </a:cubicBezTo>
                <a:cubicBezTo>
                  <a:pt x="4" y="82"/>
                  <a:pt x="1" y="82"/>
                  <a:pt x="1" y="84"/>
                </a:cubicBezTo>
                <a:cubicBezTo>
                  <a:pt x="1" y="86"/>
                  <a:pt x="4" y="88"/>
                  <a:pt x="4" y="90"/>
                </a:cubicBezTo>
                <a:cubicBezTo>
                  <a:pt x="5" y="94"/>
                  <a:pt x="6" y="100"/>
                  <a:pt x="4" y="104"/>
                </a:cubicBezTo>
                <a:cubicBezTo>
                  <a:pt x="5" y="107"/>
                  <a:pt x="7" y="109"/>
                  <a:pt x="9" y="111"/>
                </a:cubicBezTo>
                <a:cubicBezTo>
                  <a:pt x="11" y="112"/>
                  <a:pt x="15" y="109"/>
                  <a:pt x="17" y="111"/>
                </a:cubicBezTo>
                <a:cubicBezTo>
                  <a:pt x="19" y="112"/>
                  <a:pt x="20" y="116"/>
                  <a:pt x="19" y="119"/>
                </a:cubicBezTo>
                <a:cubicBezTo>
                  <a:pt x="18" y="123"/>
                  <a:pt x="14" y="126"/>
                  <a:pt x="12" y="130"/>
                </a:cubicBezTo>
                <a:cubicBezTo>
                  <a:pt x="11" y="131"/>
                  <a:pt x="11" y="133"/>
                  <a:pt x="10" y="135"/>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06" name="Google Shape;1906;p212"/>
          <p:cNvSpPr/>
          <p:nvPr/>
        </p:nvSpPr>
        <p:spPr>
          <a:xfrm>
            <a:off x="5678484" y="2632198"/>
            <a:ext cx="320983" cy="346626"/>
          </a:xfrm>
          <a:custGeom>
            <a:avLst/>
            <a:gdLst/>
            <a:ahLst/>
            <a:cxnLst/>
            <a:rect l="l" t="t" r="r" b="b"/>
            <a:pathLst>
              <a:path w="201" h="207" extrusionOk="0">
                <a:moveTo>
                  <a:pt x="201" y="27"/>
                </a:moveTo>
                <a:cubicBezTo>
                  <a:pt x="200" y="29"/>
                  <a:pt x="199" y="31"/>
                  <a:pt x="197" y="33"/>
                </a:cubicBezTo>
                <a:cubicBezTo>
                  <a:pt x="196" y="35"/>
                  <a:pt x="195" y="37"/>
                  <a:pt x="194" y="38"/>
                </a:cubicBezTo>
                <a:cubicBezTo>
                  <a:pt x="192" y="40"/>
                  <a:pt x="189" y="41"/>
                  <a:pt x="186" y="42"/>
                </a:cubicBezTo>
                <a:cubicBezTo>
                  <a:pt x="182" y="42"/>
                  <a:pt x="178" y="43"/>
                  <a:pt x="174" y="42"/>
                </a:cubicBezTo>
                <a:cubicBezTo>
                  <a:pt x="171" y="41"/>
                  <a:pt x="169" y="38"/>
                  <a:pt x="166" y="38"/>
                </a:cubicBezTo>
                <a:cubicBezTo>
                  <a:pt x="164" y="38"/>
                  <a:pt x="162" y="39"/>
                  <a:pt x="162" y="40"/>
                </a:cubicBezTo>
                <a:cubicBezTo>
                  <a:pt x="161" y="43"/>
                  <a:pt x="162" y="46"/>
                  <a:pt x="162" y="49"/>
                </a:cubicBezTo>
                <a:cubicBezTo>
                  <a:pt x="162" y="53"/>
                  <a:pt x="161" y="58"/>
                  <a:pt x="162" y="62"/>
                </a:cubicBezTo>
                <a:cubicBezTo>
                  <a:pt x="163" y="64"/>
                  <a:pt x="166" y="65"/>
                  <a:pt x="168" y="67"/>
                </a:cubicBezTo>
                <a:cubicBezTo>
                  <a:pt x="168" y="68"/>
                  <a:pt x="167" y="69"/>
                  <a:pt x="168" y="70"/>
                </a:cubicBezTo>
                <a:cubicBezTo>
                  <a:pt x="170" y="70"/>
                  <a:pt x="173" y="68"/>
                  <a:pt x="176" y="69"/>
                </a:cubicBezTo>
                <a:cubicBezTo>
                  <a:pt x="178" y="70"/>
                  <a:pt x="182" y="72"/>
                  <a:pt x="181" y="75"/>
                </a:cubicBezTo>
                <a:cubicBezTo>
                  <a:pt x="180" y="77"/>
                  <a:pt x="176" y="77"/>
                  <a:pt x="173" y="79"/>
                </a:cubicBezTo>
                <a:cubicBezTo>
                  <a:pt x="172" y="80"/>
                  <a:pt x="170" y="82"/>
                  <a:pt x="170" y="84"/>
                </a:cubicBezTo>
                <a:cubicBezTo>
                  <a:pt x="169" y="85"/>
                  <a:pt x="171" y="87"/>
                  <a:pt x="171" y="88"/>
                </a:cubicBezTo>
                <a:cubicBezTo>
                  <a:pt x="171" y="90"/>
                  <a:pt x="169" y="91"/>
                  <a:pt x="169" y="92"/>
                </a:cubicBezTo>
                <a:cubicBezTo>
                  <a:pt x="169" y="94"/>
                  <a:pt x="172" y="94"/>
                  <a:pt x="171" y="95"/>
                </a:cubicBezTo>
                <a:cubicBezTo>
                  <a:pt x="171" y="97"/>
                  <a:pt x="169" y="96"/>
                  <a:pt x="168" y="97"/>
                </a:cubicBezTo>
                <a:cubicBezTo>
                  <a:pt x="166" y="99"/>
                  <a:pt x="165" y="102"/>
                  <a:pt x="164" y="104"/>
                </a:cubicBezTo>
                <a:cubicBezTo>
                  <a:pt x="163" y="105"/>
                  <a:pt x="164" y="107"/>
                  <a:pt x="164" y="108"/>
                </a:cubicBezTo>
                <a:cubicBezTo>
                  <a:pt x="162" y="109"/>
                  <a:pt x="157" y="109"/>
                  <a:pt x="156" y="112"/>
                </a:cubicBezTo>
                <a:cubicBezTo>
                  <a:pt x="155" y="115"/>
                  <a:pt x="158" y="120"/>
                  <a:pt x="156" y="123"/>
                </a:cubicBezTo>
                <a:cubicBezTo>
                  <a:pt x="155" y="126"/>
                  <a:pt x="150" y="126"/>
                  <a:pt x="148" y="129"/>
                </a:cubicBezTo>
                <a:cubicBezTo>
                  <a:pt x="146" y="130"/>
                  <a:pt x="146" y="133"/>
                  <a:pt x="144" y="135"/>
                </a:cubicBezTo>
                <a:cubicBezTo>
                  <a:pt x="143" y="136"/>
                  <a:pt x="141" y="135"/>
                  <a:pt x="140" y="136"/>
                </a:cubicBezTo>
                <a:cubicBezTo>
                  <a:pt x="140" y="139"/>
                  <a:pt x="142" y="142"/>
                  <a:pt x="140" y="144"/>
                </a:cubicBezTo>
                <a:cubicBezTo>
                  <a:pt x="139" y="146"/>
                  <a:pt x="136" y="143"/>
                  <a:pt x="134" y="143"/>
                </a:cubicBezTo>
                <a:cubicBezTo>
                  <a:pt x="132" y="144"/>
                  <a:pt x="131" y="147"/>
                  <a:pt x="129" y="147"/>
                </a:cubicBezTo>
                <a:cubicBezTo>
                  <a:pt x="127" y="146"/>
                  <a:pt x="126" y="143"/>
                  <a:pt x="124" y="143"/>
                </a:cubicBezTo>
                <a:cubicBezTo>
                  <a:pt x="123" y="142"/>
                  <a:pt x="122" y="143"/>
                  <a:pt x="121" y="143"/>
                </a:cubicBezTo>
                <a:cubicBezTo>
                  <a:pt x="117" y="148"/>
                  <a:pt x="112" y="152"/>
                  <a:pt x="110" y="158"/>
                </a:cubicBezTo>
                <a:cubicBezTo>
                  <a:pt x="109" y="160"/>
                  <a:pt x="110" y="162"/>
                  <a:pt x="112" y="163"/>
                </a:cubicBezTo>
                <a:cubicBezTo>
                  <a:pt x="113" y="164"/>
                  <a:pt x="115" y="163"/>
                  <a:pt x="117" y="163"/>
                </a:cubicBezTo>
                <a:cubicBezTo>
                  <a:pt x="118" y="164"/>
                  <a:pt x="120" y="164"/>
                  <a:pt x="120" y="165"/>
                </a:cubicBezTo>
                <a:cubicBezTo>
                  <a:pt x="121" y="168"/>
                  <a:pt x="119" y="170"/>
                  <a:pt x="120" y="172"/>
                </a:cubicBezTo>
                <a:cubicBezTo>
                  <a:pt x="121" y="175"/>
                  <a:pt x="122" y="178"/>
                  <a:pt x="125" y="179"/>
                </a:cubicBezTo>
                <a:cubicBezTo>
                  <a:pt x="126" y="180"/>
                  <a:pt x="128" y="179"/>
                  <a:pt x="129" y="179"/>
                </a:cubicBezTo>
                <a:cubicBezTo>
                  <a:pt x="130" y="180"/>
                  <a:pt x="128" y="182"/>
                  <a:pt x="129" y="183"/>
                </a:cubicBezTo>
                <a:cubicBezTo>
                  <a:pt x="130" y="187"/>
                  <a:pt x="134" y="190"/>
                  <a:pt x="135" y="194"/>
                </a:cubicBezTo>
                <a:cubicBezTo>
                  <a:pt x="135" y="194"/>
                  <a:pt x="132" y="194"/>
                  <a:pt x="132" y="195"/>
                </a:cubicBezTo>
                <a:cubicBezTo>
                  <a:pt x="132" y="196"/>
                  <a:pt x="135" y="198"/>
                  <a:pt x="134" y="199"/>
                </a:cubicBezTo>
                <a:cubicBezTo>
                  <a:pt x="134" y="200"/>
                  <a:pt x="131" y="201"/>
                  <a:pt x="130" y="200"/>
                </a:cubicBezTo>
                <a:cubicBezTo>
                  <a:pt x="128" y="200"/>
                  <a:pt x="131" y="197"/>
                  <a:pt x="130" y="197"/>
                </a:cubicBezTo>
                <a:cubicBezTo>
                  <a:pt x="127" y="197"/>
                  <a:pt x="125" y="201"/>
                  <a:pt x="122" y="201"/>
                </a:cubicBezTo>
                <a:cubicBezTo>
                  <a:pt x="120" y="201"/>
                  <a:pt x="118" y="200"/>
                  <a:pt x="116" y="200"/>
                </a:cubicBezTo>
                <a:cubicBezTo>
                  <a:pt x="112" y="199"/>
                  <a:pt x="109" y="198"/>
                  <a:pt x="105" y="199"/>
                </a:cubicBezTo>
                <a:cubicBezTo>
                  <a:pt x="104" y="199"/>
                  <a:pt x="106" y="201"/>
                  <a:pt x="105" y="202"/>
                </a:cubicBezTo>
                <a:cubicBezTo>
                  <a:pt x="104" y="203"/>
                  <a:pt x="102" y="203"/>
                  <a:pt x="101" y="204"/>
                </a:cubicBezTo>
                <a:cubicBezTo>
                  <a:pt x="100" y="205"/>
                  <a:pt x="98" y="206"/>
                  <a:pt x="97" y="207"/>
                </a:cubicBezTo>
                <a:cubicBezTo>
                  <a:pt x="95" y="206"/>
                  <a:pt x="92" y="205"/>
                  <a:pt x="90" y="203"/>
                </a:cubicBezTo>
                <a:cubicBezTo>
                  <a:pt x="88" y="200"/>
                  <a:pt x="88" y="195"/>
                  <a:pt x="85" y="192"/>
                </a:cubicBezTo>
                <a:cubicBezTo>
                  <a:pt x="83" y="190"/>
                  <a:pt x="79" y="190"/>
                  <a:pt x="76" y="188"/>
                </a:cubicBezTo>
                <a:cubicBezTo>
                  <a:pt x="75" y="187"/>
                  <a:pt x="77" y="184"/>
                  <a:pt x="76" y="183"/>
                </a:cubicBezTo>
                <a:cubicBezTo>
                  <a:pt x="74" y="181"/>
                  <a:pt x="71" y="180"/>
                  <a:pt x="68" y="180"/>
                </a:cubicBezTo>
                <a:cubicBezTo>
                  <a:pt x="64" y="180"/>
                  <a:pt x="60" y="181"/>
                  <a:pt x="56" y="182"/>
                </a:cubicBezTo>
                <a:cubicBezTo>
                  <a:pt x="54" y="182"/>
                  <a:pt x="52" y="183"/>
                  <a:pt x="50" y="184"/>
                </a:cubicBezTo>
                <a:cubicBezTo>
                  <a:pt x="46" y="184"/>
                  <a:pt x="43" y="184"/>
                  <a:pt x="39" y="184"/>
                </a:cubicBezTo>
                <a:cubicBezTo>
                  <a:pt x="37" y="184"/>
                  <a:pt x="35" y="184"/>
                  <a:pt x="33" y="184"/>
                </a:cubicBezTo>
                <a:cubicBezTo>
                  <a:pt x="31" y="184"/>
                  <a:pt x="28" y="184"/>
                  <a:pt x="26" y="184"/>
                </a:cubicBezTo>
                <a:cubicBezTo>
                  <a:pt x="23" y="185"/>
                  <a:pt x="21" y="188"/>
                  <a:pt x="18" y="187"/>
                </a:cubicBezTo>
                <a:cubicBezTo>
                  <a:pt x="16" y="187"/>
                  <a:pt x="16" y="184"/>
                  <a:pt x="16" y="183"/>
                </a:cubicBezTo>
                <a:cubicBezTo>
                  <a:pt x="16" y="181"/>
                  <a:pt x="15" y="178"/>
                  <a:pt x="15" y="176"/>
                </a:cubicBezTo>
                <a:cubicBezTo>
                  <a:pt x="15" y="173"/>
                  <a:pt x="16" y="170"/>
                  <a:pt x="17" y="168"/>
                </a:cubicBezTo>
                <a:cubicBezTo>
                  <a:pt x="19" y="166"/>
                  <a:pt x="21" y="165"/>
                  <a:pt x="24" y="164"/>
                </a:cubicBezTo>
                <a:cubicBezTo>
                  <a:pt x="26" y="163"/>
                  <a:pt x="29" y="164"/>
                  <a:pt x="31" y="163"/>
                </a:cubicBezTo>
                <a:cubicBezTo>
                  <a:pt x="32" y="162"/>
                  <a:pt x="31" y="161"/>
                  <a:pt x="31" y="160"/>
                </a:cubicBezTo>
                <a:cubicBezTo>
                  <a:pt x="32" y="158"/>
                  <a:pt x="33" y="155"/>
                  <a:pt x="32" y="154"/>
                </a:cubicBezTo>
                <a:cubicBezTo>
                  <a:pt x="31" y="152"/>
                  <a:pt x="27" y="154"/>
                  <a:pt x="26" y="152"/>
                </a:cubicBezTo>
                <a:cubicBezTo>
                  <a:pt x="23" y="148"/>
                  <a:pt x="25" y="142"/>
                  <a:pt x="24" y="137"/>
                </a:cubicBezTo>
                <a:cubicBezTo>
                  <a:pt x="23" y="136"/>
                  <a:pt x="22" y="135"/>
                  <a:pt x="20" y="134"/>
                </a:cubicBezTo>
                <a:cubicBezTo>
                  <a:pt x="18" y="133"/>
                  <a:pt x="15" y="133"/>
                  <a:pt x="13" y="132"/>
                </a:cubicBezTo>
                <a:cubicBezTo>
                  <a:pt x="12" y="131"/>
                  <a:pt x="10" y="130"/>
                  <a:pt x="10" y="128"/>
                </a:cubicBezTo>
                <a:cubicBezTo>
                  <a:pt x="9" y="126"/>
                  <a:pt x="10" y="123"/>
                  <a:pt x="8" y="120"/>
                </a:cubicBezTo>
                <a:cubicBezTo>
                  <a:pt x="6" y="117"/>
                  <a:pt x="3" y="114"/>
                  <a:pt x="0" y="111"/>
                </a:cubicBezTo>
                <a:cubicBezTo>
                  <a:pt x="3" y="112"/>
                  <a:pt x="6" y="112"/>
                  <a:pt x="9" y="113"/>
                </a:cubicBezTo>
                <a:cubicBezTo>
                  <a:pt x="13" y="114"/>
                  <a:pt x="18" y="115"/>
                  <a:pt x="22" y="116"/>
                </a:cubicBezTo>
                <a:cubicBezTo>
                  <a:pt x="28" y="116"/>
                  <a:pt x="33" y="114"/>
                  <a:pt x="39" y="115"/>
                </a:cubicBezTo>
                <a:cubicBezTo>
                  <a:pt x="40" y="115"/>
                  <a:pt x="41" y="116"/>
                  <a:pt x="43" y="116"/>
                </a:cubicBezTo>
                <a:cubicBezTo>
                  <a:pt x="44" y="116"/>
                  <a:pt x="44" y="115"/>
                  <a:pt x="45" y="115"/>
                </a:cubicBezTo>
                <a:cubicBezTo>
                  <a:pt x="47" y="115"/>
                  <a:pt x="49" y="117"/>
                  <a:pt x="52" y="117"/>
                </a:cubicBezTo>
                <a:cubicBezTo>
                  <a:pt x="57" y="116"/>
                  <a:pt x="63" y="114"/>
                  <a:pt x="67" y="111"/>
                </a:cubicBezTo>
                <a:cubicBezTo>
                  <a:pt x="69" y="110"/>
                  <a:pt x="68" y="108"/>
                  <a:pt x="68" y="107"/>
                </a:cubicBezTo>
                <a:cubicBezTo>
                  <a:pt x="67" y="105"/>
                  <a:pt x="66" y="103"/>
                  <a:pt x="66" y="101"/>
                </a:cubicBezTo>
                <a:cubicBezTo>
                  <a:pt x="67" y="98"/>
                  <a:pt x="69" y="95"/>
                  <a:pt x="71" y="92"/>
                </a:cubicBezTo>
                <a:cubicBezTo>
                  <a:pt x="72" y="90"/>
                  <a:pt x="75" y="90"/>
                  <a:pt x="77" y="90"/>
                </a:cubicBezTo>
                <a:cubicBezTo>
                  <a:pt x="77" y="90"/>
                  <a:pt x="76" y="92"/>
                  <a:pt x="77" y="92"/>
                </a:cubicBezTo>
                <a:cubicBezTo>
                  <a:pt x="79" y="92"/>
                  <a:pt x="81" y="91"/>
                  <a:pt x="82" y="90"/>
                </a:cubicBezTo>
                <a:cubicBezTo>
                  <a:pt x="83" y="89"/>
                  <a:pt x="80" y="87"/>
                  <a:pt x="80" y="87"/>
                </a:cubicBezTo>
                <a:cubicBezTo>
                  <a:pt x="82" y="85"/>
                  <a:pt x="84" y="88"/>
                  <a:pt x="86" y="87"/>
                </a:cubicBezTo>
                <a:cubicBezTo>
                  <a:pt x="88" y="85"/>
                  <a:pt x="88" y="82"/>
                  <a:pt x="90" y="81"/>
                </a:cubicBezTo>
                <a:cubicBezTo>
                  <a:pt x="92" y="80"/>
                  <a:pt x="93" y="82"/>
                  <a:pt x="94" y="83"/>
                </a:cubicBezTo>
                <a:cubicBezTo>
                  <a:pt x="96" y="84"/>
                  <a:pt x="97" y="86"/>
                  <a:pt x="98" y="86"/>
                </a:cubicBezTo>
                <a:cubicBezTo>
                  <a:pt x="100" y="85"/>
                  <a:pt x="102" y="83"/>
                  <a:pt x="102" y="81"/>
                </a:cubicBezTo>
                <a:cubicBezTo>
                  <a:pt x="103" y="80"/>
                  <a:pt x="100" y="80"/>
                  <a:pt x="100" y="78"/>
                </a:cubicBezTo>
                <a:cubicBezTo>
                  <a:pt x="100" y="76"/>
                  <a:pt x="100" y="74"/>
                  <a:pt x="101" y="72"/>
                </a:cubicBezTo>
                <a:cubicBezTo>
                  <a:pt x="102" y="69"/>
                  <a:pt x="102" y="65"/>
                  <a:pt x="104" y="64"/>
                </a:cubicBezTo>
                <a:cubicBezTo>
                  <a:pt x="106" y="62"/>
                  <a:pt x="110" y="65"/>
                  <a:pt x="111" y="63"/>
                </a:cubicBezTo>
                <a:cubicBezTo>
                  <a:pt x="113" y="62"/>
                  <a:pt x="112" y="59"/>
                  <a:pt x="111" y="57"/>
                </a:cubicBezTo>
                <a:cubicBezTo>
                  <a:pt x="110" y="54"/>
                  <a:pt x="108" y="52"/>
                  <a:pt x="107" y="50"/>
                </a:cubicBezTo>
                <a:cubicBezTo>
                  <a:pt x="107" y="49"/>
                  <a:pt x="107" y="47"/>
                  <a:pt x="108" y="47"/>
                </a:cubicBezTo>
                <a:cubicBezTo>
                  <a:pt x="110" y="47"/>
                  <a:pt x="111" y="50"/>
                  <a:pt x="114" y="50"/>
                </a:cubicBezTo>
                <a:cubicBezTo>
                  <a:pt x="116" y="50"/>
                  <a:pt x="119" y="49"/>
                  <a:pt x="120" y="48"/>
                </a:cubicBezTo>
                <a:cubicBezTo>
                  <a:pt x="122" y="46"/>
                  <a:pt x="122" y="44"/>
                  <a:pt x="123" y="42"/>
                </a:cubicBezTo>
                <a:cubicBezTo>
                  <a:pt x="123" y="41"/>
                  <a:pt x="122" y="40"/>
                  <a:pt x="123" y="39"/>
                </a:cubicBezTo>
                <a:cubicBezTo>
                  <a:pt x="124" y="37"/>
                  <a:pt x="127" y="35"/>
                  <a:pt x="127" y="33"/>
                </a:cubicBezTo>
                <a:cubicBezTo>
                  <a:pt x="128" y="29"/>
                  <a:pt x="126" y="25"/>
                  <a:pt x="124" y="21"/>
                </a:cubicBezTo>
                <a:cubicBezTo>
                  <a:pt x="124" y="19"/>
                  <a:pt x="121" y="19"/>
                  <a:pt x="120" y="18"/>
                </a:cubicBezTo>
                <a:cubicBezTo>
                  <a:pt x="120" y="16"/>
                  <a:pt x="121" y="13"/>
                  <a:pt x="123" y="12"/>
                </a:cubicBezTo>
                <a:cubicBezTo>
                  <a:pt x="125" y="11"/>
                  <a:pt x="127" y="13"/>
                  <a:pt x="128" y="12"/>
                </a:cubicBezTo>
                <a:cubicBezTo>
                  <a:pt x="133" y="10"/>
                  <a:pt x="135" y="5"/>
                  <a:pt x="139" y="3"/>
                </a:cubicBezTo>
                <a:cubicBezTo>
                  <a:pt x="143" y="1"/>
                  <a:pt x="147" y="2"/>
                  <a:pt x="151" y="2"/>
                </a:cubicBezTo>
                <a:cubicBezTo>
                  <a:pt x="152" y="2"/>
                  <a:pt x="154" y="3"/>
                  <a:pt x="156" y="3"/>
                </a:cubicBezTo>
                <a:cubicBezTo>
                  <a:pt x="158" y="3"/>
                  <a:pt x="160" y="1"/>
                  <a:pt x="162" y="0"/>
                </a:cubicBezTo>
                <a:cubicBezTo>
                  <a:pt x="164" y="1"/>
                  <a:pt x="166" y="2"/>
                  <a:pt x="168" y="3"/>
                </a:cubicBezTo>
                <a:cubicBezTo>
                  <a:pt x="169" y="3"/>
                  <a:pt x="170" y="1"/>
                  <a:pt x="171" y="1"/>
                </a:cubicBezTo>
                <a:cubicBezTo>
                  <a:pt x="175" y="4"/>
                  <a:pt x="178" y="7"/>
                  <a:pt x="180" y="11"/>
                </a:cubicBezTo>
                <a:cubicBezTo>
                  <a:pt x="181" y="12"/>
                  <a:pt x="179" y="15"/>
                  <a:pt x="180" y="17"/>
                </a:cubicBezTo>
                <a:cubicBezTo>
                  <a:pt x="180" y="18"/>
                  <a:pt x="181" y="20"/>
                  <a:pt x="182" y="21"/>
                </a:cubicBezTo>
                <a:cubicBezTo>
                  <a:pt x="185" y="22"/>
                  <a:pt x="188" y="20"/>
                  <a:pt x="191" y="21"/>
                </a:cubicBezTo>
                <a:cubicBezTo>
                  <a:pt x="192" y="22"/>
                  <a:pt x="191" y="25"/>
                  <a:pt x="192" y="26"/>
                </a:cubicBezTo>
                <a:cubicBezTo>
                  <a:pt x="195" y="27"/>
                  <a:pt x="198" y="27"/>
                  <a:pt x="201" y="27"/>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07" name="Google Shape;1907;p212"/>
          <p:cNvSpPr/>
          <p:nvPr/>
        </p:nvSpPr>
        <p:spPr>
          <a:xfrm>
            <a:off x="5911928" y="2165371"/>
            <a:ext cx="1134053" cy="905699"/>
          </a:xfrm>
          <a:custGeom>
            <a:avLst/>
            <a:gdLst/>
            <a:ahLst/>
            <a:cxnLst/>
            <a:rect l="l" t="t" r="r" b="b"/>
            <a:pathLst>
              <a:path w="713" h="540" extrusionOk="0">
                <a:moveTo>
                  <a:pt x="72" y="191"/>
                </a:moveTo>
                <a:cubicBezTo>
                  <a:pt x="72" y="191"/>
                  <a:pt x="74" y="193"/>
                  <a:pt x="74" y="193"/>
                </a:cubicBezTo>
                <a:cubicBezTo>
                  <a:pt x="73" y="194"/>
                  <a:pt x="71" y="194"/>
                  <a:pt x="70" y="196"/>
                </a:cubicBezTo>
                <a:cubicBezTo>
                  <a:pt x="68" y="197"/>
                  <a:pt x="69" y="200"/>
                  <a:pt x="67" y="201"/>
                </a:cubicBezTo>
                <a:cubicBezTo>
                  <a:pt x="65" y="201"/>
                  <a:pt x="64" y="198"/>
                  <a:pt x="63" y="199"/>
                </a:cubicBezTo>
                <a:cubicBezTo>
                  <a:pt x="59" y="200"/>
                  <a:pt x="57" y="203"/>
                  <a:pt x="55" y="206"/>
                </a:cubicBezTo>
                <a:cubicBezTo>
                  <a:pt x="53" y="207"/>
                  <a:pt x="54" y="211"/>
                  <a:pt x="52" y="212"/>
                </a:cubicBezTo>
                <a:cubicBezTo>
                  <a:pt x="49" y="213"/>
                  <a:pt x="45" y="211"/>
                  <a:pt x="41" y="212"/>
                </a:cubicBezTo>
                <a:cubicBezTo>
                  <a:pt x="39" y="212"/>
                  <a:pt x="37" y="212"/>
                  <a:pt x="36" y="213"/>
                </a:cubicBezTo>
                <a:cubicBezTo>
                  <a:pt x="33" y="216"/>
                  <a:pt x="35" y="220"/>
                  <a:pt x="32" y="223"/>
                </a:cubicBezTo>
                <a:cubicBezTo>
                  <a:pt x="30" y="225"/>
                  <a:pt x="26" y="226"/>
                  <a:pt x="23" y="225"/>
                </a:cubicBezTo>
                <a:cubicBezTo>
                  <a:pt x="22" y="225"/>
                  <a:pt x="24" y="221"/>
                  <a:pt x="22" y="220"/>
                </a:cubicBezTo>
                <a:cubicBezTo>
                  <a:pt x="20" y="220"/>
                  <a:pt x="19" y="223"/>
                  <a:pt x="18" y="224"/>
                </a:cubicBezTo>
                <a:cubicBezTo>
                  <a:pt x="16" y="224"/>
                  <a:pt x="14" y="222"/>
                  <a:pt x="13" y="223"/>
                </a:cubicBezTo>
                <a:cubicBezTo>
                  <a:pt x="11" y="224"/>
                  <a:pt x="9" y="226"/>
                  <a:pt x="7" y="227"/>
                </a:cubicBezTo>
                <a:cubicBezTo>
                  <a:pt x="5" y="228"/>
                  <a:pt x="2" y="228"/>
                  <a:pt x="1" y="230"/>
                </a:cubicBezTo>
                <a:cubicBezTo>
                  <a:pt x="0" y="232"/>
                  <a:pt x="1" y="236"/>
                  <a:pt x="1" y="239"/>
                </a:cubicBezTo>
                <a:cubicBezTo>
                  <a:pt x="1" y="240"/>
                  <a:pt x="3" y="243"/>
                  <a:pt x="3" y="245"/>
                </a:cubicBezTo>
                <a:cubicBezTo>
                  <a:pt x="3" y="246"/>
                  <a:pt x="3" y="247"/>
                  <a:pt x="2" y="248"/>
                </a:cubicBezTo>
                <a:cubicBezTo>
                  <a:pt x="2" y="250"/>
                  <a:pt x="1" y="253"/>
                  <a:pt x="2" y="253"/>
                </a:cubicBezTo>
                <a:cubicBezTo>
                  <a:pt x="5" y="253"/>
                  <a:pt x="8" y="249"/>
                  <a:pt x="11" y="249"/>
                </a:cubicBezTo>
                <a:cubicBezTo>
                  <a:pt x="14" y="250"/>
                  <a:pt x="16" y="254"/>
                  <a:pt x="17" y="256"/>
                </a:cubicBezTo>
                <a:cubicBezTo>
                  <a:pt x="19" y="260"/>
                  <a:pt x="22" y="264"/>
                  <a:pt x="22" y="269"/>
                </a:cubicBezTo>
                <a:cubicBezTo>
                  <a:pt x="22" y="271"/>
                  <a:pt x="18" y="271"/>
                  <a:pt x="17" y="272"/>
                </a:cubicBezTo>
                <a:cubicBezTo>
                  <a:pt x="16" y="274"/>
                  <a:pt x="15" y="275"/>
                  <a:pt x="15" y="276"/>
                </a:cubicBezTo>
                <a:cubicBezTo>
                  <a:pt x="15" y="277"/>
                  <a:pt x="15" y="278"/>
                  <a:pt x="16" y="278"/>
                </a:cubicBezTo>
                <a:cubicBezTo>
                  <a:pt x="18" y="279"/>
                  <a:pt x="20" y="280"/>
                  <a:pt x="22" y="281"/>
                </a:cubicBezTo>
                <a:cubicBezTo>
                  <a:pt x="23" y="281"/>
                  <a:pt x="24" y="279"/>
                  <a:pt x="25" y="279"/>
                </a:cubicBezTo>
                <a:cubicBezTo>
                  <a:pt x="29" y="282"/>
                  <a:pt x="32" y="285"/>
                  <a:pt x="34" y="289"/>
                </a:cubicBezTo>
                <a:cubicBezTo>
                  <a:pt x="35" y="290"/>
                  <a:pt x="33" y="293"/>
                  <a:pt x="34" y="295"/>
                </a:cubicBezTo>
                <a:cubicBezTo>
                  <a:pt x="34" y="296"/>
                  <a:pt x="35" y="298"/>
                  <a:pt x="36" y="299"/>
                </a:cubicBezTo>
                <a:cubicBezTo>
                  <a:pt x="39" y="300"/>
                  <a:pt x="42" y="298"/>
                  <a:pt x="45" y="299"/>
                </a:cubicBezTo>
                <a:cubicBezTo>
                  <a:pt x="46" y="300"/>
                  <a:pt x="45" y="303"/>
                  <a:pt x="46" y="304"/>
                </a:cubicBezTo>
                <a:cubicBezTo>
                  <a:pt x="49" y="305"/>
                  <a:pt x="52" y="305"/>
                  <a:pt x="55" y="305"/>
                </a:cubicBezTo>
                <a:cubicBezTo>
                  <a:pt x="57" y="305"/>
                  <a:pt x="59" y="303"/>
                  <a:pt x="61" y="304"/>
                </a:cubicBezTo>
                <a:cubicBezTo>
                  <a:pt x="63" y="306"/>
                  <a:pt x="62" y="310"/>
                  <a:pt x="64" y="312"/>
                </a:cubicBezTo>
                <a:cubicBezTo>
                  <a:pt x="66" y="315"/>
                  <a:pt x="69" y="316"/>
                  <a:pt x="71" y="319"/>
                </a:cubicBezTo>
                <a:cubicBezTo>
                  <a:pt x="72" y="321"/>
                  <a:pt x="74" y="322"/>
                  <a:pt x="74" y="325"/>
                </a:cubicBezTo>
                <a:cubicBezTo>
                  <a:pt x="73" y="326"/>
                  <a:pt x="69" y="323"/>
                  <a:pt x="69" y="325"/>
                </a:cubicBezTo>
                <a:cubicBezTo>
                  <a:pt x="69" y="328"/>
                  <a:pt x="71" y="331"/>
                  <a:pt x="73" y="334"/>
                </a:cubicBezTo>
                <a:cubicBezTo>
                  <a:pt x="74" y="336"/>
                  <a:pt x="77" y="337"/>
                  <a:pt x="79" y="339"/>
                </a:cubicBezTo>
                <a:cubicBezTo>
                  <a:pt x="82" y="342"/>
                  <a:pt x="86" y="345"/>
                  <a:pt x="86" y="348"/>
                </a:cubicBezTo>
                <a:cubicBezTo>
                  <a:pt x="86" y="352"/>
                  <a:pt x="81" y="354"/>
                  <a:pt x="78" y="355"/>
                </a:cubicBezTo>
                <a:cubicBezTo>
                  <a:pt x="76" y="355"/>
                  <a:pt x="75" y="353"/>
                  <a:pt x="74" y="352"/>
                </a:cubicBezTo>
                <a:cubicBezTo>
                  <a:pt x="74" y="351"/>
                  <a:pt x="75" y="349"/>
                  <a:pt x="74" y="349"/>
                </a:cubicBezTo>
                <a:cubicBezTo>
                  <a:pt x="73" y="349"/>
                  <a:pt x="72" y="351"/>
                  <a:pt x="71" y="352"/>
                </a:cubicBezTo>
                <a:cubicBezTo>
                  <a:pt x="70" y="353"/>
                  <a:pt x="70" y="354"/>
                  <a:pt x="70" y="355"/>
                </a:cubicBezTo>
                <a:cubicBezTo>
                  <a:pt x="71" y="358"/>
                  <a:pt x="73" y="361"/>
                  <a:pt x="74" y="364"/>
                </a:cubicBezTo>
                <a:cubicBezTo>
                  <a:pt x="75" y="366"/>
                  <a:pt x="75" y="369"/>
                  <a:pt x="77" y="370"/>
                </a:cubicBezTo>
                <a:cubicBezTo>
                  <a:pt x="78" y="371"/>
                  <a:pt x="80" y="369"/>
                  <a:pt x="81" y="370"/>
                </a:cubicBezTo>
                <a:cubicBezTo>
                  <a:pt x="84" y="372"/>
                  <a:pt x="84" y="375"/>
                  <a:pt x="87" y="377"/>
                </a:cubicBezTo>
                <a:cubicBezTo>
                  <a:pt x="88" y="378"/>
                  <a:pt x="90" y="377"/>
                  <a:pt x="92" y="377"/>
                </a:cubicBezTo>
                <a:cubicBezTo>
                  <a:pt x="95" y="379"/>
                  <a:pt x="98" y="382"/>
                  <a:pt x="101" y="384"/>
                </a:cubicBezTo>
                <a:cubicBezTo>
                  <a:pt x="103" y="385"/>
                  <a:pt x="104" y="386"/>
                  <a:pt x="106" y="387"/>
                </a:cubicBezTo>
                <a:cubicBezTo>
                  <a:pt x="107" y="388"/>
                  <a:pt x="108" y="391"/>
                  <a:pt x="110" y="390"/>
                </a:cubicBezTo>
                <a:cubicBezTo>
                  <a:pt x="111" y="390"/>
                  <a:pt x="109" y="387"/>
                  <a:pt x="110" y="386"/>
                </a:cubicBezTo>
                <a:cubicBezTo>
                  <a:pt x="111" y="385"/>
                  <a:pt x="113" y="386"/>
                  <a:pt x="114" y="386"/>
                </a:cubicBezTo>
                <a:cubicBezTo>
                  <a:pt x="116" y="387"/>
                  <a:pt x="119" y="388"/>
                  <a:pt x="122" y="389"/>
                </a:cubicBezTo>
                <a:cubicBezTo>
                  <a:pt x="125" y="391"/>
                  <a:pt x="129" y="394"/>
                  <a:pt x="132" y="396"/>
                </a:cubicBezTo>
                <a:cubicBezTo>
                  <a:pt x="134" y="398"/>
                  <a:pt x="135" y="402"/>
                  <a:pt x="138" y="403"/>
                </a:cubicBezTo>
                <a:cubicBezTo>
                  <a:pt x="140" y="403"/>
                  <a:pt x="140" y="399"/>
                  <a:pt x="141" y="399"/>
                </a:cubicBezTo>
                <a:cubicBezTo>
                  <a:pt x="142" y="398"/>
                  <a:pt x="144" y="398"/>
                  <a:pt x="145" y="399"/>
                </a:cubicBezTo>
                <a:cubicBezTo>
                  <a:pt x="146" y="401"/>
                  <a:pt x="144" y="403"/>
                  <a:pt x="145" y="405"/>
                </a:cubicBezTo>
                <a:cubicBezTo>
                  <a:pt x="145" y="407"/>
                  <a:pt x="146" y="408"/>
                  <a:pt x="147" y="409"/>
                </a:cubicBezTo>
                <a:cubicBezTo>
                  <a:pt x="150" y="410"/>
                  <a:pt x="155" y="409"/>
                  <a:pt x="158" y="410"/>
                </a:cubicBezTo>
                <a:cubicBezTo>
                  <a:pt x="159" y="411"/>
                  <a:pt x="157" y="414"/>
                  <a:pt x="158" y="415"/>
                </a:cubicBezTo>
                <a:cubicBezTo>
                  <a:pt x="159" y="416"/>
                  <a:pt x="162" y="415"/>
                  <a:pt x="164" y="416"/>
                </a:cubicBezTo>
                <a:cubicBezTo>
                  <a:pt x="166" y="417"/>
                  <a:pt x="166" y="420"/>
                  <a:pt x="168" y="421"/>
                </a:cubicBezTo>
                <a:cubicBezTo>
                  <a:pt x="169" y="422"/>
                  <a:pt x="171" y="419"/>
                  <a:pt x="172" y="420"/>
                </a:cubicBezTo>
                <a:cubicBezTo>
                  <a:pt x="173" y="420"/>
                  <a:pt x="173" y="423"/>
                  <a:pt x="175" y="423"/>
                </a:cubicBezTo>
                <a:cubicBezTo>
                  <a:pt x="176" y="423"/>
                  <a:pt x="177" y="420"/>
                  <a:pt x="179" y="420"/>
                </a:cubicBezTo>
                <a:cubicBezTo>
                  <a:pt x="181" y="420"/>
                  <a:pt x="181" y="423"/>
                  <a:pt x="183" y="424"/>
                </a:cubicBezTo>
                <a:cubicBezTo>
                  <a:pt x="184" y="425"/>
                  <a:pt x="186" y="426"/>
                  <a:pt x="187" y="426"/>
                </a:cubicBezTo>
                <a:cubicBezTo>
                  <a:pt x="189" y="426"/>
                  <a:pt x="191" y="424"/>
                  <a:pt x="193" y="423"/>
                </a:cubicBezTo>
                <a:cubicBezTo>
                  <a:pt x="194" y="423"/>
                  <a:pt x="195" y="424"/>
                  <a:pt x="196" y="424"/>
                </a:cubicBezTo>
                <a:cubicBezTo>
                  <a:pt x="198" y="422"/>
                  <a:pt x="199" y="420"/>
                  <a:pt x="201" y="419"/>
                </a:cubicBezTo>
                <a:cubicBezTo>
                  <a:pt x="202" y="419"/>
                  <a:pt x="204" y="418"/>
                  <a:pt x="205" y="419"/>
                </a:cubicBezTo>
                <a:cubicBezTo>
                  <a:pt x="206" y="421"/>
                  <a:pt x="205" y="424"/>
                  <a:pt x="205" y="426"/>
                </a:cubicBezTo>
                <a:cubicBezTo>
                  <a:pt x="205" y="429"/>
                  <a:pt x="206" y="431"/>
                  <a:pt x="206" y="433"/>
                </a:cubicBezTo>
                <a:cubicBezTo>
                  <a:pt x="208" y="431"/>
                  <a:pt x="210" y="427"/>
                  <a:pt x="210" y="425"/>
                </a:cubicBezTo>
                <a:cubicBezTo>
                  <a:pt x="211" y="423"/>
                  <a:pt x="210" y="422"/>
                  <a:pt x="211" y="420"/>
                </a:cubicBezTo>
                <a:cubicBezTo>
                  <a:pt x="212" y="419"/>
                  <a:pt x="214" y="418"/>
                  <a:pt x="215" y="417"/>
                </a:cubicBezTo>
                <a:cubicBezTo>
                  <a:pt x="217" y="417"/>
                  <a:pt x="218" y="418"/>
                  <a:pt x="219" y="418"/>
                </a:cubicBezTo>
                <a:cubicBezTo>
                  <a:pt x="221" y="418"/>
                  <a:pt x="222" y="416"/>
                  <a:pt x="223" y="417"/>
                </a:cubicBezTo>
                <a:cubicBezTo>
                  <a:pt x="225" y="417"/>
                  <a:pt x="226" y="419"/>
                  <a:pt x="227" y="420"/>
                </a:cubicBezTo>
                <a:cubicBezTo>
                  <a:pt x="229" y="421"/>
                  <a:pt x="231" y="421"/>
                  <a:pt x="234" y="421"/>
                </a:cubicBezTo>
                <a:cubicBezTo>
                  <a:pt x="235" y="421"/>
                  <a:pt x="237" y="420"/>
                  <a:pt x="238" y="420"/>
                </a:cubicBezTo>
                <a:cubicBezTo>
                  <a:pt x="239" y="421"/>
                  <a:pt x="239" y="423"/>
                  <a:pt x="239" y="424"/>
                </a:cubicBezTo>
                <a:cubicBezTo>
                  <a:pt x="242" y="424"/>
                  <a:pt x="244" y="423"/>
                  <a:pt x="247" y="423"/>
                </a:cubicBezTo>
                <a:cubicBezTo>
                  <a:pt x="249" y="422"/>
                  <a:pt x="252" y="424"/>
                  <a:pt x="253" y="423"/>
                </a:cubicBezTo>
                <a:cubicBezTo>
                  <a:pt x="254" y="422"/>
                  <a:pt x="251" y="419"/>
                  <a:pt x="252" y="418"/>
                </a:cubicBezTo>
                <a:cubicBezTo>
                  <a:pt x="253" y="416"/>
                  <a:pt x="256" y="416"/>
                  <a:pt x="258" y="414"/>
                </a:cubicBezTo>
                <a:cubicBezTo>
                  <a:pt x="259" y="413"/>
                  <a:pt x="258" y="410"/>
                  <a:pt x="259" y="409"/>
                </a:cubicBezTo>
                <a:cubicBezTo>
                  <a:pt x="262" y="407"/>
                  <a:pt x="266" y="409"/>
                  <a:pt x="269" y="408"/>
                </a:cubicBezTo>
                <a:cubicBezTo>
                  <a:pt x="270" y="407"/>
                  <a:pt x="268" y="405"/>
                  <a:pt x="268" y="404"/>
                </a:cubicBezTo>
                <a:cubicBezTo>
                  <a:pt x="270" y="402"/>
                  <a:pt x="273" y="401"/>
                  <a:pt x="275" y="401"/>
                </a:cubicBezTo>
                <a:cubicBezTo>
                  <a:pt x="278" y="401"/>
                  <a:pt x="280" y="404"/>
                  <a:pt x="283" y="404"/>
                </a:cubicBezTo>
                <a:cubicBezTo>
                  <a:pt x="284" y="405"/>
                  <a:pt x="284" y="403"/>
                  <a:pt x="285" y="403"/>
                </a:cubicBezTo>
                <a:cubicBezTo>
                  <a:pt x="287" y="401"/>
                  <a:pt x="289" y="399"/>
                  <a:pt x="292" y="398"/>
                </a:cubicBezTo>
                <a:cubicBezTo>
                  <a:pt x="294" y="398"/>
                  <a:pt x="296" y="400"/>
                  <a:pt x="297" y="401"/>
                </a:cubicBezTo>
                <a:cubicBezTo>
                  <a:pt x="298" y="403"/>
                  <a:pt x="300" y="405"/>
                  <a:pt x="300" y="408"/>
                </a:cubicBezTo>
                <a:cubicBezTo>
                  <a:pt x="299" y="410"/>
                  <a:pt x="295" y="411"/>
                  <a:pt x="295" y="414"/>
                </a:cubicBezTo>
                <a:cubicBezTo>
                  <a:pt x="295" y="415"/>
                  <a:pt x="298" y="413"/>
                  <a:pt x="300" y="414"/>
                </a:cubicBezTo>
                <a:cubicBezTo>
                  <a:pt x="301" y="414"/>
                  <a:pt x="302" y="416"/>
                  <a:pt x="303" y="416"/>
                </a:cubicBezTo>
                <a:cubicBezTo>
                  <a:pt x="305" y="417"/>
                  <a:pt x="308" y="415"/>
                  <a:pt x="310" y="416"/>
                </a:cubicBezTo>
                <a:cubicBezTo>
                  <a:pt x="311" y="416"/>
                  <a:pt x="311" y="418"/>
                  <a:pt x="312" y="419"/>
                </a:cubicBezTo>
                <a:cubicBezTo>
                  <a:pt x="312" y="418"/>
                  <a:pt x="312" y="414"/>
                  <a:pt x="313" y="414"/>
                </a:cubicBezTo>
                <a:cubicBezTo>
                  <a:pt x="316" y="414"/>
                  <a:pt x="318" y="417"/>
                  <a:pt x="320" y="419"/>
                </a:cubicBezTo>
                <a:cubicBezTo>
                  <a:pt x="321" y="422"/>
                  <a:pt x="320" y="426"/>
                  <a:pt x="322" y="428"/>
                </a:cubicBezTo>
                <a:cubicBezTo>
                  <a:pt x="323" y="429"/>
                  <a:pt x="326" y="427"/>
                  <a:pt x="326" y="428"/>
                </a:cubicBezTo>
                <a:cubicBezTo>
                  <a:pt x="328" y="432"/>
                  <a:pt x="327" y="437"/>
                  <a:pt x="328" y="442"/>
                </a:cubicBezTo>
                <a:cubicBezTo>
                  <a:pt x="328" y="444"/>
                  <a:pt x="330" y="446"/>
                  <a:pt x="330" y="448"/>
                </a:cubicBezTo>
                <a:cubicBezTo>
                  <a:pt x="329" y="449"/>
                  <a:pt x="327" y="448"/>
                  <a:pt x="327" y="448"/>
                </a:cubicBezTo>
                <a:cubicBezTo>
                  <a:pt x="327" y="451"/>
                  <a:pt x="330" y="452"/>
                  <a:pt x="329" y="454"/>
                </a:cubicBezTo>
                <a:cubicBezTo>
                  <a:pt x="328" y="458"/>
                  <a:pt x="324" y="459"/>
                  <a:pt x="322" y="462"/>
                </a:cubicBezTo>
                <a:cubicBezTo>
                  <a:pt x="320" y="467"/>
                  <a:pt x="316" y="469"/>
                  <a:pt x="316" y="473"/>
                </a:cubicBezTo>
                <a:cubicBezTo>
                  <a:pt x="315" y="476"/>
                  <a:pt x="320" y="475"/>
                  <a:pt x="321" y="478"/>
                </a:cubicBezTo>
                <a:cubicBezTo>
                  <a:pt x="321" y="480"/>
                  <a:pt x="317" y="480"/>
                  <a:pt x="318" y="482"/>
                </a:cubicBezTo>
                <a:cubicBezTo>
                  <a:pt x="318" y="484"/>
                  <a:pt x="320" y="485"/>
                  <a:pt x="321" y="485"/>
                </a:cubicBezTo>
                <a:cubicBezTo>
                  <a:pt x="323" y="484"/>
                  <a:pt x="324" y="481"/>
                  <a:pt x="327" y="480"/>
                </a:cubicBezTo>
                <a:cubicBezTo>
                  <a:pt x="330" y="479"/>
                  <a:pt x="334" y="480"/>
                  <a:pt x="337" y="479"/>
                </a:cubicBezTo>
                <a:cubicBezTo>
                  <a:pt x="339" y="480"/>
                  <a:pt x="334" y="481"/>
                  <a:pt x="334" y="483"/>
                </a:cubicBezTo>
                <a:cubicBezTo>
                  <a:pt x="333" y="487"/>
                  <a:pt x="333" y="491"/>
                  <a:pt x="335" y="494"/>
                </a:cubicBezTo>
                <a:cubicBezTo>
                  <a:pt x="337" y="496"/>
                  <a:pt x="341" y="495"/>
                  <a:pt x="343" y="497"/>
                </a:cubicBezTo>
                <a:cubicBezTo>
                  <a:pt x="344" y="498"/>
                  <a:pt x="340" y="498"/>
                  <a:pt x="340" y="499"/>
                </a:cubicBezTo>
                <a:cubicBezTo>
                  <a:pt x="340" y="501"/>
                  <a:pt x="343" y="502"/>
                  <a:pt x="342" y="504"/>
                </a:cubicBezTo>
                <a:cubicBezTo>
                  <a:pt x="342" y="506"/>
                  <a:pt x="338" y="509"/>
                  <a:pt x="340" y="511"/>
                </a:cubicBezTo>
                <a:cubicBezTo>
                  <a:pt x="343" y="513"/>
                  <a:pt x="348" y="509"/>
                  <a:pt x="351" y="511"/>
                </a:cubicBezTo>
                <a:cubicBezTo>
                  <a:pt x="352" y="512"/>
                  <a:pt x="350" y="516"/>
                  <a:pt x="351" y="517"/>
                </a:cubicBezTo>
                <a:cubicBezTo>
                  <a:pt x="352" y="518"/>
                  <a:pt x="354" y="517"/>
                  <a:pt x="355" y="517"/>
                </a:cubicBezTo>
                <a:cubicBezTo>
                  <a:pt x="359" y="516"/>
                  <a:pt x="362" y="514"/>
                  <a:pt x="366" y="515"/>
                </a:cubicBezTo>
                <a:cubicBezTo>
                  <a:pt x="367" y="515"/>
                  <a:pt x="366" y="516"/>
                  <a:pt x="366" y="517"/>
                </a:cubicBezTo>
                <a:cubicBezTo>
                  <a:pt x="367" y="518"/>
                  <a:pt x="366" y="520"/>
                  <a:pt x="367" y="521"/>
                </a:cubicBezTo>
                <a:cubicBezTo>
                  <a:pt x="368" y="522"/>
                  <a:pt x="369" y="522"/>
                  <a:pt x="370" y="522"/>
                </a:cubicBezTo>
                <a:cubicBezTo>
                  <a:pt x="371" y="522"/>
                  <a:pt x="373" y="522"/>
                  <a:pt x="374" y="522"/>
                </a:cubicBezTo>
                <a:cubicBezTo>
                  <a:pt x="374" y="521"/>
                  <a:pt x="376" y="521"/>
                  <a:pt x="376" y="521"/>
                </a:cubicBezTo>
                <a:cubicBezTo>
                  <a:pt x="376" y="519"/>
                  <a:pt x="375" y="518"/>
                  <a:pt x="374" y="516"/>
                </a:cubicBezTo>
                <a:cubicBezTo>
                  <a:pt x="374" y="515"/>
                  <a:pt x="373" y="513"/>
                  <a:pt x="372" y="511"/>
                </a:cubicBezTo>
                <a:cubicBezTo>
                  <a:pt x="371" y="510"/>
                  <a:pt x="371" y="508"/>
                  <a:pt x="371" y="507"/>
                </a:cubicBezTo>
                <a:cubicBezTo>
                  <a:pt x="371" y="506"/>
                  <a:pt x="372" y="505"/>
                  <a:pt x="373" y="504"/>
                </a:cubicBezTo>
                <a:cubicBezTo>
                  <a:pt x="374" y="504"/>
                  <a:pt x="375" y="505"/>
                  <a:pt x="376" y="506"/>
                </a:cubicBezTo>
                <a:cubicBezTo>
                  <a:pt x="377" y="506"/>
                  <a:pt x="378" y="506"/>
                  <a:pt x="379" y="506"/>
                </a:cubicBezTo>
                <a:cubicBezTo>
                  <a:pt x="380" y="504"/>
                  <a:pt x="380" y="503"/>
                  <a:pt x="381" y="502"/>
                </a:cubicBezTo>
                <a:cubicBezTo>
                  <a:pt x="382" y="501"/>
                  <a:pt x="384" y="501"/>
                  <a:pt x="385" y="502"/>
                </a:cubicBezTo>
                <a:cubicBezTo>
                  <a:pt x="386" y="503"/>
                  <a:pt x="385" y="505"/>
                  <a:pt x="386" y="506"/>
                </a:cubicBezTo>
                <a:cubicBezTo>
                  <a:pt x="387" y="506"/>
                  <a:pt x="388" y="506"/>
                  <a:pt x="390" y="506"/>
                </a:cubicBezTo>
                <a:cubicBezTo>
                  <a:pt x="391" y="505"/>
                  <a:pt x="391" y="502"/>
                  <a:pt x="393" y="502"/>
                </a:cubicBezTo>
                <a:cubicBezTo>
                  <a:pt x="394" y="502"/>
                  <a:pt x="394" y="505"/>
                  <a:pt x="395" y="505"/>
                </a:cubicBezTo>
                <a:cubicBezTo>
                  <a:pt x="396" y="505"/>
                  <a:pt x="397" y="503"/>
                  <a:pt x="398" y="502"/>
                </a:cubicBezTo>
                <a:cubicBezTo>
                  <a:pt x="399" y="502"/>
                  <a:pt x="400" y="504"/>
                  <a:pt x="401" y="504"/>
                </a:cubicBezTo>
                <a:cubicBezTo>
                  <a:pt x="402" y="503"/>
                  <a:pt x="401" y="501"/>
                  <a:pt x="403" y="501"/>
                </a:cubicBezTo>
                <a:cubicBezTo>
                  <a:pt x="404" y="500"/>
                  <a:pt x="405" y="503"/>
                  <a:pt x="407" y="502"/>
                </a:cubicBezTo>
                <a:cubicBezTo>
                  <a:pt x="408" y="502"/>
                  <a:pt x="407" y="500"/>
                  <a:pt x="407" y="500"/>
                </a:cubicBezTo>
                <a:cubicBezTo>
                  <a:pt x="409" y="498"/>
                  <a:pt x="411" y="496"/>
                  <a:pt x="413" y="494"/>
                </a:cubicBezTo>
                <a:cubicBezTo>
                  <a:pt x="415" y="493"/>
                  <a:pt x="417" y="490"/>
                  <a:pt x="419" y="491"/>
                </a:cubicBezTo>
                <a:cubicBezTo>
                  <a:pt x="422" y="492"/>
                  <a:pt x="421" y="496"/>
                  <a:pt x="423" y="498"/>
                </a:cubicBezTo>
                <a:cubicBezTo>
                  <a:pt x="424" y="498"/>
                  <a:pt x="425" y="497"/>
                  <a:pt x="427" y="497"/>
                </a:cubicBezTo>
                <a:cubicBezTo>
                  <a:pt x="428" y="497"/>
                  <a:pt x="429" y="499"/>
                  <a:pt x="431" y="499"/>
                </a:cubicBezTo>
                <a:cubicBezTo>
                  <a:pt x="432" y="499"/>
                  <a:pt x="433" y="498"/>
                  <a:pt x="434" y="498"/>
                </a:cubicBezTo>
                <a:cubicBezTo>
                  <a:pt x="435" y="498"/>
                  <a:pt x="436" y="500"/>
                  <a:pt x="436" y="501"/>
                </a:cubicBezTo>
                <a:cubicBezTo>
                  <a:pt x="436" y="503"/>
                  <a:pt x="433" y="504"/>
                  <a:pt x="433" y="506"/>
                </a:cubicBezTo>
                <a:cubicBezTo>
                  <a:pt x="435" y="508"/>
                  <a:pt x="436" y="511"/>
                  <a:pt x="437" y="513"/>
                </a:cubicBezTo>
                <a:cubicBezTo>
                  <a:pt x="439" y="513"/>
                  <a:pt x="441" y="515"/>
                  <a:pt x="444" y="516"/>
                </a:cubicBezTo>
                <a:cubicBezTo>
                  <a:pt x="446" y="517"/>
                  <a:pt x="449" y="518"/>
                  <a:pt x="451" y="519"/>
                </a:cubicBezTo>
                <a:cubicBezTo>
                  <a:pt x="454" y="518"/>
                  <a:pt x="457" y="516"/>
                  <a:pt x="460" y="516"/>
                </a:cubicBezTo>
                <a:cubicBezTo>
                  <a:pt x="462" y="516"/>
                  <a:pt x="464" y="518"/>
                  <a:pt x="466" y="518"/>
                </a:cubicBezTo>
                <a:cubicBezTo>
                  <a:pt x="468" y="517"/>
                  <a:pt x="469" y="514"/>
                  <a:pt x="471" y="514"/>
                </a:cubicBezTo>
                <a:cubicBezTo>
                  <a:pt x="473" y="514"/>
                  <a:pt x="475" y="516"/>
                  <a:pt x="475" y="518"/>
                </a:cubicBezTo>
                <a:cubicBezTo>
                  <a:pt x="475" y="519"/>
                  <a:pt x="472" y="518"/>
                  <a:pt x="472" y="520"/>
                </a:cubicBezTo>
                <a:cubicBezTo>
                  <a:pt x="471" y="522"/>
                  <a:pt x="471" y="526"/>
                  <a:pt x="472" y="528"/>
                </a:cubicBezTo>
                <a:cubicBezTo>
                  <a:pt x="473" y="532"/>
                  <a:pt x="474" y="536"/>
                  <a:pt x="477" y="539"/>
                </a:cubicBezTo>
                <a:cubicBezTo>
                  <a:pt x="479" y="540"/>
                  <a:pt x="482" y="539"/>
                  <a:pt x="483" y="538"/>
                </a:cubicBezTo>
                <a:cubicBezTo>
                  <a:pt x="485" y="537"/>
                  <a:pt x="486" y="534"/>
                  <a:pt x="485" y="533"/>
                </a:cubicBezTo>
                <a:cubicBezTo>
                  <a:pt x="484" y="530"/>
                  <a:pt x="481" y="530"/>
                  <a:pt x="480" y="527"/>
                </a:cubicBezTo>
                <a:cubicBezTo>
                  <a:pt x="480" y="525"/>
                  <a:pt x="480" y="522"/>
                  <a:pt x="482" y="521"/>
                </a:cubicBezTo>
                <a:cubicBezTo>
                  <a:pt x="483" y="520"/>
                  <a:pt x="485" y="523"/>
                  <a:pt x="486" y="523"/>
                </a:cubicBezTo>
                <a:cubicBezTo>
                  <a:pt x="488" y="522"/>
                  <a:pt x="489" y="521"/>
                  <a:pt x="490" y="520"/>
                </a:cubicBezTo>
                <a:cubicBezTo>
                  <a:pt x="490" y="520"/>
                  <a:pt x="490" y="518"/>
                  <a:pt x="491" y="518"/>
                </a:cubicBezTo>
                <a:cubicBezTo>
                  <a:pt x="492" y="518"/>
                  <a:pt x="493" y="520"/>
                  <a:pt x="494" y="520"/>
                </a:cubicBezTo>
                <a:cubicBezTo>
                  <a:pt x="497" y="519"/>
                  <a:pt x="499" y="518"/>
                  <a:pt x="501" y="517"/>
                </a:cubicBezTo>
                <a:cubicBezTo>
                  <a:pt x="502" y="517"/>
                  <a:pt x="504" y="516"/>
                  <a:pt x="505" y="515"/>
                </a:cubicBezTo>
                <a:cubicBezTo>
                  <a:pt x="507" y="514"/>
                  <a:pt x="508" y="514"/>
                  <a:pt x="510" y="514"/>
                </a:cubicBezTo>
                <a:cubicBezTo>
                  <a:pt x="510" y="514"/>
                  <a:pt x="511" y="515"/>
                  <a:pt x="512" y="515"/>
                </a:cubicBezTo>
                <a:cubicBezTo>
                  <a:pt x="514" y="514"/>
                  <a:pt x="516" y="512"/>
                  <a:pt x="518" y="511"/>
                </a:cubicBezTo>
                <a:cubicBezTo>
                  <a:pt x="519" y="511"/>
                  <a:pt x="522" y="512"/>
                  <a:pt x="522" y="510"/>
                </a:cubicBezTo>
                <a:cubicBezTo>
                  <a:pt x="522" y="507"/>
                  <a:pt x="519" y="505"/>
                  <a:pt x="519" y="501"/>
                </a:cubicBezTo>
                <a:cubicBezTo>
                  <a:pt x="519" y="500"/>
                  <a:pt x="521" y="502"/>
                  <a:pt x="522" y="501"/>
                </a:cubicBezTo>
                <a:cubicBezTo>
                  <a:pt x="522" y="501"/>
                  <a:pt x="521" y="497"/>
                  <a:pt x="522" y="498"/>
                </a:cubicBezTo>
                <a:cubicBezTo>
                  <a:pt x="524" y="500"/>
                  <a:pt x="525" y="505"/>
                  <a:pt x="528" y="506"/>
                </a:cubicBezTo>
                <a:cubicBezTo>
                  <a:pt x="529" y="507"/>
                  <a:pt x="530" y="504"/>
                  <a:pt x="532" y="503"/>
                </a:cubicBezTo>
                <a:cubicBezTo>
                  <a:pt x="534" y="501"/>
                  <a:pt x="537" y="500"/>
                  <a:pt x="539" y="500"/>
                </a:cubicBezTo>
                <a:cubicBezTo>
                  <a:pt x="541" y="500"/>
                  <a:pt x="541" y="504"/>
                  <a:pt x="543" y="504"/>
                </a:cubicBezTo>
                <a:cubicBezTo>
                  <a:pt x="544" y="504"/>
                  <a:pt x="545" y="501"/>
                  <a:pt x="547" y="501"/>
                </a:cubicBezTo>
                <a:cubicBezTo>
                  <a:pt x="550" y="499"/>
                  <a:pt x="554" y="500"/>
                  <a:pt x="557" y="498"/>
                </a:cubicBezTo>
                <a:cubicBezTo>
                  <a:pt x="560" y="496"/>
                  <a:pt x="559" y="492"/>
                  <a:pt x="561" y="489"/>
                </a:cubicBezTo>
                <a:cubicBezTo>
                  <a:pt x="564" y="485"/>
                  <a:pt x="569" y="482"/>
                  <a:pt x="573" y="478"/>
                </a:cubicBezTo>
                <a:cubicBezTo>
                  <a:pt x="576" y="475"/>
                  <a:pt x="579" y="472"/>
                  <a:pt x="582" y="468"/>
                </a:cubicBezTo>
                <a:cubicBezTo>
                  <a:pt x="584" y="465"/>
                  <a:pt x="585" y="461"/>
                  <a:pt x="587" y="459"/>
                </a:cubicBezTo>
                <a:cubicBezTo>
                  <a:pt x="589" y="458"/>
                  <a:pt x="592" y="460"/>
                  <a:pt x="593" y="459"/>
                </a:cubicBezTo>
                <a:cubicBezTo>
                  <a:pt x="594" y="457"/>
                  <a:pt x="593" y="454"/>
                  <a:pt x="592" y="451"/>
                </a:cubicBezTo>
                <a:cubicBezTo>
                  <a:pt x="592" y="450"/>
                  <a:pt x="588" y="450"/>
                  <a:pt x="589" y="449"/>
                </a:cubicBezTo>
                <a:cubicBezTo>
                  <a:pt x="590" y="445"/>
                  <a:pt x="594" y="443"/>
                  <a:pt x="596" y="440"/>
                </a:cubicBezTo>
                <a:cubicBezTo>
                  <a:pt x="598" y="435"/>
                  <a:pt x="599" y="429"/>
                  <a:pt x="602" y="424"/>
                </a:cubicBezTo>
                <a:cubicBezTo>
                  <a:pt x="603" y="421"/>
                  <a:pt x="604" y="418"/>
                  <a:pt x="607" y="417"/>
                </a:cubicBezTo>
                <a:cubicBezTo>
                  <a:pt x="608" y="416"/>
                  <a:pt x="608" y="420"/>
                  <a:pt x="609" y="420"/>
                </a:cubicBezTo>
                <a:cubicBezTo>
                  <a:pt x="611" y="420"/>
                  <a:pt x="611" y="418"/>
                  <a:pt x="611" y="416"/>
                </a:cubicBezTo>
                <a:cubicBezTo>
                  <a:pt x="611" y="414"/>
                  <a:pt x="608" y="413"/>
                  <a:pt x="608" y="411"/>
                </a:cubicBezTo>
                <a:cubicBezTo>
                  <a:pt x="608" y="410"/>
                  <a:pt x="611" y="410"/>
                  <a:pt x="611" y="409"/>
                </a:cubicBezTo>
                <a:cubicBezTo>
                  <a:pt x="611" y="407"/>
                  <a:pt x="608" y="405"/>
                  <a:pt x="609" y="403"/>
                </a:cubicBezTo>
                <a:cubicBezTo>
                  <a:pt x="609" y="401"/>
                  <a:pt x="612" y="404"/>
                  <a:pt x="613" y="402"/>
                </a:cubicBezTo>
                <a:cubicBezTo>
                  <a:pt x="615" y="400"/>
                  <a:pt x="616" y="397"/>
                  <a:pt x="614" y="394"/>
                </a:cubicBezTo>
                <a:cubicBezTo>
                  <a:pt x="614" y="393"/>
                  <a:pt x="610" y="397"/>
                  <a:pt x="610" y="395"/>
                </a:cubicBezTo>
                <a:cubicBezTo>
                  <a:pt x="609" y="394"/>
                  <a:pt x="614" y="392"/>
                  <a:pt x="613" y="391"/>
                </a:cubicBezTo>
                <a:cubicBezTo>
                  <a:pt x="611" y="388"/>
                  <a:pt x="607" y="386"/>
                  <a:pt x="603" y="386"/>
                </a:cubicBezTo>
                <a:cubicBezTo>
                  <a:pt x="602" y="385"/>
                  <a:pt x="601" y="388"/>
                  <a:pt x="600" y="388"/>
                </a:cubicBezTo>
                <a:cubicBezTo>
                  <a:pt x="597" y="388"/>
                  <a:pt x="590" y="387"/>
                  <a:pt x="591" y="383"/>
                </a:cubicBezTo>
                <a:cubicBezTo>
                  <a:pt x="591" y="380"/>
                  <a:pt x="597" y="386"/>
                  <a:pt x="600" y="384"/>
                </a:cubicBezTo>
                <a:cubicBezTo>
                  <a:pt x="603" y="383"/>
                  <a:pt x="604" y="378"/>
                  <a:pt x="607" y="376"/>
                </a:cubicBezTo>
                <a:cubicBezTo>
                  <a:pt x="608" y="375"/>
                  <a:pt x="611" y="376"/>
                  <a:pt x="610" y="375"/>
                </a:cubicBezTo>
                <a:cubicBezTo>
                  <a:pt x="609" y="372"/>
                  <a:pt x="606" y="370"/>
                  <a:pt x="604" y="367"/>
                </a:cubicBezTo>
                <a:cubicBezTo>
                  <a:pt x="603" y="366"/>
                  <a:pt x="602" y="366"/>
                  <a:pt x="601" y="365"/>
                </a:cubicBezTo>
                <a:cubicBezTo>
                  <a:pt x="599" y="364"/>
                  <a:pt x="597" y="362"/>
                  <a:pt x="595" y="361"/>
                </a:cubicBezTo>
                <a:cubicBezTo>
                  <a:pt x="593" y="359"/>
                  <a:pt x="590" y="359"/>
                  <a:pt x="588" y="357"/>
                </a:cubicBezTo>
                <a:cubicBezTo>
                  <a:pt x="587" y="356"/>
                  <a:pt x="589" y="355"/>
                  <a:pt x="589" y="355"/>
                </a:cubicBezTo>
                <a:cubicBezTo>
                  <a:pt x="593" y="356"/>
                  <a:pt x="595" y="359"/>
                  <a:pt x="598" y="360"/>
                </a:cubicBezTo>
                <a:cubicBezTo>
                  <a:pt x="599" y="361"/>
                  <a:pt x="602" y="360"/>
                  <a:pt x="603" y="361"/>
                </a:cubicBezTo>
                <a:cubicBezTo>
                  <a:pt x="606" y="362"/>
                  <a:pt x="607" y="365"/>
                  <a:pt x="609" y="365"/>
                </a:cubicBezTo>
                <a:cubicBezTo>
                  <a:pt x="610" y="366"/>
                  <a:pt x="612" y="364"/>
                  <a:pt x="612" y="363"/>
                </a:cubicBezTo>
                <a:cubicBezTo>
                  <a:pt x="610" y="360"/>
                  <a:pt x="608" y="359"/>
                  <a:pt x="606" y="357"/>
                </a:cubicBezTo>
                <a:cubicBezTo>
                  <a:pt x="602" y="355"/>
                  <a:pt x="598" y="353"/>
                  <a:pt x="594" y="351"/>
                </a:cubicBezTo>
                <a:cubicBezTo>
                  <a:pt x="593" y="349"/>
                  <a:pt x="592" y="347"/>
                  <a:pt x="592" y="346"/>
                </a:cubicBezTo>
                <a:cubicBezTo>
                  <a:pt x="591" y="345"/>
                  <a:pt x="592" y="344"/>
                  <a:pt x="592" y="343"/>
                </a:cubicBezTo>
                <a:cubicBezTo>
                  <a:pt x="591" y="341"/>
                  <a:pt x="589" y="340"/>
                  <a:pt x="589" y="338"/>
                </a:cubicBezTo>
                <a:cubicBezTo>
                  <a:pt x="587" y="335"/>
                  <a:pt x="587" y="331"/>
                  <a:pt x="585" y="329"/>
                </a:cubicBezTo>
                <a:cubicBezTo>
                  <a:pt x="583" y="326"/>
                  <a:pt x="580" y="323"/>
                  <a:pt x="578" y="320"/>
                </a:cubicBezTo>
                <a:cubicBezTo>
                  <a:pt x="576" y="319"/>
                  <a:pt x="573" y="318"/>
                  <a:pt x="571" y="316"/>
                </a:cubicBezTo>
                <a:cubicBezTo>
                  <a:pt x="570" y="316"/>
                  <a:pt x="568" y="315"/>
                  <a:pt x="567" y="314"/>
                </a:cubicBezTo>
                <a:cubicBezTo>
                  <a:pt x="567" y="312"/>
                  <a:pt x="569" y="310"/>
                  <a:pt x="569" y="309"/>
                </a:cubicBezTo>
                <a:cubicBezTo>
                  <a:pt x="570" y="307"/>
                  <a:pt x="570" y="304"/>
                  <a:pt x="571" y="303"/>
                </a:cubicBezTo>
                <a:cubicBezTo>
                  <a:pt x="573" y="300"/>
                  <a:pt x="577" y="299"/>
                  <a:pt x="578" y="296"/>
                </a:cubicBezTo>
                <a:cubicBezTo>
                  <a:pt x="578" y="294"/>
                  <a:pt x="574" y="293"/>
                  <a:pt x="574" y="292"/>
                </a:cubicBezTo>
                <a:cubicBezTo>
                  <a:pt x="575" y="290"/>
                  <a:pt x="578" y="290"/>
                  <a:pt x="579" y="290"/>
                </a:cubicBezTo>
                <a:cubicBezTo>
                  <a:pt x="581" y="290"/>
                  <a:pt x="582" y="293"/>
                  <a:pt x="583" y="292"/>
                </a:cubicBezTo>
                <a:cubicBezTo>
                  <a:pt x="584" y="290"/>
                  <a:pt x="581" y="287"/>
                  <a:pt x="582" y="285"/>
                </a:cubicBezTo>
                <a:cubicBezTo>
                  <a:pt x="584" y="283"/>
                  <a:pt x="587" y="282"/>
                  <a:pt x="590" y="281"/>
                </a:cubicBezTo>
                <a:cubicBezTo>
                  <a:pt x="591" y="281"/>
                  <a:pt x="591" y="284"/>
                  <a:pt x="592" y="283"/>
                </a:cubicBezTo>
                <a:cubicBezTo>
                  <a:pt x="594" y="282"/>
                  <a:pt x="594" y="280"/>
                  <a:pt x="595" y="278"/>
                </a:cubicBezTo>
                <a:cubicBezTo>
                  <a:pt x="596" y="278"/>
                  <a:pt x="597" y="278"/>
                  <a:pt x="597" y="278"/>
                </a:cubicBezTo>
                <a:cubicBezTo>
                  <a:pt x="598" y="279"/>
                  <a:pt x="597" y="281"/>
                  <a:pt x="599" y="281"/>
                </a:cubicBezTo>
                <a:cubicBezTo>
                  <a:pt x="600" y="281"/>
                  <a:pt x="602" y="280"/>
                  <a:pt x="603" y="278"/>
                </a:cubicBezTo>
                <a:cubicBezTo>
                  <a:pt x="603" y="277"/>
                  <a:pt x="601" y="276"/>
                  <a:pt x="601" y="274"/>
                </a:cubicBezTo>
                <a:cubicBezTo>
                  <a:pt x="601" y="273"/>
                  <a:pt x="602" y="273"/>
                  <a:pt x="602" y="272"/>
                </a:cubicBezTo>
                <a:cubicBezTo>
                  <a:pt x="602" y="270"/>
                  <a:pt x="603" y="268"/>
                  <a:pt x="602" y="267"/>
                </a:cubicBezTo>
                <a:cubicBezTo>
                  <a:pt x="600" y="266"/>
                  <a:pt x="597" y="268"/>
                  <a:pt x="595" y="268"/>
                </a:cubicBezTo>
                <a:cubicBezTo>
                  <a:pt x="593" y="268"/>
                  <a:pt x="590" y="269"/>
                  <a:pt x="588" y="269"/>
                </a:cubicBezTo>
                <a:cubicBezTo>
                  <a:pt x="585" y="268"/>
                  <a:pt x="583" y="264"/>
                  <a:pt x="580" y="264"/>
                </a:cubicBezTo>
                <a:cubicBezTo>
                  <a:pt x="578" y="263"/>
                  <a:pt x="575" y="263"/>
                  <a:pt x="573" y="265"/>
                </a:cubicBezTo>
                <a:cubicBezTo>
                  <a:pt x="570" y="267"/>
                  <a:pt x="570" y="272"/>
                  <a:pt x="567" y="274"/>
                </a:cubicBezTo>
                <a:cubicBezTo>
                  <a:pt x="566" y="275"/>
                  <a:pt x="565" y="273"/>
                  <a:pt x="564" y="272"/>
                </a:cubicBezTo>
                <a:cubicBezTo>
                  <a:pt x="561" y="271"/>
                  <a:pt x="558" y="271"/>
                  <a:pt x="557" y="269"/>
                </a:cubicBezTo>
                <a:cubicBezTo>
                  <a:pt x="556" y="268"/>
                  <a:pt x="557" y="267"/>
                  <a:pt x="557" y="265"/>
                </a:cubicBezTo>
                <a:cubicBezTo>
                  <a:pt x="556" y="263"/>
                  <a:pt x="557" y="261"/>
                  <a:pt x="555" y="260"/>
                </a:cubicBezTo>
                <a:cubicBezTo>
                  <a:pt x="552" y="259"/>
                  <a:pt x="548" y="261"/>
                  <a:pt x="545" y="260"/>
                </a:cubicBezTo>
                <a:cubicBezTo>
                  <a:pt x="542" y="259"/>
                  <a:pt x="538" y="257"/>
                  <a:pt x="537" y="254"/>
                </a:cubicBezTo>
                <a:cubicBezTo>
                  <a:pt x="536" y="250"/>
                  <a:pt x="538" y="245"/>
                  <a:pt x="541" y="243"/>
                </a:cubicBezTo>
                <a:cubicBezTo>
                  <a:pt x="543" y="241"/>
                  <a:pt x="545" y="245"/>
                  <a:pt x="548" y="246"/>
                </a:cubicBezTo>
                <a:cubicBezTo>
                  <a:pt x="550" y="246"/>
                  <a:pt x="553" y="246"/>
                  <a:pt x="555" y="244"/>
                </a:cubicBezTo>
                <a:cubicBezTo>
                  <a:pt x="557" y="241"/>
                  <a:pt x="556" y="236"/>
                  <a:pt x="559" y="233"/>
                </a:cubicBezTo>
                <a:cubicBezTo>
                  <a:pt x="561" y="230"/>
                  <a:pt x="566" y="229"/>
                  <a:pt x="569" y="225"/>
                </a:cubicBezTo>
                <a:cubicBezTo>
                  <a:pt x="571" y="222"/>
                  <a:pt x="571" y="217"/>
                  <a:pt x="574" y="214"/>
                </a:cubicBezTo>
                <a:cubicBezTo>
                  <a:pt x="577" y="213"/>
                  <a:pt x="580" y="214"/>
                  <a:pt x="583" y="215"/>
                </a:cubicBezTo>
                <a:cubicBezTo>
                  <a:pt x="586" y="216"/>
                  <a:pt x="588" y="219"/>
                  <a:pt x="588" y="222"/>
                </a:cubicBezTo>
                <a:cubicBezTo>
                  <a:pt x="589" y="225"/>
                  <a:pt x="588" y="229"/>
                  <a:pt x="586" y="231"/>
                </a:cubicBezTo>
                <a:cubicBezTo>
                  <a:pt x="585" y="232"/>
                  <a:pt x="583" y="231"/>
                  <a:pt x="582" y="232"/>
                </a:cubicBezTo>
                <a:cubicBezTo>
                  <a:pt x="581" y="234"/>
                  <a:pt x="579" y="238"/>
                  <a:pt x="581" y="240"/>
                </a:cubicBezTo>
                <a:cubicBezTo>
                  <a:pt x="582" y="242"/>
                  <a:pt x="586" y="238"/>
                  <a:pt x="586" y="240"/>
                </a:cubicBezTo>
                <a:cubicBezTo>
                  <a:pt x="587" y="243"/>
                  <a:pt x="582" y="243"/>
                  <a:pt x="581" y="246"/>
                </a:cubicBezTo>
                <a:cubicBezTo>
                  <a:pt x="580" y="247"/>
                  <a:pt x="580" y="250"/>
                  <a:pt x="581" y="250"/>
                </a:cubicBezTo>
                <a:cubicBezTo>
                  <a:pt x="585" y="250"/>
                  <a:pt x="588" y="247"/>
                  <a:pt x="591" y="244"/>
                </a:cubicBezTo>
                <a:cubicBezTo>
                  <a:pt x="594" y="242"/>
                  <a:pt x="595" y="237"/>
                  <a:pt x="598" y="235"/>
                </a:cubicBezTo>
                <a:cubicBezTo>
                  <a:pt x="601" y="233"/>
                  <a:pt x="604" y="233"/>
                  <a:pt x="608" y="232"/>
                </a:cubicBezTo>
                <a:cubicBezTo>
                  <a:pt x="610" y="232"/>
                  <a:pt x="613" y="231"/>
                  <a:pt x="616" y="231"/>
                </a:cubicBezTo>
                <a:cubicBezTo>
                  <a:pt x="620" y="227"/>
                  <a:pt x="624" y="223"/>
                  <a:pt x="628" y="219"/>
                </a:cubicBezTo>
                <a:cubicBezTo>
                  <a:pt x="630" y="217"/>
                  <a:pt x="632" y="217"/>
                  <a:pt x="633" y="215"/>
                </a:cubicBezTo>
                <a:cubicBezTo>
                  <a:pt x="635" y="214"/>
                  <a:pt x="637" y="211"/>
                  <a:pt x="637" y="209"/>
                </a:cubicBezTo>
                <a:cubicBezTo>
                  <a:pt x="638" y="206"/>
                  <a:pt x="636" y="204"/>
                  <a:pt x="637" y="202"/>
                </a:cubicBezTo>
                <a:cubicBezTo>
                  <a:pt x="638" y="200"/>
                  <a:pt x="640" y="200"/>
                  <a:pt x="642" y="200"/>
                </a:cubicBezTo>
                <a:cubicBezTo>
                  <a:pt x="643" y="200"/>
                  <a:pt x="643" y="202"/>
                  <a:pt x="643" y="203"/>
                </a:cubicBezTo>
                <a:cubicBezTo>
                  <a:pt x="645" y="204"/>
                  <a:pt x="646" y="205"/>
                  <a:pt x="648" y="205"/>
                </a:cubicBezTo>
                <a:cubicBezTo>
                  <a:pt x="650" y="205"/>
                  <a:pt x="653" y="206"/>
                  <a:pt x="655" y="205"/>
                </a:cubicBezTo>
                <a:cubicBezTo>
                  <a:pt x="656" y="204"/>
                  <a:pt x="655" y="202"/>
                  <a:pt x="655" y="201"/>
                </a:cubicBezTo>
                <a:cubicBezTo>
                  <a:pt x="655" y="200"/>
                  <a:pt x="654" y="198"/>
                  <a:pt x="655" y="197"/>
                </a:cubicBezTo>
                <a:cubicBezTo>
                  <a:pt x="657" y="196"/>
                  <a:pt x="661" y="199"/>
                  <a:pt x="663" y="197"/>
                </a:cubicBezTo>
                <a:cubicBezTo>
                  <a:pt x="667" y="195"/>
                  <a:pt x="667" y="190"/>
                  <a:pt x="669" y="186"/>
                </a:cubicBezTo>
                <a:cubicBezTo>
                  <a:pt x="670" y="186"/>
                  <a:pt x="672" y="187"/>
                  <a:pt x="672" y="186"/>
                </a:cubicBezTo>
                <a:cubicBezTo>
                  <a:pt x="673" y="184"/>
                  <a:pt x="672" y="181"/>
                  <a:pt x="673" y="179"/>
                </a:cubicBezTo>
                <a:cubicBezTo>
                  <a:pt x="674" y="178"/>
                  <a:pt x="676" y="178"/>
                  <a:pt x="677" y="179"/>
                </a:cubicBezTo>
                <a:cubicBezTo>
                  <a:pt x="678" y="181"/>
                  <a:pt x="678" y="183"/>
                  <a:pt x="678" y="185"/>
                </a:cubicBezTo>
                <a:cubicBezTo>
                  <a:pt x="679" y="186"/>
                  <a:pt x="680" y="187"/>
                  <a:pt x="681" y="189"/>
                </a:cubicBezTo>
                <a:cubicBezTo>
                  <a:pt x="681" y="187"/>
                  <a:pt x="681" y="185"/>
                  <a:pt x="682" y="184"/>
                </a:cubicBezTo>
                <a:cubicBezTo>
                  <a:pt x="683" y="182"/>
                  <a:pt x="686" y="183"/>
                  <a:pt x="686" y="181"/>
                </a:cubicBezTo>
                <a:cubicBezTo>
                  <a:pt x="687" y="175"/>
                  <a:pt x="688" y="169"/>
                  <a:pt x="686" y="164"/>
                </a:cubicBezTo>
                <a:cubicBezTo>
                  <a:pt x="686" y="160"/>
                  <a:pt x="682" y="156"/>
                  <a:pt x="681" y="152"/>
                </a:cubicBezTo>
                <a:cubicBezTo>
                  <a:pt x="680" y="152"/>
                  <a:pt x="679" y="150"/>
                  <a:pt x="680" y="150"/>
                </a:cubicBezTo>
                <a:cubicBezTo>
                  <a:pt x="681" y="148"/>
                  <a:pt x="684" y="148"/>
                  <a:pt x="686" y="147"/>
                </a:cubicBezTo>
                <a:cubicBezTo>
                  <a:pt x="687" y="145"/>
                  <a:pt x="687" y="142"/>
                  <a:pt x="689" y="141"/>
                </a:cubicBezTo>
                <a:cubicBezTo>
                  <a:pt x="692" y="141"/>
                  <a:pt x="695" y="144"/>
                  <a:pt x="699" y="145"/>
                </a:cubicBezTo>
                <a:cubicBezTo>
                  <a:pt x="700" y="145"/>
                  <a:pt x="702" y="145"/>
                  <a:pt x="703" y="144"/>
                </a:cubicBezTo>
                <a:cubicBezTo>
                  <a:pt x="705" y="143"/>
                  <a:pt x="704" y="140"/>
                  <a:pt x="704" y="139"/>
                </a:cubicBezTo>
                <a:cubicBezTo>
                  <a:pt x="705" y="137"/>
                  <a:pt x="707" y="137"/>
                  <a:pt x="707" y="136"/>
                </a:cubicBezTo>
                <a:cubicBezTo>
                  <a:pt x="708" y="134"/>
                  <a:pt x="708" y="131"/>
                  <a:pt x="708" y="129"/>
                </a:cubicBezTo>
                <a:cubicBezTo>
                  <a:pt x="709" y="126"/>
                  <a:pt x="709" y="124"/>
                  <a:pt x="709" y="121"/>
                </a:cubicBezTo>
                <a:cubicBezTo>
                  <a:pt x="709" y="117"/>
                  <a:pt x="708" y="113"/>
                  <a:pt x="709" y="109"/>
                </a:cubicBezTo>
                <a:cubicBezTo>
                  <a:pt x="709" y="107"/>
                  <a:pt x="713" y="105"/>
                  <a:pt x="713" y="102"/>
                </a:cubicBezTo>
                <a:cubicBezTo>
                  <a:pt x="713" y="99"/>
                  <a:pt x="711" y="96"/>
                  <a:pt x="710" y="93"/>
                </a:cubicBezTo>
                <a:cubicBezTo>
                  <a:pt x="709" y="92"/>
                  <a:pt x="711" y="88"/>
                  <a:pt x="709" y="88"/>
                </a:cubicBezTo>
                <a:cubicBezTo>
                  <a:pt x="702" y="89"/>
                  <a:pt x="696" y="92"/>
                  <a:pt x="689" y="94"/>
                </a:cubicBezTo>
                <a:cubicBezTo>
                  <a:pt x="687" y="95"/>
                  <a:pt x="687" y="100"/>
                  <a:pt x="685" y="100"/>
                </a:cubicBezTo>
                <a:cubicBezTo>
                  <a:pt x="679" y="100"/>
                  <a:pt x="672" y="101"/>
                  <a:pt x="666" y="100"/>
                </a:cubicBezTo>
                <a:cubicBezTo>
                  <a:pt x="663" y="100"/>
                  <a:pt x="661" y="95"/>
                  <a:pt x="660" y="92"/>
                </a:cubicBezTo>
                <a:cubicBezTo>
                  <a:pt x="659" y="90"/>
                  <a:pt x="660" y="88"/>
                  <a:pt x="660" y="87"/>
                </a:cubicBezTo>
                <a:cubicBezTo>
                  <a:pt x="659" y="84"/>
                  <a:pt x="659" y="81"/>
                  <a:pt x="658" y="79"/>
                </a:cubicBezTo>
                <a:cubicBezTo>
                  <a:pt x="656" y="78"/>
                  <a:pt x="653" y="79"/>
                  <a:pt x="652" y="78"/>
                </a:cubicBezTo>
                <a:cubicBezTo>
                  <a:pt x="648" y="75"/>
                  <a:pt x="646" y="70"/>
                  <a:pt x="642" y="68"/>
                </a:cubicBezTo>
                <a:cubicBezTo>
                  <a:pt x="640" y="67"/>
                  <a:pt x="639" y="70"/>
                  <a:pt x="637" y="70"/>
                </a:cubicBezTo>
                <a:cubicBezTo>
                  <a:pt x="634" y="70"/>
                  <a:pt x="632" y="67"/>
                  <a:pt x="629" y="67"/>
                </a:cubicBezTo>
                <a:cubicBezTo>
                  <a:pt x="626" y="65"/>
                  <a:pt x="622" y="66"/>
                  <a:pt x="619" y="65"/>
                </a:cubicBezTo>
                <a:cubicBezTo>
                  <a:pt x="617" y="64"/>
                  <a:pt x="616" y="61"/>
                  <a:pt x="616" y="59"/>
                </a:cubicBezTo>
                <a:cubicBezTo>
                  <a:pt x="615" y="58"/>
                  <a:pt x="617" y="57"/>
                  <a:pt x="617" y="56"/>
                </a:cubicBezTo>
                <a:cubicBezTo>
                  <a:pt x="616" y="55"/>
                  <a:pt x="613" y="56"/>
                  <a:pt x="612" y="54"/>
                </a:cubicBezTo>
                <a:cubicBezTo>
                  <a:pt x="611" y="50"/>
                  <a:pt x="609" y="47"/>
                  <a:pt x="607" y="43"/>
                </a:cubicBezTo>
                <a:cubicBezTo>
                  <a:pt x="606" y="42"/>
                  <a:pt x="604" y="41"/>
                  <a:pt x="603" y="39"/>
                </a:cubicBezTo>
                <a:cubicBezTo>
                  <a:pt x="602" y="38"/>
                  <a:pt x="603" y="36"/>
                  <a:pt x="602" y="35"/>
                </a:cubicBezTo>
                <a:cubicBezTo>
                  <a:pt x="599" y="31"/>
                  <a:pt x="595" y="28"/>
                  <a:pt x="593" y="24"/>
                </a:cubicBezTo>
                <a:cubicBezTo>
                  <a:pt x="592" y="23"/>
                  <a:pt x="594" y="22"/>
                  <a:pt x="594" y="21"/>
                </a:cubicBezTo>
                <a:cubicBezTo>
                  <a:pt x="594" y="20"/>
                  <a:pt x="592" y="20"/>
                  <a:pt x="592" y="19"/>
                </a:cubicBezTo>
                <a:cubicBezTo>
                  <a:pt x="590" y="17"/>
                  <a:pt x="590" y="13"/>
                  <a:pt x="588" y="11"/>
                </a:cubicBezTo>
                <a:cubicBezTo>
                  <a:pt x="584" y="8"/>
                  <a:pt x="579" y="5"/>
                  <a:pt x="575" y="3"/>
                </a:cubicBezTo>
                <a:cubicBezTo>
                  <a:pt x="574" y="3"/>
                  <a:pt x="573" y="4"/>
                  <a:pt x="571" y="4"/>
                </a:cubicBezTo>
                <a:cubicBezTo>
                  <a:pt x="570" y="4"/>
                  <a:pt x="568" y="4"/>
                  <a:pt x="567" y="3"/>
                </a:cubicBezTo>
                <a:cubicBezTo>
                  <a:pt x="563" y="2"/>
                  <a:pt x="560" y="0"/>
                  <a:pt x="556" y="0"/>
                </a:cubicBezTo>
                <a:cubicBezTo>
                  <a:pt x="550" y="0"/>
                  <a:pt x="544" y="1"/>
                  <a:pt x="539" y="2"/>
                </a:cubicBezTo>
                <a:cubicBezTo>
                  <a:pt x="536" y="3"/>
                  <a:pt x="534" y="5"/>
                  <a:pt x="532" y="6"/>
                </a:cubicBezTo>
                <a:cubicBezTo>
                  <a:pt x="530" y="6"/>
                  <a:pt x="527" y="4"/>
                  <a:pt x="525" y="6"/>
                </a:cubicBezTo>
                <a:cubicBezTo>
                  <a:pt x="522" y="7"/>
                  <a:pt x="519" y="10"/>
                  <a:pt x="518" y="14"/>
                </a:cubicBezTo>
                <a:cubicBezTo>
                  <a:pt x="517" y="15"/>
                  <a:pt x="519" y="17"/>
                  <a:pt x="521" y="18"/>
                </a:cubicBezTo>
                <a:cubicBezTo>
                  <a:pt x="523" y="18"/>
                  <a:pt x="525" y="13"/>
                  <a:pt x="527" y="15"/>
                </a:cubicBezTo>
                <a:cubicBezTo>
                  <a:pt x="529" y="18"/>
                  <a:pt x="529" y="23"/>
                  <a:pt x="528" y="27"/>
                </a:cubicBezTo>
                <a:cubicBezTo>
                  <a:pt x="527" y="31"/>
                  <a:pt x="523" y="32"/>
                  <a:pt x="522" y="35"/>
                </a:cubicBezTo>
                <a:cubicBezTo>
                  <a:pt x="520" y="40"/>
                  <a:pt x="522" y="44"/>
                  <a:pt x="522" y="48"/>
                </a:cubicBezTo>
                <a:cubicBezTo>
                  <a:pt x="521" y="51"/>
                  <a:pt x="519" y="53"/>
                  <a:pt x="518" y="55"/>
                </a:cubicBezTo>
                <a:cubicBezTo>
                  <a:pt x="518" y="56"/>
                  <a:pt x="520" y="58"/>
                  <a:pt x="519" y="59"/>
                </a:cubicBezTo>
                <a:cubicBezTo>
                  <a:pt x="516" y="62"/>
                  <a:pt x="510" y="64"/>
                  <a:pt x="506" y="67"/>
                </a:cubicBezTo>
                <a:cubicBezTo>
                  <a:pt x="501" y="66"/>
                  <a:pt x="495" y="65"/>
                  <a:pt x="490" y="63"/>
                </a:cubicBezTo>
                <a:cubicBezTo>
                  <a:pt x="489" y="67"/>
                  <a:pt x="486" y="71"/>
                  <a:pt x="485" y="76"/>
                </a:cubicBezTo>
                <a:cubicBezTo>
                  <a:pt x="484" y="79"/>
                  <a:pt x="485" y="82"/>
                  <a:pt x="485" y="85"/>
                </a:cubicBezTo>
                <a:cubicBezTo>
                  <a:pt x="485" y="87"/>
                  <a:pt x="486" y="90"/>
                  <a:pt x="485" y="92"/>
                </a:cubicBezTo>
                <a:cubicBezTo>
                  <a:pt x="485" y="93"/>
                  <a:pt x="483" y="93"/>
                  <a:pt x="483" y="94"/>
                </a:cubicBezTo>
                <a:cubicBezTo>
                  <a:pt x="483" y="95"/>
                  <a:pt x="483" y="97"/>
                  <a:pt x="484" y="98"/>
                </a:cubicBezTo>
                <a:cubicBezTo>
                  <a:pt x="485" y="100"/>
                  <a:pt x="487" y="100"/>
                  <a:pt x="489" y="100"/>
                </a:cubicBezTo>
                <a:cubicBezTo>
                  <a:pt x="492" y="100"/>
                  <a:pt x="495" y="96"/>
                  <a:pt x="499" y="96"/>
                </a:cubicBezTo>
                <a:cubicBezTo>
                  <a:pt x="502" y="97"/>
                  <a:pt x="502" y="102"/>
                  <a:pt x="505" y="102"/>
                </a:cubicBezTo>
                <a:cubicBezTo>
                  <a:pt x="507" y="102"/>
                  <a:pt x="508" y="98"/>
                  <a:pt x="510" y="96"/>
                </a:cubicBezTo>
                <a:cubicBezTo>
                  <a:pt x="510" y="95"/>
                  <a:pt x="509" y="93"/>
                  <a:pt x="510" y="93"/>
                </a:cubicBezTo>
                <a:cubicBezTo>
                  <a:pt x="514" y="93"/>
                  <a:pt x="518" y="94"/>
                  <a:pt x="522" y="96"/>
                </a:cubicBezTo>
                <a:cubicBezTo>
                  <a:pt x="524" y="100"/>
                  <a:pt x="530" y="104"/>
                  <a:pt x="533" y="107"/>
                </a:cubicBezTo>
                <a:cubicBezTo>
                  <a:pt x="536" y="110"/>
                  <a:pt x="539" y="112"/>
                  <a:pt x="540" y="116"/>
                </a:cubicBezTo>
                <a:cubicBezTo>
                  <a:pt x="539" y="117"/>
                  <a:pt x="537" y="120"/>
                  <a:pt x="536" y="121"/>
                </a:cubicBezTo>
                <a:cubicBezTo>
                  <a:pt x="533" y="122"/>
                  <a:pt x="531" y="118"/>
                  <a:pt x="528" y="118"/>
                </a:cubicBezTo>
                <a:cubicBezTo>
                  <a:pt x="525" y="118"/>
                  <a:pt x="522" y="118"/>
                  <a:pt x="520" y="119"/>
                </a:cubicBezTo>
                <a:cubicBezTo>
                  <a:pt x="518" y="120"/>
                  <a:pt x="517" y="122"/>
                  <a:pt x="516" y="123"/>
                </a:cubicBezTo>
                <a:cubicBezTo>
                  <a:pt x="514" y="123"/>
                  <a:pt x="513" y="120"/>
                  <a:pt x="512" y="121"/>
                </a:cubicBezTo>
                <a:cubicBezTo>
                  <a:pt x="511" y="122"/>
                  <a:pt x="513" y="126"/>
                  <a:pt x="511" y="127"/>
                </a:cubicBezTo>
                <a:cubicBezTo>
                  <a:pt x="509" y="128"/>
                  <a:pt x="508" y="124"/>
                  <a:pt x="506" y="124"/>
                </a:cubicBezTo>
                <a:cubicBezTo>
                  <a:pt x="503" y="126"/>
                  <a:pt x="500" y="128"/>
                  <a:pt x="499" y="131"/>
                </a:cubicBezTo>
                <a:cubicBezTo>
                  <a:pt x="498" y="132"/>
                  <a:pt x="500" y="134"/>
                  <a:pt x="499" y="135"/>
                </a:cubicBezTo>
                <a:cubicBezTo>
                  <a:pt x="497" y="138"/>
                  <a:pt x="495" y="140"/>
                  <a:pt x="492" y="141"/>
                </a:cubicBezTo>
                <a:cubicBezTo>
                  <a:pt x="489" y="142"/>
                  <a:pt x="486" y="139"/>
                  <a:pt x="483" y="140"/>
                </a:cubicBezTo>
                <a:cubicBezTo>
                  <a:pt x="480" y="142"/>
                  <a:pt x="480" y="147"/>
                  <a:pt x="477" y="149"/>
                </a:cubicBezTo>
                <a:cubicBezTo>
                  <a:pt x="474" y="151"/>
                  <a:pt x="470" y="153"/>
                  <a:pt x="467" y="152"/>
                </a:cubicBezTo>
                <a:cubicBezTo>
                  <a:pt x="464" y="152"/>
                  <a:pt x="462" y="148"/>
                  <a:pt x="458" y="147"/>
                </a:cubicBezTo>
                <a:cubicBezTo>
                  <a:pt x="456" y="146"/>
                  <a:pt x="452" y="146"/>
                  <a:pt x="450" y="147"/>
                </a:cubicBezTo>
                <a:cubicBezTo>
                  <a:pt x="448" y="149"/>
                  <a:pt x="447" y="152"/>
                  <a:pt x="447" y="155"/>
                </a:cubicBezTo>
                <a:cubicBezTo>
                  <a:pt x="447" y="157"/>
                  <a:pt x="448" y="160"/>
                  <a:pt x="450" y="162"/>
                </a:cubicBezTo>
                <a:cubicBezTo>
                  <a:pt x="451" y="163"/>
                  <a:pt x="455" y="162"/>
                  <a:pt x="454" y="164"/>
                </a:cubicBezTo>
                <a:cubicBezTo>
                  <a:pt x="453" y="169"/>
                  <a:pt x="448" y="171"/>
                  <a:pt x="445" y="176"/>
                </a:cubicBezTo>
                <a:cubicBezTo>
                  <a:pt x="443" y="179"/>
                  <a:pt x="442" y="182"/>
                  <a:pt x="439" y="185"/>
                </a:cubicBezTo>
                <a:cubicBezTo>
                  <a:pt x="435" y="188"/>
                  <a:pt x="431" y="192"/>
                  <a:pt x="426" y="192"/>
                </a:cubicBezTo>
                <a:cubicBezTo>
                  <a:pt x="423" y="193"/>
                  <a:pt x="420" y="190"/>
                  <a:pt x="416" y="190"/>
                </a:cubicBezTo>
                <a:cubicBezTo>
                  <a:pt x="409" y="189"/>
                  <a:pt x="402" y="189"/>
                  <a:pt x="396" y="191"/>
                </a:cubicBezTo>
                <a:cubicBezTo>
                  <a:pt x="389" y="194"/>
                  <a:pt x="385" y="202"/>
                  <a:pt x="378" y="204"/>
                </a:cubicBezTo>
                <a:cubicBezTo>
                  <a:pt x="375" y="205"/>
                  <a:pt x="372" y="202"/>
                  <a:pt x="369" y="201"/>
                </a:cubicBezTo>
                <a:cubicBezTo>
                  <a:pt x="367" y="199"/>
                  <a:pt x="363" y="201"/>
                  <a:pt x="360" y="200"/>
                </a:cubicBezTo>
                <a:cubicBezTo>
                  <a:pt x="353" y="198"/>
                  <a:pt x="346" y="196"/>
                  <a:pt x="340" y="193"/>
                </a:cubicBezTo>
                <a:cubicBezTo>
                  <a:pt x="338" y="192"/>
                  <a:pt x="337" y="188"/>
                  <a:pt x="335" y="188"/>
                </a:cubicBezTo>
                <a:cubicBezTo>
                  <a:pt x="329" y="186"/>
                  <a:pt x="322" y="185"/>
                  <a:pt x="315" y="185"/>
                </a:cubicBezTo>
                <a:cubicBezTo>
                  <a:pt x="311" y="185"/>
                  <a:pt x="308" y="188"/>
                  <a:pt x="304" y="188"/>
                </a:cubicBezTo>
                <a:cubicBezTo>
                  <a:pt x="298" y="188"/>
                  <a:pt x="293" y="186"/>
                  <a:pt x="288" y="185"/>
                </a:cubicBezTo>
                <a:cubicBezTo>
                  <a:pt x="285" y="185"/>
                  <a:pt x="283" y="187"/>
                  <a:pt x="280" y="187"/>
                </a:cubicBezTo>
                <a:cubicBezTo>
                  <a:pt x="277" y="187"/>
                  <a:pt x="273" y="187"/>
                  <a:pt x="270" y="186"/>
                </a:cubicBezTo>
                <a:cubicBezTo>
                  <a:pt x="268" y="186"/>
                  <a:pt x="269" y="183"/>
                  <a:pt x="267" y="182"/>
                </a:cubicBezTo>
                <a:cubicBezTo>
                  <a:pt x="266" y="181"/>
                  <a:pt x="264" y="180"/>
                  <a:pt x="263" y="179"/>
                </a:cubicBezTo>
                <a:cubicBezTo>
                  <a:pt x="261" y="175"/>
                  <a:pt x="261" y="170"/>
                  <a:pt x="258" y="166"/>
                </a:cubicBezTo>
                <a:cubicBezTo>
                  <a:pt x="256" y="164"/>
                  <a:pt x="253" y="166"/>
                  <a:pt x="252" y="164"/>
                </a:cubicBezTo>
                <a:cubicBezTo>
                  <a:pt x="251" y="163"/>
                  <a:pt x="253" y="161"/>
                  <a:pt x="252" y="160"/>
                </a:cubicBezTo>
                <a:cubicBezTo>
                  <a:pt x="250" y="159"/>
                  <a:pt x="247" y="161"/>
                  <a:pt x="244" y="160"/>
                </a:cubicBezTo>
                <a:cubicBezTo>
                  <a:pt x="240" y="158"/>
                  <a:pt x="237" y="155"/>
                  <a:pt x="233" y="153"/>
                </a:cubicBezTo>
                <a:cubicBezTo>
                  <a:pt x="229" y="150"/>
                  <a:pt x="226" y="147"/>
                  <a:pt x="221" y="147"/>
                </a:cubicBezTo>
                <a:cubicBezTo>
                  <a:pt x="217" y="146"/>
                  <a:pt x="212" y="149"/>
                  <a:pt x="208" y="149"/>
                </a:cubicBezTo>
                <a:cubicBezTo>
                  <a:pt x="205" y="149"/>
                  <a:pt x="202" y="147"/>
                  <a:pt x="200" y="146"/>
                </a:cubicBezTo>
                <a:cubicBezTo>
                  <a:pt x="197" y="146"/>
                  <a:pt x="195" y="145"/>
                  <a:pt x="193" y="144"/>
                </a:cubicBezTo>
                <a:cubicBezTo>
                  <a:pt x="192" y="143"/>
                  <a:pt x="192" y="141"/>
                  <a:pt x="192" y="140"/>
                </a:cubicBezTo>
                <a:cubicBezTo>
                  <a:pt x="192" y="135"/>
                  <a:pt x="194" y="130"/>
                  <a:pt x="192" y="125"/>
                </a:cubicBezTo>
                <a:cubicBezTo>
                  <a:pt x="192" y="123"/>
                  <a:pt x="193" y="122"/>
                  <a:pt x="193" y="120"/>
                </a:cubicBezTo>
                <a:cubicBezTo>
                  <a:pt x="193" y="118"/>
                  <a:pt x="194" y="116"/>
                  <a:pt x="193" y="114"/>
                </a:cubicBezTo>
                <a:cubicBezTo>
                  <a:pt x="192" y="112"/>
                  <a:pt x="188" y="114"/>
                  <a:pt x="187" y="112"/>
                </a:cubicBezTo>
                <a:cubicBezTo>
                  <a:pt x="186" y="110"/>
                  <a:pt x="186" y="106"/>
                  <a:pt x="185" y="103"/>
                </a:cubicBezTo>
                <a:cubicBezTo>
                  <a:pt x="183" y="101"/>
                  <a:pt x="180" y="99"/>
                  <a:pt x="178" y="98"/>
                </a:cubicBezTo>
                <a:cubicBezTo>
                  <a:pt x="176" y="97"/>
                  <a:pt x="173" y="99"/>
                  <a:pt x="172" y="98"/>
                </a:cubicBezTo>
                <a:cubicBezTo>
                  <a:pt x="170" y="98"/>
                  <a:pt x="171" y="95"/>
                  <a:pt x="170" y="95"/>
                </a:cubicBezTo>
                <a:cubicBezTo>
                  <a:pt x="168" y="95"/>
                  <a:pt x="167" y="98"/>
                  <a:pt x="165" y="97"/>
                </a:cubicBezTo>
                <a:cubicBezTo>
                  <a:pt x="162" y="97"/>
                  <a:pt x="161" y="94"/>
                  <a:pt x="159" y="92"/>
                </a:cubicBezTo>
                <a:cubicBezTo>
                  <a:pt x="157" y="91"/>
                  <a:pt x="155" y="90"/>
                  <a:pt x="153" y="88"/>
                </a:cubicBezTo>
                <a:cubicBezTo>
                  <a:pt x="152" y="86"/>
                  <a:pt x="150" y="84"/>
                  <a:pt x="149" y="82"/>
                </a:cubicBezTo>
                <a:cubicBezTo>
                  <a:pt x="148" y="82"/>
                  <a:pt x="147" y="81"/>
                  <a:pt x="147" y="80"/>
                </a:cubicBezTo>
                <a:cubicBezTo>
                  <a:pt x="147" y="78"/>
                  <a:pt x="148" y="77"/>
                  <a:pt x="148" y="75"/>
                </a:cubicBezTo>
                <a:cubicBezTo>
                  <a:pt x="145" y="75"/>
                  <a:pt x="142" y="75"/>
                  <a:pt x="140" y="75"/>
                </a:cubicBezTo>
                <a:cubicBezTo>
                  <a:pt x="138" y="76"/>
                  <a:pt x="136" y="76"/>
                  <a:pt x="135" y="78"/>
                </a:cubicBezTo>
                <a:cubicBezTo>
                  <a:pt x="134" y="80"/>
                  <a:pt x="135" y="81"/>
                  <a:pt x="135" y="83"/>
                </a:cubicBezTo>
                <a:cubicBezTo>
                  <a:pt x="135" y="85"/>
                  <a:pt x="136" y="87"/>
                  <a:pt x="134" y="88"/>
                </a:cubicBezTo>
                <a:cubicBezTo>
                  <a:pt x="132" y="89"/>
                  <a:pt x="127" y="86"/>
                  <a:pt x="125" y="88"/>
                </a:cubicBezTo>
                <a:cubicBezTo>
                  <a:pt x="123" y="91"/>
                  <a:pt x="123" y="96"/>
                  <a:pt x="124" y="99"/>
                </a:cubicBezTo>
                <a:cubicBezTo>
                  <a:pt x="124" y="103"/>
                  <a:pt x="127" y="106"/>
                  <a:pt x="127" y="110"/>
                </a:cubicBezTo>
                <a:cubicBezTo>
                  <a:pt x="126" y="112"/>
                  <a:pt x="124" y="112"/>
                  <a:pt x="122" y="113"/>
                </a:cubicBezTo>
                <a:cubicBezTo>
                  <a:pt x="118" y="114"/>
                  <a:pt x="113" y="115"/>
                  <a:pt x="109" y="114"/>
                </a:cubicBezTo>
                <a:cubicBezTo>
                  <a:pt x="105" y="114"/>
                  <a:pt x="100" y="109"/>
                  <a:pt x="96" y="111"/>
                </a:cubicBezTo>
                <a:cubicBezTo>
                  <a:pt x="92" y="113"/>
                  <a:pt x="93" y="119"/>
                  <a:pt x="93" y="123"/>
                </a:cubicBezTo>
                <a:cubicBezTo>
                  <a:pt x="92" y="128"/>
                  <a:pt x="91" y="133"/>
                  <a:pt x="92" y="138"/>
                </a:cubicBezTo>
                <a:cubicBezTo>
                  <a:pt x="92" y="141"/>
                  <a:pt x="95" y="142"/>
                  <a:pt x="95" y="144"/>
                </a:cubicBezTo>
                <a:cubicBezTo>
                  <a:pt x="94" y="145"/>
                  <a:pt x="92" y="145"/>
                  <a:pt x="91" y="145"/>
                </a:cubicBezTo>
                <a:cubicBezTo>
                  <a:pt x="89" y="144"/>
                  <a:pt x="87" y="142"/>
                  <a:pt x="84" y="142"/>
                </a:cubicBezTo>
                <a:cubicBezTo>
                  <a:pt x="81" y="142"/>
                  <a:pt x="79" y="145"/>
                  <a:pt x="76" y="145"/>
                </a:cubicBezTo>
                <a:cubicBezTo>
                  <a:pt x="72" y="146"/>
                  <a:pt x="68" y="146"/>
                  <a:pt x="65" y="147"/>
                </a:cubicBezTo>
                <a:cubicBezTo>
                  <a:pt x="64" y="147"/>
                  <a:pt x="61" y="148"/>
                  <a:pt x="62" y="149"/>
                </a:cubicBezTo>
                <a:cubicBezTo>
                  <a:pt x="64" y="151"/>
                  <a:pt x="67" y="149"/>
                  <a:pt x="68" y="151"/>
                </a:cubicBezTo>
                <a:cubicBezTo>
                  <a:pt x="69" y="151"/>
                  <a:pt x="68" y="153"/>
                  <a:pt x="68" y="154"/>
                </a:cubicBezTo>
                <a:cubicBezTo>
                  <a:pt x="68" y="157"/>
                  <a:pt x="68" y="161"/>
                  <a:pt x="69" y="164"/>
                </a:cubicBezTo>
                <a:cubicBezTo>
                  <a:pt x="71" y="169"/>
                  <a:pt x="75" y="172"/>
                  <a:pt x="76" y="177"/>
                </a:cubicBezTo>
                <a:cubicBezTo>
                  <a:pt x="76" y="180"/>
                  <a:pt x="72" y="182"/>
                  <a:pt x="71" y="184"/>
                </a:cubicBezTo>
                <a:cubicBezTo>
                  <a:pt x="71" y="186"/>
                  <a:pt x="71" y="189"/>
                  <a:pt x="72" y="191"/>
                </a:cubicBezTo>
                <a:close/>
              </a:path>
            </a:pathLst>
          </a:custGeom>
          <a:solidFill>
            <a:srgbClr val="4E4F53"/>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08" name="Google Shape;1908;p212"/>
          <p:cNvSpPr/>
          <p:nvPr/>
        </p:nvSpPr>
        <p:spPr>
          <a:xfrm>
            <a:off x="6145369" y="2198917"/>
            <a:ext cx="626050" cy="310286"/>
          </a:xfrm>
          <a:custGeom>
            <a:avLst/>
            <a:gdLst/>
            <a:ahLst/>
            <a:cxnLst/>
            <a:rect l="l" t="t" r="r" b="b"/>
            <a:pathLst>
              <a:path w="393" h="185" extrusionOk="0">
                <a:moveTo>
                  <a:pt x="343" y="43"/>
                </a:moveTo>
                <a:cubicBezTo>
                  <a:pt x="342" y="43"/>
                  <a:pt x="341" y="41"/>
                  <a:pt x="339" y="41"/>
                </a:cubicBezTo>
                <a:cubicBezTo>
                  <a:pt x="337" y="41"/>
                  <a:pt x="334" y="42"/>
                  <a:pt x="332" y="42"/>
                </a:cubicBezTo>
                <a:cubicBezTo>
                  <a:pt x="329" y="42"/>
                  <a:pt x="327" y="41"/>
                  <a:pt x="325" y="40"/>
                </a:cubicBezTo>
                <a:cubicBezTo>
                  <a:pt x="322" y="39"/>
                  <a:pt x="320" y="36"/>
                  <a:pt x="317" y="36"/>
                </a:cubicBezTo>
                <a:cubicBezTo>
                  <a:pt x="315" y="35"/>
                  <a:pt x="312" y="37"/>
                  <a:pt x="310" y="38"/>
                </a:cubicBezTo>
                <a:cubicBezTo>
                  <a:pt x="307" y="39"/>
                  <a:pt x="304" y="40"/>
                  <a:pt x="301" y="42"/>
                </a:cubicBezTo>
                <a:cubicBezTo>
                  <a:pt x="300" y="43"/>
                  <a:pt x="299" y="44"/>
                  <a:pt x="297" y="46"/>
                </a:cubicBezTo>
                <a:cubicBezTo>
                  <a:pt x="295" y="47"/>
                  <a:pt x="293" y="49"/>
                  <a:pt x="291" y="49"/>
                </a:cubicBezTo>
                <a:cubicBezTo>
                  <a:pt x="287" y="50"/>
                  <a:pt x="283" y="49"/>
                  <a:pt x="279" y="50"/>
                </a:cubicBezTo>
                <a:cubicBezTo>
                  <a:pt x="277" y="50"/>
                  <a:pt x="276" y="53"/>
                  <a:pt x="273" y="54"/>
                </a:cubicBezTo>
                <a:cubicBezTo>
                  <a:pt x="271" y="55"/>
                  <a:pt x="269" y="53"/>
                  <a:pt x="268" y="53"/>
                </a:cubicBezTo>
                <a:cubicBezTo>
                  <a:pt x="260" y="52"/>
                  <a:pt x="253" y="54"/>
                  <a:pt x="246" y="52"/>
                </a:cubicBezTo>
                <a:cubicBezTo>
                  <a:pt x="243" y="51"/>
                  <a:pt x="241" y="49"/>
                  <a:pt x="240" y="46"/>
                </a:cubicBezTo>
                <a:cubicBezTo>
                  <a:pt x="239" y="45"/>
                  <a:pt x="241" y="42"/>
                  <a:pt x="240" y="40"/>
                </a:cubicBezTo>
                <a:cubicBezTo>
                  <a:pt x="237" y="38"/>
                  <a:pt x="233" y="39"/>
                  <a:pt x="230" y="38"/>
                </a:cubicBezTo>
                <a:cubicBezTo>
                  <a:pt x="227" y="37"/>
                  <a:pt x="224" y="35"/>
                  <a:pt x="221" y="35"/>
                </a:cubicBezTo>
                <a:cubicBezTo>
                  <a:pt x="216" y="34"/>
                  <a:pt x="210" y="35"/>
                  <a:pt x="204" y="35"/>
                </a:cubicBezTo>
                <a:cubicBezTo>
                  <a:pt x="203" y="35"/>
                  <a:pt x="203" y="36"/>
                  <a:pt x="202" y="36"/>
                </a:cubicBezTo>
                <a:cubicBezTo>
                  <a:pt x="197" y="37"/>
                  <a:pt x="193" y="37"/>
                  <a:pt x="188" y="37"/>
                </a:cubicBezTo>
                <a:cubicBezTo>
                  <a:pt x="186" y="37"/>
                  <a:pt x="184" y="37"/>
                  <a:pt x="182" y="36"/>
                </a:cubicBezTo>
                <a:cubicBezTo>
                  <a:pt x="181" y="36"/>
                  <a:pt x="182" y="34"/>
                  <a:pt x="182" y="34"/>
                </a:cubicBezTo>
                <a:cubicBezTo>
                  <a:pt x="180" y="34"/>
                  <a:pt x="178" y="37"/>
                  <a:pt x="176" y="36"/>
                </a:cubicBezTo>
                <a:cubicBezTo>
                  <a:pt x="173" y="35"/>
                  <a:pt x="170" y="32"/>
                  <a:pt x="168" y="29"/>
                </a:cubicBezTo>
                <a:cubicBezTo>
                  <a:pt x="166" y="26"/>
                  <a:pt x="168" y="21"/>
                  <a:pt x="167" y="18"/>
                </a:cubicBezTo>
                <a:cubicBezTo>
                  <a:pt x="166" y="15"/>
                  <a:pt x="163" y="13"/>
                  <a:pt x="160" y="12"/>
                </a:cubicBezTo>
                <a:cubicBezTo>
                  <a:pt x="158" y="10"/>
                  <a:pt x="154" y="12"/>
                  <a:pt x="151" y="11"/>
                </a:cubicBezTo>
                <a:cubicBezTo>
                  <a:pt x="149" y="10"/>
                  <a:pt x="147" y="6"/>
                  <a:pt x="144" y="6"/>
                </a:cubicBezTo>
                <a:cubicBezTo>
                  <a:pt x="140" y="5"/>
                  <a:pt x="136" y="9"/>
                  <a:pt x="132" y="8"/>
                </a:cubicBezTo>
                <a:cubicBezTo>
                  <a:pt x="128" y="7"/>
                  <a:pt x="125" y="0"/>
                  <a:pt x="121" y="1"/>
                </a:cubicBezTo>
                <a:cubicBezTo>
                  <a:pt x="118" y="2"/>
                  <a:pt x="120" y="8"/>
                  <a:pt x="119" y="11"/>
                </a:cubicBezTo>
                <a:cubicBezTo>
                  <a:pt x="118" y="12"/>
                  <a:pt x="116" y="11"/>
                  <a:pt x="116" y="12"/>
                </a:cubicBezTo>
                <a:cubicBezTo>
                  <a:pt x="115" y="14"/>
                  <a:pt x="114" y="17"/>
                  <a:pt x="114" y="20"/>
                </a:cubicBezTo>
                <a:cubicBezTo>
                  <a:pt x="115" y="22"/>
                  <a:pt x="116" y="25"/>
                  <a:pt x="117" y="28"/>
                </a:cubicBezTo>
                <a:cubicBezTo>
                  <a:pt x="118" y="30"/>
                  <a:pt x="121" y="31"/>
                  <a:pt x="121" y="34"/>
                </a:cubicBezTo>
                <a:cubicBezTo>
                  <a:pt x="122" y="36"/>
                  <a:pt x="120" y="39"/>
                  <a:pt x="118" y="40"/>
                </a:cubicBezTo>
                <a:cubicBezTo>
                  <a:pt x="117" y="42"/>
                  <a:pt x="115" y="43"/>
                  <a:pt x="113" y="43"/>
                </a:cubicBezTo>
                <a:cubicBezTo>
                  <a:pt x="111" y="43"/>
                  <a:pt x="109" y="42"/>
                  <a:pt x="107" y="41"/>
                </a:cubicBezTo>
                <a:cubicBezTo>
                  <a:pt x="103" y="41"/>
                  <a:pt x="100" y="41"/>
                  <a:pt x="96" y="41"/>
                </a:cubicBezTo>
                <a:cubicBezTo>
                  <a:pt x="94" y="41"/>
                  <a:pt x="91" y="42"/>
                  <a:pt x="88" y="42"/>
                </a:cubicBezTo>
                <a:cubicBezTo>
                  <a:pt x="85" y="41"/>
                  <a:pt x="81" y="40"/>
                  <a:pt x="78" y="38"/>
                </a:cubicBezTo>
                <a:cubicBezTo>
                  <a:pt x="76" y="37"/>
                  <a:pt x="75" y="35"/>
                  <a:pt x="74" y="33"/>
                </a:cubicBezTo>
                <a:cubicBezTo>
                  <a:pt x="74" y="32"/>
                  <a:pt x="75" y="30"/>
                  <a:pt x="74" y="30"/>
                </a:cubicBezTo>
                <a:cubicBezTo>
                  <a:pt x="69" y="28"/>
                  <a:pt x="64" y="29"/>
                  <a:pt x="60" y="28"/>
                </a:cubicBezTo>
                <a:cubicBezTo>
                  <a:pt x="58" y="28"/>
                  <a:pt x="58" y="26"/>
                  <a:pt x="56" y="25"/>
                </a:cubicBezTo>
                <a:cubicBezTo>
                  <a:pt x="55" y="25"/>
                  <a:pt x="54" y="27"/>
                  <a:pt x="53" y="27"/>
                </a:cubicBezTo>
                <a:cubicBezTo>
                  <a:pt x="52" y="27"/>
                  <a:pt x="51" y="26"/>
                  <a:pt x="50" y="26"/>
                </a:cubicBezTo>
                <a:cubicBezTo>
                  <a:pt x="49" y="26"/>
                  <a:pt x="48" y="28"/>
                  <a:pt x="47" y="28"/>
                </a:cubicBezTo>
                <a:cubicBezTo>
                  <a:pt x="45" y="29"/>
                  <a:pt x="43" y="27"/>
                  <a:pt x="42" y="28"/>
                </a:cubicBezTo>
                <a:cubicBezTo>
                  <a:pt x="40" y="29"/>
                  <a:pt x="40" y="31"/>
                  <a:pt x="39" y="32"/>
                </a:cubicBezTo>
                <a:cubicBezTo>
                  <a:pt x="37" y="33"/>
                  <a:pt x="35" y="31"/>
                  <a:pt x="33" y="32"/>
                </a:cubicBezTo>
                <a:cubicBezTo>
                  <a:pt x="30" y="34"/>
                  <a:pt x="27" y="37"/>
                  <a:pt x="24" y="40"/>
                </a:cubicBezTo>
                <a:cubicBezTo>
                  <a:pt x="22" y="42"/>
                  <a:pt x="20" y="45"/>
                  <a:pt x="18" y="46"/>
                </a:cubicBezTo>
                <a:cubicBezTo>
                  <a:pt x="15" y="48"/>
                  <a:pt x="11" y="47"/>
                  <a:pt x="8" y="49"/>
                </a:cubicBezTo>
                <a:cubicBezTo>
                  <a:pt x="6" y="50"/>
                  <a:pt x="3" y="53"/>
                  <a:pt x="1" y="55"/>
                </a:cubicBezTo>
                <a:cubicBezTo>
                  <a:pt x="1" y="57"/>
                  <a:pt x="0" y="58"/>
                  <a:pt x="0" y="60"/>
                </a:cubicBezTo>
                <a:cubicBezTo>
                  <a:pt x="0" y="61"/>
                  <a:pt x="1" y="62"/>
                  <a:pt x="2" y="62"/>
                </a:cubicBezTo>
                <a:cubicBezTo>
                  <a:pt x="3" y="64"/>
                  <a:pt x="5" y="66"/>
                  <a:pt x="6" y="68"/>
                </a:cubicBezTo>
                <a:cubicBezTo>
                  <a:pt x="8" y="70"/>
                  <a:pt x="10" y="71"/>
                  <a:pt x="12" y="72"/>
                </a:cubicBezTo>
                <a:cubicBezTo>
                  <a:pt x="14" y="74"/>
                  <a:pt x="15" y="77"/>
                  <a:pt x="18" y="77"/>
                </a:cubicBezTo>
                <a:cubicBezTo>
                  <a:pt x="20" y="78"/>
                  <a:pt x="21" y="75"/>
                  <a:pt x="23" y="75"/>
                </a:cubicBezTo>
                <a:cubicBezTo>
                  <a:pt x="24" y="75"/>
                  <a:pt x="23" y="78"/>
                  <a:pt x="25" y="78"/>
                </a:cubicBezTo>
                <a:cubicBezTo>
                  <a:pt x="26" y="79"/>
                  <a:pt x="29" y="77"/>
                  <a:pt x="31" y="78"/>
                </a:cubicBezTo>
                <a:cubicBezTo>
                  <a:pt x="33" y="79"/>
                  <a:pt x="36" y="81"/>
                  <a:pt x="38" y="83"/>
                </a:cubicBezTo>
                <a:cubicBezTo>
                  <a:pt x="39" y="86"/>
                  <a:pt x="39" y="90"/>
                  <a:pt x="40" y="92"/>
                </a:cubicBezTo>
                <a:cubicBezTo>
                  <a:pt x="41" y="94"/>
                  <a:pt x="45" y="92"/>
                  <a:pt x="46" y="94"/>
                </a:cubicBezTo>
                <a:cubicBezTo>
                  <a:pt x="47" y="96"/>
                  <a:pt x="46" y="98"/>
                  <a:pt x="46" y="100"/>
                </a:cubicBezTo>
                <a:cubicBezTo>
                  <a:pt x="46" y="102"/>
                  <a:pt x="45" y="103"/>
                  <a:pt x="45" y="105"/>
                </a:cubicBezTo>
                <a:cubicBezTo>
                  <a:pt x="47" y="110"/>
                  <a:pt x="45" y="115"/>
                  <a:pt x="45" y="120"/>
                </a:cubicBezTo>
                <a:cubicBezTo>
                  <a:pt x="45" y="121"/>
                  <a:pt x="45" y="123"/>
                  <a:pt x="46" y="124"/>
                </a:cubicBezTo>
                <a:cubicBezTo>
                  <a:pt x="48" y="125"/>
                  <a:pt x="50" y="126"/>
                  <a:pt x="53" y="126"/>
                </a:cubicBezTo>
                <a:cubicBezTo>
                  <a:pt x="55" y="127"/>
                  <a:pt x="58" y="129"/>
                  <a:pt x="61" y="129"/>
                </a:cubicBezTo>
                <a:cubicBezTo>
                  <a:pt x="65" y="129"/>
                  <a:pt x="70" y="126"/>
                  <a:pt x="74" y="127"/>
                </a:cubicBezTo>
                <a:cubicBezTo>
                  <a:pt x="79" y="127"/>
                  <a:pt x="82" y="130"/>
                  <a:pt x="86" y="133"/>
                </a:cubicBezTo>
                <a:cubicBezTo>
                  <a:pt x="90" y="135"/>
                  <a:pt x="93" y="138"/>
                  <a:pt x="97" y="140"/>
                </a:cubicBezTo>
                <a:cubicBezTo>
                  <a:pt x="100" y="141"/>
                  <a:pt x="103" y="139"/>
                  <a:pt x="105" y="140"/>
                </a:cubicBezTo>
                <a:cubicBezTo>
                  <a:pt x="106" y="141"/>
                  <a:pt x="104" y="143"/>
                  <a:pt x="105" y="144"/>
                </a:cubicBezTo>
                <a:cubicBezTo>
                  <a:pt x="106" y="146"/>
                  <a:pt x="109" y="144"/>
                  <a:pt x="111" y="146"/>
                </a:cubicBezTo>
                <a:cubicBezTo>
                  <a:pt x="114" y="150"/>
                  <a:pt x="114" y="155"/>
                  <a:pt x="116" y="159"/>
                </a:cubicBezTo>
                <a:cubicBezTo>
                  <a:pt x="117" y="160"/>
                  <a:pt x="119" y="161"/>
                  <a:pt x="120" y="162"/>
                </a:cubicBezTo>
                <a:cubicBezTo>
                  <a:pt x="122" y="163"/>
                  <a:pt x="121" y="166"/>
                  <a:pt x="123" y="166"/>
                </a:cubicBezTo>
                <a:cubicBezTo>
                  <a:pt x="126" y="167"/>
                  <a:pt x="130" y="167"/>
                  <a:pt x="133" y="167"/>
                </a:cubicBezTo>
                <a:cubicBezTo>
                  <a:pt x="136" y="167"/>
                  <a:pt x="138" y="165"/>
                  <a:pt x="141" y="165"/>
                </a:cubicBezTo>
                <a:cubicBezTo>
                  <a:pt x="146" y="166"/>
                  <a:pt x="151" y="168"/>
                  <a:pt x="157" y="168"/>
                </a:cubicBezTo>
                <a:cubicBezTo>
                  <a:pt x="161" y="168"/>
                  <a:pt x="164" y="165"/>
                  <a:pt x="168" y="165"/>
                </a:cubicBezTo>
                <a:cubicBezTo>
                  <a:pt x="175" y="165"/>
                  <a:pt x="182" y="166"/>
                  <a:pt x="188" y="168"/>
                </a:cubicBezTo>
                <a:cubicBezTo>
                  <a:pt x="190" y="168"/>
                  <a:pt x="191" y="172"/>
                  <a:pt x="193" y="173"/>
                </a:cubicBezTo>
                <a:cubicBezTo>
                  <a:pt x="199" y="176"/>
                  <a:pt x="206" y="178"/>
                  <a:pt x="213" y="180"/>
                </a:cubicBezTo>
                <a:cubicBezTo>
                  <a:pt x="216" y="181"/>
                  <a:pt x="220" y="179"/>
                  <a:pt x="222" y="181"/>
                </a:cubicBezTo>
                <a:cubicBezTo>
                  <a:pt x="225" y="182"/>
                  <a:pt x="228" y="185"/>
                  <a:pt x="231" y="184"/>
                </a:cubicBezTo>
                <a:cubicBezTo>
                  <a:pt x="238" y="182"/>
                  <a:pt x="242" y="174"/>
                  <a:pt x="249" y="171"/>
                </a:cubicBezTo>
                <a:cubicBezTo>
                  <a:pt x="255" y="169"/>
                  <a:pt x="262" y="169"/>
                  <a:pt x="269" y="170"/>
                </a:cubicBezTo>
                <a:cubicBezTo>
                  <a:pt x="273" y="170"/>
                  <a:pt x="276" y="173"/>
                  <a:pt x="279" y="172"/>
                </a:cubicBezTo>
                <a:cubicBezTo>
                  <a:pt x="284" y="172"/>
                  <a:pt x="288" y="168"/>
                  <a:pt x="292" y="165"/>
                </a:cubicBezTo>
                <a:cubicBezTo>
                  <a:pt x="295" y="162"/>
                  <a:pt x="296" y="159"/>
                  <a:pt x="298" y="156"/>
                </a:cubicBezTo>
                <a:cubicBezTo>
                  <a:pt x="301" y="151"/>
                  <a:pt x="306" y="149"/>
                  <a:pt x="307" y="144"/>
                </a:cubicBezTo>
                <a:cubicBezTo>
                  <a:pt x="308" y="142"/>
                  <a:pt x="304" y="143"/>
                  <a:pt x="303" y="142"/>
                </a:cubicBezTo>
                <a:cubicBezTo>
                  <a:pt x="301" y="140"/>
                  <a:pt x="300" y="137"/>
                  <a:pt x="300" y="135"/>
                </a:cubicBezTo>
                <a:cubicBezTo>
                  <a:pt x="300" y="132"/>
                  <a:pt x="301" y="129"/>
                  <a:pt x="303" y="127"/>
                </a:cubicBezTo>
                <a:cubicBezTo>
                  <a:pt x="305" y="126"/>
                  <a:pt x="309" y="126"/>
                  <a:pt x="311" y="127"/>
                </a:cubicBezTo>
                <a:cubicBezTo>
                  <a:pt x="315" y="128"/>
                  <a:pt x="317" y="132"/>
                  <a:pt x="320" y="132"/>
                </a:cubicBezTo>
                <a:cubicBezTo>
                  <a:pt x="323" y="133"/>
                  <a:pt x="327" y="131"/>
                  <a:pt x="330" y="129"/>
                </a:cubicBezTo>
                <a:cubicBezTo>
                  <a:pt x="333" y="127"/>
                  <a:pt x="333" y="122"/>
                  <a:pt x="336" y="120"/>
                </a:cubicBezTo>
                <a:cubicBezTo>
                  <a:pt x="339" y="119"/>
                  <a:pt x="342" y="122"/>
                  <a:pt x="345" y="121"/>
                </a:cubicBezTo>
                <a:cubicBezTo>
                  <a:pt x="348" y="120"/>
                  <a:pt x="350" y="118"/>
                  <a:pt x="352" y="115"/>
                </a:cubicBezTo>
                <a:cubicBezTo>
                  <a:pt x="353" y="114"/>
                  <a:pt x="351" y="112"/>
                  <a:pt x="352" y="111"/>
                </a:cubicBezTo>
                <a:cubicBezTo>
                  <a:pt x="353" y="108"/>
                  <a:pt x="356" y="106"/>
                  <a:pt x="359" y="104"/>
                </a:cubicBezTo>
                <a:cubicBezTo>
                  <a:pt x="361" y="104"/>
                  <a:pt x="362" y="108"/>
                  <a:pt x="364" y="107"/>
                </a:cubicBezTo>
                <a:cubicBezTo>
                  <a:pt x="366" y="106"/>
                  <a:pt x="364" y="102"/>
                  <a:pt x="365" y="101"/>
                </a:cubicBezTo>
                <a:cubicBezTo>
                  <a:pt x="366" y="100"/>
                  <a:pt x="367" y="103"/>
                  <a:pt x="369" y="103"/>
                </a:cubicBezTo>
                <a:cubicBezTo>
                  <a:pt x="370" y="102"/>
                  <a:pt x="371" y="100"/>
                  <a:pt x="373" y="99"/>
                </a:cubicBezTo>
                <a:cubicBezTo>
                  <a:pt x="375" y="98"/>
                  <a:pt x="378" y="98"/>
                  <a:pt x="381" y="98"/>
                </a:cubicBezTo>
                <a:cubicBezTo>
                  <a:pt x="384" y="98"/>
                  <a:pt x="386" y="102"/>
                  <a:pt x="389" y="101"/>
                </a:cubicBezTo>
                <a:cubicBezTo>
                  <a:pt x="390" y="100"/>
                  <a:pt x="392" y="97"/>
                  <a:pt x="393" y="96"/>
                </a:cubicBezTo>
                <a:cubicBezTo>
                  <a:pt x="392" y="92"/>
                  <a:pt x="389" y="90"/>
                  <a:pt x="386" y="87"/>
                </a:cubicBezTo>
                <a:cubicBezTo>
                  <a:pt x="383" y="84"/>
                  <a:pt x="377" y="80"/>
                  <a:pt x="375" y="76"/>
                </a:cubicBezTo>
                <a:cubicBezTo>
                  <a:pt x="371" y="74"/>
                  <a:pt x="367" y="73"/>
                  <a:pt x="363" y="73"/>
                </a:cubicBezTo>
                <a:cubicBezTo>
                  <a:pt x="362" y="73"/>
                  <a:pt x="363" y="75"/>
                  <a:pt x="363" y="76"/>
                </a:cubicBezTo>
                <a:cubicBezTo>
                  <a:pt x="361" y="78"/>
                  <a:pt x="360" y="82"/>
                  <a:pt x="358" y="82"/>
                </a:cubicBezTo>
                <a:cubicBezTo>
                  <a:pt x="355" y="82"/>
                  <a:pt x="355" y="77"/>
                  <a:pt x="352" y="76"/>
                </a:cubicBezTo>
                <a:cubicBezTo>
                  <a:pt x="348" y="76"/>
                  <a:pt x="345" y="80"/>
                  <a:pt x="342" y="80"/>
                </a:cubicBezTo>
                <a:cubicBezTo>
                  <a:pt x="340" y="80"/>
                  <a:pt x="338" y="80"/>
                  <a:pt x="337" y="78"/>
                </a:cubicBezTo>
                <a:cubicBezTo>
                  <a:pt x="336" y="77"/>
                  <a:pt x="336" y="75"/>
                  <a:pt x="336" y="74"/>
                </a:cubicBezTo>
                <a:cubicBezTo>
                  <a:pt x="336" y="73"/>
                  <a:pt x="338" y="73"/>
                  <a:pt x="338" y="72"/>
                </a:cubicBezTo>
                <a:cubicBezTo>
                  <a:pt x="339" y="70"/>
                  <a:pt x="338" y="67"/>
                  <a:pt x="338" y="65"/>
                </a:cubicBezTo>
                <a:cubicBezTo>
                  <a:pt x="338" y="62"/>
                  <a:pt x="337" y="59"/>
                  <a:pt x="338" y="56"/>
                </a:cubicBezTo>
                <a:cubicBezTo>
                  <a:pt x="339" y="51"/>
                  <a:pt x="342" y="47"/>
                  <a:pt x="343" y="43"/>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09" name="Google Shape;1909;p212"/>
          <p:cNvSpPr/>
          <p:nvPr/>
        </p:nvSpPr>
        <p:spPr>
          <a:xfrm>
            <a:off x="5820407" y="2458884"/>
            <a:ext cx="208241" cy="113212"/>
          </a:xfrm>
          <a:custGeom>
            <a:avLst/>
            <a:gdLst/>
            <a:ahLst/>
            <a:cxnLst/>
            <a:rect l="l" t="t" r="r" b="b"/>
            <a:pathLst>
              <a:path w="131" h="67" extrusionOk="0">
                <a:moveTo>
                  <a:pt x="58" y="64"/>
                </a:moveTo>
                <a:cubicBezTo>
                  <a:pt x="58" y="61"/>
                  <a:pt x="57" y="57"/>
                  <a:pt x="58" y="55"/>
                </a:cubicBezTo>
                <a:cubicBezTo>
                  <a:pt x="59" y="53"/>
                  <a:pt x="62" y="53"/>
                  <a:pt x="64" y="52"/>
                </a:cubicBezTo>
                <a:cubicBezTo>
                  <a:pt x="66" y="51"/>
                  <a:pt x="68" y="49"/>
                  <a:pt x="70" y="48"/>
                </a:cubicBezTo>
                <a:cubicBezTo>
                  <a:pt x="71" y="47"/>
                  <a:pt x="73" y="49"/>
                  <a:pt x="75" y="49"/>
                </a:cubicBezTo>
                <a:cubicBezTo>
                  <a:pt x="76" y="48"/>
                  <a:pt x="77" y="45"/>
                  <a:pt x="79" y="45"/>
                </a:cubicBezTo>
                <a:cubicBezTo>
                  <a:pt x="81" y="46"/>
                  <a:pt x="79" y="50"/>
                  <a:pt x="80" y="50"/>
                </a:cubicBezTo>
                <a:cubicBezTo>
                  <a:pt x="83" y="51"/>
                  <a:pt x="87" y="50"/>
                  <a:pt x="89" y="48"/>
                </a:cubicBezTo>
                <a:cubicBezTo>
                  <a:pt x="92" y="45"/>
                  <a:pt x="90" y="41"/>
                  <a:pt x="93" y="38"/>
                </a:cubicBezTo>
                <a:cubicBezTo>
                  <a:pt x="94" y="37"/>
                  <a:pt x="96" y="37"/>
                  <a:pt x="98" y="37"/>
                </a:cubicBezTo>
                <a:cubicBezTo>
                  <a:pt x="102" y="36"/>
                  <a:pt x="106" y="38"/>
                  <a:pt x="109" y="37"/>
                </a:cubicBezTo>
                <a:cubicBezTo>
                  <a:pt x="111" y="36"/>
                  <a:pt x="110" y="32"/>
                  <a:pt x="112" y="31"/>
                </a:cubicBezTo>
                <a:cubicBezTo>
                  <a:pt x="114" y="28"/>
                  <a:pt x="116" y="25"/>
                  <a:pt x="120" y="24"/>
                </a:cubicBezTo>
                <a:cubicBezTo>
                  <a:pt x="121" y="23"/>
                  <a:pt x="122" y="26"/>
                  <a:pt x="124" y="26"/>
                </a:cubicBezTo>
                <a:cubicBezTo>
                  <a:pt x="126" y="25"/>
                  <a:pt x="125" y="22"/>
                  <a:pt x="127" y="21"/>
                </a:cubicBezTo>
                <a:cubicBezTo>
                  <a:pt x="128" y="19"/>
                  <a:pt x="130" y="19"/>
                  <a:pt x="131" y="18"/>
                </a:cubicBezTo>
                <a:cubicBezTo>
                  <a:pt x="131" y="18"/>
                  <a:pt x="129" y="16"/>
                  <a:pt x="129" y="16"/>
                </a:cubicBezTo>
                <a:cubicBezTo>
                  <a:pt x="128" y="16"/>
                  <a:pt x="127" y="16"/>
                  <a:pt x="126" y="15"/>
                </a:cubicBezTo>
                <a:cubicBezTo>
                  <a:pt x="124" y="15"/>
                  <a:pt x="121" y="15"/>
                  <a:pt x="119" y="13"/>
                </a:cubicBezTo>
                <a:cubicBezTo>
                  <a:pt x="118" y="12"/>
                  <a:pt x="119" y="10"/>
                  <a:pt x="118" y="9"/>
                </a:cubicBezTo>
                <a:cubicBezTo>
                  <a:pt x="117" y="8"/>
                  <a:pt x="116" y="9"/>
                  <a:pt x="115" y="9"/>
                </a:cubicBezTo>
                <a:cubicBezTo>
                  <a:pt x="113" y="9"/>
                  <a:pt x="111" y="7"/>
                  <a:pt x="109" y="7"/>
                </a:cubicBezTo>
                <a:cubicBezTo>
                  <a:pt x="106" y="6"/>
                  <a:pt x="103" y="7"/>
                  <a:pt x="99" y="7"/>
                </a:cubicBezTo>
                <a:cubicBezTo>
                  <a:pt x="95" y="7"/>
                  <a:pt x="92" y="7"/>
                  <a:pt x="88" y="6"/>
                </a:cubicBezTo>
                <a:cubicBezTo>
                  <a:pt x="85" y="6"/>
                  <a:pt x="82" y="6"/>
                  <a:pt x="79" y="6"/>
                </a:cubicBezTo>
                <a:cubicBezTo>
                  <a:pt x="78" y="6"/>
                  <a:pt x="78" y="8"/>
                  <a:pt x="78" y="8"/>
                </a:cubicBezTo>
                <a:cubicBezTo>
                  <a:pt x="74" y="8"/>
                  <a:pt x="70" y="7"/>
                  <a:pt x="67" y="6"/>
                </a:cubicBezTo>
                <a:cubicBezTo>
                  <a:pt x="63" y="5"/>
                  <a:pt x="60" y="2"/>
                  <a:pt x="57" y="1"/>
                </a:cubicBezTo>
                <a:cubicBezTo>
                  <a:pt x="55" y="0"/>
                  <a:pt x="52" y="1"/>
                  <a:pt x="50" y="2"/>
                </a:cubicBezTo>
                <a:cubicBezTo>
                  <a:pt x="48" y="2"/>
                  <a:pt x="46" y="3"/>
                  <a:pt x="46" y="5"/>
                </a:cubicBezTo>
                <a:cubicBezTo>
                  <a:pt x="45" y="7"/>
                  <a:pt x="47" y="10"/>
                  <a:pt x="46" y="13"/>
                </a:cubicBezTo>
                <a:cubicBezTo>
                  <a:pt x="45" y="14"/>
                  <a:pt x="43" y="14"/>
                  <a:pt x="41" y="14"/>
                </a:cubicBezTo>
                <a:cubicBezTo>
                  <a:pt x="36" y="13"/>
                  <a:pt x="32" y="11"/>
                  <a:pt x="27" y="10"/>
                </a:cubicBezTo>
                <a:cubicBezTo>
                  <a:pt x="26" y="10"/>
                  <a:pt x="24" y="10"/>
                  <a:pt x="22" y="11"/>
                </a:cubicBezTo>
                <a:cubicBezTo>
                  <a:pt x="20" y="12"/>
                  <a:pt x="18" y="14"/>
                  <a:pt x="16" y="16"/>
                </a:cubicBezTo>
                <a:cubicBezTo>
                  <a:pt x="18" y="17"/>
                  <a:pt x="23" y="17"/>
                  <a:pt x="22" y="18"/>
                </a:cubicBezTo>
                <a:cubicBezTo>
                  <a:pt x="20" y="23"/>
                  <a:pt x="14" y="24"/>
                  <a:pt x="11" y="28"/>
                </a:cubicBezTo>
                <a:cubicBezTo>
                  <a:pt x="10" y="29"/>
                  <a:pt x="10" y="31"/>
                  <a:pt x="11" y="32"/>
                </a:cubicBezTo>
                <a:cubicBezTo>
                  <a:pt x="12" y="33"/>
                  <a:pt x="15" y="31"/>
                  <a:pt x="17" y="32"/>
                </a:cubicBezTo>
                <a:cubicBezTo>
                  <a:pt x="18" y="33"/>
                  <a:pt x="16" y="37"/>
                  <a:pt x="17" y="38"/>
                </a:cubicBezTo>
                <a:cubicBezTo>
                  <a:pt x="20" y="40"/>
                  <a:pt x="23" y="40"/>
                  <a:pt x="25" y="38"/>
                </a:cubicBezTo>
                <a:cubicBezTo>
                  <a:pt x="27" y="36"/>
                  <a:pt x="25" y="31"/>
                  <a:pt x="27" y="30"/>
                </a:cubicBezTo>
                <a:cubicBezTo>
                  <a:pt x="30" y="30"/>
                  <a:pt x="31" y="35"/>
                  <a:pt x="33" y="37"/>
                </a:cubicBezTo>
                <a:cubicBezTo>
                  <a:pt x="35" y="38"/>
                  <a:pt x="38" y="37"/>
                  <a:pt x="40" y="38"/>
                </a:cubicBezTo>
                <a:cubicBezTo>
                  <a:pt x="43" y="39"/>
                  <a:pt x="46" y="38"/>
                  <a:pt x="47" y="40"/>
                </a:cubicBezTo>
                <a:cubicBezTo>
                  <a:pt x="48" y="43"/>
                  <a:pt x="46" y="45"/>
                  <a:pt x="44" y="47"/>
                </a:cubicBezTo>
                <a:cubicBezTo>
                  <a:pt x="42" y="48"/>
                  <a:pt x="40" y="46"/>
                  <a:pt x="38" y="47"/>
                </a:cubicBezTo>
                <a:cubicBezTo>
                  <a:pt x="36" y="48"/>
                  <a:pt x="35" y="52"/>
                  <a:pt x="32" y="53"/>
                </a:cubicBezTo>
                <a:cubicBezTo>
                  <a:pt x="31" y="54"/>
                  <a:pt x="30" y="53"/>
                  <a:pt x="28" y="53"/>
                </a:cubicBezTo>
                <a:cubicBezTo>
                  <a:pt x="27" y="52"/>
                  <a:pt x="26" y="51"/>
                  <a:pt x="25" y="51"/>
                </a:cubicBezTo>
                <a:cubicBezTo>
                  <a:pt x="24" y="51"/>
                  <a:pt x="23" y="52"/>
                  <a:pt x="22" y="53"/>
                </a:cubicBezTo>
                <a:cubicBezTo>
                  <a:pt x="21" y="53"/>
                  <a:pt x="20" y="53"/>
                  <a:pt x="19" y="53"/>
                </a:cubicBezTo>
                <a:cubicBezTo>
                  <a:pt x="16" y="54"/>
                  <a:pt x="12" y="54"/>
                  <a:pt x="8" y="55"/>
                </a:cubicBezTo>
                <a:cubicBezTo>
                  <a:pt x="6" y="55"/>
                  <a:pt x="2" y="55"/>
                  <a:pt x="1" y="57"/>
                </a:cubicBezTo>
                <a:cubicBezTo>
                  <a:pt x="0" y="59"/>
                  <a:pt x="2" y="63"/>
                  <a:pt x="4" y="63"/>
                </a:cubicBezTo>
                <a:cubicBezTo>
                  <a:pt x="8" y="64"/>
                  <a:pt x="12" y="61"/>
                  <a:pt x="16" y="62"/>
                </a:cubicBezTo>
                <a:cubicBezTo>
                  <a:pt x="19" y="62"/>
                  <a:pt x="20" y="65"/>
                  <a:pt x="22" y="65"/>
                </a:cubicBezTo>
                <a:cubicBezTo>
                  <a:pt x="25" y="65"/>
                  <a:pt x="28" y="61"/>
                  <a:pt x="31" y="61"/>
                </a:cubicBezTo>
                <a:cubicBezTo>
                  <a:pt x="33" y="61"/>
                  <a:pt x="32" y="65"/>
                  <a:pt x="34" y="66"/>
                </a:cubicBezTo>
                <a:cubicBezTo>
                  <a:pt x="37" y="67"/>
                  <a:pt x="40" y="66"/>
                  <a:pt x="42" y="66"/>
                </a:cubicBezTo>
                <a:cubicBezTo>
                  <a:pt x="47" y="66"/>
                  <a:pt x="52" y="64"/>
                  <a:pt x="58" y="64"/>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10" name="Google Shape;1910;p212"/>
          <p:cNvSpPr/>
          <p:nvPr/>
        </p:nvSpPr>
        <p:spPr>
          <a:xfrm>
            <a:off x="5788573" y="2527372"/>
            <a:ext cx="157838" cy="114611"/>
          </a:xfrm>
          <a:custGeom>
            <a:avLst/>
            <a:gdLst/>
            <a:ahLst/>
            <a:cxnLst/>
            <a:rect l="l" t="t" r="r" b="b"/>
            <a:pathLst>
              <a:path w="99" h="68" extrusionOk="0">
                <a:moveTo>
                  <a:pt x="94" y="56"/>
                </a:moveTo>
                <a:cubicBezTo>
                  <a:pt x="95" y="55"/>
                  <a:pt x="99" y="55"/>
                  <a:pt x="99" y="53"/>
                </a:cubicBezTo>
                <a:cubicBezTo>
                  <a:pt x="99" y="48"/>
                  <a:pt x="96" y="44"/>
                  <a:pt x="94" y="40"/>
                </a:cubicBezTo>
                <a:cubicBezTo>
                  <a:pt x="93" y="38"/>
                  <a:pt x="91" y="34"/>
                  <a:pt x="88" y="33"/>
                </a:cubicBezTo>
                <a:cubicBezTo>
                  <a:pt x="85" y="33"/>
                  <a:pt x="82" y="37"/>
                  <a:pt x="79" y="37"/>
                </a:cubicBezTo>
                <a:cubicBezTo>
                  <a:pt x="78" y="37"/>
                  <a:pt x="79" y="34"/>
                  <a:pt x="79" y="32"/>
                </a:cubicBezTo>
                <a:cubicBezTo>
                  <a:pt x="80" y="31"/>
                  <a:pt x="80" y="30"/>
                  <a:pt x="80" y="29"/>
                </a:cubicBezTo>
                <a:cubicBezTo>
                  <a:pt x="80" y="27"/>
                  <a:pt x="78" y="24"/>
                  <a:pt x="78" y="23"/>
                </a:cubicBezTo>
                <a:cubicBezTo>
                  <a:pt x="72" y="23"/>
                  <a:pt x="67" y="25"/>
                  <a:pt x="62" y="25"/>
                </a:cubicBezTo>
                <a:cubicBezTo>
                  <a:pt x="60" y="25"/>
                  <a:pt x="57" y="26"/>
                  <a:pt x="54" y="25"/>
                </a:cubicBezTo>
                <a:cubicBezTo>
                  <a:pt x="52" y="24"/>
                  <a:pt x="53" y="20"/>
                  <a:pt x="51" y="20"/>
                </a:cubicBezTo>
                <a:cubicBezTo>
                  <a:pt x="48" y="20"/>
                  <a:pt x="45" y="24"/>
                  <a:pt x="42" y="24"/>
                </a:cubicBezTo>
                <a:cubicBezTo>
                  <a:pt x="40" y="24"/>
                  <a:pt x="39" y="21"/>
                  <a:pt x="36" y="21"/>
                </a:cubicBezTo>
                <a:cubicBezTo>
                  <a:pt x="32" y="20"/>
                  <a:pt x="28" y="23"/>
                  <a:pt x="24" y="22"/>
                </a:cubicBezTo>
                <a:cubicBezTo>
                  <a:pt x="22" y="22"/>
                  <a:pt x="20" y="18"/>
                  <a:pt x="21" y="16"/>
                </a:cubicBezTo>
                <a:cubicBezTo>
                  <a:pt x="22" y="14"/>
                  <a:pt x="26" y="14"/>
                  <a:pt x="28" y="14"/>
                </a:cubicBezTo>
                <a:cubicBezTo>
                  <a:pt x="32" y="13"/>
                  <a:pt x="36" y="13"/>
                  <a:pt x="39" y="12"/>
                </a:cubicBezTo>
                <a:cubicBezTo>
                  <a:pt x="38" y="11"/>
                  <a:pt x="37" y="10"/>
                  <a:pt x="37" y="8"/>
                </a:cubicBezTo>
                <a:cubicBezTo>
                  <a:pt x="37" y="7"/>
                  <a:pt x="39" y="6"/>
                  <a:pt x="39" y="4"/>
                </a:cubicBezTo>
                <a:cubicBezTo>
                  <a:pt x="37" y="2"/>
                  <a:pt x="35" y="0"/>
                  <a:pt x="32" y="0"/>
                </a:cubicBezTo>
                <a:cubicBezTo>
                  <a:pt x="30" y="0"/>
                  <a:pt x="30" y="4"/>
                  <a:pt x="28" y="5"/>
                </a:cubicBezTo>
                <a:cubicBezTo>
                  <a:pt x="26" y="5"/>
                  <a:pt x="24" y="3"/>
                  <a:pt x="22" y="4"/>
                </a:cubicBezTo>
                <a:cubicBezTo>
                  <a:pt x="21" y="5"/>
                  <a:pt x="22" y="8"/>
                  <a:pt x="20" y="10"/>
                </a:cubicBezTo>
                <a:cubicBezTo>
                  <a:pt x="18" y="12"/>
                  <a:pt x="15" y="11"/>
                  <a:pt x="12" y="12"/>
                </a:cubicBezTo>
                <a:cubicBezTo>
                  <a:pt x="11" y="13"/>
                  <a:pt x="13" y="12"/>
                  <a:pt x="14" y="13"/>
                </a:cubicBezTo>
                <a:cubicBezTo>
                  <a:pt x="14" y="14"/>
                  <a:pt x="14" y="15"/>
                  <a:pt x="14" y="16"/>
                </a:cubicBezTo>
                <a:cubicBezTo>
                  <a:pt x="13" y="18"/>
                  <a:pt x="13" y="20"/>
                  <a:pt x="11" y="21"/>
                </a:cubicBezTo>
                <a:cubicBezTo>
                  <a:pt x="8" y="22"/>
                  <a:pt x="5" y="21"/>
                  <a:pt x="2" y="22"/>
                </a:cubicBezTo>
                <a:cubicBezTo>
                  <a:pt x="0" y="23"/>
                  <a:pt x="0" y="25"/>
                  <a:pt x="0" y="27"/>
                </a:cubicBezTo>
                <a:cubicBezTo>
                  <a:pt x="0" y="28"/>
                  <a:pt x="1" y="29"/>
                  <a:pt x="2" y="29"/>
                </a:cubicBezTo>
                <a:cubicBezTo>
                  <a:pt x="4" y="30"/>
                  <a:pt x="7" y="28"/>
                  <a:pt x="8" y="30"/>
                </a:cubicBezTo>
                <a:cubicBezTo>
                  <a:pt x="10" y="31"/>
                  <a:pt x="8" y="34"/>
                  <a:pt x="8" y="35"/>
                </a:cubicBezTo>
                <a:cubicBezTo>
                  <a:pt x="9" y="37"/>
                  <a:pt x="11" y="38"/>
                  <a:pt x="12" y="39"/>
                </a:cubicBezTo>
                <a:cubicBezTo>
                  <a:pt x="12" y="40"/>
                  <a:pt x="13" y="42"/>
                  <a:pt x="13" y="43"/>
                </a:cubicBezTo>
                <a:cubicBezTo>
                  <a:pt x="11" y="47"/>
                  <a:pt x="8" y="49"/>
                  <a:pt x="6" y="52"/>
                </a:cubicBezTo>
                <a:cubicBezTo>
                  <a:pt x="6" y="53"/>
                  <a:pt x="6" y="55"/>
                  <a:pt x="6" y="56"/>
                </a:cubicBezTo>
                <a:cubicBezTo>
                  <a:pt x="7" y="58"/>
                  <a:pt x="8" y="59"/>
                  <a:pt x="9" y="61"/>
                </a:cubicBezTo>
                <a:cubicBezTo>
                  <a:pt x="11" y="62"/>
                  <a:pt x="13" y="63"/>
                  <a:pt x="15" y="63"/>
                </a:cubicBezTo>
                <a:cubicBezTo>
                  <a:pt x="18" y="62"/>
                  <a:pt x="20" y="57"/>
                  <a:pt x="23" y="57"/>
                </a:cubicBezTo>
                <a:cubicBezTo>
                  <a:pt x="25" y="56"/>
                  <a:pt x="25" y="60"/>
                  <a:pt x="27" y="61"/>
                </a:cubicBezTo>
                <a:cubicBezTo>
                  <a:pt x="28" y="61"/>
                  <a:pt x="27" y="58"/>
                  <a:pt x="27" y="57"/>
                </a:cubicBezTo>
                <a:cubicBezTo>
                  <a:pt x="28" y="55"/>
                  <a:pt x="28" y="53"/>
                  <a:pt x="30" y="52"/>
                </a:cubicBezTo>
                <a:cubicBezTo>
                  <a:pt x="32" y="51"/>
                  <a:pt x="36" y="53"/>
                  <a:pt x="37" y="51"/>
                </a:cubicBezTo>
                <a:cubicBezTo>
                  <a:pt x="38" y="50"/>
                  <a:pt x="33" y="50"/>
                  <a:pt x="33" y="48"/>
                </a:cubicBezTo>
                <a:cubicBezTo>
                  <a:pt x="34" y="44"/>
                  <a:pt x="37" y="40"/>
                  <a:pt x="41" y="39"/>
                </a:cubicBezTo>
                <a:cubicBezTo>
                  <a:pt x="44" y="38"/>
                  <a:pt x="47" y="40"/>
                  <a:pt x="48" y="42"/>
                </a:cubicBezTo>
                <a:cubicBezTo>
                  <a:pt x="49" y="44"/>
                  <a:pt x="47" y="46"/>
                  <a:pt x="48" y="48"/>
                </a:cubicBezTo>
                <a:cubicBezTo>
                  <a:pt x="49" y="49"/>
                  <a:pt x="52" y="46"/>
                  <a:pt x="53" y="48"/>
                </a:cubicBezTo>
                <a:cubicBezTo>
                  <a:pt x="54" y="50"/>
                  <a:pt x="52" y="54"/>
                  <a:pt x="53" y="57"/>
                </a:cubicBezTo>
                <a:cubicBezTo>
                  <a:pt x="53" y="59"/>
                  <a:pt x="54" y="61"/>
                  <a:pt x="55" y="64"/>
                </a:cubicBezTo>
                <a:cubicBezTo>
                  <a:pt x="56" y="65"/>
                  <a:pt x="56" y="68"/>
                  <a:pt x="58" y="68"/>
                </a:cubicBezTo>
                <a:cubicBezTo>
                  <a:pt x="60" y="67"/>
                  <a:pt x="60" y="64"/>
                  <a:pt x="61" y="63"/>
                </a:cubicBezTo>
                <a:cubicBezTo>
                  <a:pt x="62" y="62"/>
                  <a:pt x="64" y="63"/>
                  <a:pt x="65" y="62"/>
                </a:cubicBezTo>
                <a:cubicBezTo>
                  <a:pt x="67" y="62"/>
                  <a:pt x="69" y="61"/>
                  <a:pt x="71" y="60"/>
                </a:cubicBezTo>
                <a:cubicBezTo>
                  <a:pt x="73" y="59"/>
                  <a:pt x="76" y="57"/>
                  <a:pt x="78" y="57"/>
                </a:cubicBezTo>
                <a:cubicBezTo>
                  <a:pt x="80" y="57"/>
                  <a:pt x="80" y="60"/>
                  <a:pt x="82" y="60"/>
                </a:cubicBezTo>
                <a:cubicBezTo>
                  <a:pt x="85" y="60"/>
                  <a:pt x="88" y="57"/>
                  <a:pt x="91" y="56"/>
                </a:cubicBezTo>
                <a:cubicBezTo>
                  <a:pt x="92" y="56"/>
                  <a:pt x="93" y="56"/>
                  <a:pt x="94" y="56"/>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11" name="Google Shape;1911;p212"/>
          <p:cNvSpPr/>
          <p:nvPr/>
        </p:nvSpPr>
        <p:spPr>
          <a:xfrm>
            <a:off x="6239543" y="2864213"/>
            <a:ext cx="67645" cy="41930"/>
          </a:xfrm>
          <a:custGeom>
            <a:avLst/>
            <a:gdLst/>
            <a:ahLst/>
            <a:cxnLst/>
            <a:rect l="l" t="t" r="r" b="b"/>
            <a:pathLst>
              <a:path w="43" h="25" extrusionOk="0">
                <a:moveTo>
                  <a:pt x="33" y="8"/>
                </a:moveTo>
                <a:cubicBezTo>
                  <a:pt x="33" y="9"/>
                  <a:pt x="31" y="11"/>
                  <a:pt x="32" y="12"/>
                </a:cubicBezTo>
                <a:cubicBezTo>
                  <a:pt x="34" y="13"/>
                  <a:pt x="38" y="12"/>
                  <a:pt x="39" y="13"/>
                </a:cubicBezTo>
                <a:cubicBezTo>
                  <a:pt x="41" y="15"/>
                  <a:pt x="43" y="19"/>
                  <a:pt x="41" y="21"/>
                </a:cubicBezTo>
                <a:cubicBezTo>
                  <a:pt x="40" y="23"/>
                  <a:pt x="36" y="22"/>
                  <a:pt x="33" y="22"/>
                </a:cubicBezTo>
                <a:cubicBezTo>
                  <a:pt x="30" y="23"/>
                  <a:pt x="26" y="24"/>
                  <a:pt x="22" y="24"/>
                </a:cubicBezTo>
                <a:cubicBezTo>
                  <a:pt x="20" y="24"/>
                  <a:pt x="19" y="22"/>
                  <a:pt x="18" y="22"/>
                </a:cubicBezTo>
                <a:cubicBezTo>
                  <a:pt x="16" y="22"/>
                  <a:pt x="16" y="25"/>
                  <a:pt x="14" y="25"/>
                </a:cubicBezTo>
                <a:cubicBezTo>
                  <a:pt x="10" y="25"/>
                  <a:pt x="6" y="24"/>
                  <a:pt x="3" y="22"/>
                </a:cubicBezTo>
                <a:cubicBezTo>
                  <a:pt x="1" y="21"/>
                  <a:pt x="1" y="19"/>
                  <a:pt x="0" y="17"/>
                </a:cubicBezTo>
                <a:cubicBezTo>
                  <a:pt x="2" y="15"/>
                  <a:pt x="4" y="11"/>
                  <a:pt x="4" y="9"/>
                </a:cubicBezTo>
                <a:cubicBezTo>
                  <a:pt x="5" y="7"/>
                  <a:pt x="4" y="6"/>
                  <a:pt x="5" y="4"/>
                </a:cubicBezTo>
                <a:cubicBezTo>
                  <a:pt x="6" y="3"/>
                  <a:pt x="8" y="2"/>
                  <a:pt x="9" y="1"/>
                </a:cubicBezTo>
                <a:cubicBezTo>
                  <a:pt x="11" y="1"/>
                  <a:pt x="12" y="2"/>
                  <a:pt x="13" y="2"/>
                </a:cubicBezTo>
                <a:cubicBezTo>
                  <a:pt x="15" y="2"/>
                  <a:pt x="16" y="0"/>
                  <a:pt x="17" y="1"/>
                </a:cubicBezTo>
                <a:cubicBezTo>
                  <a:pt x="19" y="1"/>
                  <a:pt x="20" y="3"/>
                  <a:pt x="21" y="4"/>
                </a:cubicBezTo>
                <a:cubicBezTo>
                  <a:pt x="23" y="5"/>
                  <a:pt x="25" y="5"/>
                  <a:pt x="28" y="5"/>
                </a:cubicBezTo>
                <a:cubicBezTo>
                  <a:pt x="29" y="5"/>
                  <a:pt x="31" y="4"/>
                  <a:pt x="32" y="4"/>
                </a:cubicBezTo>
                <a:cubicBezTo>
                  <a:pt x="33" y="5"/>
                  <a:pt x="33" y="7"/>
                  <a:pt x="33" y="8"/>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12" name="Google Shape;1912;p212"/>
          <p:cNvSpPr/>
          <p:nvPr/>
        </p:nvSpPr>
        <p:spPr>
          <a:xfrm>
            <a:off x="6063134" y="2811102"/>
            <a:ext cx="163145" cy="106223"/>
          </a:xfrm>
          <a:custGeom>
            <a:avLst/>
            <a:gdLst/>
            <a:ahLst/>
            <a:cxnLst/>
            <a:rect l="l" t="t" r="r" b="b"/>
            <a:pathLst>
              <a:path w="103" h="63" extrusionOk="0">
                <a:moveTo>
                  <a:pt x="101" y="39"/>
                </a:moveTo>
                <a:cubicBezTo>
                  <a:pt x="101" y="40"/>
                  <a:pt x="101" y="42"/>
                  <a:pt x="101" y="44"/>
                </a:cubicBezTo>
                <a:cubicBezTo>
                  <a:pt x="101" y="46"/>
                  <a:pt x="100" y="48"/>
                  <a:pt x="100" y="50"/>
                </a:cubicBezTo>
                <a:cubicBezTo>
                  <a:pt x="101" y="53"/>
                  <a:pt x="103" y="56"/>
                  <a:pt x="103" y="59"/>
                </a:cubicBezTo>
                <a:cubicBezTo>
                  <a:pt x="103" y="60"/>
                  <a:pt x="101" y="62"/>
                  <a:pt x="99" y="62"/>
                </a:cubicBezTo>
                <a:cubicBezTo>
                  <a:pt x="95" y="63"/>
                  <a:pt x="91" y="61"/>
                  <a:pt x="87" y="61"/>
                </a:cubicBezTo>
                <a:cubicBezTo>
                  <a:pt x="84" y="60"/>
                  <a:pt x="82" y="59"/>
                  <a:pt x="79" y="58"/>
                </a:cubicBezTo>
                <a:cubicBezTo>
                  <a:pt x="77" y="58"/>
                  <a:pt x="75" y="59"/>
                  <a:pt x="73" y="58"/>
                </a:cubicBezTo>
                <a:cubicBezTo>
                  <a:pt x="71" y="58"/>
                  <a:pt x="71" y="55"/>
                  <a:pt x="70" y="55"/>
                </a:cubicBezTo>
                <a:cubicBezTo>
                  <a:pt x="69" y="54"/>
                  <a:pt x="68" y="56"/>
                  <a:pt x="67" y="56"/>
                </a:cubicBezTo>
                <a:cubicBezTo>
                  <a:pt x="64" y="55"/>
                  <a:pt x="62" y="53"/>
                  <a:pt x="60" y="51"/>
                </a:cubicBezTo>
                <a:cubicBezTo>
                  <a:pt x="59" y="50"/>
                  <a:pt x="61" y="48"/>
                  <a:pt x="60" y="47"/>
                </a:cubicBezTo>
                <a:cubicBezTo>
                  <a:pt x="58" y="45"/>
                  <a:pt x="54" y="44"/>
                  <a:pt x="51" y="44"/>
                </a:cubicBezTo>
                <a:cubicBezTo>
                  <a:pt x="45" y="43"/>
                  <a:pt x="40" y="44"/>
                  <a:pt x="34" y="43"/>
                </a:cubicBezTo>
                <a:cubicBezTo>
                  <a:pt x="33" y="43"/>
                  <a:pt x="32" y="41"/>
                  <a:pt x="31" y="41"/>
                </a:cubicBezTo>
                <a:cubicBezTo>
                  <a:pt x="27" y="38"/>
                  <a:pt x="22" y="38"/>
                  <a:pt x="18" y="35"/>
                </a:cubicBezTo>
                <a:cubicBezTo>
                  <a:pt x="14" y="32"/>
                  <a:pt x="12" y="28"/>
                  <a:pt x="9" y="25"/>
                </a:cubicBezTo>
                <a:cubicBezTo>
                  <a:pt x="8" y="24"/>
                  <a:pt x="6" y="26"/>
                  <a:pt x="4" y="25"/>
                </a:cubicBezTo>
                <a:cubicBezTo>
                  <a:pt x="3" y="24"/>
                  <a:pt x="1" y="23"/>
                  <a:pt x="0" y="22"/>
                </a:cubicBezTo>
                <a:cubicBezTo>
                  <a:pt x="0" y="19"/>
                  <a:pt x="1" y="17"/>
                  <a:pt x="1" y="15"/>
                </a:cubicBezTo>
                <a:cubicBezTo>
                  <a:pt x="2" y="13"/>
                  <a:pt x="0" y="13"/>
                  <a:pt x="1" y="11"/>
                </a:cubicBezTo>
                <a:cubicBezTo>
                  <a:pt x="2" y="10"/>
                  <a:pt x="3" y="9"/>
                  <a:pt x="5" y="8"/>
                </a:cubicBezTo>
                <a:cubicBezTo>
                  <a:pt x="7" y="6"/>
                  <a:pt x="9" y="4"/>
                  <a:pt x="11" y="2"/>
                </a:cubicBezTo>
                <a:cubicBezTo>
                  <a:pt x="12" y="3"/>
                  <a:pt x="13" y="6"/>
                  <a:pt x="15" y="5"/>
                </a:cubicBezTo>
                <a:cubicBezTo>
                  <a:pt x="16" y="5"/>
                  <a:pt x="14" y="2"/>
                  <a:pt x="15" y="1"/>
                </a:cubicBezTo>
                <a:cubicBezTo>
                  <a:pt x="16" y="0"/>
                  <a:pt x="18" y="1"/>
                  <a:pt x="19" y="1"/>
                </a:cubicBezTo>
                <a:cubicBezTo>
                  <a:pt x="21" y="2"/>
                  <a:pt x="24" y="3"/>
                  <a:pt x="27" y="4"/>
                </a:cubicBezTo>
                <a:cubicBezTo>
                  <a:pt x="30" y="6"/>
                  <a:pt x="34" y="9"/>
                  <a:pt x="37" y="11"/>
                </a:cubicBezTo>
                <a:cubicBezTo>
                  <a:pt x="39" y="13"/>
                  <a:pt x="40" y="17"/>
                  <a:pt x="43" y="18"/>
                </a:cubicBezTo>
                <a:cubicBezTo>
                  <a:pt x="45" y="18"/>
                  <a:pt x="45" y="14"/>
                  <a:pt x="46" y="14"/>
                </a:cubicBezTo>
                <a:cubicBezTo>
                  <a:pt x="47" y="13"/>
                  <a:pt x="49" y="13"/>
                  <a:pt x="50" y="14"/>
                </a:cubicBezTo>
                <a:cubicBezTo>
                  <a:pt x="51" y="16"/>
                  <a:pt x="49" y="18"/>
                  <a:pt x="50" y="20"/>
                </a:cubicBezTo>
                <a:cubicBezTo>
                  <a:pt x="50" y="22"/>
                  <a:pt x="51" y="23"/>
                  <a:pt x="52" y="24"/>
                </a:cubicBezTo>
                <a:cubicBezTo>
                  <a:pt x="55" y="25"/>
                  <a:pt x="60" y="24"/>
                  <a:pt x="63" y="25"/>
                </a:cubicBezTo>
                <a:cubicBezTo>
                  <a:pt x="64" y="26"/>
                  <a:pt x="62" y="29"/>
                  <a:pt x="63" y="30"/>
                </a:cubicBezTo>
                <a:cubicBezTo>
                  <a:pt x="64" y="31"/>
                  <a:pt x="67" y="30"/>
                  <a:pt x="69" y="31"/>
                </a:cubicBezTo>
                <a:cubicBezTo>
                  <a:pt x="71" y="32"/>
                  <a:pt x="71" y="35"/>
                  <a:pt x="73" y="36"/>
                </a:cubicBezTo>
                <a:cubicBezTo>
                  <a:pt x="74" y="37"/>
                  <a:pt x="76" y="34"/>
                  <a:pt x="77" y="35"/>
                </a:cubicBezTo>
                <a:cubicBezTo>
                  <a:pt x="78" y="35"/>
                  <a:pt x="78" y="38"/>
                  <a:pt x="80" y="38"/>
                </a:cubicBezTo>
                <a:cubicBezTo>
                  <a:pt x="81" y="38"/>
                  <a:pt x="82" y="35"/>
                  <a:pt x="84" y="35"/>
                </a:cubicBezTo>
                <a:cubicBezTo>
                  <a:pt x="86" y="35"/>
                  <a:pt x="86" y="38"/>
                  <a:pt x="88" y="39"/>
                </a:cubicBezTo>
                <a:cubicBezTo>
                  <a:pt x="89" y="40"/>
                  <a:pt x="91" y="41"/>
                  <a:pt x="92" y="41"/>
                </a:cubicBezTo>
                <a:cubicBezTo>
                  <a:pt x="94" y="41"/>
                  <a:pt x="96" y="39"/>
                  <a:pt x="98" y="38"/>
                </a:cubicBezTo>
                <a:cubicBezTo>
                  <a:pt x="99" y="38"/>
                  <a:pt x="100" y="39"/>
                  <a:pt x="101" y="39"/>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13" name="Google Shape;1913;p212"/>
          <p:cNvSpPr/>
          <p:nvPr/>
        </p:nvSpPr>
        <p:spPr>
          <a:xfrm>
            <a:off x="6230258" y="2906145"/>
            <a:ext cx="99478" cy="143962"/>
          </a:xfrm>
          <a:custGeom>
            <a:avLst/>
            <a:gdLst/>
            <a:ahLst/>
            <a:cxnLst/>
            <a:rect l="l" t="t" r="r" b="b"/>
            <a:pathLst>
              <a:path w="63" h="86" extrusionOk="0">
                <a:moveTo>
                  <a:pt x="17" y="73"/>
                </a:moveTo>
                <a:cubicBezTo>
                  <a:pt x="18" y="73"/>
                  <a:pt x="20" y="74"/>
                  <a:pt x="21" y="73"/>
                </a:cubicBezTo>
                <a:cubicBezTo>
                  <a:pt x="22" y="73"/>
                  <a:pt x="24" y="72"/>
                  <a:pt x="24" y="71"/>
                </a:cubicBezTo>
                <a:cubicBezTo>
                  <a:pt x="24" y="70"/>
                  <a:pt x="23" y="67"/>
                  <a:pt x="24" y="66"/>
                </a:cubicBezTo>
                <a:cubicBezTo>
                  <a:pt x="25" y="65"/>
                  <a:pt x="25" y="68"/>
                  <a:pt x="26" y="69"/>
                </a:cubicBezTo>
                <a:cubicBezTo>
                  <a:pt x="27" y="70"/>
                  <a:pt x="27" y="71"/>
                  <a:pt x="28" y="71"/>
                </a:cubicBezTo>
                <a:cubicBezTo>
                  <a:pt x="30" y="71"/>
                  <a:pt x="32" y="70"/>
                  <a:pt x="32" y="69"/>
                </a:cubicBezTo>
                <a:cubicBezTo>
                  <a:pt x="33" y="67"/>
                  <a:pt x="34" y="64"/>
                  <a:pt x="34" y="62"/>
                </a:cubicBezTo>
                <a:cubicBezTo>
                  <a:pt x="33" y="59"/>
                  <a:pt x="31" y="57"/>
                  <a:pt x="30" y="55"/>
                </a:cubicBezTo>
                <a:cubicBezTo>
                  <a:pt x="30" y="53"/>
                  <a:pt x="29" y="50"/>
                  <a:pt x="30" y="49"/>
                </a:cubicBezTo>
                <a:cubicBezTo>
                  <a:pt x="31" y="48"/>
                  <a:pt x="32" y="50"/>
                  <a:pt x="33" y="52"/>
                </a:cubicBezTo>
                <a:cubicBezTo>
                  <a:pt x="34" y="53"/>
                  <a:pt x="35" y="56"/>
                  <a:pt x="37" y="57"/>
                </a:cubicBezTo>
                <a:cubicBezTo>
                  <a:pt x="38" y="58"/>
                  <a:pt x="40" y="58"/>
                  <a:pt x="41" y="58"/>
                </a:cubicBezTo>
                <a:cubicBezTo>
                  <a:pt x="43" y="58"/>
                  <a:pt x="45" y="58"/>
                  <a:pt x="46" y="59"/>
                </a:cubicBezTo>
                <a:cubicBezTo>
                  <a:pt x="48" y="60"/>
                  <a:pt x="50" y="61"/>
                  <a:pt x="50" y="63"/>
                </a:cubicBezTo>
                <a:cubicBezTo>
                  <a:pt x="51" y="65"/>
                  <a:pt x="51" y="67"/>
                  <a:pt x="50" y="70"/>
                </a:cubicBezTo>
                <a:cubicBezTo>
                  <a:pt x="50" y="71"/>
                  <a:pt x="49" y="73"/>
                  <a:pt x="49" y="74"/>
                </a:cubicBezTo>
                <a:cubicBezTo>
                  <a:pt x="49" y="76"/>
                  <a:pt x="52" y="76"/>
                  <a:pt x="52" y="77"/>
                </a:cubicBezTo>
                <a:cubicBezTo>
                  <a:pt x="53" y="78"/>
                  <a:pt x="52" y="80"/>
                  <a:pt x="52" y="82"/>
                </a:cubicBezTo>
                <a:cubicBezTo>
                  <a:pt x="53" y="83"/>
                  <a:pt x="54" y="85"/>
                  <a:pt x="55" y="86"/>
                </a:cubicBezTo>
                <a:cubicBezTo>
                  <a:pt x="55" y="84"/>
                  <a:pt x="54" y="81"/>
                  <a:pt x="55" y="80"/>
                </a:cubicBezTo>
                <a:cubicBezTo>
                  <a:pt x="57" y="79"/>
                  <a:pt x="60" y="85"/>
                  <a:pt x="61" y="84"/>
                </a:cubicBezTo>
                <a:cubicBezTo>
                  <a:pt x="63" y="80"/>
                  <a:pt x="60" y="76"/>
                  <a:pt x="59" y="72"/>
                </a:cubicBezTo>
                <a:cubicBezTo>
                  <a:pt x="59" y="68"/>
                  <a:pt x="60" y="64"/>
                  <a:pt x="59" y="60"/>
                </a:cubicBezTo>
                <a:cubicBezTo>
                  <a:pt x="58" y="57"/>
                  <a:pt x="55" y="55"/>
                  <a:pt x="54" y="52"/>
                </a:cubicBezTo>
                <a:cubicBezTo>
                  <a:pt x="53" y="49"/>
                  <a:pt x="55" y="47"/>
                  <a:pt x="54" y="45"/>
                </a:cubicBezTo>
                <a:cubicBezTo>
                  <a:pt x="53" y="44"/>
                  <a:pt x="50" y="43"/>
                  <a:pt x="49" y="44"/>
                </a:cubicBezTo>
                <a:cubicBezTo>
                  <a:pt x="47" y="47"/>
                  <a:pt x="49" y="51"/>
                  <a:pt x="48" y="54"/>
                </a:cubicBezTo>
                <a:cubicBezTo>
                  <a:pt x="47" y="56"/>
                  <a:pt x="45" y="57"/>
                  <a:pt x="44" y="56"/>
                </a:cubicBezTo>
                <a:cubicBezTo>
                  <a:pt x="42" y="55"/>
                  <a:pt x="44" y="52"/>
                  <a:pt x="42" y="51"/>
                </a:cubicBezTo>
                <a:cubicBezTo>
                  <a:pt x="41" y="51"/>
                  <a:pt x="40" y="54"/>
                  <a:pt x="38" y="54"/>
                </a:cubicBezTo>
                <a:cubicBezTo>
                  <a:pt x="37" y="54"/>
                  <a:pt x="37" y="52"/>
                  <a:pt x="37" y="50"/>
                </a:cubicBezTo>
                <a:cubicBezTo>
                  <a:pt x="37" y="46"/>
                  <a:pt x="38" y="42"/>
                  <a:pt x="40" y="39"/>
                </a:cubicBezTo>
                <a:cubicBezTo>
                  <a:pt x="41" y="37"/>
                  <a:pt x="45" y="37"/>
                  <a:pt x="47" y="35"/>
                </a:cubicBezTo>
                <a:cubicBezTo>
                  <a:pt x="48" y="33"/>
                  <a:pt x="49" y="31"/>
                  <a:pt x="51" y="29"/>
                </a:cubicBezTo>
                <a:cubicBezTo>
                  <a:pt x="52" y="28"/>
                  <a:pt x="54" y="30"/>
                  <a:pt x="54" y="29"/>
                </a:cubicBezTo>
                <a:cubicBezTo>
                  <a:pt x="54" y="27"/>
                  <a:pt x="53" y="26"/>
                  <a:pt x="52" y="25"/>
                </a:cubicBezTo>
                <a:cubicBezTo>
                  <a:pt x="50" y="24"/>
                  <a:pt x="48" y="22"/>
                  <a:pt x="46" y="22"/>
                </a:cubicBezTo>
                <a:cubicBezTo>
                  <a:pt x="40" y="21"/>
                  <a:pt x="33" y="22"/>
                  <a:pt x="27" y="22"/>
                </a:cubicBezTo>
                <a:cubicBezTo>
                  <a:pt x="25" y="22"/>
                  <a:pt x="23" y="21"/>
                  <a:pt x="22" y="20"/>
                </a:cubicBezTo>
                <a:cubicBezTo>
                  <a:pt x="21" y="18"/>
                  <a:pt x="23" y="16"/>
                  <a:pt x="23" y="13"/>
                </a:cubicBezTo>
                <a:cubicBezTo>
                  <a:pt x="23" y="11"/>
                  <a:pt x="22" y="8"/>
                  <a:pt x="20" y="8"/>
                </a:cubicBezTo>
                <a:cubicBezTo>
                  <a:pt x="18" y="7"/>
                  <a:pt x="17" y="12"/>
                  <a:pt x="15" y="11"/>
                </a:cubicBezTo>
                <a:cubicBezTo>
                  <a:pt x="13" y="10"/>
                  <a:pt x="13" y="6"/>
                  <a:pt x="10" y="5"/>
                </a:cubicBezTo>
                <a:cubicBezTo>
                  <a:pt x="9" y="4"/>
                  <a:pt x="8" y="7"/>
                  <a:pt x="7" y="6"/>
                </a:cubicBezTo>
                <a:cubicBezTo>
                  <a:pt x="5" y="5"/>
                  <a:pt x="4" y="1"/>
                  <a:pt x="1" y="0"/>
                </a:cubicBezTo>
                <a:cubicBezTo>
                  <a:pt x="0" y="0"/>
                  <a:pt x="0" y="2"/>
                  <a:pt x="1" y="3"/>
                </a:cubicBezTo>
                <a:cubicBezTo>
                  <a:pt x="1" y="4"/>
                  <a:pt x="3" y="4"/>
                  <a:pt x="3" y="5"/>
                </a:cubicBezTo>
                <a:cubicBezTo>
                  <a:pt x="3" y="7"/>
                  <a:pt x="0" y="9"/>
                  <a:pt x="0" y="12"/>
                </a:cubicBezTo>
                <a:cubicBezTo>
                  <a:pt x="0" y="14"/>
                  <a:pt x="2" y="15"/>
                  <a:pt x="3" y="16"/>
                </a:cubicBezTo>
                <a:cubicBezTo>
                  <a:pt x="5" y="19"/>
                  <a:pt x="10" y="20"/>
                  <a:pt x="10" y="23"/>
                </a:cubicBezTo>
                <a:cubicBezTo>
                  <a:pt x="10" y="25"/>
                  <a:pt x="6" y="23"/>
                  <a:pt x="5" y="24"/>
                </a:cubicBezTo>
                <a:cubicBezTo>
                  <a:pt x="4" y="24"/>
                  <a:pt x="6" y="26"/>
                  <a:pt x="5" y="27"/>
                </a:cubicBezTo>
                <a:cubicBezTo>
                  <a:pt x="5" y="28"/>
                  <a:pt x="4" y="27"/>
                  <a:pt x="3" y="28"/>
                </a:cubicBezTo>
                <a:cubicBezTo>
                  <a:pt x="3" y="29"/>
                  <a:pt x="2" y="30"/>
                  <a:pt x="2" y="31"/>
                </a:cubicBezTo>
                <a:cubicBezTo>
                  <a:pt x="3" y="33"/>
                  <a:pt x="6" y="33"/>
                  <a:pt x="7" y="34"/>
                </a:cubicBezTo>
                <a:cubicBezTo>
                  <a:pt x="9" y="35"/>
                  <a:pt x="10" y="36"/>
                  <a:pt x="10" y="38"/>
                </a:cubicBezTo>
                <a:cubicBezTo>
                  <a:pt x="10" y="40"/>
                  <a:pt x="7" y="41"/>
                  <a:pt x="7" y="43"/>
                </a:cubicBezTo>
                <a:cubicBezTo>
                  <a:pt x="6" y="44"/>
                  <a:pt x="8" y="45"/>
                  <a:pt x="9" y="46"/>
                </a:cubicBezTo>
                <a:cubicBezTo>
                  <a:pt x="10" y="48"/>
                  <a:pt x="9" y="50"/>
                  <a:pt x="10" y="52"/>
                </a:cubicBezTo>
                <a:cubicBezTo>
                  <a:pt x="11" y="53"/>
                  <a:pt x="13" y="51"/>
                  <a:pt x="14" y="52"/>
                </a:cubicBezTo>
                <a:cubicBezTo>
                  <a:pt x="14" y="53"/>
                  <a:pt x="13" y="54"/>
                  <a:pt x="13" y="55"/>
                </a:cubicBezTo>
                <a:cubicBezTo>
                  <a:pt x="13" y="56"/>
                  <a:pt x="13" y="57"/>
                  <a:pt x="13" y="59"/>
                </a:cubicBezTo>
                <a:cubicBezTo>
                  <a:pt x="13" y="60"/>
                  <a:pt x="14" y="61"/>
                  <a:pt x="14" y="63"/>
                </a:cubicBezTo>
                <a:cubicBezTo>
                  <a:pt x="14" y="64"/>
                  <a:pt x="14" y="65"/>
                  <a:pt x="14" y="67"/>
                </a:cubicBezTo>
                <a:cubicBezTo>
                  <a:pt x="14" y="69"/>
                  <a:pt x="16" y="71"/>
                  <a:pt x="17" y="73"/>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14" name="Google Shape;1914;p212"/>
          <p:cNvSpPr/>
          <p:nvPr/>
        </p:nvSpPr>
        <p:spPr>
          <a:xfrm>
            <a:off x="6315146" y="2860022"/>
            <a:ext cx="180388" cy="459838"/>
          </a:xfrm>
          <a:custGeom>
            <a:avLst/>
            <a:gdLst/>
            <a:ahLst/>
            <a:cxnLst/>
            <a:rect l="l" t="t" r="r" b="b"/>
            <a:pathLst>
              <a:path w="113" h="274" extrusionOk="0">
                <a:moveTo>
                  <a:pt x="112" y="103"/>
                </a:moveTo>
                <a:cubicBezTo>
                  <a:pt x="112" y="102"/>
                  <a:pt x="113" y="101"/>
                  <a:pt x="112" y="101"/>
                </a:cubicBezTo>
                <a:cubicBezTo>
                  <a:pt x="108" y="100"/>
                  <a:pt x="105" y="102"/>
                  <a:pt x="101" y="103"/>
                </a:cubicBezTo>
                <a:cubicBezTo>
                  <a:pt x="100" y="103"/>
                  <a:pt x="98" y="104"/>
                  <a:pt x="97" y="103"/>
                </a:cubicBezTo>
                <a:cubicBezTo>
                  <a:pt x="96" y="102"/>
                  <a:pt x="98" y="98"/>
                  <a:pt x="97" y="97"/>
                </a:cubicBezTo>
                <a:cubicBezTo>
                  <a:pt x="94" y="95"/>
                  <a:pt x="89" y="99"/>
                  <a:pt x="86" y="97"/>
                </a:cubicBezTo>
                <a:cubicBezTo>
                  <a:pt x="84" y="95"/>
                  <a:pt x="88" y="92"/>
                  <a:pt x="88" y="90"/>
                </a:cubicBezTo>
                <a:cubicBezTo>
                  <a:pt x="89" y="88"/>
                  <a:pt x="86" y="87"/>
                  <a:pt x="86" y="85"/>
                </a:cubicBezTo>
                <a:cubicBezTo>
                  <a:pt x="86" y="84"/>
                  <a:pt x="90" y="84"/>
                  <a:pt x="89" y="83"/>
                </a:cubicBezTo>
                <a:cubicBezTo>
                  <a:pt x="87" y="81"/>
                  <a:pt x="83" y="82"/>
                  <a:pt x="81" y="80"/>
                </a:cubicBezTo>
                <a:cubicBezTo>
                  <a:pt x="79" y="77"/>
                  <a:pt x="79" y="73"/>
                  <a:pt x="80" y="69"/>
                </a:cubicBezTo>
                <a:cubicBezTo>
                  <a:pt x="80" y="67"/>
                  <a:pt x="85" y="66"/>
                  <a:pt x="83" y="65"/>
                </a:cubicBezTo>
                <a:cubicBezTo>
                  <a:pt x="80" y="66"/>
                  <a:pt x="76" y="65"/>
                  <a:pt x="73" y="66"/>
                </a:cubicBezTo>
                <a:cubicBezTo>
                  <a:pt x="70" y="67"/>
                  <a:pt x="69" y="70"/>
                  <a:pt x="67" y="71"/>
                </a:cubicBezTo>
                <a:cubicBezTo>
                  <a:pt x="66" y="71"/>
                  <a:pt x="64" y="70"/>
                  <a:pt x="64" y="68"/>
                </a:cubicBezTo>
                <a:cubicBezTo>
                  <a:pt x="63" y="66"/>
                  <a:pt x="67" y="66"/>
                  <a:pt x="67" y="64"/>
                </a:cubicBezTo>
                <a:cubicBezTo>
                  <a:pt x="66" y="61"/>
                  <a:pt x="61" y="62"/>
                  <a:pt x="62" y="59"/>
                </a:cubicBezTo>
                <a:cubicBezTo>
                  <a:pt x="62" y="55"/>
                  <a:pt x="66" y="53"/>
                  <a:pt x="68" y="48"/>
                </a:cubicBezTo>
                <a:cubicBezTo>
                  <a:pt x="70" y="45"/>
                  <a:pt x="74" y="44"/>
                  <a:pt x="75" y="40"/>
                </a:cubicBezTo>
                <a:cubicBezTo>
                  <a:pt x="76" y="38"/>
                  <a:pt x="73" y="37"/>
                  <a:pt x="73" y="34"/>
                </a:cubicBezTo>
                <a:cubicBezTo>
                  <a:pt x="73" y="34"/>
                  <a:pt x="75" y="35"/>
                  <a:pt x="76" y="34"/>
                </a:cubicBezTo>
                <a:cubicBezTo>
                  <a:pt x="76" y="32"/>
                  <a:pt x="74" y="30"/>
                  <a:pt x="74" y="28"/>
                </a:cubicBezTo>
                <a:cubicBezTo>
                  <a:pt x="73" y="23"/>
                  <a:pt x="74" y="18"/>
                  <a:pt x="72" y="14"/>
                </a:cubicBezTo>
                <a:cubicBezTo>
                  <a:pt x="72" y="13"/>
                  <a:pt x="69" y="15"/>
                  <a:pt x="68" y="14"/>
                </a:cubicBezTo>
                <a:cubicBezTo>
                  <a:pt x="66" y="12"/>
                  <a:pt x="67" y="8"/>
                  <a:pt x="66" y="5"/>
                </a:cubicBezTo>
                <a:cubicBezTo>
                  <a:pt x="64" y="3"/>
                  <a:pt x="62" y="0"/>
                  <a:pt x="59" y="0"/>
                </a:cubicBezTo>
                <a:cubicBezTo>
                  <a:pt x="58" y="0"/>
                  <a:pt x="58" y="4"/>
                  <a:pt x="58" y="5"/>
                </a:cubicBezTo>
                <a:cubicBezTo>
                  <a:pt x="57" y="7"/>
                  <a:pt x="57" y="8"/>
                  <a:pt x="56" y="9"/>
                </a:cubicBezTo>
                <a:cubicBezTo>
                  <a:pt x="55" y="11"/>
                  <a:pt x="53" y="10"/>
                  <a:pt x="52" y="11"/>
                </a:cubicBezTo>
                <a:cubicBezTo>
                  <a:pt x="51" y="12"/>
                  <a:pt x="51" y="14"/>
                  <a:pt x="52" y="15"/>
                </a:cubicBezTo>
                <a:cubicBezTo>
                  <a:pt x="52" y="17"/>
                  <a:pt x="55" y="18"/>
                  <a:pt x="55" y="20"/>
                </a:cubicBezTo>
                <a:cubicBezTo>
                  <a:pt x="55" y="21"/>
                  <a:pt x="53" y="20"/>
                  <a:pt x="52" y="20"/>
                </a:cubicBezTo>
                <a:cubicBezTo>
                  <a:pt x="50" y="20"/>
                  <a:pt x="49" y="18"/>
                  <a:pt x="48" y="18"/>
                </a:cubicBezTo>
                <a:cubicBezTo>
                  <a:pt x="46" y="18"/>
                  <a:pt x="44" y="19"/>
                  <a:pt x="42" y="20"/>
                </a:cubicBezTo>
                <a:cubicBezTo>
                  <a:pt x="40" y="22"/>
                  <a:pt x="39" y="24"/>
                  <a:pt x="37" y="26"/>
                </a:cubicBezTo>
                <a:cubicBezTo>
                  <a:pt x="35" y="27"/>
                  <a:pt x="33" y="27"/>
                  <a:pt x="32" y="28"/>
                </a:cubicBezTo>
                <a:cubicBezTo>
                  <a:pt x="31" y="29"/>
                  <a:pt x="32" y="30"/>
                  <a:pt x="32" y="32"/>
                </a:cubicBezTo>
                <a:cubicBezTo>
                  <a:pt x="32" y="33"/>
                  <a:pt x="31" y="34"/>
                  <a:pt x="32" y="36"/>
                </a:cubicBezTo>
                <a:cubicBezTo>
                  <a:pt x="32" y="36"/>
                  <a:pt x="34" y="37"/>
                  <a:pt x="34" y="38"/>
                </a:cubicBezTo>
                <a:cubicBezTo>
                  <a:pt x="33" y="39"/>
                  <a:pt x="31" y="39"/>
                  <a:pt x="30" y="40"/>
                </a:cubicBezTo>
                <a:cubicBezTo>
                  <a:pt x="30" y="42"/>
                  <a:pt x="31" y="43"/>
                  <a:pt x="30" y="44"/>
                </a:cubicBezTo>
                <a:cubicBezTo>
                  <a:pt x="29" y="46"/>
                  <a:pt x="26" y="45"/>
                  <a:pt x="26" y="47"/>
                </a:cubicBezTo>
                <a:cubicBezTo>
                  <a:pt x="26" y="49"/>
                  <a:pt x="30" y="50"/>
                  <a:pt x="29" y="51"/>
                </a:cubicBezTo>
                <a:cubicBezTo>
                  <a:pt x="27" y="57"/>
                  <a:pt x="25" y="63"/>
                  <a:pt x="23" y="69"/>
                </a:cubicBezTo>
                <a:cubicBezTo>
                  <a:pt x="23" y="70"/>
                  <a:pt x="21" y="70"/>
                  <a:pt x="20" y="70"/>
                </a:cubicBezTo>
                <a:cubicBezTo>
                  <a:pt x="18" y="69"/>
                  <a:pt x="16" y="67"/>
                  <a:pt x="14" y="67"/>
                </a:cubicBezTo>
                <a:cubicBezTo>
                  <a:pt x="13" y="66"/>
                  <a:pt x="12" y="67"/>
                  <a:pt x="12" y="68"/>
                </a:cubicBezTo>
                <a:cubicBezTo>
                  <a:pt x="13" y="70"/>
                  <a:pt x="14" y="72"/>
                  <a:pt x="15" y="74"/>
                </a:cubicBezTo>
                <a:cubicBezTo>
                  <a:pt x="15" y="77"/>
                  <a:pt x="16" y="80"/>
                  <a:pt x="15" y="83"/>
                </a:cubicBezTo>
                <a:cubicBezTo>
                  <a:pt x="15" y="83"/>
                  <a:pt x="12" y="82"/>
                  <a:pt x="12" y="83"/>
                </a:cubicBezTo>
                <a:cubicBezTo>
                  <a:pt x="11" y="86"/>
                  <a:pt x="12" y="90"/>
                  <a:pt x="12" y="93"/>
                </a:cubicBezTo>
                <a:cubicBezTo>
                  <a:pt x="12" y="95"/>
                  <a:pt x="11" y="97"/>
                  <a:pt x="10" y="99"/>
                </a:cubicBezTo>
                <a:cubicBezTo>
                  <a:pt x="10" y="100"/>
                  <a:pt x="9" y="99"/>
                  <a:pt x="8" y="99"/>
                </a:cubicBezTo>
                <a:cubicBezTo>
                  <a:pt x="7" y="99"/>
                  <a:pt x="6" y="99"/>
                  <a:pt x="5" y="99"/>
                </a:cubicBezTo>
                <a:cubicBezTo>
                  <a:pt x="6" y="103"/>
                  <a:pt x="9" y="107"/>
                  <a:pt x="7" y="111"/>
                </a:cubicBezTo>
                <a:cubicBezTo>
                  <a:pt x="6" y="112"/>
                  <a:pt x="3" y="106"/>
                  <a:pt x="1" y="107"/>
                </a:cubicBezTo>
                <a:cubicBezTo>
                  <a:pt x="0" y="108"/>
                  <a:pt x="1" y="111"/>
                  <a:pt x="1" y="113"/>
                </a:cubicBezTo>
                <a:cubicBezTo>
                  <a:pt x="2" y="113"/>
                  <a:pt x="4" y="112"/>
                  <a:pt x="5" y="113"/>
                </a:cubicBezTo>
                <a:cubicBezTo>
                  <a:pt x="6" y="114"/>
                  <a:pt x="5" y="116"/>
                  <a:pt x="6" y="118"/>
                </a:cubicBezTo>
                <a:cubicBezTo>
                  <a:pt x="7" y="120"/>
                  <a:pt x="7" y="122"/>
                  <a:pt x="9" y="123"/>
                </a:cubicBezTo>
                <a:cubicBezTo>
                  <a:pt x="10" y="123"/>
                  <a:pt x="11" y="122"/>
                  <a:pt x="12" y="123"/>
                </a:cubicBezTo>
                <a:cubicBezTo>
                  <a:pt x="14" y="124"/>
                  <a:pt x="15" y="126"/>
                  <a:pt x="17" y="127"/>
                </a:cubicBezTo>
                <a:cubicBezTo>
                  <a:pt x="19" y="128"/>
                  <a:pt x="22" y="128"/>
                  <a:pt x="23" y="130"/>
                </a:cubicBezTo>
                <a:cubicBezTo>
                  <a:pt x="24" y="131"/>
                  <a:pt x="23" y="134"/>
                  <a:pt x="24" y="136"/>
                </a:cubicBezTo>
                <a:cubicBezTo>
                  <a:pt x="25" y="137"/>
                  <a:pt x="28" y="137"/>
                  <a:pt x="29" y="139"/>
                </a:cubicBezTo>
                <a:cubicBezTo>
                  <a:pt x="30" y="141"/>
                  <a:pt x="29" y="143"/>
                  <a:pt x="30" y="145"/>
                </a:cubicBezTo>
                <a:cubicBezTo>
                  <a:pt x="31" y="149"/>
                  <a:pt x="32" y="152"/>
                  <a:pt x="33" y="155"/>
                </a:cubicBezTo>
                <a:cubicBezTo>
                  <a:pt x="33" y="158"/>
                  <a:pt x="32" y="160"/>
                  <a:pt x="32" y="163"/>
                </a:cubicBezTo>
                <a:cubicBezTo>
                  <a:pt x="32" y="167"/>
                  <a:pt x="33" y="172"/>
                  <a:pt x="33" y="176"/>
                </a:cubicBezTo>
                <a:cubicBezTo>
                  <a:pt x="32" y="178"/>
                  <a:pt x="32" y="179"/>
                  <a:pt x="32" y="180"/>
                </a:cubicBezTo>
                <a:cubicBezTo>
                  <a:pt x="31" y="183"/>
                  <a:pt x="30" y="185"/>
                  <a:pt x="32" y="187"/>
                </a:cubicBezTo>
                <a:cubicBezTo>
                  <a:pt x="35" y="185"/>
                  <a:pt x="34" y="179"/>
                  <a:pt x="37" y="179"/>
                </a:cubicBezTo>
                <a:cubicBezTo>
                  <a:pt x="40" y="179"/>
                  <a:pt x="37" y="184"/>
                  <a:pt x="38" y="187"/>
                </a:cubicBezTo>
                <a:cubicBezTo>
                  <a:pt x="38" y="188"/>
                  <a:pt x="40" y="189"/>
                  <a:pt x="41" y="189"/>
                </a:cubicBezTo>
                <a:cubicBezTo>
                  <a:pt x="43" y="188"/>
                  <a:pt x="42" y="185"/>
                  <a:pt x="43" y="184"/>
                </a:cubicBezTo>
                <a:cubicBezTo>
                  <a:pt x="44" y="184"/>
                  <a:pt x="44" y="186"/>
                  <a:pt x="45" y="187"/>
                </a:cubicBezTo>
                <a:cubicBezTo>
                  <a:pt x="46" y="187"/>
                  <a:pt x="46" y="185"/>
                  <a:pt x="47" y="185"/>
                </a:cubicBezTo>
                <a:cubicBezTo>
                  <a:pt x="48" y="185"/>
                  <a:pt x="47" y="187"/>
                  <a:pt x="48" y="187"/>
                </a:cubicBezTo>
                <a:cubicBezTo>
                  <a:pt x="51" y="186"/>
                  <a:pt x="53" y="184"/>
                  <a:pt x="54" y="181"/>
                </a:cubicBezTo>
                <a:cubicBezTo>
                  <a:pt x="55" y="180"/>
                  <a:pt x="52" y="180"/>
                  <a:pt x="53" y="179"/>
                </a:cubicBezTo>
                <a:cubicBezTo>
                  <a:pt x="54" y="178"/>
                  <a:pt x="56" y="180"/>
                  <a:pt x="57" y="179"/>
                </a:cubicBezTo>
                <a:cubicBezTo>
                  <a:pt x="58" y="177"/>
                  <a:pt x="54" y="175"/>
                  <a:pt x="55" y="174"/>
                </a:cubicBezTo>
                <a:cubicBezTo>
                  <a:pt x="57" y="173"/>
                  <a:pt x="57" y="177"/>
                  <a:pt x="59" y="177"/>
                </a:cubicBezTo>
                <a:cubicBezTo>
                  <a:pt x="61" y="177"/>
                  <a:pt x="62" y="175"/>
                  <a:pt x="62" y="174"/>
                </a:cubicBezTo>
                <a:cubicBezTo>
                  <a:pt x="63" y="171"/>
                  <a:pt x="61" y="167"/>
                  <a:pt x="63" y="165"/>
                </a:cubicBezTo>
                <a:cubicBezTo>
                  <a:pt x="64" y="163"/>
                  <a:pt x="66" y="167"/>
                  <a:pt x="67" y="168"/>
                </a:cubicBezTo>
                <a:cubicBezTo>
                  <a:pt x="68" y="171"/>
                  <a:pt x="69" y="174"/>
                  <a:pt x="70" y="176"/>
                </a:cubicBezTo>
                <a:cubicBezTo>
                  <a:pt x="71" y="179"/>
                  <a:pt x="71" y="181"/>
                  <a:pt x="73" y="183"/>
                </a:cubicBezTo>
                <a:cubicBezTo>
                  <a:pt x="74" y="184"/>
                  <a:pt x="75" y="180"/>
                  <a:pt x="76" y="181"/>
                </a:cubicBezTo>
                <a:cubicBezTo>
                  <a:pt x="77" y="185"/>
                  <a:pt x="76" y="190"/>
                  <a:pt x="76" y="194"/>
                </a:cubicBezTo>
                <a:cubicBezTo>
                  <a:pt x="77" y="198"/>
                  <a:pt x="77" y="202"/>
                  <a:pt x="78" y="206"/>
                </a:cubicBezTo>
                <a:cubicBezTo>
                  <a:pt x="79" y="209"/>
                  <a:pt x="81" y="210"/>
                  <a:pt x="81" y="212"/>
                </a:cubicBezTo>
                <a:cubicBezTo>
                  <a:pt x="82" y="215"/>
                  <a:pt x="80" y="218"/>
                  <a:pt x="82" y="221"/>
                </a:cubicBezTo>
                <a:cubicBezTo>
                  <a:pt x="83" y="222"/>
                  <a:pt x="83" y="215"/>
                  <a:pt x="84" y="216"/>
                </a:cubicBezTo>
                <a:cubicBezTo>
                  <a:pt x="87" y="220"/>
                  <a:pt x="87" y="224"/>
                  <a:pt x="89" y="228"/>
                </a:cubicBezTo>
                <a:cubicBezTo>
                  <a:pt x="90" y="231"/>
                  <a:pt x="92" y="234"/>
                  <a:pt x="92" y="237"/>
                </a:cubicBezTo>
                <a:cubicBezTo>
                  <a:pt x="92" y="238"/>
                  <a:pt x="90" y="239"/>
                  <a:pt x="90" y="240"/>
                </a:cubicBezTo>
                <a:cubicBezTo>
                  <a:pt x="89" y="242"/>
                  <a:pt x="89" y="245"/>
                  <a:pt x="90" y="247"/>
                </a:cubicBezTo>
                <a:cubicBezTo>
                  <a:pt x="91" y="249"/>
                  <a:pt x="94" y="249"/>
                  <a:pt x="94" y="251"/>
                </a:cubicBezTo>
                <a:cubicBezTo>
                  <a:pt x="94" y="253"/>
                  <a:pt x="90" y="251"/>
                  <a:pt x="90" y="252"/>
                </a:cubicBezTo>
                <a:cubicBezTo>
                  <a:pt x="89" y="255"/>
                  <a:pt x="91" y="257"/>
                  <a:pt x="91" y="260"/>
                </a:cubicBezTo>
                <a:cubicBezTo>
                  <a:pt x="91" y="262"/>
                  <a:pt x="88" y="263"/>
                  <a:pt x="88" y="265"/>
                </a:cubicBezTo>
                <a:cubicBezTo>
                  <a:pt x="88" y="268"/>
                  <a:pt x="88" y="271"/>
                  <a:pt x="90" y="273"/>
                </a:cubicBezTo>
                <a:cubicBezTo>
                  <a:pt x="92" y="274"/>
                  <a:pt x="92" y="270"/>
                  <a:pt x="93" y="269"/>
                </a:cubicBezTo>
                <a:cubicBezTo>
                  <a:pt x="94" y="266"/>
                  <a:pt x="93" y="264"/>
                  <a:pt x="93" y="262"/>
                </a:cubicBezTo>
                <a:cubicBezTo>
                  <a:pt x="94" y="259"/>
                  <a:pt x="97" y="257"/>
                  <a:pt x="99" y="255"/>
                </a:cubicBezTo>
                <a:cubicBezTo>
                  <a:pt x="101" y="251"/>
                  <a:pt x="103" y="247"/>
                  <a:pt x="103" y="243"/>
                </a:cubicBezTo>
                <a:cubicBezTo>
                  <a:pt x="104" y="242"/>
                  <a:pt x="102" y="242"/>
                  <a:pt x="101" y="241"/>
                </a:cubicBezTo>
                <a:cubicBezTo>
                  <a:pt x="99" y="237"/>
                  <a:pt x="97" y="232"/>
                  <a:pt x="95" y="227"/>
                </a:cubicBezTo>
                <a:cubicBezTo>
                  <a:pt x="95" y="226"/>
                  <a:pt x="97" y="227"/>
                  <a:pt x="97" y="226"/>
                </a:cubicBezTo>
                <a:cubicBezTo>
                  <a:pt x="97" y="224"/>
                  <a:pt x="98" y="223"/>
                  <a:pt x="98" y="221"/>
                </a:cubicBezTo>
                <a:cubicBezTo>
                  <a:pt x="97" y="219"/>
                  <a:pt x="96" y="217"/>
                  <a:pt x="95" y="215"/>
                </a:cubicBezTo>
                <a:cubicBezTo>
                  <a:pt x="92" y="212"/>
                  <a:pt x="88" y="211"/>
                  <a:pt x="85" y="208"/>
                </a:cubicBezTo>
                <a:cubicBezTo>
                  <a:pt x="83" y="205"/>
                  <a:pt x="83" y="202"/>
                  <a:pt x="81" y="198"/>
                </a:cubicBezTo>
                <a:cubicBezTo>
                  <a:pt x="81" y="197"/>
                  <a:pt x="85" y="198"/>
                  <a:pt x="86" y="196"/>
                </a:cubicBezTo>
                <a:cubicBezTo>
                  <a:pt x="86" y="193"/>
                  <a:pt x="85" y="189"/>
                  <a:pt x="86" y="186"/>
                </a:cubicBezTo>
                <a:cubicBezTo>
                  <a:pt x="86" y="185"/>
                  <a:pt x="89" y="186"/>
                  <a:pt x="89" y="184"/>
                </a:cubicBezTo>
                <a:cubicBezTo>
                  <a:pt x="90" y="183"/>
                  <a:pt x="89" y="181"/>
                  <a:pt x="88" y="181"/>
                </a:cubicBezTo>
                <a:cubicBezTo>
                  <a:pt x="88" y="180"/>
                  <a:pt x="86" y="182"/>
                  <a:pt x="85" y="181"/>
                </a:cubicBezTo>
                <a:cubicBezTo>
                  <a:pt x="84" y="179"/>
                  <a:pt x="86" y="176"/>
                  <a:pt x="85" y="174"/>
                </a:cubicBezTo>
                <a:cubicBezTo>
                  <a:pt x="85" y="173"/>
                  <a:pt x="83" y="173"/>
                  <a:pt x="82" y="172"/>
                </a:cubicBezTo>
                <a:cubicBezTo>
                  <a:pt x="80" y="167"/>
                  <a:pt x="78" y="162"/>
                  <a:pt x="75" y="158"/>
                </a:cubicBezTo>
                <a:cubicBezTo>
                  <a:pt x="75" y="158"/>
                  <a:pt x="77" y="159"/>
                  <a:pt x="77" y="158"/>
                </a:cubicBezTo>
                <a:cubicBezTo>
                  <a:pt x="77" y="155"/>
                  <a:pt x="76" y="153"/>
                  <a:pt x="74" y="151"/>
                </a:cubicBezTo>
                <a:cubicBezTo>
                  <a:pt x="73" y="150"/>
                  <a:pt x="72" y="152"/>
                  <a:pt x="71" y="151"/>
                </a:cubicBezTo>
                <a:cubicBezTo>
                  <a:pt x="70" y="150"/>
                  <a:pt x="70" y="148"/>
                  <a:pt x="71" y="147"/>
                </a:cubicBezTo>
                <a:cubicBezTo>
                  <a:pt x="71" y="146"/>
                  <a:pt x="74" y="148"/>
                  <a:pt x="74" y="147"/>
                </a:cubicBezTo>
                <a:cubicBezTo>
                  <a:pt x="76" y="142"/>
                  <a:pt x="74" y="136"/>
                  <a:pt x="76" y="132"/>
                </a:cubicBezTo>
                <a:cubicBezTo>
                  <a:pt x="77" y="130"/>
                  <a:pt x="80" y="134"/>
                  <a:pt x="82" y="134"/>
                </a:cubicBezTo>
                <a:cubicBezTo>
                  <a:pt x="84" y="134"/>
                  <a:pt x="87" y="133"/>
                  <a:pt x="88" y="131"/>
                </a:cubicBezTo>
                <a:cubicBezTo>
                  <a:pt x="89" y="130"/>
                  <a:pt x="87" y="128"/>
                  <a:pt x="88" y="127"/>
                </a:cubicBezTo>
                <a:cubicBezTo>
                  <a:pt x="90" y="126"/>
                  <a:pt x="92" y="128"/>
                  <a:pt x="94" y="127"/>
                </a:cubicBezTo>
                <a:cubicBezTo>
                  <a:pt x="95" y="127"/>
                  <a:pt x="93" y="124"/>
                  <a:pt x="94" y="123"/>
                </a:cubicBezTo>
                <a:cubicBezTo>
                  <a:pt x="95" y="122"/>
                  <a:pt x="96" y="122"/>
                  <a:pt x="98" y="122"/>
                </a:cubicBezTo>
                <a:cubicBezTo>
                  <a:pt x="99" y="122"/>
                  <a:pt x="100" y="122"/>
                  <a:pt x="101" y="122"/>
                </a:cubicBezTo>
                <a:cubicBezTo>
                  <a:pt x="101" y="120"/>
                  <a:pt x="101" y="118"/>
                  <a:pt x="102" y="116"/>
                </a:cubicBezTo>
                <a:cubicBezTo>
                  <a:pt x="103" y="115"/>
                  <a:pt x="107" y="116"/>
                  <a:pt x="108" y="115"/>
                </a:cubicBezTo>
                <a:cubicBezTo>
                  <a:pt x="108" y="113"/>
                  <a:pt x="105" y="113"/>
                  <a:pt x="105" y="111"/>
                </a:cubicBezTo>
                <a:cubicBezTo>
                  <a:pt x="105" y="109"/>
                  <a:pt x="106" y="107"/>
                  <a:pt x="108" y="105"/>
                </a:cubicBezTo>
                <a:cubicBezTo>
                  <a:pt x="109" y="104"/>
                  <a:pt x="111" y="104"/>
                  <a:pt x="112" y="103"/>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15" name="Google Shape;1915;p212"/>
          <p:cNvSpPr/>
          <p:nvPr/>
        </p:nvSpPr>
        <p:spPr>
          <a:xfrm>
            <a:off x="6693164" y="3389743"/>
            <a:ext cx="193652" cy="146756"/>
          </a:xfrm>
          <a:custGeom>
            <a:avLst/>
            <a:gdLst/>
            <a:ahLst/>
            <a:cxnLst/>
            <a:rect l="l" t="t" r="r" b="b"/>
            <a:pathLst>
              <a:path w="122" h="87" extrusionOk="0">
                <a:moveTo>
                  <a:pt x="103" y="43"/>
                </a:moveTo>
                <a:cubicBezTo>
                  <a:pt x="106" y="42"/>
                  <a:pt x="110" y="43"/>
                  <a:pt x="112" y="40"/>
                </a:cubicBezTo>
                <a:cubicBezTo>
                  <a:pt x="113" y="39"/>
                  <a:pt x="109" y="38"/>
                  <a:pt x="108" y="37"/>
                </a:cubicBezTo>
                <a:cubicBezTo>
                  <a:pt x="106" y="36"/>
                  <a:pt x="105" y="35"/>
                  <a:pt x="104" y="33"/>
                </a:cubicBezTo>
                <a:cubicBezTo>
                  <a:pt x="104" y="32"/>
                  <a:pt x="103" y="31"/>
                  <a:pt x="104" y="30"/>
                </a:cubicBezTo>
                <a:cubicBezTo>
                  <a:pt x="106" y="29"/>
                  <a:pt x="109" y="31"/>
                  <a:pt x="111" y="31"/>
                </a:cubicBezTo>
                <a:cubicBezTo>
                  <a:pt x="114" y="30"/>
                  <a:pt x="118" y="30"/>
                  <a:pt x="120" y="28"/>
                </a:cubicBezTo>
                <a:cubicBezTo>
                  <a:pt x="122" y="27"/>
                  <a:pt x="122" y="24"/>
                  <a:pt x="121" y="23"/>
                </a:cubicBezTo>
                <a:cubicBezTo>
                  <a:pt x="120" y="21"/>
                  <a:pt x="118" y="22"/>
                  <a:pt x="117" y="22"/>
                </a:cubicBezTo>
                <a:cubicBezTo>
                  <a:pt x="115" y="21"/>
                  <a:pt x="113" y="20"/>
                  <a:pt x="110" y="20"/>
                </a:cubicBezTo>
                <a:cubicBezTo>
                  <a:pt x="108" y="20"/>
                  <a:pt x="107" y="23"/>
                  <a:pt x="105" y="23"/>
                </a:cubicBezTo>
                <a:cubicBezTo>
                  <a:pt x="103" y="24"/>
                  <a:pt x="100" y="23"/>
                  <a:pt x="99" y="21"/>
                </a:cubicBezTo>
                <a:cubicBezTo>
                  <a:pt x="97" y="19"/>
                  <a:pt x="98" y="16"/>
                  <a:pt x="98" y="13"/>
                </a:cubicBezTo>
                <a:cubicBezTo>
                  <a:pt x="98" y="12"/>
                  <a:pt x="101" y="11"/>
                  <a:pt x="100" y="10"/>
                </a:cubicBezTo>
                <a:cubicBezTo>
                  <a:pt x="100" y="8"/>
                  <a:pt x="97" y="10"/>
                  <a:pt x="96" y="9"/>
                </a:cubicBezTo>
                <a:cubicBezTo>
                  <a:pt x="94" y="7"/>
                  <a:pt x="94" y="3"/>
                  <a:pt x="91" y="3"/>
                </a:cubicBezTo>
                <a:cubicBezTo>
                  <a:pt x="90" y="2"/>
                  <a:pt x="89" y="6"/>
                  <a:pt x="88" y="6"/>
                </a:cubicBezTo>
                <a:cubicBezTo>
                  <a:pt x="86" y="5"/>
                  <a:pt x="85" y="0"/>
                  <a:pt x="84" y="1"/>
                </a:cubicBezTo>
                <a:cubicBezTo>
                  <a:pt x="81" y="4"/>
                  <a:pt x="81" y="9"/>
                  <a:pt x="80" y="12"/>
                </a:cubicBezTo>
                <a:cubicBezTo>
                  <a:pt x="79" y="16"/>
                  <a:pt x="78" y="20"/>
                  <a:pt x="76" y="23"/>
                </a:cubicBezTo>
                <a:cubicBezTo>
                  <a:pt x="75" y="25"/>
                  <a:pt x="72" y="22"/>
                  <a:pt x="71" y="23"/>
                </a:cubicBezTo>
                <a:cubicBezTo>
                  <a:pt x="70" y="23"/>
                  <a:pt x="70" y="25"/>
                  <a:pt x="70" y="26"/>
                </a:cubicBezTo>
                <a:cubicBezTo>
                  <a:pt x="71" y="27"/>
                  <a:pt x="72" y="26"/>
                  <a:pt x="73" y="27"/>
                </a:cubicBezTo>
                <a:cubicBezTo>
                  <a:pt x="74" y="28"/>
                  <a:pt x="74" y="30"/>
                  <a:pt x="73" y="30"/>
                </a:cubicBezTo>
                <a:cubicBezTo>
                  <a:pt x="70" y="31"/>
                  <a:pt x="68" y="31"/>
                  <a:pt x="65" y="31"/>
                </a:cubicBezTo>
                <a:cubicBezTo>
                  <a:pt x="61" y="32"/>
                  <a:pt x="57" y="32"/>
                  <a:pt x="54" y="35"/>
                </a:cubicBezTo>
                <a:cubicBezTo>
                  <a:pt x="52" y="37"/>
                  <a:pt x="55" y="40"/>
                  <a:pt x="54" y="42"/>
                </a:cubicBezTo>
                <a:cubicBezTo>
                  <a:pt x="49" y="47"/>
                  <a:pt x="43" y="52"/>
                  <a:pt x="37" y="56"/>
                </a:cubicBezTo>
                <a:cubicBezTo>
                  <a:pt x="34" y="58"/>
                  <a:pt x="29" y="57"/>
                  <a:pt x="25" y="59"/>
                </a:cubicBezTo>
                <a:cubicBezTo>
                  <a:pt x="23" y="61"/>
                  <a:pt x="25" y="65"/>
                  <a:pt x="23" y="66"/>
                </a:cubicBezTo>
                <a:cubicBezTo>
                  <a:pt x="22" y="67"/>
                  <a:pt x="20" y="64"/>
                  <a:pt x="19" y="65"/>
                </a:cubicBezTo>
                <a:cubicBezTo>
                  <a:pt x="18" y="66"/>
                  <a:pt x="21" y="68"/>
                  <a:pt x="21" y="70"/>
                </a:cubicBezTo>
                <a:cubicBezTo>
                  <a:pt x="20" y="73"/>
                  <a:pt x="19" y="76"/>
                  <a:pt x="16" y="78"/>
                </a:cubicBezTo>
                <a:cubicBezTo>
                  <a:pt x="13" y="78"/>
                  <a:pt x="12" y="75"/>
                  <a:pt x="9" y="74"/>
                </a:cubicBezTo>
                <a:cubicBezTo>
                  <a:pt x="9" y="74"/>
                  <a:pt x="9" y="75"/>
                  <a:pt x="8" y="75"/>
                </a:cubicBezTo>
                <a:cubicBezTo>
                  <a:pt x="7" y="75"/>
                  <a:pt x="5" y="75"/>
                  <a:pt x="4" y="75"/>
                </a:cubicBezTo>
                <a:cubicBezTo>
                  <a:pt x="2" y="74"/>
                  <a:pt x="1" y="72"/>
                  <a:pt x="0" y="70"/>
                </a:cubicBezTo>
                <a:cubicBezTo>
                  <a:pt x="1" y="73"/>
                  <a:pt x="0" y="76"/>
                  <a:pt x="2" y="78"/>
                </a:cubicBezTo>
                <a:cubicBezTo>
                  <a:pt x="4" y="81"/>
                  <a:pt x="8" y="82"/>
                  <a:pt x="11" y="84"/>
                </a:cubicBezTo>
                <a:cubicBezTo>
                  <a:pt x="12" y="85"/>
                  <a:pt x="12" y="87"/>
                  <a:pt x="13" y="87"/>
                </a:cubicBezTo>
                <a:cubicBezTo>
                  <a:pt x="15" y="87"/>
                  <a:pt x="17" y="85"/>
                  <a:pt x="19" y="84"/>
                </a:cubicBezTo>
                <a:cubicBezTo>
                  <a:pt x="22" y="84"/>
                  <a:pt x="25" y="86"/>
                  <a:pt x="28" y="86"/>
                </a:cubicBezTo>
                <a:cubicBezTo>
                  <a:pt x="30" y="85"/>
                  <a:pt x="32" y="84"/>
                  <a:pt x="33" y="83"/>
                </a:cubicBezTo>
                <a:cubicBezTo>
                  <a:pt x="34" y="82"/>
                  <a:pt x="32" y="79"/>
                  <a:pt x="33" y="79"/>
                </a:cubicBezTo>
                <a:cubicBezTo>
                  <a:pt x="36" y="77"/>
                  <a:pt x="39" y="78"/>
                  <a:pt x="42" y="78"/>
                </a:cubicBezTo>
                <a:cubicBezTo>
                  <a:pt x="42" y="78"/>
                  <a:pt x="41" y="80"/>
                  <a:pt x="41" y="80"/>
                </a:cubicBezTo>
                <a:cubicBezTo>
                  <a:pt x="42" y="81"/>
                  <a:pt x="43" y="79"/>
                  <a:pt x="45" y="79"/>
                </a:cubicBezTo>
                <a:cubicBezTo>
                  <a:pt x="47" y="80"/>
                  <a:pt x="48" y="83"/>
                  <a:pt x="50" y="83"/>
                </a:cubicBezTo>
                <a:cubicBezTo>
                  <a:pt x="52" y="82"/>
                  <a:pt x="52" y="79"/>
                  <a:pt x="54" y="79"/>
                </a:cubicBezTo>
                <a:cubicBezTo>
                  <a:pt x="57" y="78"/>
                  <a:pt x="60" y="80"/>
                  <a:pt x="62" y="79"/>
                </a:cubicBezTo>
                <a:cubicBezTo>
                  <a:pt x="63" y="78"/>
                  <a:pt x="61" y="76"/>
                  <a:pt x="62" y="74"/>
                </a:cubicBezTo>
                <a:cubicBezTo>
                  <a:pt x="64" y="70"/>
                  <a:pt x="67" y="66"/>
                  <a:pt x="69" y="62"/>
                </a:cubicBezTo>
                <a:cubicBezTo>
                  <a:pt x="71" y="59"/>
                  <a:pt x="74" y="56"/>
                  <a:pt x="75" y="53"/>
                </a:cubicBezTo>
                <a:cubicBezTo>
                  <a:pt x="76" y="49"/>
                  <a:pt x="73" y="45"/>
                  <a:pt x="75" y="42"/>
                </a:cubicBezTo>
                <a:cubicBezTo>
                  <a:pt x="77" y="39"/>
                  <a:pt x="81" y="39"/>
                  <a:pt x="84" y="39"/>
                </a:cubicBezTo>
                <a:cubicBezTo>
                  <a:pt x="86" y="38"/>
                  <a:pt x="87" y="41"/>
                  <a:pt x="89" y="42"/>
                </a:cubicBezTo>
                <a:cubicBezTo>
                  <a:pt x="91" y="42"/>
                  <a:pt x="94" y="40"/>
                  <a:pt x="96" y="40"/>
                </a:cubicBezTo>
                <a:cubicBezTo>
                  <a:pt x="99" y="41"/>
                  <a:pt x="101" y="42"/>
                  <a:pt x="103" y="43"/>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16" name="Google Shape;1916;p212"/>
          <p:cNvSpPr/>
          <p:nvPr/>
        </p:nvSpPr>
        <p:spPr>
          <a:xfrm>
            <a:off x="6496859" y="3398128"/>
            <a:ext cx="87541" cy="122996"/>
          </a:xfrm>
          <a:custGeom>
            <a:avLst/>
            <a:gdLst/>
            <a:ahLst/>
            <a:cxnLst/>
            <a:rect l="l" t="t" r="r" b="b"/>
            <a:pathLst>
              <a:path w="55" h="73" extrusionOk="0">
                <a:moveTo>
                  <a:pt x="22" y="7"/>
                </a:moveTo>
                <a:cubicBezTo>
                  <a:pt x="24" y="9"/>
                  <a:pt x="25" y="11"/>
                  <a:pt x="27" y="12"/>
                </a:cubicBezTo>
                <a:cubicBezTo>
                  <a:pt x="28" y="14"/>
                  <a:pt x="29" y="16"/>
                  <a:pt x="31" y="17"/>
                </a:cubicBezTo>
                <a:cubicBezTo>
                  <a:pt x="32" y="18"/>
                  <a:pt x="34" y="16"/>
                  <a:pt x="34" y="17"/>
                </a:cubicBezTo>
                <a:cubicBezTo>
                  <a:pt x="37" y="20"/>
                  <a:pt x="41" y="24"/>
                  <a:pt x="42" y="29"/>
                </a:cubicBezTo>
                <a:cubicBezTo>
                  <a:pt x="43" y="32"/>
                  <a:pt x="41" y="36"/>
                  <a:pt x="41" y="40"/>
                </a:cubicBezTo>
                <a:cubicBezTo>
                  <a:pt x="41" y="43"/>
                  <a:pt x="42" y="45"/>
                  <a:pt x="42" y="47"/>
                </a:cubicBezTo>
                <a:cubicBezTo>
                  <a:pt x="42" y="50"/>
                  <a:pt x="41" y="53"/>
                  <a:pt x="42" y="55"/>
                </a:cubicBezTo>
                <a:cubicBezTo>
                  <a:pt x="43" y="57"/>
                  <a:pt x="47" y="57"/>
                  <a:pt x="48" y="59"/>
                </a:cubicBezTo>
                <a:cubicBezTo>
                  <a:pt x="49" y="60"/>
                  <a:pt x="49" y="62"/>
                  <a:pt x="49" y="63"/>
                </a:cubicBezTo>
                <a:cubicBezTo>
                  <a:pt x="51" y="67"/>
                  <a:pt x="54" y="68"/>
                  <a:pt x="55" y="72"/>
                </a:cubicBezTo>
                <a:cubicBezTo>
                  <a:pt x="53" y="72"/>
                  <a:pt x="53" y="73"/>
                  <a:pt x="52" y="72"/>
                </a:cubicBezTo>
                <a:cubicBezTo>
                  <a:pt x="51" y="71"/>
                  <a:pt x="51" y="68"/>
                  <a:pt x="50" y="69"/>
                </a:cubicBezTo>
                <a:cubicBezTo>
                  <a:pt x="48" y="70"/>
                  <a:pt x="46" y="72"/>
                  <a:pt x="43" y="71"/>
                </a:cubicBezTo>
                <a:cubicBezTo>
                  <a:pt x="38" y="71"/>
                  <a:pt x="38" y="70"/>
                  <a:pt x="33" y="67"/>
                </a:cubicBezTo>
                <a:cubicBezTo>
                  <a:pt x="28" y="65"/>
                  <a:pt x="23" y="62"/>
                  <a:pt x="19" y="60"/>
                </a:cubicBezTo>
                <a:cubicBezTo>
                  <a:pt x="17" y="59"/>
                  <a:pt x="14" y="58"/>
                  <a:pt x="14" y="56"/>
                </a:cubicBezTo>
                <a:cubicBezTo>
                  <a:pt x="13" y="53"/>
                  <a:pt x="17" y="51"/>
                  <a:pt x="16" y="49"/>
                </a:cubicBezTo>
                <a:cubicBezTo>
                  <a:pt x="14" y="45"/>
                  <a:pt x="10" y="44"/>
                  <a:pt x="8" y="41"/>
                </a:cubicBezTo>
                <a:cubicBezTo>
                  <a:pt x="7" y="40"/>
                  <a:pt x="9" y="39"/>
                  <a:pt x="9" y="38"/>
                </a:cubicBezTo>
                <a:cubicBezTo>
                  <a:pt x="9" y="37"/>
                  <a:pt x="6" y="36"/>
                  <a:pt x="6" y="35"/>
                </a:cubicBezTo>
                <a:cubicBezTo>
                  <a:pt x="5" y="32"/>
                  <a:pt x="7" y="29"/>
                  <a:pt x="7" y="26"/>
                </a:cubicBezTo>
                <a:cubicBezTo>
                  <a:pt x="6" y="25"/>
                  <a:pt x="4" y="25"/>
                  <a:pt x="3" y="23"/>
                </a:cubicBezTo>
                <a:cubicBezTo>
                  <a:pt x="2" y="19"/>
                  <a:pt x="3" y="15"/>
                  <a:pt x="3" y="11"/>
                </a:cubicBezTo>
                <a:cubicBezTo>
                  <a:pt x="2" y="9"/>
                  <a:pt x="1" y="7"/>
                  <a:pt x="0" y="4"/>
                </a:cubicBezTo>
                <a:cubicBezTo>
                  <a:pt x="1" y="3"/>
                  <a:pt x="1" y="0"/>
                  <a:pt x="2" y="0"/>
                </a:cubicBezTo>
                <a:cubicBezTo>
                  <a:pt x="4" y="0"/>
                  <a:pt x="3" y="3"/>
                  <a:pt x="4" y="4"/>
                </a:cubicBezTo>
                <a:cubicBezTo>
                  <a:pt x="5" y="5"/>
                  <a:pt x="7" y="4"/>
                  <a:pt x="8" y="4"/>
                </a:cubicBezTo>
                <a:cubicBezTo>
                  <a:pt x="9" y="5"/>
                  <a:pt x="11" y="6"/>
                  <a:pt x="12" y="7"/>
                </a:cubicBezTo>
                <a:cubicBezTo>
                  <a:pt x="12" y="9"/>
                  <a:pt x="10" y="11"/>
                  <a:pt x="10" y="14"/>
                </a:cubicBezTo>
                <a:cubicBezTo>
                  <a:pt x="10" y="15"/>
                  <a:pt x="10" y="17"/>
                  <a:pt x="12" y="17"/>
                </a:cubicBezTo>
                <a:cubicBezTo>
                  <a:pt x="14" y="16"/>
                  <a:pt x="15" y="14"/>
                  <a:pt x="18" y="13"/>
                </a:cubicBezTo>
                <a:cubicBezTo>
                  <a:pt x="19" y="12"/>
                  <a:pt x="21" y="13"/>
                  <a:pt x="21" y="12"/>
                </a:cubicBezTo>
                <a:cubicBezTo>
                  <a:pt x="22" y="10"/>
                  <a:pt x="22" y="9"/>
                  <a:pt x="22" y="7"/>
                </a:cubicBezTo>
                <a:close/>
              </a:path>
            </a:pathLst>
          </a:custGeom>
          <a:solidFill>
            <a:srgbClr val="4B4F55"/>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17" name="Google Shape;1917;p212"/>
          <p:cNvSpPr/>
          <p:nvPr/>
        </p:nvSpPr>
        <p:spPr>
          <a:xfrm>
            <a:off x="6426561" y="3065479"/>
            <a:ext cx="171102" cy="362001"/>
          </a:xfrm>
          <a:custGeom>
            <a:avLst/>
            <a:gdLst/>
            <a:ahLst/>
            <a:cxnLst/>
            <a:rect l="l" t="t" r="r" b="b"/>
            <a:pathLst>
              <a:path w="107" h="216" extrusionOk="0">
                <a:moveTo>
                  <a:pt x="66" y="206"/>
                </a:moveTo>
                <a:cubicBezTo>
                  <a:pt x="65" y="205"/>
                  <a:pt x="63" y="202"/>
                  <a:pt x="62" y="200"/>
                </a:cubicBezTo>
                <a:cubicBezTo>
                  <a:pt x="60" y="199"/>
                  <a:pt x="58" y="198"/>
                  <a:pt x="56" y="197"/>
                </a:cubicBezTo>
                <a:cubicBezTo>
                  <a:pt x="54" y="196"/>
                  <a:pt x="51" y="197"/>
                  <a:pt x="49" y="196"/>
                </a:cubicBezTo>
                <a:cubicBezTo>
                  <a:pt x="46" y="194"/>
                  <a:pt x="45" y="191"/>
                  <a:pt x="43" y="188"/>
                </a:cubicBezTo>
                <a:cubicBezTo>
                  <a:pt x="42" y="187"/>
                  <a:pt x="42" y="185"/>
                  <a:pt x="42" y="183"/>
                </a:cubicBezTo>
                <a:cubicBezTo>
                  <a:pt x="41" y="182"/>
                  <a:pt x="41" y="180"/>
                  <a:pt x="41" y="178"/>
                </a:cubicBezTo>
                <a:cubicBezTo>
                  <a:pt x="40" y="175"/>
                  <a:pt x="41" y="172"/>
                  <a:pt x="41" y="169"/>
                </a:cubicBezTo>
                <a:cubicBezTo>
                  <a:pt x="40" y="166"/>
                  <a:pt x="38" y="164"/>
                  <a:pt x="36" y="162"/>
                </a:cubicBezTo>
                <a:cubicBezTo>
                  <a:pt x="34" y="162"/>
                  <a:pt x="32" y="165"/>
                  <a:pt x="30" y="164"/>
                </a:cubicBezTo>
                <a:cubicBezTo>
                  <a:pt x="28" y="162"/>
                  <a:pt x="28" y="159"/>
                  <a:pt x="28" y="157"/>
                </a:cubicBezTo>
                <a:cubicBezTo>
                  <a:pt x="28" y="155"/>
                  <a:pt x="28" y="152"/>
                  <a:pt x="29" y="150"/>
                </a:cubicBezTo>
                <a:cubicBezTo>
                  <a:pt x="29" y="147"/>
                  <a:pt x="29" y="145"/>
                  <a:pt x="30" y="142"/>
                </a:cubicBezTo>
                <a:cubicBezTo>
                  <a:pt x="31" y="138"/>
                  <a:pt x="33" y="134"/>
                  <a:pt x="34" y="130"/>
                </a:cubicBezTo>
                <a:cubicBezTo>
                  <a:pt x="36" y="126"/>
                  <a:pt x="38" y="124"/>
                  <a:pt x="38" y="120"/>
                </a:cubicBezTo>
                <a:cubicBezTo>
                  <a:pt x="39" y="117"/>
                  <a:pt x="37" y="114"/>
                  <a:pt x="37" y="111"/>
                </a:cubicBezTo>
                <a:cubicBezTo>
                  <a:pt x="37" y="110"/>
                  <a:pt x="39" y="109"/>
                  <a:pt x="39" y="108"/>
                </a:cubicBezTo>
                <a:cubicBezTo>
                  <a:pt x="40" y="104"/>
                  <a:pt x="38" y="101"/>
                  <a:pt x="39" y="98"/>
                </a:cubicBezTo>
                <a:cubicBezTo>
                  <a:pt x="39" y="97"/>
                  <a:pt x="41" y="97"/>
                  <a:pt x="42" y="97"/>
                </a:cubicBezTo>
                <a:cubicBezTo>
                  <a:pt x="43" y="97"/>
                  <a:pt x="44" y="98"/>
                  <a:pt x="45" y="98"/>
                </a:cubicBezTo>
                <a:cubicBezTo>
                  <a:pt x="47" y="99"/>
                  <a:pt x="49" y="97"/>
                  <a:pt x="50" y="98"/>
                </a:cubicBezTo>
                <a:cubicBezTo>
                  <a:pt x="50" y="100"/>
                  <a:pt x="48" y="101"/>
                  <a:pt x="47" y="103"/>
                </a:cubicBezTo>
                <a:cubicBezTo>
                  <a:pt x="47" y="105"/>
                  <a:pt x="48" y="106"/>
                  <a:pt x="49" y="107"/>
                </a:cubicBezTo>
                <a:cubicBezTo>
                  <a:pt x="49" y="109"/>
                  <a:pt x="48" y="111"/>
                  <a:pt x="48" y="113"/>
                </a:cubicBezTo>
                <a:cubicBezTo>
                  <a:pt x="48" y="114"/>
                  <a:pt x="49" y="114"/>
                  <a:pt x="50" y="114"/>
                </a:cubicBezTo>
                <a:cubicBezTo>
                  <a:pt x="50" y="114"/>
                  <a:pt x="51" y="113"/>
                  <a:pt x="51" y="113"/>
                </a:cubicBezTo>
                <a:cubicBezTo>
                  <a:pt x="53" y="113"/>
                  <a:pt x="54" y="114"/>
                  <a:pt x="56" y="114"/>
                </a:cubicBezTo>
                <a:cubicBezTo>
                  <a:pt x="58" y="114"/>
                  <a:pt x="59" y="112"/>
                  <a:pt x="61" y="113"/>
                </a:cubicBezTo>
                <a:cubicBezTo>
                  <a:pt x="63" y="114"/>
                  <a:pt x="65" y="116"/>
                  <a:pt x="66" y="118"/>
                </a:cubicBezTo>
                <a:cubicBezTo>
                  <a:pt x="66" y="118"/>
                  <a:pt x="65" y="119"/>
                  <a:pt x="65" y="120"/>
                </a:cubicBezTo>
                <a:cubicBezTo>
                  <a:pt x="65" y="121"/>
                  <a:pt x="65" y="123"/>
                  <a:pt x="67" y="123"/>
                </a:cubicBezTo>
                <a:cubicBezTo>
                  <a:pt x="67" y="124"/>
                  <a:pt x="68" y="122"/>
                  <a:pt x="69" y="122"/>
                </a:cubicBezTo>
                <a:cubicBezTo>
                  <a:pt x="70" y="121"/>
                  <a:pt x="72" y="121"/>
                  <a:pt x="73" y="121"/>
                </a:cubicBezTo>
                <a:cubicBezTo>
                  <a:pt x="73" y="119"/>
                  <a:pt x="73" y="117"/>
                  <a:pt x="72" y="115"/>
                </a:cubicBezTo>
                <a:cubicBezTo>
                  <a:pt x="71" y="114"/>
                  <a:pt x="69" y="114"/>
                  <a:pt x="69" y="112"/>
                </a:cubicBezTo>
                <a:cubicBezTo>
                  <a:pt x="68" y="111"/>
                  <a:pt x="69" y="110"/>
                  <a:pt x="69" y="108"/>
                </a:cubicBezTo>
                <a:cubicBezTo>
                  <a:pt x="69" y="107"/>
                  <a:pt x="68" y="106"/>
                  <a:pt x="67" y="104"/>
                </a:cubicBezTo>
                <a:cubicBezTo>
                  <a:pt x="67" y="102"/>
                  <a:pt x="67" y="100"/>
                  <a:pt x="68" y="98"/>
                </a:cubicBezTo>
                <a:cubicBezTo>
                  <a:pt x="68" y="97"/>
                  <a:pt x="70" y="98"/>
                  <a:pt x="70" y="98"/>
                </a:cubicBezTo>
                <a:cubicBezTo>
                  <a:pt x="72" y="96"/>
                  <a:pt x="72" y="93"/>
                  <a:pt x="74" y="92"/>
                </a:cubicBezTo>
                <a:cubicBezTo>
                  <a:pt x="76" y="90"/>
                  <a:pt x="78" y="88"/>
                  <a:pt x="80" y="87"/>
                </a:cubicBezTo>
                <a:cubicBezTo>
                  <a:pt x="81" y="87"/>
                  <a:pt x="83" y="87"/>
                  <a:pt x="84" y="88"/>
                </a:cubicBezTo>
                <a:cubicBezTo>
                  <a:pt x="85" y="88"/>
                  <a:pt x="86" y="88"/>
                  <a:pt x="87" y="88"/>
                </a:cubicBezTo>
                <a:cubicBezTo>
                  <a:pt x="90" y="88"/>
                  <a:pt x="93" y="87"/>
                  <a:pt x="96" y="88"/>
                </a:cubicBezTo>
                <a:cubicBezTo>
                  <a:pt x="98" y="88"/>
                  <a:pt x="100" y="89"/>
                  <a:pt x="101" y="90"/>
                </a:cubicBezTo>
                <a:cubicBezTo>
                  <a:pt x="102" y="90"/>
                  <a:pt x="102" y="89"/>
                  <a:pt x="103" y="88"/>
                </a:cubicBezTo>
                <a:cubicBezTo>
                  <a:pt x="104" y="88"/>
                  <a:pt x="105" y="87"/>
                  <a:pt x="105" y="86"/>
                </a:cubicBezTo>
                <a:cubicBezTo>
                  <a:pt x="106" y="82"/>
                  <a:pt x="104" y="78"/>
                  <a:pt x="104" y="74"/>
                </a:cubicBezTo>
                <a:cubicBezTo>
                  <a:pt x="105" y="72"/>
                  <a:pt x="107" y="71"/>
                  <a:pt x="107" y="70"/>
                </a:cubicBezTo>
                <a:cubicBezTo>
                  <a:pt x="107" y="68"/>
                  <a:pt x="104" y="68"/>
                  <a:pt x="104" y="66"/>
                </a:cubicBezTo>
                <a:cubicBezTo>
                  <a:pt x="103" y="66"/>
                  <a:pt x="105" y="64"/>
                  <a:pt x="104" y="64"/>
                </a:cubicBezTo>
                <a:cubicBezTo>
                  <a:pt x="103" y="63"/>
                  <a:pt x="101" y="64"/>
                  <a:pt x="100" y="63"/>
                </a:cubicBezTo>
                <a:cubicBezTo>
                  <a:pt x="98" y="61"/>
                  <a:pt x="96" y="60"/>
                  <a:pt x="95" y="58"/>
                </a:cubicBezTo>
                <a:cubicBezTo>
                  <a:pt x="94" y="55"/>
                  <a:pt x="93" y="52"/>
                  <a:pt x="93" y="49"/>
                </a:cubicBezTo>
                <a:cubicBezTo>
                  <a:pt x="92" y="47"/>
                  <a:pt x="95" y="45"/>
                  <a:pt x="94" y="44"/>
                </a:cubicBezTo>
                <a:cubicBezTo>
                  <a:pt x="93" y="42"/>
                  <a:pt x="91" y="41"/>
                  <a:pt x="89" y="40"/>
                </a:cubicBezTo>
                <a:cubicBezTo>
                  <a:pt x="88" y="38"/>
                  <a:pt x="86" y="38"/>
                  <a:pt x="85" y="36"/>
                </a:cubicBezTo>
                <a:cubicBezTo>
                  <a:pt x="84" y="34"/>
                  <a:pt x="85" y="32"/>
                  <a:pt x="83" y="30"/>
                </a:cubicBezTo>
                <a:cubicBezTo>
                  <a:pt x="83" y="29"/>
                  <a:pt x="82" y="31"/>
                  <a:pt x="81" y="31"/>
                </a:cubicBezTo>
                <a:cubicBezTo>
                  <a:pt x="80" y="31"/>
                  <a:pt x="79" y="29"/>
                  <a:pt x="78" y="29"/>
                </a:cubicBezTo>
                <a:cubicBezTo>
                  <a:pt x="77" y="28"/>
                  <a:pt x="75" y="28"/>
                  <a:pt x="73" y="29"/>
                </a:cubicBezTo>
                <a:cubicBezTo>
                  <a:pt x="72" y="30"/>
                  <a:pt x="72" y="33"/>
                  <a:pt x="71" y="35"/>
                </a:cubicBezTo>
                <a:cubicBezTo>
                  <a:pt x="70" y="36"/>
                  <a:pt x="68" y="35"/>
                  <a:pt x="67" y="36"/>
                </a:cubicBezTo>
                <a:cubicBezTo>
                  <a:pt x="66" y="37"/>
                  <a:pt x="67" y="39"/>
                  <a:pt x="65" y="40"/>
                </a:cubicBezTo>
                <a:cubicBezTo>
                  <a:pt x="64" y="41"/>
                  <a:pt x="62" y="41"/>
                  <a:pt x="62" y="40"/>
                </a:cubicBezTo>
                <a:cubicBezTo>
                  <a:pt x="61" y="39"/>
                  <a:pt x="63" y="37"/>
                  <a:pt x="63" y="36"/>
                </a:cubicBezTo>
                <a:cubicBezTo>
                  <a:pt x="62" y="34"/>
                  <a:pt x="59" y="33"/>
                  <a:pt x="57" y="32"/>
                </a:cubicBezTo>
                <a:cubicBezTo>
                  <a:pt x="55" y="32"/>
                  <a:pt x="54" y="33"/>
                  <a:pt x="52" y="34"/>
                </a:cubicBezTo>
                <a:cubicBezTo>
                  <a:pt x="52" y="35"/>
                  <a:pt x="53" y="36"/>
                  <a:pt x="52" y="37"/>
                </a:cubicBezTo>
                <a:cubicBezTo>
                  <a:pt x="51" y="39"/>
                  <a:pt x="49" y="42"/>
                  <a:pt x="46" y="43"/>
                </a:cubicBezTo>
                <a:cubicBezTo>
                  <a:pt x="45" y="43"/>
                  <a:pt x="44" y="42"/>
                  <a:pt x="44" y="41"/>
                </a:cubicBezTo>
                <a:cubicBezTo>
                  <a:pt x="43" y="37"/>
                  <a:pt x="45" y="33"/>
                  <a:pt x="45" y="30"/>
                </a:cubicBezTo>
                <a:cubicBezTo>
                  <a:pt x="45" y="28"/>
                  <a:pt x="44" y="27"/>
                  <a:pt x="44" y="25"/>
                </a:cubicBezTo>
                <a:cubicBezTo>
                  <a:pt x="44" y="24"/>
                  <a:pt x="46" y="23"/>
                  <a:pt x="46" y="22"/>
                </a:cubicBezTo>
                <a:cubicBezTo>
                  <a:pt x="47" y="20"/>
                  <a:pt x="46" y="19"/>
                  <a:pt x="46" y="18"/>
                </a:cubicBezTo>
                <a:cubicBezTo>
                  <a:pt x="46" y="16"/>
                  <a:pt x="48" y="14"/>
                  <a:pt x="47" y="13"/>
                </a:cubicBezTo>
                <a:cubicBezTo>
                  <a:pt x="46" y="11"/>
                  <a:pt x="43" y="12"/>
                  <a:pt x="42" y="11"/>
                </a:cubicBezTo>
                <a:cubicBezTo>
                  <a:pt x="39" y="11"/>
                  <a:pt x="37" y="11"/>
                  <a:pt x="35" y="10"/>
                </a:cubicBezTo>
                <a:cubicBezTo>
                  <a:pt x="34" y="9"/>
                  <a:pt x="37" y="8"/>
                  <a:pt x="37" y="7"/>
                </a:cubicBezTo>
                <a:cubicBezTo>
                  <a:pt x="37" y="6"/>
                  <a:pt x="38" y="4"/>
                  <a:pt x="37" y="3"/>
                </a:cubicBezTo>
                <a:cubicBezTo>
                  <a:pt x="37" y="2"/>
                  <a:pt x="35" y="0"/>
                  <a:pt x="34" y="0"/>
                </a:cubicBezTo>
                <a:cubicBezTo>
                  <a:pt x="33" y="0"/>
                  <a:pt x="32" y="0"/>
                  <a:pt x="31" y="0"/>
                </a:cubicBezTo>
                <a:cubicBezTo>
                  <a:pt x="30" y="0"/>
                  <a:pt x="29" y="0"/>
                  <a:pt x="28" y="0"/>
                </a:cubicBezTo>
                <a:cubicBezTo>
                  <a:pt x="26" y="0"/>
                  <a:pt x="25" y="0"/>
                  <a:pt x="24" y="1"/>
                </a:cubicBezTo>
                <a:cubicBezTo>
                  <a:pt x="23" y="2"/>
                  <a:pt x="25" y="5"/>
                  <a:pt x="24" y="5"/>
                </a:cubicBezTo>
                <a:cubicBezTo>
                  <a:pt x="22" y="6"/>
                  <a:pt x="20" y="4"/>
                  <a:pt x="18" y="5"/>
                </a:cubicBezTo>
                <a:cubicBezTo>
                  <a:pt x="17" y="6"/>
                  <a:pt x="19" y="8"/>
                  <a:pt x="18" y="9"/>
                </a:cubicBezTo>
                <a:cubicBezTo>
                  <a:pt x="17" y="11"/>
                  <a:pt x="14" y="12"/>
                  <a:pt x="12" y="12"/>
                </a:cubicBezTo>
                <a:cubicBezTo>
                  <a:pt x="10" y="12"/>
                  <a:pt x="7" y="8"/>
                  <a:pt x="6" y="10"/>
                </a:cubicBezTo>
                <a:cubicBezTo>
                  <a:pt x="4" y="14"/>
                  <a:pt x="6" y="20"/>
                  <a:pt x="4" y="25"/>
                </a:cubicBezTo>
                <a:cubicBezTo>
                  <a:pt x="4" y="26"/>
                  <a:pt x="1" y="24"/>
                  <a:pt x="1" y="25"/>
                </a:cubicBezTo>
                <a:cubicBezTo>
                  <a:pt x="0" y="26"/>
                  <a:pt x="0" y="28"/>
                  <a:pt x="1" y="29"/>
                </a:cubicBezTo>
                <a:cubicBezTo>
                  <a:pt x="2" y="30"/>
                  <a:pt x="3" y="28"/>
                  <a:pt x="4" y="29"/>
                </a:cubicBezTo>
                <a:cubicBezTo>
                  <a:pt x="6" y="31"/>
                  <a:pt x="7" y="33"/>
                  <a:pt x="7" y="36"/>
                </a:cubicBezTo>
                <a:cubicBezTo>
                  <a:pt x="7" y="37"/>
                  <a:pt x="5" y="36"/>
                  <a:pt x="5" y="36"/>
                </a:cubicBezTo>
                <a:cubicBezTo>
                  <a:pt x="8" y="40"/>
                  <a:pt x="10" y="45"/>
                  <a:pt x="12" y="50"/>
                </a:cubicBezTo>
                <a:cubicBezTo>
                  <a:pt x="13" y="51"/>
                  <a:pt x="15" y="51"/>
                  <a:pt x="15" y="52"/>
                </a:cubicBezTo>
                <a:cubicBezTo>
                  <a:pt x="16" y="54"/>
                  <a:pt x="14" y="57"/>
                  <a:pt x="15" y="59"/>
                </a:cubicBezTo>
                <a:cubicBezTo>
                  <a:pt x="16" y="60"/>
                  <a:pt x="18" y="58"/>
                  <a:pt x="18" y="59"/>
                </a:cubicBezTo>
                <a:cubicBezTo>
                  <a:pt x="19" y="59"/>
                  <a:pt x="20" y="61"/>
                  <a:pt x="19" y="62"/>
                </a:cubicBezTo>
                <a:cubicBezTo>
                  <a:pt x="19" y="64"/>
                  <a:pt x="16" y="63"/>
                  <a:pt x="16" y="64"/>
                </a:cubicBezTo>
                <a:cubicBezTo>
                  <a:pt x="15" y="67"/>
                  <a:pt x="16" y="71"/>
                  <a:pt x="16" y="74"/>
                </a:cubicBezTo>
                <a:cubicBezTo>
                  <a:pt x="15" y="76"/>
                  <a:pt x="11" y="75"/>
                  <a:pt x="11" y="76"/>
                </a:cubicBezTo>
                <a:cubicBezTo>
                  <a:pt x="13" y="80"/>
                  <a:pt x="13" y="83"/>
                  <a:pt x="15" y="86"/>
                </a:cubicBezTo>
                <a:cubicBezTo>
                  <a:pt x="18" y="89"/>
                  <a:pt x="22" y="90"/>
                  <a:pt x="25" y="93"/>
                </a:cubicBezTo>
                <a:cubicBezTo>
                  <a:pt x="26" y="95"/>
                  <a:pt x="27" y="97"/>
                  <a:pt x="28" y="99"/>
                </a:cubicBezTo>
                <a:cubicBezTo>
                  <a:pt x="28" y="101"/>
                  <a:pt x="27" y="102"/>
                  <a:pt x="27" y="104"/>
                </a:cubicBezTo>
                <a:cubicBezTo>
                  <a:pt x="27" y="105"/>
                  <a:pt x="25" y="104"/>
                  <a:pt x="25" y="105"/>
                </a:cubicBezTo>
                <a:cubicBezTo>
                  <a:pt x="27" y="110"/>
                  <a:pt x="29" y="115"/>
                  <a:pt x="31" y="119"/>
                </a:cubicBezTo>
                <a:cubicBezTo>
                  <a:pt x="32" y="120"/>
                  <a:pt x="34" y="120"/>
                  <a:pt x="33" y="121"/>
                </a:cubicBezTo>
                <a:cubicBezTo>
                  <a:pt x="33" y="125"/>
                  <a:pt x="31" y="129"/>
                  <a:pt x="29" y="133"/>
                </a:cubicBezTo>
                <a:cubicBezTo>
                  <a:pt x="27" y="135"/>
                  <a:pt x="24" y="137"/>
                  <a:pt x="23" y="140"/>
                </a:cubicBezTo>
                <a:cubicBezTo>
                  <a:pt x="23" y="142"/>
                  <a:pt x="24" y="144"/>
                  <a:pt x="23" y="147"/>
                </a:cubicBezTo>
                <a:cubicBezTo>
                  <a:pt x="22" y="148"/>
                  <a:pt x="22" y="152"/>
                  <a:pt x="20" y="151"/>
                </a:cubicBezTo>
                <a:cubicBezTo>
                  <a:pt x="21" y="153"/>
                  <a:pt x="22" y="156"/>
                  <a:pt x="22" y="158"/>
                </a:cubicBezTo>
                <a:cubicBezTo>
                  <a:pt x="21" y="162"/>
                  <a:pt x="19" y="165"/>
                  <a:pt x="18" y="168"/>
                </a:cubicBezTo>
                <a:cubicBezTo>
                  <a:pt x="17" y="170"/>
                  <a:pt x="16" y="171"/>
                  <a:pt x="16" y="173"/>
                </a:cubicBezTo>
                <a:cubicBezTo>
                  <a:pt x="16" y="175"/>
                  <a:pt x="17" y="176"/>
                  <a:pt x="18" y="178"/>
                </a:cubicBezTo>
                <a:cubicBezTo>
                  <a:pt x="18" y="178"/>
                  <a:pt x="19" y="178"/>
                  <a:pt x="19" y="178"/>
                </a:cubicBezTo>
                <a:cubicBezTo>
                  <a:pt x="21" y="177"/>
                  <a:pt x="19" y="174"/>
                  <a:pt x="21" y="174"/>
                </a:cubicBezTo>
                <a:cubicBezTo>
                  <a:pt x="23" y="175"/>
                  <a:pt x="26" y="178"/>
                  <a:pt x="27" y="180"/>
                </a:cubicBezTo>
                <a:cubicBezTo>
                  <a:pt x="28" y="182"/>
                  <a:pt x="26" y="184"/>
                  <a:pt x="27" y="186"/>
                </a:cubicBezTo>
                <a:cubicBezTo>
                  <a:pt x="28" y="186"/>
                  <a:pt x="29" y="189"/>
                  <a:pt x="29" y="188"/>
                </a:cubicBezTo>
                <a:cubicBezTo>
                  <a:pt x="29" y="184"/>
                  <a:pt x="29" y="182"/>
                  <a:pt x="30" y="184"/>
                </a:cubicBezTo>
                <a:cubicBezTo>
                  <a:pt x="31" y="186"/>
                  <a:pt x="32" y="188"/>
                  <a:pt x="34" y="189"/>
                </a:cubicBezTo>
                <a:cubicBezTo>
                  <a:pt x="35" y="190"/>
                  <a:pt x="37" y="191"/>
                  <a:pt x="38" y="192"/>
                </a:cubicBezTo>
                <a:cubicBezTo>
                  <a:pt x="39" y="193"/>
                  <a:pt x="39" y="194"/>
                  <a:pt x="39" y="195"/>
                </a:cubicBezTo>
                <a:cubicBezTo>
                  <a:pt x="39" y="196"/>
                  <a:pt x="38" y="197"/>
                  <a:pt x="38" y="198"/>
                </a:cubicBezTo>
                <a:cubicBezTo>
                  <a:pt x="38" y="199"/>
                  <a:pt x="40" y="200"/>
                  <a:pt x="41" y="201"/>
                </a:cubicBezTo>
                <a:cubicBezTo>
                  <a:pt x="42" y="202"/>
                  <a:pt x="43" y="202"/>
                  <a:pt x="44" y="203"/>
                </a:cubicBezTo>
                <a:cubicBezTo>
                  <a:pt x="45" y="202"/>
                  <a:pt x="45" y="199"/>
                  <a:pt x="46" y="199"/>
                </a:cubicBezTo>
                <a:cubicBezTo>
                  <a:pt x="48" y="199"/>
                  <a:pt x="47" y="202"/>
                  <a:pt x="48" y="203"/>
                </a:cubicBezTo>
                <a:cubicBezTo>
                  <a:pt x="49" y="204"/>
                  <a:pt x="51" y="203"/>
                  <a:pt x="52" y="203"/>
                </a:cubicBezTo>
                <a:cubicBezTo>
                  <a:pt x="53" y="204"/>
                  <a:pt x="55" y="205"/>
                  <a:pt x="56" y="206"/>
                </a:cubicBezTo>
                <a:cubicBezTo>
                  <a:pt x="56" y="208"/>
                  <a:pt x="54" y="210"/>
                  <a:pt x="54" y="213"/>
                </a:cubicBezTo>
                <a:cubicBezTo>
                  <a:pt x="54" y="214"/>
                  <a:pt x="54" y="216"/>
                  <a:pt x="56" y="216"/>
                </a:cubicBezTo>
                <a:cubicBezTo>
                  <a:pt x="58" y="215"/>
                  <a:pt x="59" y="213"/>
                  <a:pt x="62" y="212"/>
                </a:cubicBezTo>
                <a:cubicBezTo>
                  <a:pt x="63" y="211"/>
                  <a:pt x="65" y="212"/>
                  <a:pt x="65" y="211"/>
                </a:cubicBezTo>
                <a:cubicBezTo>
                  <a:pt x="66" y="209"/>
                  <a:pt x="66" y="208"/>
                  <a:pt x="66" y="206"/>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18" name="Google Shape;1918;p212"/>
          <p:cNvSpPr/>
          <p:nvPr/>
        </p:nvSpPr>
        <p:spPr>
          <a:xfrm>
            <a:off x="6476964" y="3010971"/>
            <a:ext cx="160492" cy="215243"/>
          </a:xfrm>
          <a:custGeom>
            <a:avLst/>
            <a:gdLst/>
            <a:ahLst/>
            <a:cxnLst/>
            <a:rect l="l" t="t" r="r" b="b"/>
            <a:pathLst>
              <a:path w="101" h="128" extrusionOk="0">
                <a:moveTo>
                  <a:pt x="99" y="117"/>
                </a:moveTo>
                <a:cubicBezTo>
                  <a:pt x="98" y="118"/>
                  <a:pt x="97" y="120"/>
                  <a:pt x="95" y="120"/>
                </a:cubicBezTo>
                <a:cubicBezTo>
                  <a:pt x="94" y="121"/>
                  <a:pt x="92" y="121"/>
                  <a:pt x="91" y="120"/>
                </a:cubicBezTo>
                <a:cubicBezTo>
                  <a:pt x="90" y="120"/>
                  <a:pt x="89" y="119"/>
                  <a:pt x="88" y="119"/>
                </a:cubicBezTo>
                <a:cubicBezTo>
                  <a:pt x="86" y="120"/>
                  <a:pt x="83" y="120"/>
                  <a:pt x="82" y="121"/>
                </a:cubicBezTo>
                <a:cubicBezTo>
                  <a:pt x="81" y="123"/>
                  <a:pt x="84" y="125"/>
                  <a:pt x="83" y="127"/>
                </a:cubicBezTo>
                <a:cubicBezTo>
                  <a:pt x="82" y="128"/>
                  <a:pt x="81" y="126"/>
                  <a:pt x="80" y="126"/>
                </a:cubicBezTo>
                <a:cubicBezTo>
                  <a:pt x="78" y="125"/>
                  <a:pt x="76" y="124"/>
                  <a:pt x="75" y="124"/>
                </a:cubicBezTo>
                <a:cubicBezTo>
                  <a:pt x="74" y="124"/>
                  <a:pt x="73" y="125"/>
                  <a:pt x="72" y="124"/>
                </a:cubicBezTo>
                <a:cubicBezTo>
                  <a:pt x="71" y="124"/>
                  <a:pt x="71" y="123"/>
                  <a:pt x="70" y="122"/>
                </a:cubicBezTo>
                <a:cubicBezTo>
                  <a:pt x="71" y="122"/>
                  <a:pt x="71" y="121"/>
                  <a:pt x="72" y="120"/>
                </a:cubicBezTo>
                <a:cubicBezTo>
                  <a:pt x="73" y="120"/>
                  <a:pt x="74" y="119"/>
                  <a:pt x="74" y="118"/>
                </a:cubicBezTo>
                <a:cubicBezTo>
                  <a:pt x="75" y="114"/>
                  <a:pt x="73" y="110"/>
                  <a:pt x="73" y="106"/>
                </a:cubicBezTo>
                <a:cubicBezTo>
                  <a:pt x="74" y="104"/>
                  <a:pt x="76" y="103"/>
                  <a:pt x="76" y="102"/>
                </a:cubicBezTo>
                <a:cubicBezTo>
                  <a:pt x="76" y="100"/>
                  <a:pt x="73" y="100"/>
                  <a:pt x="73" y="98"/>
                </a:cubicBezTo>
                <a:cubicBezTo>
                  <a:pt x="72" y="98"/>
                  <a:pt x="74" y="96"/>
                  <a:pt x="73" y="96"/>
                </a:cubicBezTo>
                <a:cubicBezTo>
                  <a:pt x="72" y="95"/>
                  <a:pt x="70" y="96"/>
                  <a:pt x="69" y="95"/>
                </a:cubicBezTo>
                <a:cubicBezTo>
                  <a:pt x="67" y="93"/>
                  <a:pt x="65" y="92"/>
                  <a:pt x="64" y="90"/>
                </a:cubicBezTo>
                <a:cubicBezTo>
                  <a:pt x="63" y="87"/>
                  <a:pt x="62" y="84"/>
                  <a:pt x="62" y="81"/>
                </a:cubicBezTo>
                <a:cubicBezTo>
                  <a:pt x="61" y="79"/>
                  <a:pt x="64" y="77"/>
                  <a:pt x="63" y="76"/>
                </a:cubicBezTo>
                <a:cubicBezTo>
                  <a:pt x="62" y="74"/>
                  <a:pt x="60" y="73"/>
                  <a:pt x="58" y="72"/>
                </a:cubicBezTo>
                <a:cubicBezTo>
                  <a:pt x="57" y="70"/>
                  <a:pt x="55" y="70"/>
                  <a:pt x="54" y="68"/>
                </a:cubicBezTo>
                <a:cubicBezTo>
                  <a:pt x="53" y="66"/>
                  <a:pt x="54" y="64"/>
                  <a:pt x="52" y="62"/>
                </a:cubicBezTo>
                <a:cubicBezTo>
                  <a:pt x="52" y="61"/>
                  <a:pt x="51" y="63"/>
                  <a:pt x="50" y="63"/>
                </a:cubicBezTo>
                <a:cubicBezTo>
                  <a:pt x="49" y="63"/>
                  <a:pt x="48" y="61"/>
                  <a:pt x="47" y="61"/>
                </a:cubicBezTo>
                <a:cubicBezTo>
                  <a:pt x="46" y="60"/>
                  <a:pt x="44" y="60"/>
                  <a:pt x="42" y="61"/>
                </a:cubicBezTo>
                <a:cubicBezTo>
                  <a:pt x="41" y="62"/>
                  <a:pt x="41" y="65"/>
                  <a:pt x="40" y="67"/>
                </a:cubicBezTo>
                <a:cubicBezTo>
                  <a:pt x="39" y="68"/>
                  <a:pt x="37" y="67"/>
                  <a:pt x="36" y="68"/>
                </a:cubicBezTo>
                <a:cubicBezTo>
                  <a:pt x="35" y="69"/>
                  <a:pt x="36" y="71"/>
                  <a:pt x="34" y="72"/>
                </a:cubicBezTo>
                <a:cubicBezTo>
                  <a:pt x="33" y="73"/>
                  <a:pt x="31" y="73"/>
                  <a:pt x="31" y="72"/>
                </a:cubicBezTo>
                <a:cubicBezTo>
                  <a:pt x="30" y="71"/>
                  <a:pt x="32" y="69"/>
                  <a:pt x="32" y="68"/>
                </a:cubicBezTo>
                <a:cubicBezTo>
                  <a:pt x="31" y="66"/>
                  <a:pt x="28" y="65"/>
                  <a:pt x="26" y="64"/>
                </a:cubicBezTo>
                <a:cubicBezTo>
                  <a:pt x="24" y="64"/>
                  <a:pt x="23" y="65"/>
                  <a:pt x="21" y="66"/>
                </a:cubicBezTo>
                <a:cubicBezTo>
                  <a:pt x="21" y="67"/>
                  <a:pt x="22" y="68"/>
                  <a:pt x="21" y="69"/>
                </a:cubicBezTo>
                <a:cubicBezTo>
                  <a:pt x="20" y="71"/>
                  <a:pt x="18" y="74"/>
                  <a:pt x="15" y="75"/>
                </a:cubicBezTo>
                <a:cubicBezTo>
                  <a:pt x="14" y="75"/>
                  <a:pt x="13" y="74"/>
                  <a:pt x="13" y="73"/>
                </a:cubicBezTo>
                <a:cubicBezTo>
                  <a:pt x="12" y="69"/>
                  <a:pt x="14" y="65"/>
                  <a:pt x="14" y="62"/>
                </a:cubicBezTo>
                <a:cubicBezTo>
                  <a:pt x="14" y="60"/>
                  <a:pt x="13" y="59"/>
                  <a:pt x="13" y="57"/>
                </a:cubicBezTo>
                <a:cubicBezTo>
                  <a:pt x="13" y="56"/>
                  <a:pt x="15" y="55"/>
                  <a:pt x="15" y="54"/>
                </a:cubicBezTo>
                <a:cubicBezTo>
                  <a:pt x="16" y="52"/>
                  <a:pt x="15" y="51"/>
                  <a:pt x="15" y="50"/>
                </a:cubicBezTo>
                <a:cubicBezTo>
                  <a:pt x="15" y="48"/>
                  <a:pt x="17" y="46"/>
                  <a:pt x="16" y="45"/>
                </a:cubicBezTo>
                <a:cubicBezTo>
                  <a:pt x="15" y="43"/>
                  <a:pt x="12" y="44"/>
                  <a:pt x="11" y="43"/>
                </a:cubicBezTo>
                <a:cubicBezTo>
                  <a:pt x="8" y="43"/>
                  <a:pt x="6" y="43"/>
                  <a:pt x="4" y="42"/>
                </a:cubicBezTo>
                <a:cubicBezTo>
                  <a:pt x="3" y="41"/>
                  <a:pt x="6" y="40"/>
                  <a:pt x="6" y="39"/>
                </a:cubicBezTo>
                <a:cubicBezTo>
                  <a:pt x="6" y="38"/>
                  <a:pt x="7" y="36"/>
                  <a:pt x="6" y="35"/>
                </a:cubicBezTo>
                <a:cubicBezTo>
                  <a:pt x="6" y="34"/>
                  <a:pt x="4" y="32"/>
                  <a:pt x="3" y="32"/>
                </a:cubicBezTo>
                <a:cubicBezTo>
                  <a:pt x="2" y="32"/>
                  <a:pt x="1" y="32"/>
                  <a:pt x="0" y="32"/>
                </a:cubicBezTo>
                <a:cubicBezTo>
                  <a:pt x="0" y="30"/>
                  <a:pt x="0" y="28"/>
                  <a:pt x="1" y="26"/>
                </a:cubicBezTo>
                <a:cubicBezTo>
                  <a:pt x="2" y="25"/>
                  <a:pt x="6" y="26"/>
                  <a:pt x="7" y="25"/>
                </a:cubicBezTo>
                <a:cubicBezTo>
                  <a:pt x="7" y="23"/>
                  <a:pt x="4" y="23"/>
                  <a:pt x="4" y="21"/>
                </a:cubicBezTo>
                <a:cubicBezTo>
                  <a:pt x="4" y="19"/>
                  <a:pt x="5" y="17"/>
                  <a:pt x="7" y="15"/>
                </a:cubicBezTo>
                <a:cubicBezTo>
                  <a:pt x="8" y="14"/>
                  <a:pt x="10" y="14"/>
                  <a:pt x="11" y="13"/>
                </a:cubicBezTo>
                <a:cubicBezTo>
                  <a:pt x="12" y="14"/>
                  <a:pt x="11" y="16"/>
                  <a:pt x="12" y="17"/>
                </a:cubicBezTo>
                <a:cubicBezTo>
                  <a:pt x="13" y="18"/>
                  <a:pt x="14" y="18"/>
                  <a:pt x="15" y="18"/>
                </a:cubicBezTo>
                <a:cubicBezTo>
                  <a:pt x="16" y="18"/>
                  <a:pt x="18" y="18"/>
                  <a:pt x="19" y="18"/>
                </a:cubicBezTo>
                <a:cubicBezTo>
                  <a:pt x="19" y="17"/>
                  <a:pt x="21" y="17"/>
                  <a:pt x="21" y="17"/>
                </a:cubicBezTo>
                <a:cubicBezTo>
                  <a:pt x="21" y="15"/>
                  <a:pt x="20" y="14"/>
                  <a:pt x="19" y="12"/>
                </a:cubicBezTo>
                <a:cubicBezTo>
                  <a:pt x="19" y="11"/>
                  <a:pt x="18" y="9"/>
                  <a:pt x="17" y="7"/>
                </a:cubicBezTo>
                <a:cubicBezTo>
                  <a:pt x="16" y="6"/>
                  <a:pt x="16" y="4"/>
                  <a:pt x="16" y="3"/>
                </a:cubicBezTo>
                <a:cubicBezTo>
                  <a:pt x="16" y="2"/>
                  <a:pt x="17" y="1"/>
                  <a:pt x="18" y="0"/>
                </a:cubicBezTo>
                <a:cubicBezTo>
                  <a:pt x="19" y="0"/>
                  <a:pt x="20" y="1"/>
                  <a:pt x="21" y="2"/>
                </a:cubicBezTo>
                <a:cubicBezTo>
                  <a:pt x="22" y="2"/>
                  <a:pt x="23" y="2"/>
                  <a:pt x="24" y="2"/>
                </a:cubicBezTo>
                <a:cubicBezTo>
                  <a:pt x="25" y="3"/>
                  <a:pt x="26" y="5"/>
                  <a:pt x="27" y="6"/>
                </a:cubicBezTo>
                <a:cubicBezTo>
                  <a:pt x="27" y="8"/>
                  <a:pt x="28" y="11"/>
                  <a:pt x="30" y="11"/>
                </a:cubicBezTo>
                <a:cubicBezTo>
                  <a:pt x="31" y="12"/>
                  <a:pt x="31" y="8"/>
                  <a:pt x="32" y="9"/>
                </a:cubicBezTo>
                <a:cubicBezTo>
                  <a:pt x="33" y="9"/>
                  <a:pt x="34" y="11"/>
                  <a:pt x="35" y="12"/>
                </a:cubicBezTo>
                <a:cubicBezTo>
                  <a:pt x="35" y="14"/>
                  <a:pt x="33" y="16"/>
                  <a:pt x="33" y="17"/>
                </a:cubicBezTo>
                <a:cubicBezTo>
                  <a:pt x="34" y="20"/>
                  <a:pt x="36" y="23"/>
                  <a:pt x="38" y="25"/>
                </a:cubicBezTo>
                <a:cubicBezTo>
                  <a:pt x="39" y="26"/>
                  <a:pt x="40" y="25"/>
                  <a:pt x="41" y="26"/>
                </a:cubicBezTo>
                <a:cubicBezTo>
                  <a:pt x="42" y="26"/>
                  <a:pt x="43" y="29"/>
                  <a:pt x="44" y="28"/>
                </a:cubicBezTo>
                <a:cubicBezTo>
                  <a:pt x="46" y="28"/>
                  <a:pt x="47" y="25"/>
                  <a:pt x="49" y="24"/>
                </a:cubicBezTo>
                <a:cubicBezTo>
                  <a:pt x="50" y="24"/>
                  <a:pt x="51" y="24"/>
                  <a:pt x="52" y="24"/>
                </a:cubicBezTo>
                <a:cubicBezTo>
                  <a:pt x="54" y="26"/>
                  <a:pt x="56" y="29"/>
                  <a:pt x="56" y="31"/>
                </a:cubicBezTo>
                <a:cubicBezTo>
                  <a:pt x="56" y="32"/>
                  <a:pt x="54" y="31"/>
                  <a:pt x="53" y="31"/>
                </a:cubicBezTo>
                <a:cubicBezTo>
                  <a:pt x="52" y="32"/>
                  <a:pt x="52" y="33"/>
                  <a:pt x="52" y="33"/>
                </a:cubicBezTo>
                <a:cubicBezTo>
                  <a:pt x="55" y="34"/>
                  <a:pt x="59" y="34"/>
                  <a:pt x="61" y="36"/>
                </a:cubicBezTo>
                <a:cubicBezTo>
                  <a:pt x="62" y="36"/>
                  <a:pt x="62" y="38"/>
                  <a:pt x="62" y="39"/>
                </a:cubicBezTo>
                <a:cubicBezTo>
                  <a:pt x="61" y="40"/>
                  <a:pt x="60" y="38"/>
                  <a:pt x="59" y="39"/>
                </a:cubicBezTo>
                <a:cubicBezTo>
                  <a:pt x="58" y="40"/>
                  <a:pt x="58" y="42"/>
                  <a:pt x="57" y="43"/>
                </a:cubicBezTo>
                <a:cubicBezTo>
                  <a:pt x="55" y="44"/>
                  <a:pt x="54" y="42"/>
                  <a:pt x="52" y="42"/>
                </a:cubicBezTo>
                <a:cubicBezTo>
                  <a:pt x="51" y="43"/>
                  <a:pt x="52" y="44"/>
                  <a:pt x="51" y="45"/>
                </a:cubicBezTo>
                <a:cubicBezTo>
                  <a:pt x="50" y="46"/>
                  <a:pt x="47" y="46"/>
                  <a:pt x="48" y="47"/>
                </a:cubicBezTo>
                <a:cubicBezTo>
                  <a:pt x="53" y="51"/>
                  <a:pt x="60" y="52"/>
                  <a:pt x="65" y="56"/>
                </a:cubicBezTo>
                <a:cubicBezTo>
                  <a:pt x="67" y="58"/>
                  <a:pt x="65" y="60"/>
                  <a:pt x="66" y="62"/>
                </a:cubicBezTo>
                <a:cubicBezTo>
                  <a:pt x="66" y="63"/>
                  <a:pt x="68" y="64"/>
                  <a:pt x="69" y="65"/>
                </a:cubicBezTo>
                <a:cubicBezTo>
                  <a:pt x="71" y="68"/>
                  <a:pt x="73" y="72"/>
                  <a:pt x="76" y="74"/>
                </a:cubicBezTo>
                <a:cubicBezTo>
                  <a:pt x="77" y="76"/>
                  <a:pt x="79" y="76"/>
                  <a:pt x="80" y="77"/>
                </a:cubicBezTo>
                <a:cubicBezTo>
                  <a:pt x="82" y="79"/>
                  <a:pt x="83" y="81"/>
                  <a:pt x="84" y="83"/>
                </a:cubicBezTo>
                <a:cubicBezTo>
                  <a:pt x="85" y="85"/>
                  <a:pt x="85" y="87"/>
                  <a:pt x="86" y="89"/>
                </a:cubicBezTo>
                <a:cubicBezTo>
                  <a:pt x="88" y="91"/>
                  <a:pt x="91" y="91"/>
                  <a:pt x="93" y="93"/>
                </a:cubicBezTo>
                <a:cubicBezTo>
                  <a:pt x="95" y="94"/>
                  <a:pt x="98" y="95"/>
                  <a:pt x="98" y="97"/>
                </a:cubicBezTo>
                <a:cubicBezTo>
                  <a:pt x="98" y="98"/>
                  <a:pt x="94" y="98"/>
                  <a:pt x="95" y="99"/>
                </a:cubicBezTo>
                <a:cubicBezTo>
                  <a:pt x="96" y="103"/>
                  <a:pt x="100" y="104"/>
                  <a:pt x="101" y="107"/>
                </a:cubicBezTo>
                <a:cubicBezTo>
                  <a:pt x="101" y="109"/>
                  <a:pt x="98" y="109"/>
                  <a:pt x="98" y="111"/>
                </a:cubicBezTo>
                <a:cubicBezTo>
                  <a:pt x="97" y="113"/>
                  <a:pt x="99" y="115"/>
                  <a:pt x="99" y="117"/>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19" name="Google Shape;1919;p212"/>
          <p:cNvSpPr/>
          <p:nvPr/>
        </p:nvSpPr>
        <p:spPr>
          <a:xfrm>
            <a:off x="6533998" y="3208043"/>
            <a:ext cx="110089" cy="100634"/>
          </a:xfrm>
          <a:custGeom>
            <a:avLst/>
            <a:gdLst/>
            <a:ahLst/>
            <a:cxnLst/>
            <a:rect l="l" t="t" r="r" b="b"/>
            <a:pathLst>
              <a:path w="69" h="60" extrusionOk="0">
                <a:moveTo>
                  <a:pt x="27" y="60"/>
                </a:moveTo>
                <a:cubicBezTo>
                  <a:pt x="25" y="59"/>
                  <a:pt x="24" y="59"/>
                  <a:pt x="23" y="58"/>
                </a:cubicBezTo>
                <a:cubicBezTo>
                  <a:pt x="21" y="57"/>
                  <a:pt x="20" y="55"/>
                  <a:pt x="19" y="54"/>
                </a:cubicBezTo>
                <a:cubicBezTo>
                  <a:pt x="19" y="52"/>
                  <a:pt x="20" y="50"/>
                  <a:pt x="19" y="49"/>
                </a:cubicBezTo>
                <a:cubicBezTo>
                  <a:pt x="18" y="48"/>
                  <a:pt x="17" y="50"/>
                  <a:pt x="16" y="51"/>
                </a:cubicBezTo>
                <a:cubicBezTo>
                  <a:pt x="15" y="51"/>
                  <a:pt x="15" y="53"/>
                  <a:pt x="14" y="54"/>
                </a:cubicBezTo>
                <a:cubicBezTo>
                  <a:pt x="13" y="54"/>
                  <a:pt x="11" y="55"/>
                  <a:pt x="10" y="54"/>
                </a:cubicBezTo>
                <a:cubicBezTo>
                  <a:pt x="9" y="52"/>
                  <a:pt x="11" y="50"/>
                  <a:pt x="11" y="48"/>
                </a:cubicBezTo>
                <a:cubicBezTo>
                  <a:pt x="11" y="46"/>
                  <a:pt x="10" y="44"/>
                  <a:pt x="9" y="42"/>
                </a:cubicBezTo>
                <a:cubicBezTo>
                  <a:pt x="8" y="41"/>
                  <a:pt x="7" y="38"/>
                  <a:pt x="6" y="36"/>
                </a:cubicBezTo>
                <a:cubicBezTo>
                  <a:pt x="6" y="34"/>
                  <a:pt x="6" y="32"/>
                  <a:pt x="5" y="30"/>
                </a:cubicBezTo>
                <a:cubicBezTo>
                  <a:pt x="4" y="29"/>
                  <a:pt x="2" y="29"/>
                  <a:pt x="2" y="27"/>
                </a:cubicBezTo>
                <a:cubicBezTo>
                  <a:pt x="1" y="26"/>
                  <a:pt x="2" y="25"/>
                  <a:pt x="2" y="23"/>
                </a:cubicBezTo>
                <a:cubicBezTo>
                  <a:pt x="2" y="22"/>
                  <a:pt x="1" y="21"/>
                  <a:pt x="0" y="19"/>
                </a:cubicBezTo>
                <a:cubicBezTo>
                  <a:pt x="0" y="17"/>
                  <a:pt x="0" y="15"/>
                  <a:pt x="1" y="13"/>
                </a:cubicBezTo>
                <a:cubicBezTo>
                  <a:pt x="1" y="12"/>
                  <a:pt x="3" y="13"/>
                  <a:pt x="3" y="13"/>
                </a:cubicBezTo>
                <a:cubicBezTo>
                  <a:pt x="5" y="11"/>
                  <a:pt x="5" y="8"/>
                  <a:pt x="7" y="7"/>
                </a:cubicBezTo>
                <a:cubicBezTo>
                  <a:pt x="9" y="5"/>
                  <a:pt x="11" y="3"/>
                  <a:pt x="13" y="2"/>
                </a:cubicBezTo>
                <a:cubicBezTo>
                  <a:pt x="14" y="2"/>
                  <a:pt x="16" y="2"/>
                  <a:pt x="17" y="3"/>
                </a:cubicBezTo>
                <a:cubicBezTo>
                  <a:pt x="18" y="3"/>
                  <a:pt x="19" y="3"/>
                  <a:pt x="20" y="3"/>
                </a:cubicBezTo>
                <a:cubicBezTo>
                  <a:pt x="23" y="3"/>
                  <a:pt x="26" y="2"/>
                  <a:pt x="29" y="3"/>
                </a:cubicBezTo>
                <a:cubicBezTo>
                  <a:pt x="31" y="3"/>
                  <a:pt x="33" y="4"/>
                  <a:pt x="34" y="5"/>
                </a:cubicBezTo>
                <a:cubicBezTo>
                  <a:pt x="35" y="6"/>
                  <a:pt x="35" y="7"/>
                  <a:pt x="36" y="7"/>
                </a:cubicBezTo>
                <a:cubicBezTo>
                  <a:pt x="37" y="8"/>
                  <a:pt x="38" y="7"/>
                  <a:pt x="39" y="7"/>
                </a:cubicBezTo>
                <a:cubicBezTo>
                  <a:pt x="40" y="7"/>
                  <a:pt x="42" y="8"/>
                  <a:pt x="44" y="9"/>
                </a:cubicBezTo>
                <a:cubicBezTo>
                  <a:pt x="45" y="9"/>
                  <a:pt x="46" y="11"/>
                  <a:pt x="47" y="10"/>
                </a:cubicBezTo>
                <a:cubicBezTo>
                  <a:pt x="48" y="8"/>
                  <a:pt x="45" y="6"/>
                  <a:pt x="46" y="4"/>
                </a:cubicBezTo>
                <a:cubicBezTo>
                  <a:pt x="47" y="3"/>
                  <a:pt x="50" y="3"/>
                  <a:pt x="52" y="2"/>
                </a:cubicBezTo>
                <a:cubicBezTo>
                  <a:pt x="53" y="2"/>
                  <a:pt x="54" y="3"/>
                  <a:pt x="55" y="3"/>
                </a:cubicBezTo>
                <a:cubicBezTo>
                  <a:pt x="56" y="4"/>
                  <a:pt x="58" y="4"/>
                  <a:pt x="59" y="3"/>
                </a:cubicBezTo>
                <a:cubicBezTo>
                  <a:pt x="61" y="3"/>
                  <a:pt x="62" y="1"/>
                  <a:pt x="63" y="0"/>
                </a:cubicBezTo>
                <a:cubicBezTo>
                  <a:pt x="63" y="1"/>
                  <a:pt x="64" y="3"/>
                  <a:pt x="64" y="4"/>
                </a:cubicBezTo>
                <a:cubicBezTo>
                  <a:pt x="64" y="5"/>
                  <a:pt x="65" y="6"/>
                  <a:pt x="64" y="7"/>
                </a:cubicBezTo>
                <a:cubicBezTo>
                  <a:pt x="64" y="9"/>
                  <a:pt x="63" y="10"/>
                  <a:pt x="64" y="12"/>
                </a:cubicBezTo>
                <a:cubicBezTo>
                  <a:pt x="64" y="13"/>
                  <a:pt x="66" y="13"/>
                  <a:pt x="67" y="14"/>
                </a:cubicBezTo>
                <a:cubicBezTo>
                  <a:pt x="68" y="17"/>
                  <a:pt x="69" y="20"/>
                  <a:pt x="68" y="23"/>
                </a:cubicBezTo>
                <a:cubicBezTo>
                  <a:pt x="68" y="27"/>
                  <a:pt x="67" y="30"/>
                  <a:pt x="65" y="34"/>
                </a:cubicBezTo>
                <a:cubicBezTo>
                  <a:pt x="65" y="34"/>
                  <a:pt x="64" y="33"/>
                  <a:pt x="63" y="33"/>
                </a:cubicBezTo>
                <a:cubicBezTo>
                  <a:pt x="61" y="34"/>
                  <a:pt x="59" y="37"/>
                  <a:pt x="57" y="38"/>
                </a:cubicBezTo>
                <a:cubicBezTo>
                  <a:pt x="55" y="39"/>
                  <a:pt x="52" y="37"/>
                  <a:pt x="51" y="38"/>
                </a:cubicBezTo>
                <a:cubicBezTo>
                  <a:pt x="50" y="39"/>
                  <a:pt x="51" y="41"/>
                  <a:pt x="50" y="42"/>
                </a:cubicBezTo>
                <a:cubicBezTo>
                  <a:pt x="49" y="42"/>
                  <a:pt x="47" y="41"/>
                  <a:pt x="46" y="41"/>
                </a:cubicBezTo>
                <a:cubicBezTo>
                  <a:pt x="45" y="41"/>
                  <a:pt x="44" y="42"/>
                  <a:pt x="44" y="43"/>
                </a:cubicBezTo>
                <a:cubicBezTo>
                  <a:pt x="45" y="45"/>
                  <a:pt x="45" y="47"/>
                  <a:pt x="46" y="48"/>
                </a:cubicBezTo>
                <a:cubicBezTo>
                  <a:pt x="46" y="49"/>
                  <a:pt x="48" y="49"/>
                  <a:pt x="48" y="50"/>
                </a:cubicBezTo>
                <a:cubicBezTo>
                  <a:pt x="49" y="51"/>
                  <a:pt x="49" y="52"/>
                  <a:pt x="49" y="53"/>
                </a:cubicBezTo>
                <a:cubicBezTo>
                  <a:pt x="49" y="54"/>
                  <a:pt x="49" y="56"/>
                  <a:pt x="48" y="56"/>
                </a:cubicBezTo>
                <a:cubicBezTo>
                  <a:pt x="46" y="56"/>
                  <a:pt x="45" y="54"/>
                  <a:pt x="43" y="54"/>
                </a:cubicBezTo>
                <a:cubicBezTo>
                  <a:pt x="40" y="53"/>
                  <a:pt x="37" y="53"/>
                  <a:pt x="34" y="54"/>
                </a:cubicBezTo>
                <a:cubicBezTo>
                  <a:pt x="33" y="54"/>
                  <a:pt x="36" y="57"/>
                  <a:pt x="35" y="58"/>
                </a:cubicBezTo>
                <a:cubicBezTo>
                  <a:pt x="34" y="59"/>
                  <a:pt x="33" y="60"/>
                  <a:pt x="31" y="60"/>
                </a:cubicBezTo>
                <a:cubicBezTo>
                  <a:pt x="30" y="60"/>
                  <a:pt x="28" y="60"/>
                  <a:pt x="27" y="6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20" name="Google Shape;1920;p212"/>
          <p:cNvSpPr/>
          <p:nvPr/>
        </p:nvSpPr>
        <p:spPr>
          <a:xfrm>
            <a:off x="6514102" y="2987210"/>
            <a:ext cx="161818" cy="367590"/>
          </a:xfrm>
          <a:custGeom>
            <a:avLst/>
            <a:gdLst/>
            <a:ahLst/>
            <a:cxnLst/>
            <a:rect l="l" t="t" r="r" b="b"/>
            <a:pathLst>
              <a:path w="101" h="219" extrusionOk="0">
                <a:moveTo>
                  <a:pt x="39" y="191"/>
                </a:moveTo>
                <a:cubicBezTo>
                  <a:pt x="39" y="192"/>
                  <a:pt x="41" y="195"/>
                  <a:pt x="42" y="195"/>
                </a:cubicBezTo>
                <a:cubicBezTo>
                  <a:pt x="43" y="195"/>
                  <a:pt x="44" y="193"/>
                  <a:pt x="45" y="193"/>
                </a:cubicBezTo>
                <a:cubicBezTo>
                  <a:pt x="48" y="195"/>
                  <a:pt x="50" y="197"/>
                  <a:pt x="51" y="199"/>
                </a:cubicBezTo>
                <a:cubicBezTo>
                  <a:pt x="51" y="201"/>
                  <a:pt x="47" y="200"/>
                  <a:pt x="47" y="202"/>
                </a:cubicBezTo>
                <a:cubicBezTo>
                  <a:pt x="45" y="206"/>
                  <a:pt x="46" y="210"/>
                  <a:pt x="47" y="214"/>
                </a:cubicBezTo>
                <a:cubicBezTo>
                  <a:pt x="47" y="215"/>
                  <a:pt x="48" y="216"/>
                  <a:pt x="48" y="218"/>
                </a:cubicBezTo>
                <a:cubicBezTo>
                  <a:pt x="48" y="218"/>
                  <a:pt x="46" y="219"/>
                  <a:pt x="47" y="219"/>
                </a:cubicBezTo>
                <a:cubicBezTo>
                  <a:pt x="49" y="219"/>
                  <a:pt x="51" y="219"/>
                  <a:pt x="53" y="218"/>
                </a:cubicBezTo>
                <a:cubicBezTo>
                  <a:pt x="54" y="217"/>
                  <a:pt x="55" y="216"/>
                  <a:pt x="56" y="214"/>
                </a:cubicBezTo>
                <a:cubicBezTo>
                  <a:pt x="57" y="213"/>
                  <a:pt x="56" y="211"/>
                  <a:pt x="57" y="210"/>
                </a:cubicBezTo>
                <a:cubicBezTo>
                  <a:pt x="59" y="209"/>
                  <a:pt x="62" y="209"/>
                  <a:pt x="63" y="207"/>
                </a:cubicBezTo>
                <a:cubicBezTo>
                  <a:pt x="63" y="204"/>
                  <a:pt x="58" y="201"/>
                  <a:pt x="60" y="200"/>
                </a:cubicBezTo>
                <a:cubicBezTo>
                  <a:pt x="62" y="199"/>
                  <a:pt x="63" y="203"/>
                  <a:pt x="66" y="204"/>
                </a:cubicBezTo>
                <a:cubicBezTo>
                  <a:pt x="66" y="205"/>
                  <a:pt x="67" y="204"/>
                  <a:pt x="67" y="203"/>
                </a:cubicBezTo>
                <a:cubicBezTo>
                  <a:pt x="67" y="201"/>
                  <a:pt x="64" y="199"/>
                  <a:pt x="65" y="198"/>
                </a:cubicBezTo>
                <a:cubicBezTo>
                  <a:pt x="67" y="197"/>
                  <a:pt x="69" y="202"/>
                  <a:pt x="70" y="201"/>
                </a:cubicBezTo>
                <a:cubicBezTo>
                  <a:pt x="71" y="199"/>
                  <a:pt x="66" y="199"/>
                  <a:pt x="66" y="197"/>
                </a:cubicBezTo>
                <a:cubicBezTo>
                  <a:pt x="66" y="196"/>
                  <a:pt x="70" y="199"/>
                  <a:pt x="70" y="197"/>
                </a:cubicBezTo>
                <a:cubicBezTo>
                  <a:pt x="72" y="196"/>
                  <a:pt x="69" y="193"/>
                  <a:pt x="70" y="192"/>
                </a:cubicBezTo>
                <a:cubicBezTo>
                  <a:pt x="70" y="191"/>
                  <a:pt x="72" y="191"/>
                  <a:pt x="73" y="192"/>
                </a:cubicBezTo>
                <a:cubicBezTo>
                  <a:pt x="74" y="192"/>
                  <a:pt x="74" y="194"/>
                  <a:pt x="74" y="194"/>
                </a:cubicBezTo>
                <a:cubicBezTo>
                  <a:pt x="76" y="194"/>
                  <a:pt x="77" y="193"/>
                  <a:pt x="79" y="192"/>
                </a:cubicBezTo>
                <a:cubicBezTo>
                  <a:pt x="81" y="191"/>
                  <a:pt x="83" y="190"/>
                  <a:pt x="85" y="188"/>
                </a:cubicBezTo>
                <a:cubicBezTo>
                  <a:pt x="86" y="187"/>
                  <a:pt x="86" y="185"/>
                  <a:pt x="88" y="184"/>
                </a:cubicBezTo>
                <a:cubicBezTo>
                  <a:pt x="88" y="183"/>
                  <a:pt x="89" y="185"/>
                  <a:pt x="90" y="184"/>
                </a:cubicBezTo>
                <a:cubicBezTo>
                  <a:pt x="91" y="182"/>
                  <a:pt x="92" y="179"/>
                  <a:pt x="95" y="178"/>
                </a:cubicBezTo>
                <a:cubicBezTo>
                  <a:pt x="97" y="177"/>
                  <a:pt x="98" y="175"/>
                  <a:pt x="98" y="173"/>
                </a:cubicBezTo>
                <a:cubicBezTo>
                  <a:pt x="99" y="170"/>
                  <a:pt x="98" y="167"/>
                  <a:pt x="98" y="165"/>
                </a:cubicBezTo>
                <a:cubicBezTo>
                  <a:pt x="98" y="164"/>
                  <a:pt x="96" y="162"/>
                  <a:pt x="97" y="161"/>
                </a:cubicBezTo>
                <a:cubicBezTo>
                  <a:pt x="98" y="161"/>
                  <a:pt x="100" y="164"/>
                  <a:pt x="100" y="163"/>
                </a:cubicBezTo>
                <a:cubicBezTo>
                  <a:pt x="101" y="161"/>
                  <a:pt x="98" y="160"/>
                  <a:pt x="97" y="159"/>
                </a:cubicBezTo>
                <a:cubicBezTo>
                  <a:pt x="97" y="158"/>
                  <a:pt x="96" y="157"/>
                  <a:pt x="97" y="157"/>
                </a:cubicBezTo>
                <a:cubicBezTo>
                  <a:pt x="98" y="156"/>
                  <a:pt x="100" y="159"/>
                  <a:pt x="101" y="158"/>
                </a:cubicBezTo>
                <a:cubicBezTo>
                  <a:pt x="101" y="156"/>
                  <a:pt x="98" y="155"/>
                  <a:pt x="98" y="153"/>
                </a:cubicBezTo>
                <a:cubicBezTo>
                  <a:pt x="98" y="151"/>
                  <a:pt x="99" y="148"/>
                  <a:pt x="98" y="146"/>
                </a:cubicBezTo>
                <a:cubicBezTo>
                  <a:pt x="98" y="143"/>
                  <a:pt x="97" y="141"/>
                  <a:pt x="97" y="139"/>
                </a:cubicBezTo>
                <a:cubicBezTo>
                  <a:pt x="95" y="134"/>
                  <a:pt x="94" y="129"/>
                  <a:pt x="93" y="124"/>
                </a:cubicBezTo>
                <a:cubicBezTo>
                  <a:pt x="92" y="122"/>
                  <a:pt x="92" y="120"/>
                  <a:pt x="91" y="119"/>
                </a:cubicBezTo>
                <a:cubicBezTo>
                  <a:pt x="90" y="118"/>
                  <a:pt x="89" y="120"/>
                  <a:pt x="89" y="119"/>
                </a:cubicBezTo>
                <a:cubicBezTo>
                  <a:pt x="87" y="116"/>
                  <a:pt x="87" y="112"/>
                  <a:pt x="85" y="109"/>
                </a:cubicBezTo>
                <a:cubicBezTo>
                  <a:pt x="84" y="108"/>
                  <a:pt x="82" y="109"/>
                  <a:pt x="81" y="108"/>
                </a:cubicBezTo>
                <a:cubicBezTo>
                  <a:pt x="80" y="107"/>
                  <a:pt x="81" y="105"/>
                  <a:pt x="80" y="104"/>
                </a:cubicBezTo>
                <a:cubicBezTo>
                  <a:pt x="79" y="104"/>
                  <a:pt x="77" y="105"/>
                  <a:pt x="75" y="104"/>
                </a:cubicBezTo>
                <a:cubicBezTo>
                  <a:pt x="73" y="102"/>
                  <a:pt x="72" y="99"/>
                  <a:pt x="70" y="97"/>
                </a:cubicBezTo>
                <a:cubicBezTo>
                  <a:pt x="67" y="94"/>
                  <a:pt x="64" y="92"/>
                  <a:pt x="61" y="89"/>
                </a:cubicBezTo>
                <a:cubicBezTo>
                  <a:pt x="60" y="88"/>
                  <a:pt x="59" y="87"/>
                  <a:pt x="59" y="86"/>
                </a:cubicBezTo>
                <a:cubicBezTo>
                  <a:pt x="58" y="84"/>
                  <a:pt x="59" y="82"/>
                  <a:pt x="59" y="80"/>
                </a:cubicBezTo>
                <a:cubicBezTo>
                  <a:pt x="58" y="78"/>
                  <a:pt x="55" y="77"/>
                  <a:pt x="53" y="76"/>
                </a:cubicBezTo>
                <a:cubicBezTo>
                  <a:pt x="53" y="76"/>
                  <a:pt x="53" y="77"/>
                  <a:pt x="52" y="77"/>
                </a:cubicBezTo>
                <a:cubicBezTo>
                  <a:pt x="50" y="74"/>
                  <a:pt x="48" y="72"/>
                  <a:pt x="47" y="68"/>
                </a:cubicBezTo>
                <a:cubicBezTo>
                  <a:pt x="46" y="67"/>
                  <a:pt x="47" y="65"/>
                  <a:pt x="47" y="63"/>
                </a:cubicBezTo>
                <a:cubicBezTo>
                  <a:pt x="47" y="60"/>
                  <a:pt x="48" y="57"/>
                  <a:pt x="50" y="54"/>
                </a:cubicBezTo>
                <a:cubicBezTo>
                  <a:pt x="51" y="51"/>
                  <a:pt x="55" y="50"/>
                  <a:pt x="57" y="47"/>
                </a:cubicBezTo>
                <a:cubicBezTo>
                  <a:pt x="58" y="46"/>
                  <a:pt x="57" y="43"/>
                  <a:pt x="58" y="42"/>
                </a:cubicBezTo>
                <a:cubicBezTo>
                  <a:pt x="59" y="39"/>
                  <a:pt x="61" y="37"/>
                  <a:pt x="63" y="36"/>
                </a:cubicBezTo>
                <a:cubicBezTo>
                  <a:pt x="63" y="36"/>
                  <a:pt x="64" y="38"/>
                  <a:pt x="65" y="37"/>
                </a:cubicBezTo>
                <a:cubicBezTo>
                  <a:pt x="66" y="36"/>
                  <a:pt x="65" y="33"/>
                  <a:pt x="67" y="32"/>
                </a:cubicBezTo>
                <a:cubicBezTo>
                  <a:pt x="68" y="31"/>
                  <a:pt x="71" y="30"/>
                  <a:pt x="72" y="29"/>
                </a:cubicBezTo>
                <a:cubicBezTo>
                  <a:pt x="70" y="28"/>
                  <a:pt x="67" y="27"/>
                  <a:pt x="65" y="26"/>
                </a:cubicBezTo>
                <a:cubicBezTo>
                  <a:pt x="62" y="25"/>
                  <a:pt x="60" y="23"/>
                  <a:pt x="58" y="23"/>
                </a:cubicBezTo>
                <a:cubicBezTo>
                  <a:pt x="57" y="21"/>
                  <a:pt x="56" y="18"/>
                  <a:pt x="54" y="16"/>
                </a:cubicBezTo>
                <a:cubicBezTo>
                  <a:pt x="54" y="14"/>
                  <a:pt x="57" y="13"/>
                  <a:pt x="57" y="11"/>
                </a:cubicBezTo>
                <a:cubicBezTo>
                  <a:pt x="57" y="10"/>
                  <a:pt x="56" y="8"/>
                  <a:pt x="55" y="8"/>
                </a:cubicBezTo>
                <a:cubicBezTo>
                  <a:pt x="54" y="8"/>
                  <a:pt x="53" y="9"/>
                  <a:pt x="52" y="9"/>
                </a:cubicBezTo>
                <a:cubicBezTo>
                  <a:pt x="50" y="9"/>
                  <a:pt x="49" y="7"/>
                  <a:pt x="48" y="7"/>
                </a:cubicBezTo>
                <a:cubicBezTo>
                  <a:pt x="46" y="7"/>
                  <a:pt x="45" y="8"/>
                  <a:pt x="44" y="8"/>
                </a:cubicBezTo>
                <a:cubicBezTo>
                  <a:pt x="42" y="6"/>
                  <a:pt x="43" y="2"/>
                  <a:pt x="40" y="1"/>
                </a:cubicBezTo>
                <a:cubicBezTo>
                  <a:pt x="38" y="0"/>
                  <a:pt x="36" y="3"/>
                  <a:pt x="34" y="4"/>
                </a:cubicBezTo>
                <a:cubicBezTo>
                  <a:pt x="32" y="6"/>
                  <a:pt x="30" y="8"/>
                  <a:pt x="28" y="10"/>
                </a:cubicBezTo>
                <a:cubicBezTo>
                  <a:pt x="28" y="10"/>
                  <a:pt x="29" y="12"/>
                  <a:pt x="28" y="12"/>
                </a:cubicBezTo>
                <a:cubicBezTo>
                  <a:pt x="26" y="13"/>
                  <a:pt x="25" y="10"/>
                  <a:pt x="24" y="11"/>
                </a:cubicBezTo>
                <a:cubicBezTo>
                  <a:pt x="22" y="11"/>
                  <a:pt x="23" y="13"/>
                  <a:pt x="22" y="14"/>
                </a:cubicBezTo>
                <a:cubicBezTo>
                  <a:pt x="21" y="14"/>
                  <a:pt x="20" y="12"/>
                  <a:pt x="19" y="12"/>
                </a:cubicBezTo>
                <a:cubicBezTo>
                  <a:pt x="18" y="13"/>
                  <a:pt x="17" y="15"/>
                  <a:pt x="16" y="15"/>
                </a:cubicBezTo>
                <a:cubicBezTo>
                  <a:pt x="15" y="15"/>
                  <a:pt x="15" y="12"/>
                  <a:pt x="14" y="12"/>
                </a:cubicBezTo>
                <a:cubicBezTo>
                  <a:pt x="12" y="12"/>
                  <a:pt x="12" y="15"/>
                  <a:pt x="11" y="16"/>
                </a:cubicBezTo>
                <a:cubicBezTo>
                  <a:pt x="9" y="16"/>
                  <a:pt x="8" y="16"/>
                  <a:pt x="7" y="16"/>
                </a:cubicBezTo>
                <a:cubicBezTo>
                  <a:pt x="6" y="15"/>
                  <a:pt x="7" y="13"/>
                  <a:pt x="6" y="12"/>
                </a:cubicBezTo>
                <a:cubicBezTo>
                  <a:pt x="5" y="11"/>
                  <a:pt x="3" y="11"/>
                  <a:pt x="2" y="12"/>
                </a:cubicBezTo>
                <a:cubicBezTo>
                  <a:pt x="1" y="13"/>
                  <a:pt x="1" y="15"/>
                  <a:pt x="0" y="16"/>
                </a:cubicBezTo>
                <a:cubicBezTo>
                  <a:pt x="1" y="17"/>
                  <a:pt x="2" y="19"/>
                  <a:pt x="3" y="20"/>
                </a:cubicBezTo>
                <a:cubicBezTo>
                  <a:pt x="3" y="22"/>
                  <a:pt x="4" y="25"/>
                  <a:pt x="6" y="25"/>
                </a:cubicBezTo>
                <a:cubicBezTo>
                  <a:pt x="7" y="26"/>
                  <a:pt x="7" y="22"/>
                  <a:pt x="8" y="23"/>
                </a:cubicBezTo>
                <a:cubicBezTo>
                  <a:pt x="9" y="23"/>
                  <a:pt x="10" y="25"/>
                  <a:pt x="11" y="26"/>
                </a:cubicBezTo>
                <a:cubicBezTo>
                  <a:pt x="11" y="28"/>
                  <a:pt x="9" y="30"/>
                  <a:pt x="9" y="31"/>
                </a:cubicBezTo>
                <a:cubicBezTo>
                  <a:pt x="10" y="34"/>
                  <a:pt x="12" y="37"/>
                  <a:pt x="14" y="39"/>
                </a:cubicBezTo>
                <a:cubicBezTo>
                  <a:pt x="15" y="40"/>
                  <a:pt x="16" y="39"/>
                  <a:pt x="17" y="40"/>
                </a:cubicBezTo>
                <a:cubicBezTo>
                  <a:pt x="18" y="40"/>
                  <a:pt x="19" y="43"/>
                  <a:pt x="20" y="42"/>
                </a:cubicBezTo>
                <a:cubicBezTo>
                  <a:pt x="22" y="42"/>
                  <a:pt x="23" y="39"/>
                  <a:pt x="25" y="38"/>
                </a:cubicBezTo>
                <a:cubicBezTo>
                  <a:pt x="26" y="38"/>
                  <a:pt x="27" y="38"/>
                  <a:pt x="28" y="38"/>
                </a:cubicBezTo>
                <a:cubicBezTo>
                  <a:pt x="30" y="40"/>
                  <a:pt x="32" y="43"/>
                  <a:pt x="32" y="45"/>
                </a:cubicBezTo>
                <a:cubicBezTo>
                  <a:pt x="32" y="46"/>
                  <a:pt x="30" y="45"/>
                  <a:pt x="29" y="45"/>
                </a:cubicBezTo>
                <a:cubicBezTo>
                  <a:pt x="28" y="46"/>
                  <a:pt x="28" y="47"/>
                  <a:pt x="28" y="47"/>
                </a:cubicBezTo>
                <a:cubicBezTo>
                  <a:pt x="31" y="48"/>
                  <a:pt x="35" y="48"/>
                  <a:pt x="37" y="50"/>
                </a:cubicBezTo>
                <a:cubicBezTo>
                  <a:pt x="38" y="50"/>
                  <a:pt x="38" y="52"/>
                  <a:pt x="38" y="53"/>
                </a:cubicBezTo>
                <a:cubicBezTo>
                  <a:pt x="37" y="54"/>
                  <a:pt x="36" y="52"/>
                  <a:pt x="35" y="53"/>
                </a:cubicBezTo>
                <a:cubicBezTo>
                  <a:pt x="34" y="54"/>
                  <a:pt x="34" y="56"/>
                  <a:pt x="33" y="57"/>
                </a:cubicBezTo>
                <a:cubicBezTo>
                  <a:pt x="31" y="58"/>
                  <a:pt x="30" y="56"/>
                  <a:pt x="28" y="56"/>
                </a:cubicBezTo>
                <a:cubicBezTo>
                  <a:pt x="27" y="57"/>
                  <a:pt x="28" y="58"/>
                  <a:pt x="27" y="59"/>
                </a:cubicBezTo>
                <a:cubicBezTo>
                  <a:pt x="26" y="60"/>
                  <a:pt x="23" y="60"/>
                  <a:pt x="24" y="61"/>
                </a:cubicBezTo>
                <a:cubicBezTo>
                  <a:pt x="29" y="65"/>
                  <a:pt x="36" y="66"/>
                  <a:pt x="41" y="70"/>
                </a:cubicBezTo>
                <a:cubicBezTo>
                  <a:pt x="43" y="72"/>
                  <a:pt x="41" y="74"/>
                  <a:pt x="42" y="76"/>
                </a:cubicBezTo>
                <a:cubicBezTo>
                  <a:pt x="42" y="77"/>
                  <a:pt x="44" y="78"/>
                  <a:pt x="45" y="79"/>
                </a:cubicBezTo>
                <a:cubicBezTo>
                  <a:pt x="47" y="82"/>
                  <a:pt x="49" y="86"/>
                  <a:pt x="52" y="88"/>
                </a:cubicBezTo>
                <a:cubicBezTo>
                  <a:pt x="53" y="90"/>
                  <a:pt x="55" y="90"/>
                  <a:pt x="56" y="91"/>
                </a:cubicBezTo>
                <a:cubicBezTo>
                  <a:pt x="58" y="93"/>
                  <a:pt x="59" y="95"/>
                  <a:pt x="60" y="97"/>
                </a:cubicBezTo>
                <a:cubicBezTo>
                  <a:pt x="61" y="99"/>
                  <a:pt x="61" y="101"/>
                  <a:pt x="62" y="103"/>
                </a:cubicBezTo>
                <a:cubicBezTo>
                  <a:pt x="64" y="105"/>
                  <a:pt x="67" y="105"/>
                  <a:pt x="69" y="107"/>
                </a:cubicBezTo>
                <a:cubicBezTo>
                  <a:pt x="71" y="108"/>
                  <a:pt x="74" y="109"/>
                  <a:pt x="74" y="111"/>
                </a:cubicBezTo>
                <a:cubicBezTo>
                  <a:pt x="74" y="112"/>
                  <a:pt x="70" y="112"/>
                  <a:pt x="71" y="113"/>
                </a:cubicBezTo>
                <a:cubicBezTo>
                  <a:pt x="72" y="117"/>
                  <a:pt x="76" y="118"/>
                  <a:pt x="77" y="121"/>
                </a:cubicBezTo>
                <a:cubicBezTo>
                  <a:pt x="77" y="123"/>
                  <a:pt x="74" y="123"/>
                  <a:pt x="74" y="125"/>
                </a:cubicBezTo>
                <a:cubicBezTo>
                  <a:pt x="73" y="127"/>
                  <a:pt x="75" y="129"/>
                  <a:pt x="75" y="131"/>
                </a:cubicBezTo>
                <a:cubicBezTo>
                  <a:pt x="75" y="132"/>
                  <a:pt x="76" y="134"/>
                  <a:pt x="76" y="135"/>
                </a:cubicBezTo>
                <a:cubicBezTo>
                  <a:pt x="76" y="136"/>
                  <a:pt x="77" y="137"/>
                  <a:pt x="76" y="138"/>
                </a:cubicBezTo>
                <a:cubicBezTo>
                  <a:pt x="76" y="140"/>
                  <a:pt x="75" y="141"/>
                  <a:pt x="76" y="143"/>
                </a:cubicBezTo>
                <a:cubicBezTo>
                  <a:pt x="76" y="144"/>
                  <a:pt x="78" y="144"/>
                  <a:pt x="79" y="145"/>
                </a:cubicBezTo>
                <a:cubicBezTo>
                  <a:pt x="80" y="148"/>
                  <a:pt x="81" y="151"/>
                  <a:pt x="80" y="154"/>
                </a:cubicBezTo>
                <a:cubicBezTo>
                  <a:pt x="80" y="158"/>
                  <a:pt x="79" y="161"/>
                  <a:pt x="77" y="165"/>
                </a:cubicBezTo>
                <a:cubicBezTo>
                  <a:pt x="77" y="165"/>
                  <a:pt x="76" y="164"/>
                  <a:pt x="75" y="164"/>
                </a:cubicBezTo>
                <a:cubicBezTo>
                  <a:pt x="73" y="165"/>
                  <a:pt x="71" y="168"/>
                  <a:pt x="69" y="169"/>
                </a:cubicBezTo>
                <a:cubicBezTo>
                  <a:pt x="67" y="170"/>
                  <a:pt x="64" y="168"/>
                  <a:pt x="63" y="169"/>
                </a:cubicBezTo>
                <a:cubicBezTo>
                  <a:pt x="62" y="170"/>
                  <a:pt x="63" y="172"/>
                  <a:pt x="62" y="173"/>
                </a:cubicBezTo>
                <a:cubicBezTo>
                  <a:pt x="61" y="173"/>
                  <a:pt x="59" y="172"/>
                  <a:pt x="58" y="172"/>
                </a:cubicBezTo>
                <a:cubicBezTo>
                  <a:pt x="57" y="172"/>
                  <a:pt x="56" y="173"/>
                  <a:pt x="56" y="174"/>
                </a:cubicBezTo>
                <a:cubicBezTo>
                  <a:pt x="57" y="176"/>
                  <a:pt x="57" y="178"/>
                  <a:pt x="58" y="179"/>
                </a:cubicBezTo>
                <a:cubicBezTo>
                  <a:pt x="58" y="180"/>
                  <a:pt x="60" y="180"/>
                  <a:pt x="60" y="181"/>
                </a:cubicBezTo>
                <a:cubicBezTo>
                  <a:pt x="61" y="182"/>
                  <a:pt x="61" y="183"/>
                  <a:pt x="61" y="184"/>
                </a:cubicBezTo>
                <a:cubicBezTo>
                  <a:pt x="61" y="185"/>
                  <a:pt x="61" y="187"/>
                  <a:pt x="60" y="187"/>
                </a:cubicBezTo>
                <a:cubicBezTo>
                  <a:pt x="58" y="187"/>
                  <a:pt x="57" y="185"/>
                  <a:pt x="55" y="185"/>
                </a:cubicBezTo>
                <a:cubicBezTo>
                  <a:pt x="52" y="184"/>
                  <a:pt x="49" y="184"/>
                  <a:pt x="46" y="185"/>
                </a:cubicBezTo>
                <a:cubicBezTo>
                  <a:pt x="45" y="185"/>
                  <a:pt x="48" y="188"/>
                  <a:pt x="47" y="189"/>
                </a:cubicBezTo>
                <a:cubicBezTo>
                  <a:pt x="46" y="190"/>
                  <a:pt x="45" y="191"/>
                  <a:pt x="43" y="191"/>
                </a:cubicBezTo>
                <a:cubicBezTo>
                  <a:pt x="42" y="191"/>
                  <a:pt x="40" y="191"/>
                  <a:pt x="39" y="19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21" name="Google Shape;1921;p212"/>
          <p:cNvSpPr/>
          <p:nvPr/>
        </p:nvSpPr>
        <p:spPr>
          <a:xfrm>
            <a:off x="6892120" y="2464476"/>
            <a:ext cx="103458" cy="153744"/>
          </a:xfrm>
          <a:custGeom>
            <a:avLst/>
            <a:gdLst/>
            <a:ahLst/>
            <a:cxnLst/>
            <a:rect l="l" t="t" r="r" b="b"/>
            <a:pathLst>
              <a:path w="65" h="92" extrusionOk="0">
                <a:moveTo>
                  <a:pt x="30" y="89"/>
                </a:moveTo>
                <a:cubicBezTo>
                  <a:pt x="29" y="87"/>
                  <a:pt x="27" y="85"/>
                  <a:pt x="25" y="85"/>
                </a:cubicBezTo>
                <a:cubicBezTo>
                  <a:pt x="22" y="86"/>
                  <a:pt x="21" y="90"/>
                  <a:pt x="18" y="92"/>
                </a:cubicBezTo>
                <a:cubicBezTo>
                  <a:pt x="17" y="92"/>
                  <a:pt x="20" y="89"/>
                  <a:pt x="19" y="88"/>
                </a:cubicBezTo>
                <a:cubicBezTo>
                  <a:pt x="18" y="87"/>
                  <a:pt x="16" y="87"/>
                  <a:pt x="15" y="85"/>
                </a:cubicBezTo>
                <a:cubicBezTo>
                  <a:pt x="15" y="84"/>
                  <a:pt x="18" y="83"/>
                  <a:pt x="17" y="82"/>
                </a:cubicBezTo>
                <a:cubicBezTo>
                  <a:pt x="15" y="81"/>
                  <a:pt x="12" y="83"/>
                  <a:pt x="10" y="82"/>
                </a:cubicBezTo>
                <a:cubicBezTo>
                  <a:pt x="10" y="80"/>
                  <a:pt x="13" y="77"/>
                  <a:pt x="11" y="76"/>
                </a:cubicBezTo>
                <a:cubicBezTo>
                  <a:pt x="12" y="74"/>
                  <a:pt x="16" y="76"/>
                  <a:pt x="17" y="74"/>
                </a:cubicBezTo>
                <a:cubicBezTo>
                  <a:pt x="18" y="72"/>
                  <a:pt x="13" y="73"/>
                  <a:pt x="13" y="71"/>
                </a:cubicBezTo>
                <a:cubicBezTo>
                  <a:pt x="13" y="68"/>
                  <a:pt x="16" y="65"/>
                  <a:pt x="17" y="62"/>
                </a:cubicBezTo>
                <a:cubicBezTo>
                  <a:pt x="17" y="61"/>
                  <a:pt x="16" y="60"/>
                  <a:pt x="16" y="59"/>
                </a:cubicBezTo>
                <a:cubicBezTo>
                  <a:pt x="16" y="58"/>
                  <a:pt x="19" y="55"/>
                  <a:pt x="18" y="54"/>
                </a:cubicBezTo>
                <a:cubicBezTo>
                  <a:pt x="17" y="53"/>
                  <a:pt x="15" y="57"/>
                  <a:pt x="14" y="57"/>
                </a:cubicBezTo>
                <a:cubicBezTo>
                  <a:pt x="11" y="58"/>
                  <a:pt x="7" y="58"/>
                  <a:pt x="4" y="57"/>
                </a:cubicBezTo>
                <a:cubicBezTo>
                  <a:pt x="2" y="57"/>
                  <a:pt x="1" y="54"/>
                  <a:pt x="0" y="53"/>
                </a:cubicBezTo>
                <a:cubicBezTo>
                  <a:pt x="4" y="49"/>
                  <a:pt x="8" y="45"/>
                  <a:pt x="12" y="41"/>
                </a:cubicBezTo>
                <a:cubicBezTo>
                  <a:pt x="14" y="39"/>
                  <a:pt x="16" y="39"/>
                  <a:pt x="17" y="37"/>
                </a:cubicBezTo>
                <a:cubicBezTo>
                  <a:pt x="19" y="36"/>
                  <a:pt x="21" y="33"/>
                  <a:pt x="21" y="31"/>
                </a:cubicBezTo>
                <a:cubicBezTo>
                  <a:pt x="22" y="28"/>
                  <a:pt x="20" y="26"/>
                  <a:pt x="21" y="24"/>
                </a:cubicBezTo>
                <a:cubicBezTo>
                  <a:pt x="22" y="22"/>
                  <a:pt x="24" y="22"/>
                  <a:pt x="26" y="22"/>
                </a:cubicBezTo>
                <a:cubicBezTo>
                  <a:pt x="27" y="22"/>
                  <a:pt x="27" y="24"/>
                  <a:pt x="27" y="25"/>
                </a:cubicBezTo>
                <a:cubicBezTo>
                  <a:pt x="29" y="26"/>
                  <a:pt x="30" y="27"/>
                  <a:pt x="32" y="27"/>
                </a:cubicBezTo>
                <a:cubicBezTo>
                  <a:pt x="34" y="27"/>
                  <a:pt x="37" y="28"/>
                  <a:pt x="39" y="27"/>
                </a:cubicBezTo>
                <a:cubicBezTo>
                  <a:pt x="40" y="26"/>
                  <a:pt x="39" y="24"/>
                  <a:pt x="39" y="23"/>
                </a:cubicBezTo>
                <a:cubicBezTo>
                  <a:pt x="39" y="22"/>
                  <a:pt x="38" y="20"/>
                  <a:pt x="39" y="19"/>
                </a:cubicBezTo>
                <a:cubicBezTo>
                  <a:pt x="41" y="18"/>
                  <a:pt x="45" y="21"/>
                  <a:pt x="47" y="19"/>
                </a:cubicBezTo>
                <a:cubicBezTo>
                  <a:pt x="51" y="17"/>
                  <a:pt x="51" y="12"/>
                  <a:pt x="53" y="8"/>
                </a:cubicBezTo>
                <a:cubicBezTo>
                  <a:pt x="54" y="8"/>
                  <a:pt x="56" y="9"/>
                  <a:pt x="56" y="8"/>
                </a:cubicBezTo>
                <a:cubicBezTo>
                  <a:pt x="57" y="6"/>
                  <a:pt x="56" y="3"/>
                  <a:pt x="57" y="1"/>
                </a:cubicBezTo>
                <a:cubicBezTo>
                  <a:pt x="58" y="0"/>
                  <a:pt x="60" y="0"/>
                  <a:pt x="61" y="1"/>
                </a:cubicBezTo>
                <a:cubicBezTo>
                  <a:pt x="62" y="3"/>
                  <a:pt x="62" y="5"/>
                  <a:pt x="62" y="7"/>
                </a:cubicBezTo>
                <a:cubicBezTo>
                  <a:pt x="63" y="8"/>
                  <a:pt x="64" y="9"/>
                  <a:pt x="65" y="11"/>
                </a:cubicBezTo>
                <a:cubicBezTo>
                  <a:pt x="64" y="15"/>
                  <a:pt x="61" y="20"/>
                  <a:pt x="60" y="25"/>
                </a:cubicBezTo>
                <a:cubicBezTo>
                  <a:pt x="60" y="26"/>
                  <a:pt x="61" y="28"/>
                  <a:pt x="61" y="29"/>
                </a:cubicBezTo>
                <a:cubicBezTo>
                  <a:pt x="62" y="32"/>
                  <a:pt x="63" y="35"/>
                  <a:pt x="63" y="38"/>
                </a:cubicBezTo>
                <a:cubicBezTo>
                  <a:pt x="63" y="39"/>
                  <a:pt x="61" y="40"/>
                  <a:pt x="60" y="41"/>
                </a:cubicBezTo>
                <a:cubicBezTo>
                  <a:pt x="57" y="41"/>
                  <a:pt x="57" y="44"/>
                  <a:pt x="55" y="46"/>
                </a:cubicBezTo>
                <a:cubicBezTo>
                  <a:pt x="52" y="48"/>
                  <a:pt x="51" y="51"/>
                  <a:pt x="49" y="53"/>
                </a:cubicBezTo>
                <a:cubicBezTo>
                  <a:pt x="47" y="54"/>
                  <a:pt x="44" y="52"/>
                  <a:pt x="42" y="53"/>
                </a:cubicBezTo>
                <a:cubicBezTo>
                  <a:pt x="41" y="53"/>
                  <a:pt x="42" y="55"/>
                  <a:pt x="41" y="55"/>
                </a:cubicBezTo>
                <a:cubicBezTo>
                  <a:pt x="41" y="56"/>
                  <a:pt x="39" y="55"/>
                  <a:pt x="38" y="55"/>
                </a:cubicBezTo>
                <a:cubicBezTo>
                  <a:pt x="38" y="56"/>
                  <a:pt x="38" y="58"/>
                  <a:pt x="38" y="59"/>
                </a:cubicBezTo>
                <a:cubicBezTo>
                  <a:pt x="39" y="60"/>
                  <a:pt x="40" y="60"/>
                  <a:pt x="40" y="61"/>
                </a:cubicBezTo>
                <a:cubicBezTo>
                  <a:pt x="40" y="63"/>
                  <a:pt x="37" y="64"/>
                  <a:pt x="38" y="66"/>
                </a:cubicBezTo>
                <a:cubicBezTo>
                  <a:pt x="39" y="68"/>
                  <a:pt x="43" y="67"/>
                  <a:pt x="44" y="68"/>
                </a:cubicBezTo>
                <a:cubicBezTo>
                  <a:pt x="48" y="71"/>
                  <a:pt x="51" y="73"/>
                  <a:pt x="54" y="76"/>
                </a:cubicBezTo>
                <a:cubicBezTo>
                  <a:pt x="53" y="78"/>
                  <a:pt x="52" y="80"/>
                  <a:pt x="50" y="81"/>
                </a:cubicBezTo>
                <a:cubicBezTo>
                  <a:pt x="48" y="82"/>
                  <a:pt x="45" y="80"/>
                  <a:pt x="43" y="81"/>
                </a:cubicBezTo>
                <a:cubicBezTo>
                  <a:pt x="41" y="81"/>
                  <a:pt x="39" y="81"/>
                  <a:pt x="38" y="82"/>
                </a:cubicBezTo>
                <a:cubicBezTo>
                  <a:pt x="37" y="83"/>
                  <a:pt x="37" y="85"/>
                  <a:pt x="35" y="86"/>
                </a:cubicBezTo>
                <a:cubicBezTo>
                  <a:pt x="34" y="87"/>
                  <a:pt x="32" y="88"/>
                  <a:pt x="30" y="89"/>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22" name="Google Shape;1922;p212"/>
          <p:cNvSpPr/>
          <p:nvPr/>
        </p:nvSpPr>
        <p:spPr>
          <a:xfrm>
            <a:off x="6939870" y="2591665"/>
            <a:ext cx="74278" cy="116008"/>
          </a:xfrm>
          <a:custGeom>
            <a:avLst/>
            <a:gdLst/>
            <a:ahLst/>
            <a:cxnLst/>
            <a:rect l="l" t="t" r="r" b="b"/>
            <a:pathLst>
              <a:path w="47" h="69" extrusionOk="0">
                <a:moveTo>
                  <a:pt x="0" y="13"/>
                </a:moveTo>
                <a:cubicBezTo>
                  <a:pt x="2" y="12"/>
                  <a:pt x="4" y="11"/>
                  <a:pt x="5" y="10"/>
                </a:cubicBezTo>
                <a:cubicBezTo>
                  <a:pt x="7" y="9"/>
                  <a:pt x="7" y="7"/>
                  <a:pt x="8" y="6"/>
                </a:cubicBezTo>
                <a:cubicBezTo>
                  <a:pt x="9" y="5"/>
                  <a:pt x="11" y="5"/>
                  <a:pt x="13" y="5"/>
                </a:cubicBezTo>
                <a:cubicBezTo>
                  <a:pt x="15" y="4"/>
                  <a:pt x="18" y="6"/>
                  <a:pt x="20" y="5"/>
                </a:cubicBezTo>
                <a:cubicBezTo>
                  <a:pt x="22" y="4"/>
                  <a:pt x="23" y="2"/>
                  <a:pt x="24" y="0"/>
                </a:cubicBezTo>
                <a:cubicBezTo>
                  <a:pt x="25" y="3"/>
                  <a:pt x="27" y="6"/>
                  <a:pt x="29" y="8"/>
                </a:cubicBezTo>
                <a:cubicBezTo>
                  <a:pt x="32" y="13"/>
                  <a:pt x="36" y="17"/>
                  <a:pt x="39" y="22"/>
                </a:cubicBezTo>
                <a:cubicBezTo>
                  <a:pt x="41" y="26"/>
                  <a:pt x="41" y="31"/>
                  <a:pt x="42" y="36"/>
                </a:cubicBezTo>
                <a:cubicBezTo>
                  <a:pt x="43" y="38"/>
                  <a:pt x="42" y="40"/>
                  <a:pt x="43" y="42"/>
                </a:cubicBezTo>
                <a:cubicBezTo>
                  <a:pt x="43" y="43"/>
                  <a:pt x="45" y="40"/>
                  <a:pt x="45" y="41"/>
                </a:cubicBezTo>
                <a:cubicBezTo>
                  <a:pt x="46" y="46"/>
                  <a:pt x="47" y="51"/>
                  <a:pt x="45" y="55"/>
                </a:cubicBezTo>
                <a:cubicBezTo>
                  <a:pt x="43" y="58"/>
                  <a:pt x="39" y="55"/>
                  <a:pt x="37" y="56"/>
                </a:cubicBezTo>
                <a:cubicBezTo>
                  <a:pt x="36" y="57"/>
                  <a:pt x="38" y="61"/>
                  <a:pt x="36" y="61"/>
                </a:cubicBezTo>
                <a:cubicBezTo>
                  <a:pt x="34" y="62"/>
                  <a:pt x="32" y="58"/>
                  <a:pt x="29" y="58"/>
                </a:cubicBezTo>
                <a:cubicBezTo>
                  <a:pt x="28" y="59"/>
                  <a:pt x="30" y="61"/>
                  <a:pt x="30" y="62"/>
                </a:cubicBezTo>
                <a:cubicBezTo>
                  <a:pt x="28" y="62"/>
                  <a:pt x="28" y="58"/>
                  <a:pt x="27" y="59"/>
                </a:cubicBezTo>
                <a:cubicBezTo>
                  <a:pt x="26" y="60"/>
                  <a:pt x="27" y="63"/>
                  <a:pt x="27" y="64"/>
                </a:cubicBezTo>
                <a:cubicBezTo>
                  <a:pt x="25" y="64"/>
                  <a:pt x="25" y="61"/>
                  <a:pt x="23" y="60"/>
                </a:cubicBezTo>
                <a:cubicBezTo>
                  <a:pt x="22" y="60"/>
                  <a:pt x="24" y="63"/>
                  <a:pt x="23" y="64"/>
                </a:cubicBezTo>
                <a:cubicBezTo>
                  <a:pt x="23" y="65"/>
                  <a:pt x="21" y="65"/>
                  <a:pt x="20" y="65"/>
                </a:cubicBezTo>
                <a:cubicBezTo>
                  <a:pt x="20" y="64"/>
                  <a:pt x="21" y="61"/>
                  <a:pt x="20" y="61"/>
                </a:cubicBezTo>
                <a:cubicBezTo>
                  <a:pt x="18" y="62"/>
                  <a:pt x="18" y="65"/>
                  <a:pt x="16" y="66"/>
                </a:cubicBezTo>
                <a:cubicBezTo>
                  <a:pt x="15" y="67"/>
                  <a:pt x="15" y="64"/>
                  <a:pt x="15" y="64"/>
                </a:cubicBezTo>
                <a:cubicBezTo>
                  <a:pt x="13" y="65"/>
                  <a:pt x="13" y="69"/>
                  <a:pt x="11" y="69"/>
                </a:cubicBezTo>
                <a:cubicBezTo>
                  <a:pt x="9" y="68"/>
                  <a:pt x="9" y="65"/>
                  <a:pt x="9" y="63"/>
                </a:cubicBezTo>
                <a:cubicBezTo>
                  <a:pt x="9" y="62"/>
                  <a:pt x="11" y="61"/>
                  <a:pt x="11" y="60"/>
                </a:cubicBezTo>
                <a:cubicBezTo>
                  <a:pt x="11" y="58"/>
                  <a:pt x="9" y="56"/>
                  <a:pt x="8" y="54"/>
                </a:cubicBezTo>
                <a:cubicBezTo>
                  <a:pt x="8" y="52"/>
                  <a:pt x="10" y="51"/>
                  <a:pt x="10" y="49"/>
                </a:cubicBezTo>
                <a:cubicBezTo>
                  <a:pt x="10" y="48"/>
                  <a:pt x="8" y="49"/>
                  <a:pt x="8" y="49"/>
                </a:cubicBezTo>
                <a:cubicBezTo>
                  <a:pt x="8" y="46"/>
                  <a:pt x="10" y="44"/>
                  <a:pt x="9" y="42"/>
                </a:cubicBezTo>
                <a:cubicBezTo>
                  <a:pt x="9" y="37"/>
                  <a:pt x="8" y="33"/>
                  <a:pt x="6" y="29"/>
                </a:cubicBezTo>
                <a:cubicBezTo>
                  <a:pt x="5" y="28"/>
                  <a:pt x="2" y="30"/>
                  <a:pt x="1" y="28"/>
                </a:cubicBezTo>
                <a:cubicBezTo>
                  <a:pt x="0" y="27"/>
                  <a:pt x="2" y="25"/>
                  <a:pt x="3" y="25"/>
                </a:cubicBezTo>
                <a:cubicBezTo>
                  <a:pt x="5" y="24"/>
                  <a:pt x="7" y="26"/>
                  <a:pt x="8" y="25"/>
                </a:cubicBezTo>
                <a:cubicBezTo>
                  <a:pt x="9" y="23"/>
                  <a:pt x="8" y="21"/>
                  <a:pt x="7" y="19"/>
                </a:cubicBezTo>
                <a:cubicBezTo>
                  <a:pt x="6" y="17"/>
                  <a:pt x="5" y="16"/>
                  <a:pt x="4" y="15"/>
                </a:cubicBezTo>
                <a:cubicBezTo>
                  <a:pt x="3" y="14"/>
                  <a:pt x="2" y="15"/>
                  <a:pt x="1" y="15"/>
                </a:cubicBezTo>
                <a:cubicBezTo>
                  <a:pt x="1" y="14"/>
                  <a:pt x="1" y="13"/>
                  <a:pt x="0" y="13"/>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23" name="Google Shape;1923;p212"/>
          <p:cNvSpPr/>
          <p:nvPr/>
        </p:nvSpPr>
        <p:spPr>
          <a:xfrm>
            <a:off x="4913165" y="2078716"/>
            <a:ext cx="177734" cy="146756"/>
          </a:xfrm>
          <a:custGeom>
            <a:avLst/>
            <a:gdLst/>
            <a:ahLst/>
            <a:cxnLst/>
            <a:rect l="l" t="t" r="r" b="b"/>
            <a:pathLst>
              <a:path w="112" h="88" extrusionOk="0">
                <a:moveTo>
                  <a:pt x="7" y="83"/>
                </a:moveTo>
                <a:cubicBezTo>
                  <a:pt x="7" y="80"/>
                  <a:pt x="7" y="76"/>
                  <a:pt x="7" y="73"/>
                </a:cubicBezTo>
                <a:cubicBezTo>
                  <a:pt x="6" y="72"/>
                  <a:pt x="5" y="73"/>
                  <a:pt x="4" y="73"/>
                </a:cubicBezTo>
                <a:cubicBezTo>
                  <a:pt x="4" y="72"/>
                  <a:pt x="2" y="72"/>
                  <a:pt x="2" y="71"/>
                </a:cubicBezTo>
                <a:cubicBezTo>
                  <a:pt x="1" y="69"/>
                  <a:pt x="2" y="67"/>
                  <a:pt x="3" y="65"/>
                </a:cubicBezTo>
                <a:cubicBezTo>
                  <a:pt x="3" y="64"/>
                  <a:pt x="5" y="64"/>
                  <a:pt x="5" y="63"/>
                </a:cubicBezTo>
                <a:cubicBezTo>
                  <a:pt x="6" y="62"/>
                  <a:pt x="7" y="61"/>
                  <a:pt x="7" y="60"/>
                </a:cubicBezTo>
                <a:cubicBezTo>
                  <a:pt x="7" y="57"/>
                  <a:pt x="7" y="55"/>
                  <a:pt x="7" y="52"/>
                </a:cubicBezTo>
                <a:cubicBezTo>
                  <a:pt x="6" y="51"/>
                  <a:pt x="5" y="50"/>
                  <a:pt x="5" y="49"/>
                </a:cubicBezTo>
                <a:cubicBezTo>
                  <a:pt x="4" y="48"/>
                  <a:pt x="2" y="47"/>
                  <a:pt x="1" y="46"/>
                </a:cubicBezTo>
                <a:cubicBezTo>
                  <a:pt x="0" y="44"/>
                  <a:pt x="1" y="43"/>
                  <a:pt x="1" y="41"/>
                </a:cubicBezTo>
                <a:cubicBezTo>
                  <a:pt x="3" y="41"/>
                  <a:pt x="4" y="42"/>
                  <a:pt x="6" y="42"/>
                </a:cubicBezTo>
                <a:cubicBezTo>
                  <a:pt x="8" y="42"/>
                  <a:pt x="9" y="40"/>
                  <a:pt x="11" y="40"/>
                </a:cubicBezTo>
                <a:cubicBezTo>
                  <a:pt x="12" y="40"/>
                  <a:pt x="15" y="41"/>
                  <a:pt x="16" y="40"/>
                </a:cubicBezTo>
                <a:cubicBezTo>
                  <a:pt x="18" y="39"/>
                  <a:pt x="18" y="36"/>
                  <a:pt x="19" y="35"/>
                </a:cubicBezTo>
                <a:cubicBezTo>
                  <a:pt x="22" y="34"/>
                  <a:pt x="26" y="37"/>
                  <a:pt x="28" y="35"/>
                </a:cubicBezTo>
                <a:cubicBezTo>
                  <a:pt x="30" y="34"/>
                  <a:pt x="27" y="32"/>
                  <a:pt x="27" y="30"/>
                </a:cubicBezTo>
                <a:cubicBezTo>
                  <a:pt x="28" y="27"/>
                  <a:pt x="28" y="24"/>
                  <a:pt x="30" y="22"/>
                </a:cubicBezTo>
                <a:cubicBezTo>
                  <a:pt x="32" y="20"/>
                  <a:pt x="37" y="22"/>
                  <a:pt x="39" y="20"/>
                </a:cubicBezTo>
                <a:cubicBezTo>
                  <a:pt x="41" y="18"/>
                  <a:pt x="39" y="15"/>
                  <a:pt x="39" y="13"/>
                </a:cubicBezTo>
                <a:cubicBezTo>
                  <a:pt x="40" y="12"/>
                  <a:pt x="41" y="10"/>
                  <a:pt x="43" y="9"/>
                </a:cubicBezTo>
                <a:cubicBezTo>
                  <a:pt x="45" y="9"/>
                  <a:pt x="47" y="11"/>
                  <a:pt x="49" y="10"/>
                </a:cubicBezTo>
                <a:cubicBezTo>
                  <a:pt x="50" y="8"/>
                  <a:pt x="51" y="6"/>
                  <a:pt x="52" y="4"/>
                </a:cubicBezTo>
                <a:cubicBezTo>
                  <a:pt x="53" y="3"/>
                  <a:pt x="54" y="2"/>
                  <a:pt x="55" y="1"/>
                </a:cubicBezTo>
                <a:cubicBezTo>
                  <a:pt x="57" y="1"/>
                  <a:pt x="59" y="0"/>
                  <a:pt x="61" y="1"/>
                </a:cubicBezTo>
                <a:cubicBezTo>
                  <a:pt x="62" y="1"/>
                  <a:pt x="62" y="4"/>
                  <a:pt x="63" y="4"/>
                </a:cubicBezTo>
                <a:cubicBezTo>
                  <a:pt x="65" y="5"/>
                  <a:pt x="67" y="3"/>
                  <a:pt x="69" y="4"/>
                </a:cubicBezTo>
                <a:cubicBezTo>
                  <a:pt x="70" y="5"/>
                  <a:pt x="68" y="8"/>
                  <a:pt x="70" y="9"/>
                </a:cubicBezTo>
                <a:cubicBezTo>
                  <a:pt x="72" y="10"/>
                  <a:pt x="75" y="7"/>
                  <a:pt x="78" y="7"/>
                </a:cubicBezTo>
                <a:cubicBezTo>
                  <a:pt x="82" y="8"/>
                  <a:pt x="88" y="8"/>
                  <a:pt x="90" y="11"/>
                </a:cubicBezTo>
                <a:cubicBezTo>
                  <a:pt x="92" y="15"/>
                  <a:pt x="88" y="20"/>
                  <a:pt x="89" y="25"/>
                </a:cubicBezTo>
                <a:cubicBezTo>
                  <a:pt x="89" y="27"/>
                  <a:pt x="91" y="27"/>
                  <a:pt x="92" y="29"/>
                </a:cubicBezTo>
                <a:cubicBezTo>
                  <a:pt x="93" y="30"/>
                  <a:pt x="92" y="32"/>
                  <a:pt x="93" y="33"/>
                </a:cubicBezTo>
                <a:cubicBezTo>
                  <a:pt x="95" y="35"/>
                  <a:pt x="99" y="35"/>
                  <a:pt x="101" y="38"/>
                </a:cubicBezTo>
                <a:cubicBezTo>
                  <a:pt x="102" y="40"/>
                  <a:pt x="99" y="43"/>
                  <a:pt x="101" y="44"/>
                </a:cubicBezTo>
                <a:cubicBezTo>
                  <a:pt x="102" y="46"/>
                  <a:pt x="105" y="44"/>
                  <a:pt x="107" y="46"/>
                </a:cubicBezTo>
                <a:cubicBezTo>
                  <a:pt x="109" y="47"/>
                  <a:pt x="112" y="49"/>
                  <a:pt x="112" y="52"/>
                </a:cubicBezTo>
                <a:cubicBezTo>
                  <a:pt x="112" y="55"/>
                  <a:pt x="109" y="55"/>
                  <a:pt x="106" y="56"/>
                </a:cubicBezTo>
                <a:cubicBezTo>
                  <a:pt x="105" y="57"/>
                  <a:pt x="103" y="57"/>
                  <a:pt x="102" y="56"/>
                </a:cubicBezTo>
                <a:cubicBezTo>
                  <a:pt x="100" y="56"/>
                  <a:pt x="100" y="53"/>
                  <a:pt x="98" y="53"/>
                </a:cubicBezTo>
                <a:cubicBezTo>
                  <a:pt x="97" y="53"/>
                  <a:pt x="94" y="55"/>
                  <a:pt x="94" y="57"/>
                </a:cubicBezTo>
                <a:cubicBezTo>
                  <a:pt x="94" y="59"/>
                  <a:pt x="98" y="61"/>
                  <a:pt x="98" y="63"/>
                </a:cubicBezTo>
                <a:cubicBezTo>
                  <a:pt x="100" y="66"/>
                  <a:pt x="100" y="69"/>
                  <a:pt x="100" y="72"/>
                </a:cubicBezTo>
                <a:cubicBezTo>
                  <a:pt x="98" y="73"/>
                  <a:pt x="94" y="73"/>
                  <a:pt x="92" y="75"/>
                </a:cubicBezTo>
                <a:cubicBezTo>
                  <a:pt x="90" y="77"/>
                  <a:pt x="90" y="79"/>
                  <a:pt x="89" y="81"/>
                </a:cubicBezTo>
                <a:cubicBezTo>
                  <a:pt x="88" y="83"/>
                  <a:pt x="88" y="86"/>
                  <a:pt x="86" y="87"/>
                </a:cubicBezTo>
                <a:cubicBezTo>
                  <a:pt x="85" y="88"/>
                  <a:pt x="83" y="85"/>
                  <a:pt x="81" y="85"/>
                </a:cubicBezTo>
                <a:cubicBezTo>
                  <a:pt x="79" y="84"/>
                  <a:pt x="78" y="85"/>
                  <a:pt x="76" y="85"/>
                </a:cubicBezTo>
                <a:cubicBezTo>
                  <a:pt x="74" y="85"/>
                  <a:pt x="73" y="84"/>
                  <a:pt x="71" y="84"/>
                </a:cubicBezTo>
                <a:cubicBezTo>
                  <a:pt x="69" y="84"/>
                  <a:pt x="68" y="85"/>
                  <a:pt x="66" y="85"/>
                </a:cubicBezTo>
                <a:cubicBezTo>
                  <a:pt x="64" y="85"/>
                  <a:pt x="63" y="84"/>
                  <a:pt x="61" y="84"/>
                </a:cubicBezTo>
                <a:cubicBezTo>
                  <a:pt x="59" y="84"/>
                  <a:pt x="57" y="86"/>
                  <a:pt x="55" y="86"/>
                </a:cubicBezTo>
                <a:cubicBezTo>
                  <a:pt x="54" y="86"/>
                  <a:pt x="53" y="84"/>
                  <a:pt x="52" y="84"/>
                </a:cubicBezTo>
                <a:cubicBezTo>
                  <a:pt x="50" y="82"/>
                  <a:pt x="47" y="81"/>
                  <a:pt x="44" y="80"/>
                </a:cubicBezTo>
                <a:cubicBezTo>
                  <a:pt x="42" y="79"/>
                  <a:pt x="40" y="80"/>
                  <a:pt x="38" y="80"/>
                </a:cubicBezTo>
                <a:cubicBezTo>
                  <a:pt x="36" y="80"/>
                  <a:pt x="34" y="79"/>
                  <a:pt x="32" y="78"/>
                </a:cubicBezTo>
                <a:cubicBezTo>
                  <a:pt x="29" y="78"/>
                  <a:pt x="25" y="78"/>
                  <a:pt x="22" y="78"/>
                </a:cubicBezTo>
                <a:cubicBezTo>
                  <a:pt x="19" y="77"/>
                  <a:pt x="17" y="76"/>
                  <a:pt x="15" y="78"/>
                </a:cubicBezTo>
                <a:cubicBezTo>
                  <a:pt x="13" y="79"/>
                  <a:pt x="15" y="83"/>
                  <a:pt x="13" y="84"/>
                </a:cubicBezTo>
                <a:cubicBezTo>
                  <a:pt x="12" y="85"/>
                  <a:pt x="9" y="83"/>
                  <a:pt x="7" y="83"/>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24" name="Google Shape;1924;p212"/>
          <p:cNvSpPr/>
          <p:nvPr/>
        </p:nvSpPr>
        <p:spPr>
          <a:xfrm>
            <a:off x="4743388" y="2120646"/>
            <a:ext cx="191000" cy="170517"/>
          </a:xfrm>
          <a:custGeom>
            <a:avLst/>
            <a:gdLst/>
            <a:ahLst/>
            <a:cxnLst/>
            <a:rect l="l" t="t" r="r" b="b"/>
            <a:pathLst>
              <a:path w="120" h="102" extrusionOk="0">
                <a:moveTo>
                  <a:pt x="114" y="58"/>
                </a:moveTo>
                <a:cubicBezTo>
                  <a:pt x="114" y="55"/>
                  <a:pt x="114" y="51"/>
                  <a:pt x="114" y="48"/>
                </a:cubicBezTo>
                <a:cubicBezTo>
                  <a:pt x="113" y="47"/>
                  <a:pt x="112" y="48"/>
                  <a:pt x="111" y="48"/>
                </a:cubicBezTo>
                <a:cubicBezTo>
                  <a:pt x="111" y="47"/>
                  <a:pt x="109" y="47"/>
                  <a:pt x="109" y="46"/>
                </a:cubicBezTo>
                <a:cubicBezTo>
                  <a:pt x="108" y="44"/>
                  <a:pt x="109" y="42"/>
                  <a:pt x="110" y="40"/>
                </a:cubicBezTo>
                <a:cubicBezTo>
                  <a:pt x="110" y="39"/>
                  <a:pt x="112" y="39"/>
                  <a:pt x="112" y="38"/>
                </a:cubicBezTo>
                <a:cubicBezTo>
                  <a:pt x="113" y="37"/>
                  <a:pt x="114" y="36"/>
                  <a:pt x="114" y="35"/>
                </a:cubicBezTo>
                <a:cubicBezTo>
                  <a:pt x="114" y="32"/>
                  <a:pt x="114" y="30"/>
                  <a:pt x="114" y="27"/>
                </a:cubicBezTo>
                <a:cubicBezTo>
                  <a:pt x="113" y="26"/>
                  <a:pt x="112" y="25"/>
                  <a:pt x="112" y="24"/>
                </a:cubicBezTo>
                <a:cubicBezTo>
                  <a:pt x="111" y="23"/>
                  <a:pt x="109" y="22"/>
                  <a:pt x="108" y="21"/>
                </a:cubicBezTo>
                <a:cubicBezTo>
                  <a:pt x="107" y="19"/>
                  <a:pt x="108" y="18"/>
                  <a:pt x="108" y="16"/>
                </a:cubicBezTo>
                <a:cubicBezTo>
                  <a:pt x="106" y="15"/>
                  <a:pt x="105" y="13"/>
                  <a:pt x="103" y="12"/>
                </a:cubicBezTo>
                <a:cubicBezTo>
                  <a:pt x="102" y="11"/>
                  <a:pt x="100" y="10"/>
                  <a:pt x="98" y="8"/>
                </a:cubicBezTo>
                <a:cubicBezTo>
                  <a:pt x="95" y="9"/>
                  <a:pt x="93" y="10"/>
                  <a:pt x="91" y="10"/>
                </a:cubicBezTo>
                <a:cubicBezTo>
                  <a:pt x="89" y="10"/>
                  <a:pt x="87" y="9"/>
                  <a:pt x="85" y="9"/>
                </a:cubicBezTo>
                <a:cubicBezTo>
                  <a:pt x="79" y="9"/>
                  <a:pt x="73" y="9"/>
                  <a:pt x="68" y="8"/>
                </a:cubicBezTo>
                <a:cubicBezTo>
                  <a:pt x="67" y="9"/>
                  <a:pt x="67" y="11"/>
                  <a:pt x="66" y="11"/>
                </a:cubicBezTo>
                <a:cubicBezTo>
                  <a:pt x="65" y="12"/>
                  <a:pt x="63" y="13"/>
                  <a:pt x="62" y="14"/>
                </a:cubicBezTo>
                <a:cubicBezTo>
                  <a:pt x="61" y="14"/>
                  <a:pt x="60" y="12"/>
                  <a:pt x="61" y="12"/>
                </a:cubicBezTo>
                <a:cubicBezTo>
                  <a:pt x="62" y="11"/>
                  <a:pt x="63" y="11"/>
                  <a:pt x="64" y="10"/>
                </a:cubicBezTo>
                <a:cubicBezTo>
                  <a:pt x="65" y="9"/>
                  <a:pt x="66" y="8"/>
                  <a:pt x="66" y="7"/>
                </a:cubicBezTo>
                <a:cubicBezTo>
                  <a:pt x="65" y="6"/>
                  <a:pt x="65" y="8"/>
                  <a:pt x="64" y="8"/>
                </a:cubicBezTo>
                <a:cubicBezTo>
                  <a:pt x="63" y="9"/>
                  <a:pt x="61" y="10"/>
                  <a:pt x="59" y="10"/>
                </a:cubicBezTo>
                <a:cubicBezTo>
                  <a:pt x="57" y="11"/>
                  <a:pt x="54" y="12"/>
                  <a:pt x="52" y="11"/>
                </a:cubicBezTo>
                <a:cubicBezTo>
                  <a:pt x="51" y="10"/>
                  <a:pt x="52" y="8"/>
                  <a:pt x="51" y="7"/>
                </a:cubicBezTo>
                <a:cubicBezTo>
                  <a:pt x="51" y="6"/>
                  <a:pt x="49" y="5"/>
                  <a:pt x="49" y="4"/>
                </a:cubicBezTo>
                <a:cubicBezTo>
                  <a:pt x="49" y="3"/>
                  <a:pt x="52" y="5"/>
                  <a:pt x="54" y="6"/>
                </a:cubicBezTo>
                <a:cubicBezTo>
                  <a:pt x="52" y="1"/>
                  <a:pt x="46" y="0"/>
                  <a:pt x="44" y="0"/>
                </a:cubicBezTo>
                <a:cubicBezTo>
                  <a:pt x="40" y="1"/>
                  <a:pt x="38" y="4"/>
                  <a:pt x="34" y="6"/>
                </a:cubicBezTo>
                <a:cubicBezTo>
                  <a:pt x="34" y="6"/>
                  <a:pt x="33" y="5"/>
                  <a:pt x="32" y="5"/>
                </a:cubicBezTo>
                <a:cubicBezTo>
                  <a:pt x="30" y="5"/>
                  <a:pt x="29" y="5"/>
                  <a:pt x="27" y="6"/>
                </a:cubicBezTo>
                <a:cubicBezTo>
                  <a:pt x="25" y="7"/>
                  <a:pt x="25" y="9"/>
                  <a:pt x="23" y="10"/>
                </a:cubicBezTo>
                <a:cubicBezTo>
                  <a:pt x="19" y="12"/>
                  <a:pt x="16" y="12"/>
                  <a:pt x="12" y="13"/>
                </a:cubicBezTo>
                <a:cubicBezTo>
                  <a:pt x="10" y="14"/>
                  <a:pt x="7" y="14"/>
                  <a:pt x="5" y="15"/>
                </a:cubicBezTo>
                <a:cubicBezTo>
                  <a:pt x="4" y="15"/>
                  <a:pt x="1" y="15"/>
                  <a:pt x="1" y="16"/>
                </a:cubicBezTo>
                <a:cubicBezTo>
                  <a:pt x="1" y="18"/>
                  <a:pt x="5" y="16"/>
                  <a:pt x="5" y="17"/>
                </a:cubicBezTo>
                <a:cubicBezTo>
                  <a:pt x="6" y="19"/>
                  <a:pt x="7" y="21"/>
                  <a:pt x="5" y="22"/>
                </a:cubicBezTo>
                <a:cubicBezTo>
                  <a:pt x="4" y="23"/>
                  <a:pt x="2" y="20"/>
                  <a:pt x="1" y="19"/>
                </a:cubicBezTo>
                <a:cubicBezTo>
                  <a:pt x="2" y="22"/>
                  <a:pt x="3" y="24"/>
                  <a:pt x="3" y="26"/>
                </a:cubicBezTo>
                <a:cubicBezTo>
                  <a:pt x="3" y="29"/>
                  <a:pt x="0" y="31"/>
                  <a:pt x="0" y="34"/>
                </a:cubicBezTo>
                <a:cubicBezTo>
                  <a:pt x="1" y="37"/>
                  <a:pt x="4" y="38"/>
                  <a:pt x="5" y="41"/>
                </a:cubicBezTo>
                <a:cubicBezTo>
                  <a:pt x="6" y="42"/>
                  <a:pt x="4" y="43"/>
                  <a:pt x="4" y="44"/>
                </a:cubicBezTo>
                <a:cubicBezTo>
                  <a:pt x="5" y="46"/>
                  <a:pt x="7" y="47"/>
                  <a:pt x="7" y="49"/>
                </a:cubicBezTo>
                <a:cubicBezTo>
                  <a:pt x="7" y="51"/>
                  <a:pt x="5" y="52"/>
                  <a:pt x="5" y="54"/>
                </a:cubicBezTo>
                <a:cubicBezTo>
                  <a:pt x="5" y="55"/>
                  <a:pt x="6" y="57"/>
                  <a:pt x="7" y="59"/>
                </a:cubicBezTo>
                <a:cubicBezTo>
                  <a:pt x="8" y="60"/>
                  <a:pt x="10" y="61"/>
                  <a:pt x="10" y="63"/>
                </a:cubicBezTo>
                <a:cubicBezTo>
                  <a:pt x="11" y="64"/>
                  <a:pt x="10" y="65"/>
                  <a:pt x="10" y="66"/>
                </a:cubicBezTo>
                <a:cubicBezTo>
                  <a:pt x="11" y="67"/>
                  <a:pt x="13" y="67"/>
                  <a:pt x="14" y="68"/>
                </a:cubicBezTo>
                <a:cubicBezTo>
                  <a:pt x="15" y="68"/>
                  <a:pt x="13" y="70"/>
                  <a:pt x="14" y="71"/>
                </a:cubicBezTo>
                <a:cubicBezTo>
                  <a:pt x="16" y="71"/>
                  <a:pt x="18" y="70"/>
                  <a:pt x="19" y="70"/>
                </a:cubicBezTo>
                <a:cubicBezTo>
                  <a:pt x="21" y="71"/>
                  <a:pt x="22" y="73"/>
                  <a:pt x="23" y="73"/>
                </a:cubicBezTo>
                <a:cubicBezTo>
                  <a:pt x="25" y="74"/>
                  <a:pt x="26" y="72"/>
                  <a:pt x="27" y="73"/>
                </a:cubicBezTo>
                <a:cubicBezTo>
                  <a:pt x="28" y="75"/>
                  <a:pt x="27" y="78"/>
                  <a:pt x="28" y="80"/>
                </a:cubicBezTo>
                <a:cubicBezTo>
                  <a:pt x="29" y="81"/>
                  <a:pt x="30" y="83"/>
                  <a:pt x="31" y="83"/>
                </a:cubicBezTo>
                <a:cubicBezTo>
                  <a:pt x="33" y="83"/>
                  <a:pt x="35" y="81"/>
                  <a:pt x="35" y="80"/>
                </a:cubicBezTo>
                <a:cubicBezTo>
                  <a:pt x="35" y="79"/>
                  <a:pt x="33" y="78"/>
                  <a:pt x="33" y="77"/>
                </a:cubicBezTo>
                <a:cubicBezTo>
                  <a:pt x="33" y="76"/>
                  <a:pt x="35" y="77"/>
                  <a:pt x="36" y="78"/>
                </a:cubicBezTo>
                <a:cubicBezTo>
                  <a:pt x="37" y="78"/>
                  <a:pt x="38" y="80"/>
                  <a:pt x="40" y="80"/>
                </a:cubicBezTo>
                <a:cubicBezTo>
                  <a:pt x="41" y="80"/>
                  <a:pt x="42" y="79"/>
                  <a:pt x="43" y="80"/>
                </a:cubicBezTo>
                <a:cubicBezTo>
                  <a:pt x="44" y="80"/>
                  <a:pt x="42" y="81"/>
                  <a:pt x="42" y="82"/>
                </a:cubicBezTo>
                <a:cubicBezTo>
                  <a:pt x="43" y="83"/>
                  <a:pt x="44" y="84"/>
                  <a:pt x="46" y="84"/>
                </a:cubicBezTo>
                <a:cubicBezTo>
                  <a:pt x="46" y="84"/>
                  <a:pt x="47" y="84"/>
                  <a:pt x="48" y="84"/>
                </a:cubicBezTo>
                <a:cubicBezTo>
                  <a:pt x="50" y="84"/>
                  <a:pt x="51" y="85"/>
                  <a:pt x="52" y="86"/>
                </a:cubicBezTo>
                <a:cubicBezTo>
                  <a:pt x="53" y="87"/>
                  <a:pt x="53" y="89"/>
                  <a:pt x="54" y="90"/>
                </a:cubicBezTo>
                <a:cubicBezTo>
                  <a:pt x="55" y="91"/>
                  <a:pt x="57" y="92"/>
                  <a:pt x="58" y="93"/>
                </a:cubicBezTo>
                <a:cubicBezTo>
                  <a:pt x="59" y="94"/>
                  <a:pt x="60" y="95"/>
                  <a:pt x="61" y="95"/>
                </a:cubicBezTo>
                <a:cubicBezTo>
                  <a:pt x="63" y="95"/>
                  <a:pt x="63" y="91"/>
                  <a:pt x="65" y="91"/>
                </a:cubicBezTo>
                <a:cubicBezTo>
                  <a:pt x="67" y="92"/>
                  <a:pt x="68" y="94"/>
                  <a:pt x="69" y="96"/>
                </a:cubicBezTo>
                <a:cubicBezTo>
                  <a:pt x="70" y="97"/>
                  <a:pt x="68" y="98"/>
                  <a:pt x="69" y="99"/>
                </a:cubicBezTo>
                <a:cubicBezTo>
                  <a:pt x="70" y="99"/>
                  <a:pt x="71" y="99"/>
                  <a:pt x="72" y="98"/>
                </a:cubicBezTo>
                <a:cubicBezTo>
                  <a:pt x="74" y="97"/>
                  <a:pt x="74" y="95"/>
                  <a:pt x="75" y="95"/>
                </a:cubicBezTo>
                <a:cubicBezTo>
                  <a:pt x="77" y="94"/>
                  <a:pt x="79" y="95"/>
                  <a:pt x="81" y="95"/>
                </a:cubicBezTo>
                <a:cubicBezTo>
                  <a:pt x="82" y="96"/>
                  <a:pt x="83" y="97"/>
                  <a:pt x="83" y="97"/>
                </a:cubicBezTo>
                <a:cubicBezTo>
                  <a:pt x="85" y="96"/>
                  <a:pt x="85" y="94"/>
                  <a:pt x="87" y="94"/>
                </a:cubicBezTo>
                <a:cubicBezTo>
                  <a:pt x="89" y="94"/>
                  <a:pt x="91" y="94"/>
                  <a:pt x="93" y="95"/>
                </a:cubicBezTo>
                <a:cubicBezTo>
                  <a:pt x="95" y="96"/>
                  <a:pt x="96" y="98"/>
                  <a:pt x="97" y="99"/>
                </a:cubicBezTo>
                <a:cubicBezTo>
                  <a:pt x="99" y="100"/>
                  <a:pt x="101" y="100"/>
                  <a:pt x="103" y="100"/>
                </a:cubicBezTo>
                <a:cubicBezTo>
                  <a:pt x="104" y="101"/>
                  <a:pt x="105" y="102"/>
                  <a:pt x="106" y="101"/>
                </a:cubicBezTo>
                <a:cubicBezTo>
                  <a:pt x="107" y="101"/>
                  <a:pt x="107" y="100"/>
                  <a:pt x="106" y="99"/>
                </a:cubicBezTo>
                <a:cubicBezTo>
                  <a:pt x="106" y="99"/>
                  <a:pt x="104" y="99"/>
                  <a:pt x="104" y="98"/>
                </a:cubicBezTo>
                <a:cubicBezTo>
                  <a:pt x="103" y="97"/>
                  <a:pt x="105" y="95"/>
                  <a:pt x="104" y="94"/>
                </a:cubicBezTo>
                <a:cubicBezTo>
                  <a:pt x="104" y="93"/>
                  <a:pt x="103" y="92"/>
                  <a:pt x="103" y="91"/>
                </a:cubicBezTo>
                <a:cubicBezTo>
                  <a:pt x="105" y="88"/>
                  <a:pt x="107" y="85"/>
                  <a:pt x="109" y="83"/>
                </a:cubicBezTo>
                <a:cubicBezTo>
                  <a:pt x="111" y="81"/>
                  <a:pt x="113" y="82"/>
                  <a:pt x="115" y="81"/>
                </a:cubicBezTo>
                <a:cubicBezTo>
                  <a:pt x="116" y="80"/>
                  <a:pt x="117" y="80"/>
                  <a:pt x="118" y="79"/>
                </a:cubicBezTo>
                <a:cubicBezTo>
                  <a:pt x="119" y="78"/>
                  <a:pt x="120" y="77"/>
                  <a:pt x="120" y="76"/>
                </a:cubicBezTo>
                <a:cubicBezTo>
                  <a:pt x="120" y="74"/>
                  <a:pt x="117" y="73"/>
                  <a:pt x="116" y="71"/>
                </a:cubicBezTo>
                <a:cubicBezTo>
                  <a:pt x="116" y="71"/>
                  <a:pt x="120" y="72"/>
                  <a:pt x="119" y="71"/>
                </a:cubicBezTo>
                <a:cubicBezTo>
                  <a:pt x="118" y="69"/>
                  <a:pt x="115" y="68"/>
                  <a:pt x="114" y="66"/>
                </a:cubicBezTo>
                <a:cubicBezTo>
                  <a:pt x="113" y="64"/>
                  <a:pt x="114" y="61"/>
                  <a:pt x="114" y="58"/>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25" name="Google Shape;1925;p212"/>
          <p:cNvSpPr/>
          <p:nvPr/>
        </p:nvSpPr>
        <p:spPr>
          <a:xfrm>
            <a:off x="4848173" y="2112260"/>
            <a:ext cx="55708" cy="25157"/>
          </a:xfrm>
          <a:custGeom>
            <a:avLst/>
            <a:gdLst/>
            <a:ahLst/>
            <a:cxnLst/>
            <a:rect l="l" t="t" r="r" b="b"/>
            <a:pathLst>
              <a:path w="35" h="15" extrusionOk="0">
                <a:moveTo>
                  <a:pt x="32" y="13"/>
                </a:moveTo>
                <a:cubicBezTo>
                  <a:pt x="29" y="14"/>
                  <a:pt x="27" y="15"/>
                  <a:pt x="25" y="15"/>
                </a:cubicBezTo>
                <a:cubicBezTo>
                  <a:pt x="23" y="15"/>
                  <a:pt x="21" y="14"/>
                  <a:pt x="19" y="14"/>
                </a:cubicBezTo>
                <a:cubicBezTo>
                  <a:pt x="13" y="14"/>
                  <a:pt x="7" y="14"/>
                  <a:pt x="2" y="13"/>
                </a:cubicBezTo>
                <a:cubicBezTo>
                  <a:pt x="3" y="12"/>
                  <a:pt x="5" y="12"/>
                  <a:pt x="7" y="10"/>
                </a:cubicBezTo>
                <a:cubicBezTo>
                  <a:pt x="7" y="10"/>
                  <a:pt x="6" y="9"/>
                  <a:pt x="6" y="9"/>
                </a:cubicBezTo>
                <a:cubicBezTo>
                  <a:pt x="5" y="9"/>
                  <a:pt x="3" y="11"/>
                  <a:pt x="2" y="10"/>
                </a:cubicBezTo>
                <a:cubicBezTo>
                  <a:pt x="1" y="9"/>
                  <a:pt x="0" y="7"/>
                  <a:pt x="1" y="6"/>
                </a:cubicBezTo>
                <a:cubicBezTo>
                  <a:pt x="2" y="5"/>
                  <a:pt x="4" y="6"/>
                  <a:pt x="6" y="5"/>
                </a:cubicBezTo>
                <a:cubicBezTo>
                  <a:pt x="8" y="4"/>
                  <a:pt x="9" y="2"/>
                  <a:pt x="11" y="1"/>
                </a:cubicBezTo>
                <a:cubicBezTo>
                  <a:pt x="11" y="1"/>
                  <a:pt x="11" y="2"/>
                  <a:pt x="11" y="2"/>
                </a:cubicBezTo>
                <a:cubicBezTo>
                  <a:pt x="10" y="3"/>
                  <a:pt x="8" y="4"/>
                  <a:pt x="9" y="5"/>
                </a:cubicBezTo>
                <a:cubicBezTo>
                  <a:pt x="11" y="6"/>
                  <a:pt x="14" y="6"/>
                  <a:pt x="16" y="5"/>
                </a:cubicBezTo>
                <a:cubicBezTo>
                  <a:pt x="17" y="4"/>
                  <a:pt x="15" y="2"/>
                  <a:pt x="16" y="1"/>
                </a:cubicBezTo>
                <a:cubicBezTo>
                  <a:pt x="16" y="1"/>
                  <a:pt x="17" y="0"/>
                  <a:pt x="18" y="0"/>
                </a:cubicBezTo>
                <a:cubicBezTo>
                  <a:pt x="20" y="1"/>
                  <a:pt x="21" y="2"/>
                  <a:pt x="23" y="3"/>
                </a:cubicBezTo>
                <a:cubicBezTo>
                  <a:pt x="24" y="3"/>
                  <a:pt x="25" y="3"/>
                  <a:pt x="27" y="3"/>
                </a:cubicBezTo>
                <a:cubicBezTo>
                  <a:pt x="28" y="3"/>
                  <a:pt x="28" y="2"/>
                  <a:pt x="29" y="2"/>
                </a:cubicBezTo>
                <a:cubicBezTo>
                  <a:pt x="31" y="3"/>
                  <a:pt x="33" y="4"/>
                  <a:pt x="34" y="5"/>
                </a:cubicBezTo>
                <a:cubicBezTo>
                  <a:pt x="35" y="6"/>
                  <a:pt x="34" y="8"/>
                  <a:pt x="34" y="9"/>
                </a:cubicBezTo>
                <a:cubicBezTo>
                  <a:pt x="34" y="11"/>
                  <a:pt x="33" y="12"/>
                  <a:pt x="32" y="13"/>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26" name="Google Shape;1926;p212"/>
          <p:cNvSpPr/>
          <p:nvPr/>
        </p:nvSpPr>
        <p:spPr>
          <a:xfrm>
            <a:off x="4866740" y="2068931"/>
            <a:ext cx="111415" cy="79668"/>
          </a:xfrm>
          <a:custGeom>
            <a:avLst/>
            <a:gdLst/>
            <a:ahLst/>
            <a:cxnLst/>
            <a:rect l="l" t="t" r="r" b="b"/>
            <a:pathLst>
              <a:path w="70" h="48" extrusionOk="0">
                <a:moveTo>
                  <a:pt x="6" y="26"/>
                </a:moveTo>
                <a:cubicBezTo>
                  <a:pt x="5" y="24"/>
                  <a:pt x="5" y="22"/>
                  <a:pt x="4" y="20"/>
                </a:cubicBezTo>
                <a:cubicBezTo>
                  <a:pt x="3" y="18"/>
                  <a:pt x="2" y="16"/>
                  <a:pt x="1" y="14"/>
                </a:cubicBezTo>
                <a:cubicBezTo>
                  <a:pt x="1" y="13"/>
                  <a:pt x="0" y="10"/>
                  <a:pt x="0" y="9"/>
                </a:cubicBezTo>
                <a:cubicBezTo>
                  <a:pt x="1" y="7"/>
                  <a:pt x="2" y="6"/>
                  <a:pt x="4" y="5"/>
                </a:cubicBezTo>
                <a:cubicBezTo>
                  <a:pt x="6" y="3"/>
                  <a:pt x="9" y="1"/>
                  <a:pt x="12" y="1"/>
                </a:cubicBezTo>
                <a:cubicBezTo>
                  <a:pt x="16" y="0"/>
                  <a:pt x="20" y="2"/>
                  <a:pt x="24" y="3"/>
                </a:cubicBezTo>
                <a:cubicBezTo>
                  <a:pt x="28" y="3"/>
                  <a:pt x="32" y="3"/>
                  <a:pt x="36" y="4"/>
                </a:cubicBezTo>
                <a:cubicBezTo>
                  <a:pt x="37" y="5"/>
                  <a:pt x="39" y="6"/>
                  <a:pt x="40" y="6"/>
                </a:cubicBezTo>
                <a:cubicBezTo>
                  <a:pt x="42" y="7"/>
                  <a:pt x="44" y="4"/>
                  <a:pt x="46" y="4"/>
                </a:cubicBezTo>
                <a:cubicBezTo>
                  <a:pt x="48" y="5"/>
                  <a:pt x="50" y="7"/>
                  <a:pt x="52" y="8"/>
                </a:cubicBezTo>
                <a:cubicBezTo>
                  <a:pt x="55" y="10"/>
                  <a:pt x="57" y="12"/>
                  <a:pt x="60" y="13"/>
                </a:cubicBezTo>
                <a:cubicBezTo>
                  <a:pt x="63" y="15"/>
                  <a:pt x="65" y="17"/>
                  <a:pt x="68" y="19"/>
                </a:cubicBezTo>
                <a:cubicBezTo>
                  <a:pt x="68" y="21"/>
                  <a:pt x="70" y="24"/>
                  <a:pt x="68" y="26"/>
                </a:cubicBezTo>
                <a:cubicBezTo>
                  <a:pt x="66" y="28"/>
                  <a:pt x="61" y="26"/>
                  <a:pt x="59" y="28"/>
                </a:cubicBezTo>
                <a:cubicBezTo>
                  <a:pt x="57" y="30"/>
                  <a:pt x="57" y="33"/>
                  <a:pt x="56" y="36"/>
                </a:cubicBezTo>
                <a:cubicBezTo>
                  <a:pt x="56" y="38"/>
                  <a:pt x="59" y="40"/>
                  <a:pt x="57" y="41"/>
                </a:cubicBezTo>
                <a:cubicBezTo>
                  <a:pt x="55" y="43"/>
                  <a:pt x="51" y="40"/>
                  <a:pt x="48" y="41"/>
                </a:cubicBezTo>
                <a:cubicBezTo>
                  <a:pt x="47" y="42"/>
                  <a:pt x="47" y="45"/>
                  <a:pt x="45" y="46"/>
                </a:cubicBezTo>
                <a:cubicBezTo>
                  <a:pt x="44" y="47"/>
                  <a:pt x="41" y="46"/>
                  <a:pt x="40" y="46"/>
                </a:cubicBezTo>
                <a:cubicBezTo>
                  <a:pt x="38" y="46"/>
                  <a:pt x="37" y="48"/>
                  <a:pt x="35" y="48"/>
                </a:cubicBezTo>
                <a:cubicBezTo>
                  <a:pt x="33" y="48"/>
                  <a:pt x="32" y="47"/>
                  <a:pt x="30" y="47"/>
                </a:cubicBezTo>
                <a:cubicBezTo>
                  <a:pt x="28" y="46"/>
                  <a:pt x="27" y="44"/>
                  <a:pt x="25" y="43"/>
                </a:cubicBezTo>
                <a:cubicBezTo>
                  <a:pt x="24" y="42"/>
                  <a:pt x="22" y="41"/>
                  <a:pt x="20" y="39"/>
                </a:cubicBezTo>
                <a:cubicBezTo>
                  <a:pt x="21" y="38"/>
                  <a:pt x="22" y="37"/>
                  <a:pt x="22" y="35"/>
                </a:cubicBezTo>
                <a:cubicBezTo>
                  <a:pt x="22" y="34"/>
                  <a:pt x="23" y="32"/>
                  <a:pt x="22" y="31"/>
                </a:cubicBezTo>
                <a:cubicBezTo>
                  <a:pt x="21" y="30"/>
                  <a:pt x="19" y="29"/>
                  <a:pt x="17" y="28"/>
                </a:cubicBezTo>
                <a:cubicBezTo>
                  <a:pt x="16" y="28"/>
                  <a:pt x="16" y="29"/>
                  <a:pt x="15" y="29"/>
                </a:cubicBezTo>
                <a:cubicBezTo>
                  <a:pt x="13" y="29"/>
                  <a:pt x="12" y="29"/>
                  <a:pt x="11" y="29"/>
                </a:cubicBezTo>
                <a:cubicBezTo>
                  <a:pt x="9" y="28"/>
                  <a:pt x="8" y="27"/>
                  <a:pt x="6" y="26"/>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27" name="Google Shape;1927;p212"/>
          <p:cNvSpPr/>
          <p:nvPr/>
        </p:nvSpPr>
        <p:spPr>
          <a:xfrm>
            <a:off x="4865414" y="2015820"/>
            <a:ext cx="136617" cy="83860"/>
          </a:xfrm>
          <a:custGeom>
            <a:avLst/>
            <a:gdLst/>
            <a:ahLst/>
            <a:cxnLst/>
            <a:rect l="l" t="t" r="r" b="b"/>
            <a:pathLst>
              <a:path w="86" h="50" extrusionOk="0">
                <a:moveTo>
                  <a:pt x="73" y="9"/>
                </a:moveTo>
                <a:cubicBezTo>
                  <a:pt x="72" y="9"/>
                  <a:pt x="71" y="9"/>
                  <a:pt x="70" y="9"/>
                </a:cubicBezTo>
                <a:cubicBezTo>
                  <a:pt x="68" y="10"/>
                  <a:pt x="67" y="11"/>
                  <a:pt x="66" y="11"/>
                </a:cubicBezTo>
                <a:cubicBezTo>
                  <a:pt x="63" y="10"/>
                  <a:pt x="61" y="8"/>
                  <a:pt x="59" y="6"/>
                </a:cubicBezTo>
                <a:cubicBezTo>
                  <a:pt x="56" y="5"/>
                  <a:pt x="53" y="4"/>
                  <a:pt x="50" y="2"/>
                </a:cubicBezTo>
                <a:cubicBezTo>
                  <a:pt x="49" y="2"/>
                  <a:pt x="47" y="0"/>
                  <a:pt x="46" y="1"/>
                </a:cubicBezTo>
                <a:cubicBezTo>
                  <a:pt x="43" y="1"/>
                  <a:pt x="41" y="4"/>
                  <a:pt x="39" y="5"/>
                </a:cubicBezTo>
                <a:cubicBezTo>
                  <a:pt x="39" y="8"/>
                  <a:pt x="41" y="11"/>
                  <a:pt x="41" y="14"/>
                </a:cubicBezTo>
                <a:cubicBezTo>
                  <a:pt x="40" y="17"/>
                  <a:pt x="39" y="19"/>
                  <a:pt x="37" y="20"/>
                </a:cubicBezTo>
                <a:cubicBezTo>
                  <a:pt x="35" y="22"/>
                  <a:pt x="32" y="24"/>
                  <a:pt x="29" y="23"/>
                </a:cubicBezTo>
                <a:cubicBezTo>
                  <a:pt x="27" y="22"/>
                  <a:pt x="26" y="18"/>
                  <a:pt x="24" y="16"/>
                </a:cubicBezTo>
                <a:cubicBezTo>
                  <a:pt x="23" y="14"/>
                  <a:pt x="20" y="13"/>
                  <a:pt x="19" y="11"/>
                </a:cubicBezTo>
                <a:cubicBezTo>
                  <a:pt x="18" y="10"/>
                  <a:pt x="19" y="8"/>
                  <a:pt x="18" y="8"/>
                </a:cubicBezTo>
                <a:cubicBezTo>
                  <a:pt x="15" y="9"/>
                  <a:pt x="12" y="10"/>
                  <a:pt x="9" y="12"/>
                </a:cubicBezTo>
                <a:cubicBezTo>
                  <a:pt x="8" y="13"/>
                  <a:pt x="6" y="15"/>
                  <a:pt x="6" y="16"/>
                </a:cubicBezTo>
                <a:cubicBezTo>
                  <a:pt x="5" y="21"/>
                  <a:pt x="3" y="25"/>
                  <a:pt x="1" y="28"/>
                </a:cubicBezTo>
                <a:cubicBezTo>
                  <a:pt x="0" y="32"/>
                  <a:pt x="1" y="36"/>
                  <a:pt x="1" y="40"/>
                </a:cubicBezTo>
                <a:cubicBezTo>
                  <a:pt x="2" y="38"/>
                  <a:pt x="3" y="37"/>
                  <a:pt x="5" y="36"/>
                </a:cubicBezTo>
                <a:cubicBezTo>
                  <a:pt x="7" y="34"/>
                  <a:pt x="10" y="32"/>
                  <a:pt x="13" y="32"/>
                </a:cubicBezTo>
                <a:cubicBezTo>
                  <a:pt x="17" y="31"/>
                  <a:pt x="21" y="33"/>
                  <a:pt x="25" y="34"/>
                </a:cubicBezTo>
                <a:cubicBezTo>
                  <a:pt x="29" y="34"/>
                  <a:pt x="33" y="34"/>
                  <a:pt x="37" y="35"/>
                </a:cubicBezTo>
                <a:cubicBezTo>
                  <a:pt x="38" y="36"/>
                  <a:pt x="40" y="37"/>
                  <a:pt x="41" y="37"/>
                </a:cubicBezTo>
                <a:cubicBezTo>
                  <a:pt x="43" y="38"/>
                  <a:pt x="45" y="35"/>
                  <a:pt x="47" y="35"/>
                </a:cubicBezTo>
                <a:cubicBezTo>
                  <a:pt x="49" y="36"/>
                  <a:pt x="51" y="38"/>
                  <a:pt x="53" y="39"/>
                </a:cubicBezTo>
                <a:cubicBezTo>
                  <a:pt x="56" y="41"/>
                  <a:pt x="58" y="43"/>
                  <a:pt x="61" y="44"/>
                </a:cubicBezTo>
                <a:cubicBezTo>
                  <a:pt x="64" y="46"/>
                  <a:pt x="66" y="48"/>
                  <a:pt x="69" y="50"/>
                </a:cubicBezTo>
                <a:cubicBezTo>
                  <a:pt x="70" y="49"/>
                  <a:pt x="71" y="47"/>
                  <a:pt x="73" y="46"/>
                </a:cubicBezTo>
                <a:cubicBezTo>
                  <a:pt x="75" y="46"/>
                  <a:pt x="77" y="48"/>
                  <a:pt x="79" y="47"/>
                </a:cubicBezTo>
                <a:cubicBezTo>
                  <a:pt x="80" y="45"/>
                  <a:pt x="81" y="43"/>
                  <a:pt x="82" y="41"/>
                </a:cubicBezTo>
                <a:cubicBezTo>
                  <a:pt x="83" y="40"/>
                  <a:pt x="84" y="39"/>
                  <a:pt x="85" y="38"/>
                </a:cubicBezTo>
                <a:cubicBezTo>
                  <a:pt x="85" y="37"/>
                  <a:pt x="86" y="35"/>
                  <a:pt x="86" y="34"/>
                </a:cubicBezTo>
                <a:cubicBezTo>
                  <a:pt x="85" y="30"/>
                  <a:pt x="82" y="28"/>
                  <a:pt x="80" y="24"/>
                </a:cubicBezTo>
                <a:cubicBezTo>
                  <a:pt x="80" y="22"/>
                  <a:pt x="81" y="19"/>
                  <a:pt x="80" y="17"/>
                </a:cubicBezTo>
                <a:cubicBezTo>
                  <a:pt x="80" y="15"/>
                  <a:pt x="78" y="15"/>
                  <a:pt x="77" y="13"/>
                </a:cubicBezTo>
                <a:cubicBezTo>
                  <a:pt x="75" y="12"/>
                  <a:pt x="74" y="10"/>
                  <a:pt x="73" y="9"/>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28" name="Google Shape;1928;p212"/>
          <p:cNvSpPr/>
          <p:nvPr/>
        </p:nvSpPr>
        <p:spPr>
          <a:xfrm>
            <a:off x="4907859" y="1972493"/>
            <a:ext cx="84888" cy="62896"/>
          </a:xfrm>
          <a:custGeom>
            <a:avLst/>
            <a:gdLst/>
            <a:ahLst/>
            <a:cxnLst/>
            <a:rect l="l" t="t" r="r" b="b"/>
            <a:pathLst>
              <a:path w="53" h="37" extrusionOk="0">
                <a:moveTo>
                  <a:pt x="46" y="35"/>
                </a:moveTo>
                <a:cubicBezTo>
                  <a:pt x="45" y="35"/>
                  <a:pt x="44" y="35"/>
                  <a:pt x="43" y="35"/>
                </a:cubicBezTo>
                <a:cubicBezTo>
                  <a:pt x="41" y="36"/>
                  <a:pt x="40" y="37"/>
                  <a:pt x="39" y="37"/>
                </a:cubicBezTo>
                <a:cubicBezTo>
                  <a:pt x="36" y="36"/>
                  <a:pt x="34" y="34"/>
                  <a:pt x="32" y="32"/>
                </a:cubicBezTo>
                <a:cubicBezTo>
                  <a:pt x="29" y="31"/>
                  <a:pt x="26" y="30"/>
                  <a:pt x="23" y="28"/>
                </a:cubicBezTo>
                <a:cubicBezTo>
                  <a:pt x="22" y="28"/>
                  <a:pt x="20" y="26"/>
                  <a:pt x="19" y="27"/>
                </a:cubicBezTo>
                <a:cubicBezTo>
                  <a:pt x="16" y="27"/>
                  <a:pt x="14" y="30"/>
                  <a:pt x="12" y="31"/>
                </a:cubicBezTo>
                <a:cubicBezTo>
                  <a:pt x="12" y="28"/>
                  <a:pt x="14" y="25"/>
                  <a:pt x="14" y="22"/>
                </a:cubicBezTo>
                <a:cubicBezTo>
                  <a:pt x="13" y="21"/>
                  <a:pt x="11" y="22"/>
                  <a:pt x="10" y="22"/>
                </a:cubicBezTo>
                <a:cubicBezTo>
                  <a:pt x="9" y="23"/>
                  <a:pt x="8" y="24"/>
                  <a:pt x="7" y="24"/>
                </a:cubicBezTo>
                <a:cubicBezTo>
                  <a:pt x="4" y="23"/>
                  <a:pt x="3" y="21"/>
                  <a:pt x="2" y="19"/>
                </a:cubicBezTo>
                <a:cubicBezTo>
                  <a:pt x="1" y="18"/>
                  <a:pt x="2" y="16"/>
                  <a:pt x="2" y="15"/>
                </a:cubicBezTo>
                <a:cubicBezTo>
                  <a:pt x="2" y="14"/>
                  <a:pt x="0" y="12"/>
                  <a:pt x="0" y="11"/>
                </a:cubicBezTo>
                <a:cubicBezTo>
                  <a:pt x="0" y="9"/>
                  <a:pt x="1" y="7"/>
                  <a:pt x="2" y="6"/>
                </a:cubicBezTo>
                <a:cubicBezTo>
                  <a:pt x="4" y="4"/>
                  <a:pt x="7" y="3"/>
                  <a:pt x="10" y="3"/>
                </a:cubicBezTo>
                <a:cubicBezTo>
                  <a:pt x="14" y="1"/>
                  <a:pt x="19" y="0"/>
                  <a:pt x="24" y="0"/>
                </a:cubicBezTo>
                <a:cubicBezTo>
                  <a:pt x="28" y="0"/>
                  <a:pt x="32" y="0"/>
                  <a:pt x="36" y="0"/>
                </a:cubicBezTo>
                <a:cubicBezTo>
                  <a:pt x="38" y="1"/>
                  <a:pt x="39" y="3"/>
                  <a:pt x="41" y="3"/>
                </a:cubicBezTo>
                <a:cubicBezTo>
                  <a:pt x="45" y="4"/>
                  <a:pt x="49" y="3"/>
                  <a:pt x="53" y="3"/>
                </a:cubicBezTo>
                <a:cubicBezTo>
                  <a:pt x="53" y="4"/>
                  <a:pt x="52" y="6"/>
                  <a:pt x="52" y="8"/>
                </a:cubicBezTo>
                <a:cubicBezTo>
                  <a:pt x="51" y="9"/>
                  <a:pt x="51" y="10"/>
                  <a:pt x="51" y="11"/>
                </a:cubicBezTo>
                <a:cubicBezTo>
                  <a:pt x="49" y="11"/>
                  <a:pt x="47" y="11"/>
                  <a:pt x="45" y="12"/>
                </a:cubicBezTo>
                <a:cubicBezTo>
                  <a:pt x="43" y="12"/>
                  <a:pt x="40" y="13"/>
                  <a:pt x="40" y="14"/>
                </a:cubicBezTo>
                <a:cubicBezTo>
                  <a:pt x="40" y="17"/>
                  <a:pt x="43" y="20"/>
                  <a:pt x="44" y="22"/>
                </a:cubicBezTo>
                <a:cubicBezTo>
                  <a:pt x="45" y="25"/>
                  <a:pt x="47" y="28"/>
                  <a:pt x="48" y="31"/>
                </a:cubicBezTo>
                <a:cubicBezTo>
                  <a:pt x="48" y="31"/>
                  <a:pt x="48" y="32"/>
                  <a:pt x="47" y="33"/>
                </a:cubicBezTo>
                <a:cubicBezTo>
                  <a:pt x="47" y="34"/>
                  <a:pt x="46" y="34"/>
                  <a:pt x="46" y="35"/>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29" name="Google Shape;1929;p212"/>
          <p:cNvSpPr/>
          <p:nvPr/>
        </p:nvSpPr>
        <p:spPr>
          <a:xfrm>
            <a:off x="4844193" y="1611889"/>
            <a:ext cx="202936" cy="353614"/>
          </a:xfrm>
          <a:custGeom>
            <a:avLst/>
            <a:gdLst/>
            <a:ahLst/>
            <a:cxnLst/>
            <a:rect l="l" t="t" r="r" b="b"/>
            <a:pathLst>
              <a:path w="127" h="211" extrusionOk="0">
                <a:moveTo>
                  <a:pt x="40" y="91"/>
                </a:moveTo>
                <a:cubicBezTo>
                  <a:pt x="43" y="92"/>
                  <a:pt x="45" y="93"/>
                  <a:pt x="48" y="95"/>
                </a:cubicBezTo>
                <a:cubicBezTo>
                  <a:pt x="51" y="96"/>
                  <a:pt x="54" y="97"/>
                  <a:pt x="56" y="100"/>
                </a:cubicBezTo>
                <a:cubicBezTo>
                  <a:pt x="57" y="102"/>
                  <a:pt x="57" y="106"/>
                  <a:pt x="55" y="109"/>
                </a:cubicBezTo>
                <a:cubicBezTo>
                  <a:pt x="53" y="111"/>
                  <a:pt x="49" y="110"/>
                  <a:pt x="47" y="112"/>
                </a:cubicBezTo>
                <a:cubicBezTo>
                  <a:pt x="43" y="114"/>
                  <a:pt x="42" y="119"/>
                  <a:pt x="39" y="122"/>
                </a:cubicBezTo>
                <a:cubicBezTo>
                  <a:pt x="36" y="126"/>
                  <a:pt x="32" y="129"/>
                  <a:pt x="29" y="132"/>
                </a:cubicBezTo>
                <a:cubicBezTo>
                  <a:pt x="26" y="135"/>
                  <a:pt x="25" y="139"/>
                  <a:pt x="22" y="141"/>
                </a:cubicBezTo>
                <a:cubicBezTo>
                  <a:pt x="20" y="142"/>
                  <a:pt x="17" y="142"/>
                  <a:pt x="15" y="144"/>
                </a:cubicBezTo>
                <a:cubicBezTo>
                  <a:pt x="13" y="145"/>
                  <a:pt x="10" y="148"/>
                  <a:pt x="10" y="150"/>
                </a:cubicBezTo>
                <a:cubicBezTo>
                  <a:pt x="9" y="157"/>
                  <a:pt x="10" y="164"/>
                  <a:pt x="11" y="171"/>
                </a:cubicBezTo>
                <a:cubicBezTo>
                  <a:pt x="11" y="175"/>
                  <a:pt x="13" y="180"/>
                  <a:pt x="13" y="185"/>
                </a:cubicBezTo>
                <a:cubicBezTo>
                  <a:pt x="13" y="188"/>
                  <a:pt x="11" y="193"/>
                  <a:pt x="13" y="195"/>
                </a:cubicBezTo>
                <a:cubicBezTo>
                  <a:pt x="16" y="198"/>
                  <a:pt x="22" y="197"/>
                  <a:pt x="26" y="198"/>
                </a:cubicBezTo>
                <a:cubicBezTo>
                  <a:pt x="29" y="199"/>
                  <a:pt x="32" y="199"/>
                  <a:pt x="33" y="201"/>
                </a:cubicBezTo>
                <a:cubicBezTo>
                  <a:pt x="35" y="203"/>
                  <a:pt x="32" y="209"/>
                  <a:pt x="34" y="209"/>
                </a:cubicBezTo>
                <a:cubicBezTo>
                  <a:pt x="38" y="211"/>
                  <a:pt x="42" y="207"/>
                  <a:pt x="46" y="206"/>
                </a:cubicBezTo>
                <a:cubicBezTo>
                  <a:pt x="50" y="205"/>
                  <a:pt x="55" y="205"/>
                  <a:pt x="59" y="204"/>
                </a:cubicBezTo>
                <a:cubicBezTo>
                  <a:pt x="62" y="203"/>
                  <a:pt x="64" y="199"/>
                  <a:pt x="67" y="198"/>
                </a:cubicBezTo>
                <a:cubicBezTo>
                  <a:pt x="72" y="197"/>
                  <a:pt x="77" y="198"/>
                  <a:pt x="82" y="198"/>
                </a:cubicBezTo>
                <a:cubicBezTo>
                  <a:pt x="85" y="198"/>
                  <a:pt x="87" y="198"/>
                  <a:pt x="90" y="198"/>
                </a:cubicBezTo>
                <a:cubicBezTo>
                  <a:pt x="92" y="195"/>
                  <a:pt x="92" y="192"/>
                  <a:pt x="94" y="190"/>
                </a:cubicBezTo>
                <a:cubicBezTo>
                  <a:pt x="97" y="187"/>
                  <a:pt x="102" y="186"/>
                  <a:pt x="105" y="183"/>
                </a:cubicBezTo>
                <a:cubicBezTo>
                  <a:pt x="108" y="180"/>
                  <a:pt x="110" y="176"/>
                  <a:pt x="112" y="172"/>
                </a:cubicBezTo>
                <a:cubicBezTo>
                  <a:pt x="115" y="167"/>
                  <a:pt x="117" y="162"/>
                  <a:pt x="120" y="158"/>
                </a:cubicBezTo>
                <a:cubicBezTo>
                  <a:pt x="122" y="155"/>
                  <a:pt x="127" y="153"/>
                  <a:pt x="127" y="149"/>
                </a:cubicBezTo>
                <a:cubicBezTo>
                  <a:pt x="127" y="145"/>
                  <a:pt x="122" y="143"/>
                  <a:pt x="120" y="140"/>
                </a:cubicBezTo>
                <a:cubicBezTo>
                  <a:pt x="117" y="137"/>
                  <a:pt x="113" y="135"/>
                  <a:pt x="111" y="132"/>
                </a:cubicBezTo>
                <a:cubicBezTo>
                  <a:pt x="110" y="130"/>
                  <a:pt x="114" y="128"/>
                  <a:pt x="115" y="126"/>
                </a:cubicBezTo>
                <a:cubicBezTo>
                  <a:pt x="115" y="124"/>
                  <a:pt x="114" y="122"/>
                  <a:pt x="113" y="121"/>
                </a:cubicBezTo>
                <a:cubicBezTo>
                  <a:pt x="112" y="120"/>
                  <a:pt x="110" y="120"/>
                  <a:pt x="109" y="118"/>
                </a:cubicBezTo>
                <a:cubicBezTo>
                  <a:pt x="108" y="116"/>
                  <a:pt x="110" y="114"/>
                  <a:pt x="109" y="112"/>
                </a:cubicBezTo>
                <a:cubicBezTo>
                  <a:pt x="108" y="111"/>
                  <a:pt x="106" y="113"/>
                  <a:pt x="105" y="112"/>
                </a:cubicBezTo>
                <a:cubicBezTo>
                  <a:pt x="104" y="110"/>
                  <a:pt x="104" y="107"/>
                  <a:pt x="105" y="105"/>
                </a:cubicBezTo>
                <a:cubicBezTo>
                  <a:pt x="105" y="103"/>
                  <a:pt x="108" y="102"/>
                  <a:pt x="107" y="101"/>
                </a:cubicBezTo>
                <a:cubicBezTo>
                  <a:pt x="107" y="99"/>
                  <a:pt x="103" y="101"/>
                  <a:pt x="103" y="99"/>
                </a:cubicBezTo>
                <a:cubicBezTo>
                  <a:pt x="103" y="96"/>
                  <a:pt x="105" y="94"/>
                  <a:pt x="106" y="92"/>
                </a:cubicBezTo>
                <a:lnTo>
                  <a:pt x="109" y="88"/>
                </a:lnTo>
                <a:lnTo>
                  <a:pt x="94" y="65"/>
                </a:lnTo>
                <a:lnTo>
                  <a:pt x="104" y="53"/>
                </a:lnTo>
                <a:cubicBezTo>
                  <a:pt x="100" y="49"/>
                  <a:pt x="97" y="46"/>
                  <a:pt x="96" y="44"/>
                </a:cubicBezTo>
                <a:cubicBezTo>
                  <a:pt x="95" y="42"/>
                  <a:pt x="90" y="44"/>
                  <a:pt x="88" y="42"/>
                </a:cubicBezTo>
                <a:cubicBezTo>
                  <a:pt x="86" y="40"/>
                  <a:pt x="86" y="37"/>
                  <a:pt x="86" y="35"/>
                </a:cubicBezTo>
                <a:cubicBezTo>
                  <a:pt x="86" y="32"/>
                  <a:pt x="88" y="31"/>
                  <a:pt x="88" y="28"/>
                </a:cubicBezTo>
                <a:cubicBezTo>
                  <a:pt x="88" y="27"/>
                  <a:pt x="85" y="28"/>
                  <a:pt x="85" y="27"/>
                </a:cubicBezTo>
                <a:cubicBezTo>
                  <a:pt x="85" y="25"/>
                  <a:pt x="88" y="24"/>
                  <a:pt x="89" y="23"/>
                </a:cubicBezTo>
                <a:cubicBezTo>
                  <a:pt x="90" y="19"/>
                  <a:pt x="93" y="16"/>
                  <a:pt x="92" y="12"/>
                </a:cubicBezTo>
                <a:cubicBezTo>
                  <a:pt x="92" y="9"/>
                  <a:pt x="87" y="9"/>
                  <a:pt x="84" y="7"/>
                </a:cubicBezTo>
                <a:cubicBezTo>
                  <a:pt x="80" y="6"/>
                  <a:pt x="76" y="0"/>
                  <a:pt x="72" y="2"/>
                </a:cubicBezTo>
                <a:cubicBezTo>
                  <a:pt x="69" y="5"/>
                  <a:pt x="64" y="4"/>
                  <a:pt x="61" y="3"/>
                </a:cubicBezTo>
                <a:cubicBezTo>
                  <a:pt x="59" y="5"/>
                  <a:pt x="56" y="10"/>
                  <a:pt x="55" y="15"/>
                </a:cubicBezTo>
                <a:cubicBezTo>
                  <a:pt x="54" y="18"/>
                  <a:pt x="56" y="22"/>
                  <a:pt x="55" y="25"/>
                </a:cubicBezTo>
                <a:cubicBezTo>
                  <a:pt x="54" y="27"/>
                  <a:pt x="50" y="25"/>
                  <a:pt x="49" y="27"/>
                </a:cubicBezTo>
                <a:cubicBezTo>
                  <a:pt x="47" y="29"/>
                  <a:pt x="50" y="33"/>
                  <a:pt x="48" y="33"/>
                </a:cubicBezTo>
                <a:cubicBezTo>
                  <a:pt x="43" y="33"/>
                  <a:pt x="39" y="28"/>
                  <a:pt x="35" y="28"/>
                </a:cubicBezTo>
                <a:cubicBezTo>
                  <a:pt x="32" y="28"/>
                  <a:pt x="29" y="33"/>
                  <a:pt x="27" y="32"/>
                </a:cubicBezTo>
                <a:cubicBezTo>
                  <a:pt x="23" y="30"/>
                  <a:pt x="19" y="31"/>
                  <a:pt x="17" y="30"/>
                </a:cubicBezTo>
                <a:cubicBezTo>
                  <a:pt x="13" y="25"/>
                  <a:pt x="12" y="16"/>
                  <a:pt x="4" y="14"/>
                </a:cubicBezTo>
                <a:cubicBezTo>
                  <a:pt x="2" y="14"/>
                  <a:pt x="5" y="19"/>
                  <a:pt x="4" y="21"/>
                </a:cubicBezTo>
                <a:cubicBezTo>
                  <a:pt x="3" y="22"/>
                  <a:pt x="1" y="22"/>
                  <a:pt x="0" y="23"/>
                </a:cubicBezTo>
                <a:cubicBezTo>
                  <a:pt x="3" y="26"/>
                  <a:pt x="6" y="31"/>
                  <a:pt x="10" y="33"/>
                </a:cubicBezTo>
                <a:cubicBezTo>
                  <a:pt x="14" y="35"/>
                  <a:pt x="19" y="34"/>
                  <a:pt x="22" y="36"/>
                </a:cubicBezTo>
                <a:cubicBezTo>
                  <a:pt x="26" y="38"/>
                  <a:pt x="29" y="41"/>
                  <a:pt x="31" y="45"/>
                </a:cubicBezTo>
                <a:cubicBezTo>
                  <a:pt x="33" y="48"/>
                  <a:pt x="31" y="51"/>
                  <a:pt x="31" y="54"/>
                </a:cubicBezTo>
                <a:cubicBezTo>
                  <a:pt x="32" y="55"/>
                  <a:pt x="34" y="56"/>
                  <a:pt x="34" y="58"/>
                </a:cubicBezTo>
                <a:cubicBezTo>
                  <a:pt x="35" y="59"/>
                  <a:pt x="34" y="59"/>
                  <a:pt x="34" y="60"/>
                </a:cubicBezTo>
                <a:cubicBezTo>
                  <a:pt x="34" y="63"/>
                  <a:pt x="37" y="66"/>
                  <a:pt x="37" y="69"/>
                </a:cubicBezTo>
                <a:cubicBezTo>
                  <a:pt x="37" y="73"/>
                  <a:pt x="34" y="76"/>
                  <a:pt x="35" y="79"/>
                </a:cubicBezTo>
                <a:cubicBezTo>
                  <a:pt x="35" y="83"/>
                  <a:pt x="38" y="87"/>
                  <a:pt x="40" y="9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30" name="Google Shape;1930;p212"/>
          <p:cNvSpPr/>
          <p:nvPr/>
        </p:nvSpPr>
        <p:spPr>
          <a:xfrm>
            <a:off x="4681049" y="1646832"/>
            <a:ext cx="226811" cy="459838"/>
          </a:xfrm>
          <a:custGeom>
            <a:avLst/>
            <a:gdLst/>
            <a:ahLst/>
            <a:cxnLst/>
            <a:rect l="l" t="t" r="r" b="b"/>
            <a:pathLst>
              <a:path w="143" h="274" extrusionOk="0">
                <a:moveTo>
                  <a:pt x="5" y="203"/>
                </a:moveTo>
                <a:cubicBezTo>
                  <a:pt x="5" y="200"/>
                  <a:pt x="5" y="197"/>
                  <a:pt x="5" y="195"/>
                </a:cubicBezTo>
                <a:cubicBezTo>
                  <a:pt x="6" y="192"/>
                  <a:pt x="7" y="189"/>
                  <a:pt x="9" y="186"/>
                </a:cubicBezTo>
                <a:cubicBezTo>
                  <a:pt x="10" y="184"/>
                  <a:pt x="14" y="184"/>
                  <a:pt x="14" y="181"/>
                </a:cubicBezTo>
                <a:cubicBezTo>
                  <a:pt x="15" y="176"/>
                  <a:pt x="12" y="170"/>
                  <a:pt x="13" y="164"/>
                </a:cubicBezTo>
                <a:cubicBezTo>
                  <a:pt x="13" y="163"/>
                  <a:pt x="16" y="163"/>
                  <a:pt x="16" y="162"/>
                </a:cubicBezTo>
                <a:cubicBezTo>
                  <a:pt x="17" y="161"/>
                  <a:pt x="18" y="159"/>
                  <a:pt x="17" y="158"/>
                </a:cubicBezTo>
                <a:cubicBezTo>
                  <a:pt x="15" y="154"/>
                  <a:pt x="9" y="151"/>
                  <a:pt x="9" y="147"/>
                </a:cubicBezTo>
                <a:cubicBezTo>
                  <a:pt x="9" y="136"/>
                  <a:pt x="9" y="125"/>
                  <a:pt x="10" y="113"/>
                </a:cubicBezTo>
                <a:cubicBezTo>
                  <a:pt x="10" y="110"/>
                  <a:pt x="13" y="106"/>
                  <a:pt x="16" y="104"/>
                </a:cubicBezTo>
                <a:cubicBezTo>
                  <a:pt x="21" y="102"/>
                  <a:pt x="27" y="107"/>
                  <a:pt x="31" y="104"/>
                </a:cubicBezTo>
                <a:cubicBezTo>
                  <a:pt x="33" y="102"/>
                  <a:pt x="28" y="99"/>
                  <a:pt x="28" y="96"/>
                </a:cubicBezTo>
                <a:cubicBezTo>
                  <a:pt x="28" y="86"/>
                  <a:pt x="32" y="77"/>
                  <a:pt x="33" y="68"/>
                </a:cubicBezTo>
                <a:cubicBezTo>
                  <a:pt x="34" y="66"/>
                  <a:pt x="33" y="64"/>
                  <a:pt x="35" y="62"/>
                </a:cubicBezTo>
                <a:cubicBezTo>
                  <a:pt x="37" y="60"/>
                  <a:pt x="43" y="62"/>
                  <a:pt x="44" y="59"/>
                </a:cubicBezTo>
                <a:cubicBezTo>
                  <a:pt x="45" y="54"/>
                  <a:pt x="48" y="49"/>
                  <a:pt x="52" y="45"/>
                </a:cubicBezTo>
                <a:cubicBezTo>
                  <a:pt x="54" y="43"/>
                  <a:pt x="51" y="40"/>
                  <a:pt x="52" y="37"/>
                </a:cubicBezTo>
                <a:cubicBezTo>
                  <a:pt x="56" y="31"/>
                  <a:pt x="60" y="25"/>
                  <a:pt x="66" y="22"/>
                </a:cubicBezTo>
                <a:cubicBezTo>
                  <a:pt x="68" y="21"/>
                  <a:pt x="71" y="27"/>
                  <a:pt x="72" y="25"/>
                </a:cubicBezTo>
                <a:cubicBezTo>
                  <a:pt x="75" y="21"/>
                  <a:pt x="72" y="15"/>
                  <a:pt x="74" y="11"/>
                </a:cubicBezTo>
                <a:cubicBezTo>
                  <a:pt x="76" y="9"/>
                  <a:pt x="80" y="9"/>
                  <a:pt x="82" y="10"/>
                </a:cubicBezTo>
                <a:cubicBezTo>
                  <a:pt x="87" y="11"/>
                  <a:pt x="91" y="18"/>
                  <a:pt x="95" y="15"/>
                </a:cubicBezTo>
                <a:cubicBezTo>
                  <a:pt x="99" y="13"/>
                  <a:pt x="94" y="6"/>
                  <a:pt x="96" y="2"/>
                </a:cubicBezTo>
                <a:cubicBezTo>
                  <a:pt x="97" y="0"/>
                  <a:pt x="101" y="2"/>
                  <a:pt x="103" y="2"/>
                </a:cubicBezTo>
                <a:cubicBezTo>
                  <a:pt x="106" y="5"/>
                  <a:pt x="109" y="10"/>
                  <a:pt x="113" y="12"/>
                </a:cubicBezTo>
                <a:cubicBezTo>
                  <a:pt x="117" y="14"/>
                  <a:pt x="122" y="13"/>
                  <a:pt x="125" y="15"/>
                </a:cubicBezTo>
                <a:cubicBezTo>
                  <a:pt x="129" y="17"/>
                  <a:pt x="132" y="20"/>
                  <a:pt x="134" y="24"/>
                </a:cubicBezTo>
                <a:cubicBezTo>
                  <a:pt x="136" y="27"/>
                  <a:pt x="134" y="30"/>
                  <a:pt x="134" y="33"/>
                </a:cubicBezTo>
                <a:cubicBezTo>
                  <a:pt x="135" y="34"/>
                  <a:pt x="137" y="35"/>
                  <a:pt x="137" y="37"/>
                </a:cubicBezTo>
                <a:cubicBezTo>
                  <a:pt x="138" y="38"/>
                  <a:pt x="137" y="38"/>
                  <a:pt x="137" y="39"/>
                </a:cubicBezTo>
                <a:cubicBezTo>
                  <a:pt x="137" y="42"/>
                  <a:pt x="140" y="45"/>
                  <a:pt x="140" y="48"/>
                </a:cubicBezTo>
                <a:cubicBezTo>
                  <a:pt x="140" y="52"/>
                  <a:pt x="137" y="55"/>
                  <a:pt x="138" y="58"/>
                </a:cubicBezTo>
                <a:cubicBezTo>
                  <a:pt x="138" y="62"/>
                  <a:pt x="141" y="66"/>
                  <a:pt x="143" y="70"/>
                </a:cubicBezTo>
                <a:cubicBezTo>
                  <a:pt x="140" y="70"/>
                  <a:pt x="137" y="70"/>
                  <a:pt x="134" y="70"/>
                </a:cubicBezTo>
                <a:cubicBezTo>
                  <a:pt x="130" y="70"/>
                  <a:pt x="127" y="67"/>
                  <a:pt x="124" y="69"/>
                </a:cubicBezTo>
                <a:cubicBezTo>
                  <a:pt x="122" y="70"/>
                  <a:pt x="126" y="74"/>
                  <a:pt x="124" y="76"/>
                </a:cubicBezTo>
                <a:cubicBezTo>
                  <a:pt x="122" y="78"/>
                  <a:pt x="118" y="76"/>
                  <a:pt x="116" y="78"/>
                </a:cubicBezTo>
                <a:cubicBezTo>
                  <a:pt x="115" y="79"/>
                  <a:pt x="117" y="81"/>
                  <a:pt x="116" y="82"/>
                </a:cubicBezTo>
                <a:cubicBezTo>
                  <a:pt x="114" y="84"/>
                  <a:pt x="108" y="86"/>
                  <a:pt x="109" y="89"/>
                </a:cubicBezTo>
                <a:cubicBezTo>
                  <a:pt x="109" y="93"/>
                  <a:pt x="117" y="94"/>
                  <a:pt x="117" y="97"/>
                </a:cubicBezTo>
                <a:cubicBezTo>
                  <a:pt x="117" y="101"/>
                  <a:pt x="110" y="100"/>
                  <a:pt x="109" y="102"/>
                </a:cubicBezTo>
                <a:cubicBezTo>
                  <a:pt x="108" y="106"/>
                  <a:pt x="107" y="110"/>
                  <a:pt x="103" y="112"/>
                </a:cubicBezTo>
                <a:cubicBezTo>
                  <a:pt x="99" y="113"/>
                  <a:pt x="95" y="116"/>
                  <a:pt x="91" y="118"/>
                </a:cubicBezTo>
                <a:cubicBezTo>
                  <a:pt x="89" y="119"/>
                  <a:pt x="87" y="120"/>
                  <a:pt x="85" y="122"/>
                </a:cubicBezTo>
                <a:cubicBezTo>
                  <a:pt x="82" y="124"/>
                  <a:pt x="78" y="127"/>
                  <a:pt x="76" y="130"/>
                </a:cubicBezTo>
                <a:cubicBezTo>
                  <a:pt x="75" y="131"/>
                  <a:pt x="77" y="133"/>
                  <a:pt x="77" y="134"/>
                </a:cubicBezTo>
                <a:cubicBezTo>
                  <a:pt x="75" y="135"/>
                  <a:pt x="71" y="135"/>
                  <a:pt x="71" y="137"/>
                </a:cubicBezTo>
                <a:cubicBezTo>
                  <a:pt x="71" y="139"/>
                  <a:pt x="73" y="138"/>
                  <a:pt x="73" y="140"/>
                </a:cubicBezTo>
                <a:cubicBezTo>
                  <a:pt x="74" y="145"/>
                  <a:pt x="73" y="149"/>
                  <a:pt x="71" y="153"/>
                </a:cubicBezTo>
                <a:cubicBezTo>
                  <a:pt x="70" y="154"/>
                  <a:pt x="69" y="151"/>
                  <a:pt x="68" y="153"/>
                </a:cubicBezTo>
                <a:cubicBezTo>
                  <a:pt x="67" y="155"/>
                  <a:pt x="68" y="158"/>
                  <a:pt x="69" y="161"/>
                </a:cubicBezTo>
                <a:cubicBezTo>
                  <a:pt x="70" y="167"/>
                  <a:pt x="71" y="173"/>
                  <a:pt x="75" y="178"/>
                </a:cubicBezTo>
                <a:cubicBezTo>
                  <a:pt x="77" y="180"/>
                  <a:pt x="82" y="176"/>
                  <a:pt x="85" y="178"/>
                </a:cubicBezTo>
                <a:cubicBezTo>
                  <a:pt x="89" y="181"/>
                  <a:pt x="93" y="184"/>
                  <a:pt x="93" y="189"/>
                </a:cubicBezTo>
                <a:cubicBezTo>
                  <a:pt x="93" y="193"/>
                  <a:pt x="88" y="195"/>
                  <a:pt x="85" y="196"/>
                </a:cubicBezTo>
                <a:cubicBezTo>
                  <a:pt x="83" y="197"/>
                  <a:pt x="80" y="194"/>
                  <a:pt x="78" y="195"/>
                </a:cubicBezTo>
                <a:cubicBezTo>
                  <a:pt x="77" y="196"/>
                  <a:pt x="74" y="200"/>
                  <a:pt x="76" y="200"/>
                </a:cubicBezTo>
                <a:cubicBezTo>
                  <a:pt x="79" y="202"/>
                  <a:pt x="83" y="196"/>
                  <a:pt x="86" y="198"/>
                </a:cubicBezTo>
                <a:cubicBezTo>
                  <a:pt x="88" y="200"/>
                  <a:pt x="84" y="204"/>
                  <a:pt x="81" y="205"/>
                </a:cubicBezTo>
                <a:cubicBezTo>
                  <a:pt x="80" y="206"/>
                  <a:pt x="79" y="204"/>
                  <a:pt x="77" y="204"/>
                </a:cubicBezTo>
                <a:cubicBezTo>
                  <a:pt x="76" y="205"/>
                  <a:pt x="76" y="206"/>
                  <a:pt x="75" y="207"/>
                </a:cubicBezTo>
                <a:cubicBezTo>
                  <a:pt x="72" y="209"/>
                  <a:pt x="68" y="210"/>
                  <a:pt x="67" y="214"/>
                </a:cubicBezTo>
                <a:cubicBezTo>
                  <a:pt x="66" y="217"/>
                  <a:pt x="68" y="222"/>
                  <a:pt x="68" y="226"/>
                </a:cubicBezTo>
                <a:cubicBezTo>
                  <a:pt x="67" y="233"/>
                  <a:pt x="65" y="241"/>
                  <a:pt x="63" y="248"/>
                </a:cubicBezTo>
                <a:cubicBezTo>
                  <a:pt x="62" y="251"/>
                  <a:pt x="60" y="256"/>
                  <a:pt x="57" y="258"/>
                </a:cubicBezTo>
                <a:cubicBezTo>
                  <a:pt x="54" y="260"/>
                  <a:pt x="49" y="257"/>
                  <a:pt x="46" y="258"/>
                </a:cubicBezTo>
                <a:cubicBezTo>
                  <a:pt x="43" y="259"/>
                  <a:pt x="40" y="261"/>
                  <a:pt x="40" y="263"/>
                </a:cubicBezTo>
                <a:cubicBezTo>
                  <a:pt x="39" y="266"/>
                  <a:pt x="45" y="268"/>
                  <a:pt x="43" y="271"/>
                </a:cubicBezTo>
                <a:cubicBezTo>
                  <a:pt x="42" y="273"/>
                  <a:pt x="37" y="272"/>
                  <a:pt x="33" y="272"/>
                </a:cubicBezTo>
                <a:cubicBezTo>
                  <a:pt x="30" y="273"/>
                  <a:pt x="27" y="274"/>
                  <a:pt x="24" y="273"/>
                </a:cubicBezTo>
                <a:cubicBezTo>
                  <a:pt x="23" y="273"/>
                  <a:pt x="24" y="271"/>
                  <a:pt x="24" y="270"/>
                </a:cubicBezTo>
                <a:cubicBezTo>
                  <a:pt x="25" y="269"/>
                  <a:pt x="27" y="267"/>
                  <a:pt x="26" y="266"/>
                </a:cubicBezTo>
                <a:cubicBezTo>
                  <a:pt x="25" y="263"/>
                  <a:pt x="19" y="261"/>
                  <a:pt x="18" y="257"/>
                </a:cubicBezTo>
                <a:cubicBezTo>
                  <a:pt x="18" y="256"/>
                  <a:pt x="23" y="259"/>
                  <a:pt x="24" y="257"/>
                </a:cubicBezTo>
                <a:cubicBezTo>
                  <a:pt x="25" y="255"/>
                  <a:pt x="20" y="254"/>
                  <a:pt x="20" y="252"/>
                </a:cubicBezTo>
                <a:cubicBezTo>
                  <a:pt x="20" y="251"/>
                  <a:pt x="25" y="253"/>
                  <a:pt x="24" y="252"/>
                </a:cubicBezTo>
                <a:cubicBezTo>
                  <a:pt x="22" y="246"/>
                  <a:pt x="18" y="240"/>
                  <a:pt x="14" y="236"/>
                </a:cubicBezTo>
                <a:cubicBezTo>
                  <a:pt x="13" y="235"/>
                  <a:pt x="10" y="239"/>
                  <a:pt x="10" y="237"/>
                </a:cubicBezTo>
                <a:cubicBezTo>
                  <a:pt x="8" y="233"/>
                  <a:pt x="9" y="229"/>
                  <a:pt x="9" y="225"/>
                </a:cubicBezTo>
                <a:cubicBezTo>
                  <a:pt x="9" y="222"/>
                  <a:pt x="9" y="220"/>
                  <a:pt x="8" y="218"/>
                </a:cubicBezTo>
                <a:cubicBezTo>
                  <a:pt x="8" y="217"/>
                  <a:pt x="5" y="217"/>
                  <a:pt x="5" y="216"/>
                </a:cubicBezTo>
                <a:cubicBezTo>
                  <a:pt x="4" y="213"/>
                  <a:pt x="5" y="210"/>
                  <a:pt x="4" y="207"/>
                </a:cubicBezTo>
                <a:cubicBezTo>
                  <a:pt x="3" y="206"/>
                  <a:pt x="0" y="205"/>
                  <a:pt x="1" y="204"/>
                </a:cubicBezTo>
                <a:cubicBezTo>
                  <a:pt x="1" y="202"/>
                  <a:pt x="4" y="203"/>
                  <a:pt x="5" y="203"/>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31" name="Google Shape;1931;p212"/>
          <p:cNvSpPr/>
          <p:nvPr/>
        </p:nvSpPr>
        <p:spPr>
          <a:xfrm>
            <a:off x="4565653" y="1574151"/>
            <a:ext cx="457601" cy="447258"/>
          </a:xfrm>
          <a:custGeom>
            <a:avLst/>
            <a:gdLst/>
            <a:ahLst/>
            <a:cxnLst/>
            <a:rect l="l" t="t" r="r" b="b"/>
            <a:pathLst>
              <a:path w="287" h="267" extrusionOk="0">
                <a:moveTo>
                  <a:pt x="77" y="247"/>
                </a:moveTo>
                <a:cubicBezTo>
                  <a:pt x="76" y="246"/>
                  <a:pt x="71" y="246"/>
                  <a:pt x="70" y="244"/>
                </a:cubicBezTo>
                <a:cubicBezTo>
                  <a:pt x="68" y="242"/>
                  <a:pt x="70" y="239"/>
                  <a:pt x="70" y="236"/>
                </a:cubicBezTo>
                <a:cubicBezTo>
                  <a:pt x="69" y="234"/>
                  <a:pt x="69" y="230"/>
                  <a:pt x="66" y="230"/>
                </a:cubicBezTo>
                <a:cubicBezTo>
                  <a:pt x="64" y="231"/>
                  <a:pt x="65" y="235"/>
                  <a:pt x="65" y="237"/>
                </a:cubicBezTo>
                <a:cubicBezTo>
                  <a:pt x="65" y="240"/>
                  <a:pt x="66" y="243"/>
                  <a:pt x="65" y="245"/>
                </a:cubicBezTo>
                <a:cubicBezTo>
                  <a:pt x="64" y="247"/>
                  <a:pt x="62" y="249"/>
                  <a:pt x="60" y="249"/>
                </a:cubicBezTo>
                <a:cubicBezTo>
                  <a:pt x="58" y="250"/>
                  <a:pt x="57" y="247"/>
                  <a:pt x="55" y="248"/>
                </a:cubicBezTo>
                <a:cubicBezTo>
                  <a:pt x="49" y="252"/>
                  <a:pt x="45" y="260"/>
                  <a:pt x="39" y="264"/>
                </a:cubicBezTo>
                <a:cubicBezTo>
                  <a:pt x="36" y="266"/>
                  <a:pt x="32" y="267"/>
                  <a:pt x="29" y="266"/>
                </a:cubicBezTo>
                <a:cubicBezTo>
                  <a:pt x="23" y="264"/>
                  <a:pt x="17" y="261"/>
                  <a:pt x="11" y="258"/>
                </a:cubicBezTo>
                <a:cubicBezTo>
                  <a:pt x="9" y="256"/>
                  <a:pt x="6" y="253"/>
                  <a:pt x="6" y="250"/>
                </a:cubicBezTo>
                <a:cubicBezTo>
                  <a:pt x="7" y="248"/>
                  <a:pt x="12" y="250"/>
                  <a:pt x="14" y="249"/>
                </a:cubicBezTo>
                <a:cubicBezTo>
                  <a:pt x="16" y="247"/>
                  <a:pt x="16" y="244"/>
                  <a:pt x="16" y="242"/>
                </a:cubicBezTo>
                <a:cubicBezTo>
                  <a:pt x="16" y="240"/>
                  <a:pt x="15" y="237"/>
                  <a:pt x="13" y="237"/>
                </a:cubicBezTo>
                <a:cubicBezTo>
                  <a:pt x="10" y="236"/>
                  <a:pt x="7" y="241"/>
                  <a:pt x="5" y="240"/>
                </a:cubicBezTo>
                <a:cubicBezTo>
                  <a:pt x="3" y="239"/>
                  <a:pt x="7" y="236"/>
                  <a:pt x="8" y="235"/>
                </a:cubicBezTo>
                <a:cubicBezTo>
                  <a:pt x="10" y="233"/>
                  <a:pt x="11" y="232"/>
                  <a:pt x="13" y="230"/>
                </a:cubicBezTo>
                <a:cubicBezTo>
                  <a:pt x="15" y="227"/>
                  <a:pt x="17" y="224"/>
                  <a:pt x="19" y="221"/>
                </a:cubicBezTo>
                <a:cubicBezTo>
                  <a:pt x="19" y="220"/>
                  <a:pt x="17" y="220"/>
                  <a:pt x="17" y="221"/>
                </a:cubicBezTo>
                <a:cubicBezTo>
                  <a:pt x="14" y="223"/>
                  <a:pt x="13" y="228"/>
                  <a:pt x="9" y="229"/>
                </a:cubicBezTo>
                <a:cubicBezTo>
                  <a:pt x="6" y="229"/>
                  <a:pt x="6" y="224"/>
                  <a:pt x="5" y="222"/>
                </a:cubicBezTo>
                <a:cubicBezTo>
                  <a:pt x="3" y="220"/>
                  <a:pt x="0" y="218"/>
                  <a:pt x="0" y="215"/>
                </a:cubicBezTo>
                <a:cubicBezTo>
                  <a:pt x="0" y="213"/>
                  <a:pt x="4" y="212"/>
                  <a:pt x="5" y="209"/>
                </a:cubicBezTo>
                <a:cubicBezTo>
                  <a:pt x="5" y="207"/>
                  <a:pt x="5" y="204"/>
                  <a:pt x="5" y="202"/>
                </a:cubicBezTo>
                <a:cubicBezTo>
                  <a:pt x="4" y="200"/>
                  <a:pt x="0" y="200"/>
                  <a:pt x="0" y="199"/>
                </a:cubicBezTo>
                <a:cubicBezTo>
                  <a:pt x="1" y="196"/>
                  <a:pt x="4" y="195"/>
                  <a:pt x="7" y="194"/>
                </a:cubicBezTo>
                <a:cubicBezTo>
                  <a:pt x="9" y="193"/>
                  <a:pt x="15" y="195"/>
                  <a:pt x="13" y="194"/>
                </a:cubicBezTo>
                <a:cubicBezTo>
                  <a:pt x="10" y="192"/>
                  <a:pt x="6" y="193"/>
                  <a:pt x="3" y="191"/>
                </a:cubicBezTo>
                <a:cubicBezTo>
                  <a:pt x="2" y="190"/>
                  <a:pt x="0" y="187"/>
                  <a:pt x="1" y="186"/>
                </a:cubicBezTo>
                <a:cubicBezTo>
                  <a:pt x="3" y="184"/>
                  <a:pt x="5" y="187"/>
                  <a:pt x="8" y="187"/>
                </a:cubicBezTo>
                <a:cubicBezTo>
                  <a:pt x="11" y="187"/>
                  <a:pt x="14" y="186"/>
                  <a:pt x="17" y="185"/>
                </a:cubicBezTo>
                <a:cubicBezTo>
                  <a:pt x="20" y="185"/>
                  <a:pt x="26" y="187"/>
                  <a:pt x="25" y="185"/>
                </a:cubicBezTo>
                <a:cubicBezTo>
                  <a:pt x="24" y="181"/>
                  <a:pt x="17" y="183"/>
                  <a:pt x="15" y="180"/>
                </a:cubicBezTo>
                <a:cubicBezTo>
                  <a:pt x="14" y="178"/>
                  <a:pt x="19" y="179"/>
                  <a:pt x="21" y="178"/>
                </a:cubicBezTo>
                <a:cubicBezTo>
                  <a:pt x="24" y="178"/>
                  <a:pt x="29" y="181"/>
                  <a:pt x="30" y="178"/>
                </a:cubicBezTo>
                <a:cubicBezTo>
                  <a:pt x="32" y="176"/>
                  <a:pt x="23" y="176"/>
                  <a:pt x="24" y="173"/>
                </a:cubicBezTo>
                <a:cubicBezTo>
                  <a:pt x="24" y="171"/>
                  <a:pt x="29" y="171"/>
                  <a:pt x="32" y="172"/>
                </a:cubicBezTo>
                <a:cubicBezTo>
                  <a:pt x="34" y="172"/>
                  <a:pt x="35" y="176"/>
                  <a:pt x="38" y="176"/>
                </a:cubicBezTo>
                <a:cubicBezTo>
                  <a:pt x="40" y="175"/>
                  <a:pt x="41" y="172"/>
                  <a:pt x="41" y="170"/>
                </a:cubicBezTo>
                <a:cubicBezTo>
                  <a:pt x="41" y="169"/>
                  <a:pt x="38" y="168"/>
                  <a:pt x="38" y="166"/>
                </a:cubicBezTo>
                <a:cubicBezTo>
                  <a:pt x="40" y="164"/>
                  <a:pt x="43" y="165"/>
                  <a:pt x="45" y="163"/>
                </a:cubicBezTo>
                <a:cubicBezTo>
                  <a:pt x="46" y="162"/>
                  <a:pt x="45" y="158"/>
                  <a:pt x="46" y="158"/>
                </a:cubicBezTo>
                <a:cubicBezTo>
                  <a:pt x="49" y="158"/>
                  <a:pt x="49" y="164"/>
                  <a:pt x="52" y="164"/>
                </a:cubicBezTo>
                <a:cubicBezTo>
                  <a:pt x="54" y="165"/>
                  <a:pt x="53" y="160"/>
                  <a:pt x="54" y="160"/>
                </a:cubicBezTo>
                <a:cubicBezTo>
                  <a:pt x="56" y="159"/>
                  <a:pt x="58" y="162"/>
                  <a:pt x="60" y="162"/>
                </a:cubicBezTo>
                <a:cubicBezTo>
                  <a:pt x="61" y="163"/>
                  <a:pt x="63" y="162"/>
                  <a:pt x="64" y="161"/>
                </a:cubicBezTo>
                <a:cubicBezTo>
                  <a:pt x="67" y="159"/>
                  <a:pt x="69" y="155"/>
                  <a:pt x="71" y="152"/>
                </a:cubicBezTo>
                <a:cubicBezTo>
                  <a:pt x="71" y="151"/>
                  <a:pt x="69" y="150"/>
                  <a:pt x="69" y="151"/>
                </a:cubicBezTo>
                <a:cubicBezTo>
                  <a:pt x="65" y="153"/>
                  <a:pt x="63" y="158"/>
                  <a:pt x="59" y="159"/>
                </a:cubicBezTo>
                <a:cubicBezTo>
                  <a:pt x="56" y="159"/>
                  <a:pt x="54" y="155"/>
                  <a:pt x="54" y="153"/>
                </a:cubicBezTo>
                <a:cubicBezTo>
                  <a:pt x="55" y="149"/>
                  <a:pt x="59" y="146"/>
                  <a:pt x="62" y="143"/>
                </a:cubicBezTo>
                <a:cubicBezTo>
                  <a:pt x="65" y="141"/>
                  <a:pt x="67" y="140"/>
                  <a:pt x="70" y="139"/>
                </a:cubicBezTo>
                <a:cubicBezTo>
                  <a:pt x="73" y="138"/>
                  <a:pt x="77" y="142"/>
                  <a:pt x="78" y="140"/>
                </a:cubicBezTo>
                <a:cubicBezTo>
                  <a:pt x="80" y="137"/>
                  <a:pt x="74" y="132"/>
                  <a:pt x="76" y="130"/>
                </a:cubicBezTo>
                <a:cubicBezTo>
                  <a:pt x="78" y="127"/>
                  <a:pt x="83" y="130"/>
                  <a:pt x="86" y="128"/>
                </a:cubicBezTo>
                <a:cubicBezTo>
                  <a:pt x="88" y="127"/>
                  <a:pt x="86" y="125"/>
                  <a:pt x="86" y="124"/>
                </a:cubicBezTo>
                <a:cubicBezTo>
                  <a:pt x="86" y="121"/>
                  <a:pt x="85" y="118"/>
                  <a:pt x="86" y="116"/>
                </a:cubicBezTo>
                <a:cubicBezTo>
                  <a:pt x="88" y="114"/>
                  <a:pt x="92" y="116"/>
                  <a:pt x="93" y="113"/>
                </a:cubicBezTo>
                <a:cubicBezTo>
                  <a:pt x="94" y="111"/>
                  <a:pt x="89" y="110"/>
                  <a:pt x="90" y="108"/>
                </a:cubicBezTo>
                <a:cubicBezTo>
                  <a:pt x="92" y="106"/>
                  <a:pt x="97" y="109"/>
                  <a:pt x="100" y="106"/>
                </a:cubicBezTo>
                <a:cubicBezTo>
                  <a:pt x="101" y="105"/>
                  <a:pt x="95" y="107"/>
                  <a:pt x="94" y="105"/>
                </a:cubicBezTo>
                <a:cubicBezTo>
                  <a:pt x="92" y="103"/>
                  <a:pt x="92" y="100"/>
                  <a:pt x="93" y="99"/>
                </a:cubicBezTo>
                <a:cubicBezTo>
                  <a:pt x="95" y="97"/>
                  <a:pt x="98" y="100"/>
                  <a:pt x="99" y="99"/>
                </a:cubicBezTo>
                <a:cubicBezTo>
                  <a:pt x="100" y="97"/>
                  <a:pt x="98" y="94"/>
                  <a:pt x="99" y="93"/>
                </a:cubicBezTo>
                <a:cubicBezTo>
                  <a:pt x="100" y="90"/>
                  <a:pt x="103" y="89"/>
                  <a:pt x="106" y="89"/>
                </a:cubicBezTo>
                <a:cubicBezTo>
                  <a:pt x="110" y="88"/>
                  <a:pt x="117" y="92"/>
                  <a:pt x="117" y="88"/>
                </a:cubicBezTo>
                <a:cubicBezTo>
                  <a:pt x="118" y="85"/>
                  <a:pt x="108" y="88"/>
                  <a:pt x="107" y="85"/>
                </a:cubicBezTo>
                <a:cubicBezTo>
                  <a:pt x="106" y="82"/>
                  <a:pt x="111" y="81"/>
                  <a:pt x="114" y="80"/>
                </a:cubicBezTo>
                <a:cubicBezTo>
                  <a:pt x="116" y="80"/>
                  <a:pt x="119" y="83"/>
                  <a:pt x="120" y="81"/>
                </a:cubicBezTo>
                <a:cubicBezTo>
                  <a:pt x="121" y="79"/>
                  <a:pt x="119" y="76"/>
                  <a:pt x="117" y="74"/>
                </a:cubicBezTo>
                <a:cubicBezTo>
                  <a:pt x="115" y="73"/>
                  <a:pt x="109" y="76"/>
                  <a:pt x="110" y="74"/>
                </a:cubicBezTo>
                <a:cubicBezTo>
                  <a:pt x="112" y="71"/>
                  <a:pt x="117" y="72"/>
                  <a:pt x="120" y="70"/>
                </a:cubicBezTo>
                <a:cubicBezTo>
                  <a:pt x="122" y="67"/>
                  <a:pt x="122" y="63"/>
                  <a:pt x="125" y="61"/>
                </a:cubicBezTo>
                <a:cubicBezTo>
                  <a:pt x="128" y="59"/>
                  <a:pt x="134" y="62"/>
                  <a:pt x="137" y="60"/>
                </a:cubicBezTo>
                <a:cubicBezTo>
                  <a:pt x="139" y="59"/>
                  <a:pt x="133" y="58"/>
                  <a:pt x="131" y="58"/>
                </a:cubicBezTo>
                <a:cubicBezTo>
                  <a:pt x="125" y="58"/>
                  <a:pt x="117" y="63"/>
                  <a:pt x="112" y="59"/>
                </a:cubicBezTo>
                <a:cubicBezTo>
                  <a:pt x="109" y="56"/>
                  <a:pt x="115" y="50"/>
                  <a:pt x="118" y="47"/>
                </a:cubicBezTo>
                <a:cubicBezTo>
                  <a:pt x="120" y="46"/>
                  <a:pt x="118" y="52"/>
                  <a:pt x="120" y="52"/>
                </a:cubicBezTo>
                <a:cubicBezTo>
                  <a:pt x="123" y="53"/>
                  <a:pt x="126" y="48"/>
                  <a:pt x="129" y="50"/>
                </a:cubicBezTo>
                <a:cubicBezTo>
                  <a:pt x="131" y="51"/>
                  <a:pt x="127" y="55"/>
                  <a:pt x="129" y="56"/>
                </a:cubicBezTo>
                <a:cubicBezTo>
                  <a:pt x="131" y="58"/>
                  <a:pt x="135" y="56"/>
                  <a:pt x="137" y="54"/>
                </a:cubicBezTo>
                <a:cubicBezTo>
                  <a:pt x="138" y="53"/>
                  <a:pt x="139" y="51"/>
                  <a:pt x="139" y="50"/>
                </a:cubicBezTo>
                <a:cubicBezTo>
                  <a:pt x="138" y="49"/>
                  <a:pt x="135" y="51"/>
                  <a:pt x="134" y="49"/>
                </a:cubicBezTo>
                <a:cubicBezTo>
                  <a:pt x="134" y="48"/>
                  <a:pt x="135" y="46"/>
                  <a:pt x="136" y="46"/>
                </a:cubicBezTo>
                <a:cubicBezTo>
                  <a:pt x="138" y="45"/>
                  <a:pt x="141" y="47"/>
                  <a:pt x="143" y="45"/>
                </a:cubicBezTo>
                <a:cubicBezTo>
                  <a:pt x="145" y="43"/>
                  <a:pt x="141" y="38"/>
                  <a:pt x="144" y="36"/>
                </a:cubicBezTo>
                <a:cubicBezTo>
                  <a:pt x="146" y="35"/>
                  <a:pt x="147" y="42"/>
                  <a:pt x="149" y="41"/>
                </a:cubicBezTo>
                <a:cubicBezTo>
                  <a:pt x="151" y="41"/>
                  <a:pt x="149" y="36"/>
                  <a:pt x="150" y="36"/>
                </a:cubicBezTo>
                <a:cubicBezTo>
                  <a:pt x="153" y="36"/>
                  <a:pt x="155" y="42"/>
                  <a:pt x="157" y="40"/>
                </a:cubicBezTo>
                <a:cubicBezTo>
                  <a:pt x="159" y="38"/>
                  <a:pt x="155" y="34"/>
                  <a:pt x="157" y="31"/>
                </a:cubicBezTo>
                <a:cubicBezTo>
                  <a:pt x="157" y="30"/>
                  <a:pt x="161" y="30"/>
                  <a:pt x="162" y="31"/>
                </a:cubicBezTo>
                <a:cubicBezTo>
                  <a:pt x="163" y="32"/>
                  <a:pt x="159" y="37"/>
                  <a:pt x="161" y="36"/>
                </a:cubicBezTo>
                <a:cubicBezTo>
                  <a:pt x="164" y="33"/>
                  <a:pt x="165" y="27"/>
                  <a:pt x="169" y="26"/>
                </a:cubicBezTo>
                <a:cubicBezTo>
                  <a:pt x="171" y="25"/>
                  <a:pt x="168" y="31"/>
                  <a:pt x="168" y="33"/>
                </a:cubicBezTo>
                <a:cubicBezTo>
                  <a:pt x="167" y="35"/>
                  <a:pt x="164" y="40"/>
                  <a:pt x="166" y="39"/>
                </a:cubicBezTo>
                <a:cubicBezTo>
                  <a:pt x="169" y="36"/>
                  <a:pt x="169" y="31"/>
                  <a:pt x="173" y="29"/>
                </a:cubicBezTo>
                <a:cubicBezTo>
                  <a:pt x="175" y="27"/>
                  <a:pt x="178" y="26"/>
                  <a:pt x="180" y="27"/>
                </a:cubicBezTo>
                <a:cubicBezTo>
                  <a:pt x="183" y="28"/>
                  <a:pt x="183" y="36"/>
                  <a:pt x="186" y="35"/>
                </a:cubicBezTo>
                <a:cubicBezTo>
                  <a:pt x="189" y="34"/>
                  <a:pt x="187" y="28"/>
                  <a:pt x="186" y="25"/>
                </a:cubicBezTo>
                <a:cubicBezTo>
                  <a:pt x="186" y="23"/>
                  <a:pt x="182" y="22"/>
                  <a:pt x="182" y="19"/>
                </a:cubicBezTo>
                <a:cubicBezTo>
                  <a:pt x="182" y="18"/>
                  <a:pt x="185" y="18"/>
                  <a:pt x="187" y="19"/>
                </a:cubicBezTo>
                <a:cubicBezTo>
                  <a:pt x="189" y="19"/>
                  <a:pt x="191" y="22"/>
                  <a:pt x="194" y="23"/>
                </a:cubicBezTo>
                <a:cubicBezTo>
                  <a:pt x="197" y="25"/>
                  <a:pt x="200" y="28"/>
                  <a:pt x="203" y="27"/>
                </a:cubicBezTo>
                <a:cubicBezTo>
                  <a:pt x="205" y="26"/>
                  <a:pt x="202" y="22"/>
                  <a:pt x="203" y="20"/>
                </a:cubicBezTo>
                <a:cubicBezTo>
                  <a:pt x="204" y="17"/>
                  <a:pt x="206" y="15"/>
                  <a:pt x="208" y="14"/>
                </a:cubicBezTo>
                <a:cubicBezTo>
                  <a:pt x="210" y="12"/>
                  <a:pt x="213" y="11"/>
                  <a:pt x="215" y="9"/>
                </a:cubicBezTo>
                <a:cubicBezTo>
                  <a:pt x="216" y="7"/>
                  <a:pt x="212" y="3"/>
                  <a:pt x="214" y="3"/>
                </a:cubicBezTo>
                <a:cubicBezTo>
                  <a:pt x="217" y="3"/>
                  <a:pt x="218" y="8"/>
                  <a:pt x="221" y="8"/>
                </a:cubicBezTo>
                <a:cubicBezTo>
                  <a:pt x="224" y="8"/>
                  <a:pt x="223" y="6"/>
                  <a:pt x="226" y="6"/>
                </a:cubicBezTo>
                <a:cubicBezTo>
                  <a:pt x="228" y="6"/>
                  <a:pt x="229" y="6"/>
                  <a:pt x="228" y="8"/>
                </a:cubicBezTo>
                <a:cubicBezTo>
                  <a:pt x="227" y="11"/>
                  <a:pt x="222" y="11"/>
                  <a:pt x="221" y="14"/>
                </a:cubicBezTo>
                <a:cubicBezTo>
                  <a:pt x="220" y="17"/>
                  <a:pt x="218" y="25"/>
                  <a:pt x="221" y="23"/>
                </a:cubicBezTo>
                <a:cubicBezTo>
                  <a:pt x="227" y="22"/>
                  <a:pt x="228" y="14"/>
                  <a:pt x="232" y="10"/>
                </a:cubicBezTo>
                <a:cubicBezTo>
                  <a:pt x="233" y="9"/>
                  <a:pt x="236" y="4"/>
                  <a:pt x="237" y="6"/>
                </a:cubicBezTo>
                <a:cubicBezTo>
                  <a:pt x="239" y="9"/>
                  <a:pt x="235" y="14"/>
                  <a:pt x="237" y="17"/>
                </a:cubicBezTo>
                <a:cubicBezTo>
                  <a:pt x="238" y="19"/>
                  <a:pt x="241" y="17"/>
                  <a:pt x="242" y="15"/>
                </a:cubicBezTo>
                <a:cubicBezTo>
                  <a:pt x="244" y="13"/>
                  <a:pt x="244" y="10"/>
                  <a:pt x="244" y="8"/>
                </a:cubicBezTo>
                <a:cubicBezTo>
                  <a:pt x="245" y="6"/>
                  <a:pt x="242" y="5"/>
                  <a:pt x="243" y="4"/>
                </a:cubicBezTo>
                <a:cubicBezTo>
                  <a:pt x="246" y="2"/>
                  <a:pt x="249" y="0"/>
                  <a:pt x="252" y="1"/>
                </a:cubicBezTo>
                <a:cubicBezTo>
                  <a:pt x="255" y="2"/>
                  <a:pt x="257" y="5"/>
                  <a:pt x="256" y="7"/>
                </a:cubicBezTo>
                <a:cubicBezTo>
                  <a:pt x="255" y="9"/>
                  <a:pt x="251" y="6"/>
                  <a:pt x="251" y="7"/>
                </a:cubicBezTo>
                <a:cubicBezTo>
                  <a:pt x="250" y="9"/>
                  <a:pt x="255" y="10"/>
                  <a:pt x="254" y="12"/>
                </a:cubicBezTo>
                <a:cubicBezTo>
                  <a:pt x="254" y="14"/>
                  <a:pt x="248" y="15"/>
                  <a:pt x="250" y="16"/>
                </a:cubicBezTo>
                <a:cubicBezTo>
                  <a:pt x="252" y="17"/>
                  <a:pt x="255" y="15"/>
                  <a:pt x="257" y="14"/>
                </a:cubicBezTo>
                <a:cubicBezTo>
                  <a:pt x="259" y="12"/>
                  <a:pt x="259" y="7"/>
                  <a:pt x="262" y="7"/>
                </a:cubicBezTo>
                <a:cubicBezTo>
                  <a:pt x="264" y="6"/>
                  <a:pt x="266" y="9"/>
                  <a:pt x="268" y="10"/>
                </a:cubicBezTo>
                <a:cubicBezTo>
                  <a:pt x="270" y="11"/>
                  <a:pt x="272" y="10"/>
                  <a:pt x="275" y="11"/>
                </a:cubicBezTo>
                <a:cubicBezTo>
                  <a:pt x="278" y="13"/>
                  <a:pt x="285" y="14"/>
                  <a:pt x="285" y="19"/>
                </a:cubicBezTo>
                <a:cubicBezTo>
                  <a:pt x="286" y="22"/>
                  <a:pt x="280" y="23"/>
                  <a:pt x="276" y="23"/>
                </a:cubicBezTo>
                <a:cubicBezTo>
                  <a:pt x="271" y="24"/>
                  <a:pt x="263" y="17"/>
                  <a:pt x="261" y="22"/>
                </a:cubicBezTo>
                <a:cubicBezTo>
                  <a:pt x="258" y="26"/>
                  <a:pt x="270" y="25"/>
                  <a:pt x="274" y="28"/>
                </a:cubicBezTo>
                <a:cubicBezTo>
                  <a:pt x="275" y="28"/>
                  <a:pt x="273" y="31"/>
                  <a:pt x="274" y="31"/>
                </a:cubicBezTo>
                <a:cubicBezTo>
                  <a:pt x="276" y="32"/>
                  <a:pt x="279" y="29"/>
                  <a:pt x="281" y="30"/>
                </a:cubicBezTo>
                <a:cubicBezTo>
                  <a:pt x="283" y="30"/>
                  <a:pt x="285" y="32"/>
                  <a:pt x="287" y="33"/>
                </a:cubicBezTo>
                <a:cubicBezTo>
                  <a:pt x="286" y="34"/>
                  <a:pt x="286" y="36"/>
                  <a:pt x="284" y="36"/>
                </a:cubicBezTo>
                <a:cubicBezTo>
                  <a:pt x="282" y="36"/>
                  <a:pt x="280" y="33"/>
                  <a:pt x="278" y="33"/>
                </a:cubicBezTo>
                <a:cubicBezTo>
                  <a:pt x="276" y="33"/>
                  <a:pt x="277" y="38"/>
                  <a:pt x="276" y="38"/>
                </a:cubicBezTo>
                <a:cubicBezTo>
                  <a:pt x="273" y="39"/>
                  <a:pt x="271" y="40"/>
                  <a:pt x="269" y="41"/>
                </a:cubicBezTo>
                <a:cubicBezTo>
                  <a:pt x="268" y="43"/>
                  <a:pt x="269" y="46"/>
                  <a:pt x="268" y="47"/>
                </a:cubicBezTo>
                <a:cubicBezTo>
                  <a:pt x="267" y="48"/>
                  <a:pt x="265" y="46"/>
                  <a:pt x="264" y="46"/>
                </a:cubicBezTo>
                <a:cubicBezTo>
                  <a:pt x="265" y="42"/>
                  <a:pt x="268" y="39"/>
                  <a:pt x="267" y="35"/>
                </a:cubicBezTo>
                <a:cubicBezTo>
                  <a:pt x="267" y="32"/>
                  <a:pt x="262" y="32"/>
                  <a:pt x="259" y="30"/>
                </a:cubicBezTo>
                <a:cubicBezTo>
                  <a:pt x="255" y="29"/>
                  <a:pt x="251" y="23"/>
                  <a:pt x="247" y="25"/>
                </a:cubicBezTo>
                <a:cubicBezTo>
                  <a:pt x="244" y="28"/>
                  <a:pt x="239" y="27"/>
                  <a:pt x="236" y="26"/>
                </a:cubicBezTo>
                <a:cubicBezTo>
                  <a:pt x="234" y="28"/>
                  <a:pt x="231" y="33"/>
                  <a:pt x="230" y="38"/>
                </a:cubicBezTo>
                <a:cubicBezTo>
                  <a:pt x="229" y="41"/>
                  <a:pt x="231" y="45"/>
                  <a:pt x="230" y="48"/>
                </a:cubicBezTo>
                <a:cubicBezTo>
                  <a:pt x="229" y="50"/>
                  <a:pt x="225" y="48"/>
                  <a:pt x="224" y="50"/>
                </a:cubicBezTo>
                <a:cubicBezTo>
                  <a:pt x="222" y="52"/>
                  <a:pt x="225" y="56"/>
                  <a:pt x="223" y="56"/>
                </a:cubicBezTo>
                <a:cubicBezTo>
                  <a:pt x="218" y="56"/>
                  <a:pt x="214" y="51"/>
                  <a:pt x="210" y="51"/>
                </a:cubicBezTo>
                <a:cubicBezTo>
                  <a:pt x="207" y="51"/>
                  <a:pt x="204" y="56"/>
                  <a:pt x="202" y="55"/>
                </a:cubicBezTo>
                <a:cubicBezTo>
                  <a:pt x="198" y="53"/>
                  <a:pt x="194" y="54"/>
                  <a:pt x="192" y="53"/>
                </a:cubicBezTo>
                <a:cubicBezTo>
                  <a:pt x="188" y="48"/>
                  <a:pt x="187" y="39"/>
                  <a:pt x="179" y="37"/>
                </a:cubicBezTo>
                <a:cubicBezTo>
                  <a:pt x="177" y="37"/>
                  <a:pt x="180" y="42"/>
                  <a:pt x="179" y="44"/>
                </a:cubicBezTo>
                <a:cubicBezTo>
                  <a:pt x="178" y="45"/>
                  <a:pt x="176" y="45"/>
                  <a:pt x="175" y="46"/>
                </a:cubicBezTo>
                <a:cubicBezTo>
                  <a:pt x="173" y="46"/>
                  <a:pt x="169" y="44"/>
                  <a:pt x="168" y="46"/>
                </a:cubicBezTo>
                <a:cubicBezTo>
                  <a:pt x="166" y="50"/>
                  <a:pt x="171" y="57"/>
                  <a:pt x="167" y="59"/>
                </a:cubicBezTo>
                <a:cubicBezTo>
                  <a:pt x="163" y="62"/>
                  <a:pt x="159" y="55"/>
                  <a:pt x="154" y="54"/>
                </a:cubicBezTo>
                <a:cubicBezTo>
                  <a:pt x="152" y="53"/>
                  <a:pt x="148" y="53"/>
                  <a:pt x="146" y="55"/>
                </a:cubicBezTo>
                <a:cubicBezTo>
                  <a:pt x="144" y="59"/>
                  <a:pt x="147" y="65"/>
                  <a:pt x="144" y="69"/>
                </a:cubicBezTo>
                <a:cubicBezTo>
                  <a:pt x="143" y="71"/>
                  <a:pt x="140" y="65"/>
                  <a:pt x="138" y="66"/>
                </a:cubicBezTo>
                <a:cubicBezTo>
                  <a:pt x="132" y="69"/>
                  <a:pt x="128" y="75"/>
                  <a:pt x="124" y="81"/>
                </a:cubicBezTo>
                <a:cubicBezTo>
                  <a:pt x="123" y="84"/>
                  <a:pt x="126" y="87"/>
                  <a:pt x="124" y="89"/>
                </a:cubicBezTo>
                <a:cubicBezTo>
                  <a:pt x="120" y="93"/>
                  <a:pt x="117" y="98"/>
                  <a:pt x="116" y="103"/>
                </a:cubicBezTo>
                <a:cubicBezTo>
                  <a:pt x="115" y="106"/>
                  <a:pt x="109" y="104"/>
                  <a:pt x="107" y="106"/>
                </a:cubicBezTo>
                <a:cubicBezTo>
                  <a:pt x="105" y="108"/>
                  <a:pt x="106" y="110"/>
                  <a:pt x="105" y="112"/>
                </a:cubicBezTo>
                <a:cubicBezTo>
                  <a:pt x="104" y="121"/>
                  <a:pt x="100" y="130"/>
                  <a:pt x="100" y="140"/>
                </a:cubicBezTo>
                <a:cubicBezTo>
                  <a:pt x="100" y="143"/>
                  <a:pt x="105" y="146"/>
                  <a:pt x="103" y="148"/>
                </a:cubicBezTo>
                <a:cubicBezTo>
                  <a:pt x="99" y="151"/>
                  <a:pt x="93" y="146"/>
                  <a:pt x="88" y="148"/>
                </a:cubicBezTo>
                <a:cubicBezTo>
                  <a:pt x="85" y="150"/>
                  <a:pt x="82" y="154"/>
                  <a:pt x="82" y="157"/>
                </a:cubicBezTo>
                <a:cubicBezTo>
                  <a:pt x="81" y="169"/>
                  <a:pt x="81" y="180"/>
                  <a:pt x="81" y="191"/>
                </a:cubicBezTo>
                <a:cubicBezTo>
                  <a:pt x="81" y="195"/>
                  <a:pt x="87" y="198"/>
                  <a:pt x="89" y="202"/>
                </a:cubicBezTo>
                <a:cubicBezTo>
                  <a:pt x="90" y="203"/>
                  <a:pt x="89" y="205"/>
                  <a:pt x="88" y="206"/>
                </a:cubicBezTo>
                <a:cubicBezTo>
                  <a:pt x="88" y="207"/>
                  <a:pt x="85" y="207"/>
                  <a:pt x="85" y="208"/>
                </a:cubicBezTo>
                <a:cubicBezTo>
                  <a:pt x="84" y="214"/>
                  <a:pt x="87" y="220"/>
                  <a:pt x="86" y="225"/>
                </a:cubicBezTo>
                <a:cubicBezTo>
                  <a:pt x="86" y="228"/>
                  <a:pt x="82" y="228"/>
                  <a:pt x="81" y="230"/>
                </a:cubicBezTo>
                <a:cubicBezTo>
                  <a:pt x="79" y="233"/>
                  <a:pt x="78" y="236"/>
                  <a:pt x="77" y="239"/>
                </a:cubicBezTo>
                <a:cubicBezTo>
                  <a:pt x="77" y="241"/>
                  <a:pt x="77" y="244"/>
                  <a:pt x="77" y="247"/>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32" name="Google Shape;1932;p212"/>
          <p:cNvSpPr/>
          <p:nvPr/>
        </p:nvSpPr>
        <p:spPr>
          <a:xfrm>
            <a:off x="4588203" y="2116453"/>
            <a:ext cx="172430" cy="225027"/>
          </a:xfrm>
          <a:custGeom>
            <a:avLst/>
            <a:gdLst/>
            <a:ahLst/>
            <a:cxnLst/>
            <a:rect l="l" t="t" r="r" b="b"/>
            <a:pathLst>
              <a:path w="108" h="134" extrusionOk="0">
                <a:moveTo>
                  <a:pt x="98" y="21"/>
                </a:moveTo>
                <a:cubicBezTo>
                  <a:pt x="97" y="21"/>
                  <a:pt x="94" y="21"/>
                  <a:pt x="94" y="20"/>
                </a:cubicBezTo>
                <a:cubicBezTo>
                  <a:pt x="94" y="19"/>
                  <a:pt x="98" y="19"/>
                  <a:pt x="97" y="18"/>
                </a:cubicBezTo>
                <a:cubicBezTo>
                  <a:pt x="95" y="16"/>
                  <a:pt x="92" y="17"/>
                  <a:pt x="89" y="15"/>
                </a:cubicBezTo>
                <a:cubicBezTo>
                  <a:pt x="87" y="14"/>
                  <a:pt x="86" y="12"/>
                  <a:pt x="84" y="11"/>
                </a:cubicBezTo>
                <a:cubicBezTo>
                  <a:pt x="82" y="11"/>
                  <a:pt x="79" y="11"/>
                  <a:pt x="77" y="11"/>
                </a:cubicBezTo>
                <a:cubicBezTo>
                  <a:pt x="75" y="12"/>
                  <a:pt x="73" y="13"/>
                  <a:pt x="71" y="13"/>
                </a:cubicBezTo>
                <a:cubicBezTo>
                  <a:pt x="69" y="14"/>
                  <a:pt x="67" y="15"/>
                  <a:pt x="65" y="16"/>
                </a:cubicBezTo>
                <a:cubicBezTo>
                  <a:pt x="62" y="16"/>
                  <a:pt x="58" y="19"/>
                  <a:pt x="57" y="16"/>
                </a:cubicBezTo>
                <a:cubicBezTo>
                  <a:pt x="56" y="13"/>
                  <a:pt x="62" y="12"/>
                  <a:pt x="62" y="9"/>
                </a:cubicBezTo>
                <a:cubicBezTo>
                  <a:pt x="62" y="7"/>
                  <a:pt x="59" y="11"/>
                  <a:pt x="57" y="11"/>
                </a:cubicBezTo>
                <a:cubicBezTo>
                  <a:pt x="55" y="11"/>
                  <a:pt x="54" y="10"/>
                  <a:pt x="52" y="9"/>
                </a:cubicBezTo>
                <a:cubicBezTo>
                  <a:pt x="50" y="9"/>
                  <a:pt x="48" y="11"/>
                  <a:pt x="46" y="9"/>
                </a:cubicBezTo>
                <a:cubicBezTo>
                  <a:pt x="45" y="8"/>
                  <a:pt x="49" y="6"/>
                  <a:pt x="48" y="4"/>
                </a:cubicBezTo>
                <a:cubicBezTo>
                  <a:pt x="47" y="3"/>
                  <a:pt x="45" y="3"/>
                  <a:pt x="44" y="3"/>
                </a:cubicBezTo>
                <a:cubicBezTo>
                  <a:pt x="42" y="3"/>
                  <a:pt x="41" y="3"/>
                  <a:pt x="39" y="2"/>
                </a:cubicBezTo>
                <a:cubicBezTo>
                  <a:pt x="38" y="2"/>
                  <a:pt x="37" y="1"/>
                  <a:pt x="36" y="1"/>
                </a:cubicBezTo>
                <a:cubicBezTo>
                  <a:pt x="34" y="1"/>
                  <a:pt x="33" y="1"/>
                  <a:pt x="32" y="0"/>
                </a:cubicBezTo>
                <a:cubicBezTo>
                  <a:pt x="32" y="1"/>
                  <a:pt x="32" y="3"/>
                  <a:pt x="32" y="3"/>
                </a:cubicBezTo>
                <a:cubicBezTo>
                  <a:pt x="33" y="5"/>
                  <a:pt x="35" y="6"/>
                  <a:pt x="35" y="8"/>
                </a:cubicBezTo>
                <a:cubicBezTo>
                  <a:pt x="34" y="10"/>
                  <a:pt x="30" y="9"/>
                  <a:pt x="30" y="11"/>
                </a:cubicBezTo>
                <a:cubicBezTo>
                  <a:pt x="30" y="13"/>
                  <a:pt x="34" y="13"/>
                  <a:pt x="35" y="15"/>
                </a:cubicBezTo>
                <a:cubicBezTo>
                  <a:pt x="35" y="16"/>
                  <a:pt x="31" y="14"/>
                  <a:pt x="32" y="15"/>
                </a:cubicBezTo>
                <a:cubicBezTo>
                  <a:pt x="33" y="16"/>
                  <a:pt x="35" y="16"/>
                  <a:pt x="36" y="17"/>
                </a:cubicBezTo>
                <a:cubicBezTo>
                  <a:pt x="37" y="18"/>
                  <a:pt x="37" y="20"/>
                  <a:pt x="37" y="20"/>
                </a:cubicBezTo>
                <a:cubicBezTo>
                  <a:pt x="35" y="21"/>
                  <a:pt x="32" y="18"/>
                  <a:pt x="31" y="19"/>
                </a:cubicBezTo>
                <a:cubicBezTo>
                  <a:pt x="29" y="21"/>
                  <a:pt x="33" y="24"/>
                  <a:pt x="32" y="25"/>
                </a:cubicBezTo>
                <a:cubicBezTo>
                  <a:pt x="31" y="26"/>
                  <a:pt x="29" y="21"/>
                  <a:pt x="28" y="22"/>
                </a:cubicBezTo>
                <a:cubicBezTo>
                  <a:pt x="27" y="23"/>
                  <a:pt x="29" y="26"/>
                  <a:pt x="28" y="27"/>
                </a:cubicBezTo>
                <a:cubicBezTo>
                  <a:pt x="27" y="28"/>
                  <a:pt x="25" y="27"/>
                  <a:pt x="24" y="26"/>
                </a:cubicBezTo>
                <a:cubicBezTo>
                  <a:pt x="23" y="25"/>
                  <a:pt x="25" y="23"/>
                  <a:pt x="24" y="23"/>
                </a:cubicBezTo>
                <a:cubicBezTo>
                  <a:pt x="23" y="21"/>
                  <a:pt x="20" y="22"/>
                  <a:pt x="19" y="22"/>
                </a:cubicBezTo>
                <a:cubicBezTo>
                  <a:pt x="17" y="23"/>
                  <a:pt x="15" y="24"/>
                  <a:pt x="14" y="26"/>
                </a:cubicBezTo>
                <a:cubicBezTo>
                  <a:pt x="14" y="26"/>
                  <a:pt x="16" y="26"/>
                  <a:pt x="16" y="27"/>
                </a:cubicBezTo>
                <a:cubicBezTo>
                  <a:pt x="16" y="28"/>
                  <a:pt x="15" y="30"/>
                  <a:pt x="15" y="31"/>
                </a:cubicBezTo>
                <a:cubicBezTo>
                  <a:pt x="15" y="32"/>
                  <a:pt x="15" y="33"/>
                  <a:pt x="14" y="35"/>
                </a:cubicBezTo>
                <a:cubicBezTo>
                  <a:pt x="14" y="37"/>
                  <a:pt x="12" y="38"/>
                  <a:pt x="12" y="40"/>
                </a:cubicBezTo>
                <a:cubicBezTo>
                  <a:pt x="12" y="42"/>
                  <a:pt x="13" y="44"/>
                  <a:pt x="13" y="46"/>
                </a:cubicBezTo>
                <a:cubicBezTo>
                  <a:pt x="12" y="47"/>
                  <a:pt x="10" y="48"/>
                  <a:pt x="9" y="49"/>
                </a:cubicBezTo>
                <a:cubicBezTo>
                  <a:pt x="9" y="51"/>
                  <a:pt x="10" y="52"/>
                  <a:pt x="9" y="53"/>
                </a:cubicBezTo>
                <a:cubicBezTo>
                  <a:pt x="8" y="54"/>
                  <a:pt x="6" y="54"/>
                  <a:pt x="5" y="54"/>
                </a:cubicBezTo>
                <a:cubicBezTo>
                  <a:pt x="4" y="55"/>
                  <a:pt x="1" y="53"/>
                  <a:pt x="1" y="54"/>
                </a:cubicBezTo>
                <a:cubicBezTo>
                  <a:pt x="0" y="57"/>
                  <a:pt x="3" y="59"/>
                  <a:pt x="3" y="62"/>
                </a:cubicBezTo>
                <a:cubicBezTo>
                  <a:pt x="3" y="63"/>
                  <a:pt x="3" y="65"/>
                  <a:pt x="2" y="66"/>
                </a:cubicBezTo>
                <a:cubicBezTo>
                  <a:pt x="2" y="67"/>
                  <a:pt x="1" y="68"/>
                  <a:pt x="1" y="69"/>
                </a:cubicBezTo>
                <a:cubicBezTo>
                  <a:pt x="0" y="70"/>
                  <a:pt x="1" y="71"/>
                  <a:pt x="1" y="72"/>
                </a:cubicBezTo>
                <a:cubicBezTo>
                  <a:pt x="2" y="73"/>
                  <a:pt x="3" y="74"/>
                  <a:pt x="4" y="75"/>
                </a:cubicBezTo>
                <a:cubicBezTo>
                  <a:pt x="4" y="75"/>
                  <a:pt x="3" y="76"/>
                  <a:pt x="3" y="77"/>
                </a:cubicBezTo>
                <a:cubicBezTo>
                  <a:pt x="4" y="77"/>
                  <a:pt x="5" y="77"/>
                  <a:pt x="5" y="77"/>
                </a:cubicBezTo>
                <a:cubicBezTo>
                  <a:pt x="6" y="78"/>
                  <a:pt x="6" y="79"/>
                  <a:pt x="6" y="80"/>
                </a:cubicBezTo>
                <a:cubicBezTo>
                  <a:pt x="5" y="82"/>
                  <a:pt x="3" y="82"/>
                  <a:pt x="2" y="83"/>
                </a:cubicBezTo>
                <a:cubicBezTo>
                  <a:pt x="2" y="84"/>
                  <a:pt x="3" y="85"/>
                  <a:pt x="3" y="86"/>
                </a:cubicBezTo>
                <a:cubicBezTo>
                  <a:pt x="4" y="87"/>
                  <a:pt x="5" y="88"/>
                  <a:pt x="6" y="89"/>
                </a:cubicBezTo>
                <a:cubicBezTo>
                  <a:pt x="7" y="89"/>
                  <a:pt x="7" y="90"/>
                  <a:pt x="7" y="91"/>
                </a:cubicBezTo>
                <a:cubicBezTo>
                  <a:pt x="7" y="92"/>
                  <a:pt x="6" y="93"/>
                  <a:pt x="6" y="95"/>
                </a:cubicBezTo>
                <a:cubicBezTo>
                  <a:pt x="7" y="95"/>
                  <a:pt x="7" y="96"/>
                  <a:pt x="8" y="96"/>
                </a:cubicBezTo>
                <a:cubicBezTo>
                  <a:pt x="9" y="97"/>
                  <a:pt x="10" y="98"/>
                  <a:pt x="11" y="99"/>
                </a:cubicBezTo>
                <a:cubicBezTo>
                  <a:pt x="12" y="100"/>
                  <a:pt x="13" y="100"/>
                  <a:pt x="15" y="101"/>
                </a:cubicBezTo>
                <a:cubicBezTo>
                  <a:pt x="16" y="101"/>
                  <a:pt x="17" y="100"/>
                  <a:pt x="18" y="100"/>
                </a:cubicBezTo>
                <a:cubicBezTo>
                  <a:pt x="20" y="101"/>
                  <a:pt x="21" y="102"/>
                  <a:pt x="22" y="103"/>
                </a:cubicBezTo>
                <a:cubicBezTo>
                  <a:pt x="24" y="103"/>
                  <a:pt x="27" y="103"/>
                  <a:pt x="28" y="104"/>
                </a:cubicBezTo>
                <a:cubicBezTo>
                  <a:pt x="28" y="106"/>
                  <a:pt x="26" y="106"/>
                  <a:pt x="25" y="107"/>
                </a:cubicBezTo>
                <a:cubicBezTo>
                  <a:pt x="24" y="109"/>
                  <a:pt x="24" y="111"/>
                  <a:pt x="23" y="113"/>
                </a:cubicBezTo>
                <a:cubicBezTo>
                  <a:pt x="22" y="115"/>
                  <a:pt x="21" y="117"/>
                  <a:pt x="21" y="119"/>
                </a:cubicBezTo>
                <a:cubicBezTo>
                  <a:pt x="21" y="120"/>
                  <a:pt x="21" y="122"/>
                  <a:pt x="21" y="124"/>
                </a:cubicBezTo>
                <a:cubicBezTo>
                  <a:pt x="21" y="126"/>
                  <a:pt x="21" y="128"/>
                  <a:pt x="21" y="130"/>
                </a:cubicBezTo>
                <a:cubicBezTo>
                  <a:pt x="22" y="130"/>
                  <a:pt x="24" y="131"/>
                  <a:pt x="26" y="131"/>
                </a:cubicBezTo>
                <a:cubicBezTo>
                  <a:pt x="27" y="130"/>
                  <a:pt x="28" y="129"/>
                  <a:pt x="29" y="129"/>
                </a:cubicBezTo>
                <a:cubicBezTo>
                  <a:pt x="30" y="128"/>
                  <a:pt x="31" y="129"/>
                  <a:pt x="32" y="128"/>
                </a:cubicBezTo>
                <a:cubicBezTo>
                  <a:pt x="33" y="127"/>
                  <a:pt x="31" y="125"/>
                  <a:pt x="32" y="125"/>
                </a:cubicBezTo>
                <a:cubicBezTo>
                  <a:pt x="33" y="125"/>
                  <a:pt x="35" y="127"/>
                  <a:pt x="36" y="127"/>
                </a:cubicBezTo>
                <a:cubicBezTo>
                  <a:pt x="38" y="127"/>
                  <a:pt x="39" y="127"/>
                  <a:pt x="41" y="127"/>
                </a:cubicBezTo>
                <a:cubicBezTo>
                  <a:pt x="42" y="128"/>
                  <a:pt x="43" y="129"/>
                  <a:pt x="44" y="130"/>
                </a:cubicBezTo>
                <a:cubicBezTo>
                  <a:pt x="44" y="131"/>
                  <a:pt x="44" y="132"/>
                  <a:pt x="45" y="133"/>
                </a:cubicBezTo>
                <a:cubicBezTo>
                  <a:pt x="46" y="132"/>
                  <a:pt x="46" y="129"/>
                  <a:pt x="47" y="129"/>
                </a:cubicBezTo>
                <a:cubicBezTo>
                  <a:pt x="50" y="130"/>
                  <a:pt x="51" y="134"/>
                  <a:pt x="53" y="134"/>
                </a:cubicBezTo>
                <a:cubicBezTo>
                  <a:pt x="55" y="134"/>
                  <a:pt x="53" y="130"/>
                  <a:pt x="55" y="130"/>
                </a:cubicBezTo>
                <a:cubicBezTo>
                  <a:pt x="56" y="129"/>
                  <a:pt x="58" y="130"/>
                  <a:pt x="60" y="130"/>
                </a:cubicBezTo>
                <a:cubicBezTo>
                  <a:pt x="62" y="131"/>
                  <a:pt x="63" y="133"/>
                  <a:pt x="65" y="132"/>
                </a:cubicBezTo>
                <a:cubicBezTo>
                  <a:pt x="66" y="132"/>
                  <a:pt x="67" y="130"/>
                  <a:pt x="69" y="129"/>
                </a:cubicBezTo>
                <a:cubicBezTo>
                  <a:pt x="71" y="128"/>
                  <a:pt x="74" y="128"/>
                  <a:pt x="77" y="127"/>
                </a:cubicBezTo>
                <a:cubicBezTo>
                  <a:pt x="79" y="126"/>
                  <a:pt x="83" y="126"/>
                  <a:pt x="85" y="124"/>
                </a:cubicBezTo>
                <a:cubicBezTo>
                  <a:pt x="86" y="122"/>
                  <a:pt x="82" y="120"/>
                  <a:pt x="83" y="118"/>
                </a:cubicBezTo>
                <a:cubicBezTo>
                  <a:pt x="84" y="116"/>
                  <a:pt x="88" y="117"/>
                  <a:pt x="90" y="115"/>
                </a:cubicBezTo>
                <a:cubicBezTo>
                  <a:pt x="91" y="114"/>
                  <a:pt x="89" y="112"/>
                  <a:pt x="90" y="111"/>
                </a:cubicBezTo>
                <a:cubicBezTo>
                  <a:pt x="91" y="111"/>
                  <a:pt x="94" y="112"/>
                  <a:pt x="95" y="111"/>
                </a:cubicBezTo>
                <a:cubicBezTo>
                  <a:pt x="95" y="111"/>
                  <a:pt x="95" y="109"/>
                  <a:pt x="95" y="108"/>
                </a:cubicBezTo>
                <a:cubicBezTo>
                  <a:pt x="93" y="106"/>
                  <a:pt x="91" y="103"/>
                  <a:pt x="88" y="101"/>
                </a:cubicBezTo>
                <a:cubicBezTo>
                  <a:pt x="86" y="100"/>
                  <a:pt x="84" y="99"/>
                  <a:pt x="82" y="97"/>
                </a:cubicBezTo>
                <a:cubicBezTo>
                  <a:pt x="80" y="95"/>
                  <a:pt x="79" y="93"/>
                  <a:pt x="78" y="90"/>
                </a:cubicBezTo>
                <a:cubicBezTo>
                  <a:pt x="77" y="89"/>
                  <a:pt x="79" y="87"/>
                  <a:pt x="78" y="86"/>
                </a:cubicBezTo>
                <a:cubicBezTo>
                  <a:pt x="77" y="84"/>
                  <a:pt x="74" y="83"/>
                  <a:pt x="73" y="81"/>
                </a:cubicBezTo>
                <a:cubicBezTo>
                  <a:pt x="73" y="80"/>
                  <a:pt x="75" y="81"/>
                  <a:pt x="76" y="80"/>
                </a:cubicBezTo>
                <a:cubicBezTo>
                  <a:pt x="78" y="80"/>
                  <a:pt x="79" y="79"/>
                  <a:pt x="80" y="79"/>
                </a:cubicBezTo>
                <a:cubicBezTo>
                  <a:pt x="82" y="78"/>
                  <a:pt x="85" y="77"/>
                  <a:pt x="87" y="77"/>
                </a:cubicBezTo>
                <a:cubicBezTo>
                  <a:pt x="89" y="76"/>
                  <a:pt x="91" y="75"/>
                  <a:pt x="94" y="74"/>
                </a:cubicBezTo>
                <a:cubicBezTo>
                  <a:pt x="96" y="73"/>
                  <a:pt x="98" y="72"/>
                  <a:pt x="100" y="71"/>
                </a:cubicBezTo>
                <a:cubicBezTo>
                  <a:pt x="101" y="70"/>
                  <a:pt x="100" y="67"/>
                  <a:pt x="101" y="68"/>
                </a:cubicBezTo>
                <a:cubicBezTo>
                  <a:pt x="103" y="68"/>
                  <a:pt x="103" y="72"/>
                  <a:pt x="105" y="72"/>
                </a:cubicBezTo>
                <a:cubicBezTo>
                  <a:pt x="107" y="73"/>
                  <a:pt x="106" y="70"/>
                  <a:pt x="107" y="68"/>
                </a:cubicBezTo>
                <a:cubicBezTo>
                  <a:pt x="107" y="67"/>
                  <a:pt x="108" y="66"/>
                  <a:pt x="107" y="65"/>
                </a:cubicBezTo>
                <a:cubicBezTo>
                  <a:pt x="107" y="63"/>
                  <a:pt x="105" y="62"/>
                  <a:pt x="104" y="61"/>
                </a:cubicBezTo>
                <a:cubicBezTo>
                  <a:pt x="103" y="59"/>
                  <a:pt x="102" y="57"/>
                  <a:pt x="102" y="56"/>
                </a:cubicBezTo>
                <a:cubicBezTo>
                  <a:pt x="102" y="54"/>
                  <a:pt x="104" y="53"/>
                  <a:pt x="104" y="51"/>
                </a:cubicBezTo>
                <a:cubicBezTo>
                  <a:pt x="104" y="49"/>
                  <a:pt x="102" y="48"/>
                  <a:pt x="101" y="46"/>
                </a:cubicBezTo>
                <a:cubicBezTo>
                  <a:pt x="101" y="45"/>
                  <a:pt x="103" y="44"/>
                  <a:pt x="102" y="43"/>
                </a:cubicBezTo>
                <a:cubicBezTo>
                  <a:pt x="101" y="40"/>
                  <a:pt x="98" y="39"/>
                  <a:pt x="97" y="36"/>
                </a:cubicBezTo>
                <a:cubicBezTo>
                  <a:pt x="97" y="33"/>
                  <a:pt x="100" y="31"/>
                  <a:pt x="100" y="28"/>
                </a:cubicBezTo>
                <a:cubicBezTo>
                  <a:pt x="100" y="26"/>
                  <a:pt x="99" y="24"/>
                  <a:pt x="98" y="2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33" name="Google Shape;1933;p212"/>
          <p:cNvSpPr/>
          <p:nvPr/>
        </p:nvSpPr>
        <p:spPr>
          <a:xfrm>
            <a:off x="4524535" y="2219881"/>
            <a:ext cx="72950" cy="54509"/>
          </a:xfrm>
          <a:custGeom>
            <a:avLst/>
            <a:gdLst/>
            <a:ahLst/>
            <a:cxnLst/>
            <a:rect l="l" t="t" r="r" b="b"/>
            <a:pathLst>
              <a:path w="46" h="33" extrusionOk="0">
                <a:moveTo>
                  <a:pt x="0" y="7"/>
                </a:moveTo>
                <a:cubicBezTo>
                  <a:pt x="1" y="6"/>
                  <a:pt x="3" y="4"/>
                  <a:pt x="5" y="3"/>
                </a:cubicBezTo>
                <a:cubicBezTo>
                  <a:pt x="6" y="3"/>
                  <a:pt x="7" y="2"/>
                  <a:pt x="9" y="2"/>
                </a:cubicBezTo>
                <a:cubicBezTo>
                  <a:pt x="10" y="2"/>
                  <a:pt x="12" y="3"/>
                  <a:pt x="13" y="4"/>
                </a:cubicBezTo>
                <a:cubicBezTo>
                  <a:pt x="15" y="4"/>
                  <a:pt x="16" y="4"/>
                  <a:pt x="17" y="4"/>
                </a:cubicBezTo>
                <a:cubicBezTo>
                  <a:pt x="17" y="4"/>
                  <a:pt x="18" y="3"/>
                  <a:pt x="18" y="3"/>
                </a:cubicBezTo>
                <a:cubicBezTo>
                  <a:pt x="19" y="2"/>
                  <a:pt x="20" y="2"/>
                  <a:pt x="21" y="1"/>
                </a:cubicBezTo>
                <a:cubicBezTo>
                  <a:pt x="21" y="1"/>
                  <a:pt x="22" y="0"/>
                  <a:pt x="23" y="0"/>
                </a:cubicBezTo>
                <a:cubicBezTo>
                  <a:pt x="25" y="0"/>
                  <a:pt x="26" y="0"/>
                  <a:pt x="28" y="0"/>
                </a:cubicBezTo>
                <a:cubicBezTo>
                  <a:pt x="29" y="0"/>
                  <a:pt x="31" y="1"/>
                  <a:pt x="31" y="2"/>
                </a:cubicBezTo>
                <a:cubicBezTo>
                  <a:pt x="32" y="2"/>
                  <a:pt x="31" y="4"/>
                  <a:pt x="32" y="4"/>
                </a:cubicBezTo>
                <a:cubicBezTo>
                  <a:pt x="33" y="5"/>
                  <a:pt x="34" y="3"/>
                  <a:pt x="35" y="4"/>
                </a:cubicBezTo>
                <a:cubicBezTo>
                  <a:pt x="36" y="4"/>
                  <a:pt x="38" y="5"/>
                  <a:pt x="38" y="6"/>
                </a:cubicBezTo>
                <a:cubicBezTo>
                  <a:pt x="39" y="7"/>
                  <a:pt x="37" y="9"/>
                  <a:pt x="37" y="11"/>
                </a:cubicBezTo>
                <a:cubicBezTo>
                  <a:pt x="38" y="12"/>
                  <a:pt x="40" y="11"/>
                  <a:pt x="41" y="11"/>
                </a:cubicBezTo>
                <a:cubicBezTo>
                  <a:pt x="42" y="12"/>
                  <a:pt x="43" y="13"/>
                  <a:pt x="44" y="14"/>
                </a:cubicBezTo>
                <a:cubicBezTo>
                  <a:pt x="44" y="14"/>
                  <a:pt x="43" y="15"/>
                  <a:pt x="43" y="16"/>
                </a:cubicBezTo>
                <a:cubicBezTo>
                  <a:pt x="44" y="16"/>
                  <a:pt x="45" y="16"/>
                  <a:pt x="45" y="16"/>
                </a:cubicBezTo>
                <a:cubicBezTo>
                  <a:pt x="46" y="17"/>
                  <a:pt x="46" y="18"/>
                  <a:pt x="46" y="19"/>
                </a:cubicBezTo>
                <a:cubicBezTo>
                  <a:pt x="45" y="21"/>
                  <a:pt x="43" y="21"/>
                  <a:pt x="42" y="22"/>
                </a:cubicBezTo>
                <a:cubicBezTo>
                  <a:pt x="41" y="22"/>
                  <a:pt x="40" y="22"/>
                  <a:pt x="40" y="23"/>
                </a:cubicBezTo>
                <a:cubicBezTo>
                  <a:pt x="39" y="24"/>
                  <a:pt x="38" y="25"/>
                  <a:pt x="38" y="26"/>
                </a:cubicBezTo>
                <a:cubicBezTo>
                  <a:pt x="38" y="27"/>
                  <a:pt x="39" y="28"/>
                  <a:pt x="39" y="29"/>
                </a:cubicBezTo>
                <a:cubicBezTo>
                  <a:pt x="39" y="30"/>
                  <a:pt x="40" y="32"/>
                  <a:pt x="40" y="33"/>
                </a:cubicBezTo>
                <a:cubicBezTo>
                  <a:pt x="39" y="33"/>
                  <a:pt x="38" y="33"/>
                  <a:pt x="37" y="33"/>
                </a:cubicBezTo>
                <a:cubicBezTo>
                  <a:pt x="36" y="32"/>
                  <a:pt x="34" y="32"/>
                  <a:pt x="33" y="31"/>
                </a:cubicBezTo>
                <a:cubicBezTo>
                  <a:pt x="32" y="30"/>
                  <a:pt x="30" y="29"/>
                  <a:pt x="29" y="28"/>
                </a:cubicBezTo>
                <a:cubicBezTo>
                  <a:pt x="28" y="27"/>
                  <a:pt x="28" y="25"/>
                  <a:pt x="27" y="25"/>
                </a:cubicBezTo>
                <a:cubicBezTo>
                  <a:pt x="26" y="24"/>
                  <a:pt x="25" y="25"/>
                  <a:pt x="25" y="25"/>
                </a:cubicBezTo>
                <a:cubicBezTo>
                  <a:pt x="23" y="25"/>
                  <a:pt x="22" y="26"/>
                  <a:pt x="21" y="25"/>
                </a:cubicBezTo>
                <a:cubicBezTo>
                  <a:pt x="20" y="25"/>
                  <a:pt x="21" y="23"/>
                  <a:pt x="20" y="22"/>
                </a:cubicBezTo>
                <a:cubicBezTo>
                  <a:pt x="20" y="21"/>
                  <a:pt x="20" y="19"/>
                  <a:pt x="18" y="19"/>
                </a:cubicBezTo>
                <a:cubicBezTo>
                  <a:pt x="17" y="18"/>
                  <a:pt x="16" y="19"/>
                  <a:pt x="14" y="19"/>
                </a:cubicBezTo>
                <a:cubicBezTo>
                  <a:pt x="14" y="18"/>
                  <a:pt x="13" y="17"/>
                  <a:pt x="13" y="17"/>
                </a:cubicBezTo>
                <a:cubicBezTo>
                  <a:pt x="12" y="16"/>
                  <a:pt x="10" y="17"/>
                  <a:pt x="9" y="16"/>
                </a:cubicBezTo>
                <a:cubicBezTo>
                  <a:pt x="8" y="15"/>
                  <a:pt x="8" y="13"/>
                  <a:pt x="7" y="13"/>
                </a:cubicBezTo>
                <a:cubicBezTo>
                  <a:pt x="6" y="12"/>
                  <a:pt x="5" y="12"/>
                  <a:pt x="4" y="12"/>
                </a:cubicBezTo>
                <a:cubicBezTo>
                  <a:pt x="3" y="12"/>
                  <a:pt x="2" y="12"/>
                  <a:pt x="2" y="11"/>
                </a:cubicBezTo>
                <a:cubicBezTo>
                  <a:pt x="1" y="10"/>
                  <a:pt x="0" y="8"/>
                  <a:pt x="0" y="7"/>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34" name="Google Shape;1934;p212"/>
          <p:cNvSpPr/>
          <p:nvPr/>
        </p:nvSpPr>
        <p:spPr>
          <a:xfrm>
            <a:off x="4556369" y="2161179"/>
            <a:ext cx="55708" cy="78271"/>
          </a:xfrm>
          <a:custGeom>
            <a:avLst/>
            <a:gdLst/>
            <a:ahLst/>
            <a:cxnLst/>
            <a:rect l="l" t="t" r="r" b="b"/>
            <a:pathLst>
              <a:path w="35" h="47" extrusionOk="0">
                <a:moveTo>
                  <a:pt x="1" y="36"/>
                </a:moveTo>
                <a:cubicBezTo>
                  <a:pt x="1" y="34"/>
                  <a:pt x="0" y="32"/>
                  <a:pt x="0" y="31"/>
                </a:cubicBezTo>
                <a:cubicBezTo>
                  <a:pt x="0" y="29"/>
                  <a:pt x="0" y="28"/>
                  <a:pt x="0" y="27"/>
                </a:cubicBezTo>
                <a:cubicBezTo>
                  <a:pt x="0" y="26"/>
                  <a:pt x="0" y="25"/>
                  <a:pt x="0" y="23"/>
                </a:cubicBezTo>
                <a:cubicBezTo>
                  <a:pt x="1" y="21"/>
                  <a:pt x="2" y="20"/>
                  <a:pt x="3" y="18"/>
                </a:cubicBezTo>
                <a:cubicBezTo>
                  <a:pt x="4" y="16"/>
                  <a:pt x="4" y="14"/>
                  <a:pt x="4" y="12"/>
                </a:cubicBezTo>
                <a:cubicBezTo>
                  <a:pt x="5" y="11"/>
                  <a:pt x="5" y="10"/>
                  <a:pt x="6" y="9"/>
                </a:cubicBezTo>
                <a:cubicBezTo>
                  <a:pt x="8" y="8"/>
                  <a:pt x="9" y="9"/>
                  <a:pt x="10" y="8"/>
                </a:cubicBezTo>
                <a:cubicBezTo>
                  <a:pt x="12" y="7"/>
                  <a:pt x="12" y="6"/>
                  <a:pt x="13" y="5"/>
                </a:cubicBezTo>
                <a:cubicBezTo>
                  <a:pt x="15" y="3"/>
                  <a:pt x="17" y="2"/>
                  <a:pt x="19" y="1"/>
                </a:cubicBezTo>
                <a:cubicBezTo>
                  <a:pt x="20" y="1"/>
                  <a:pt x="22" y="2"/>
                  <a:pt x="23" y="2"/>
                </a:cubicBezTo>
                <a:cubicBezTo>
                  <a:pt x="24" y="2"/>
                  <a:pt x="24" y="1"/>
                  <a:pt x="25" y="1"/>
                </a:cubicBezTo>
                <a:cubicBezTo>
                  <a:pt x="27" y="0"/>
                  <a:pt x="28" y="0"/>
                  <a:pt x="30" y="0"/>
                </a:cubicBezTo>
                <a:cubicBezTo>
                  <a:pt x="31" y="0"/>
                  <a:pt x="30" y="2"/>
                  <a:pt x="31" y="2"/>
                </a:cubicBezTo>
                <a:cubicBezTo>
                  <a:pt x="31" y="3"/>
                  <a:pt x="33" y="2"/>
                  <a:pt x="33" y="3"/>
                </a:cubicBezTo>
                <a:cubicBezTo>
                  <a:pt x="34" y="3"/>
                  <a:pt x="34" y="4"/>
                  <a:pt x="35" y="5"/>
                </a:cubicBezTo>
                <a:cubicBezTo>
                  <a:pt x="35" y="6"/>
                  <a:pt x="35" y="7"/>
                  <a:pt x="34" y="9"/>
                </a:cubicBezTo>
                <a:cubicBezTo>
                  <a:pt x="34" y="11"/>
                  <a:pt x="32" y="12"/>
                  <a:pt x="32" y="14"/>
                </a:cubicBezTo>
                <a:cubicBezTo>
                  <a:pt x="32" y="16"/>
                  <a:pt x="33" y="18"/>
                  <a:pt x="33" y="20"/>
                </a:cubicBezTo>
                <a:cubicBezTo>
                  <a:pt x="32" y="21"/>
                  <a:pt x="30" y="22"/>
                  <a:pt x="29" y="23"/>
                </a:cubicBezTo>
                <a:cubicBezTo>
                  <a:pt x="29" y="25"/>
                  <a:pt x="30" y="26"/>
                  <a:pt x="29" y="27"/>
                </a:cubicBezTo>
                <a:cubicBezTo>
                  <a:pt x="28" y="28"/>
                  <a:pt x="26" y="28"/>
                  <a:pt x="25" y="28"/>
                </a:cubicBezTo>
                <a:cubicBezTo>
                  <a:pt x="24" y="29"/>
                  <a:pt x="21" y="27"/>
                  <a:pt x="21" y="28"/>
                </a:cubicBezTo>
                <a:cubicBezTo>
                  <a:pt x="20" y="31"/>
                  <a:pt x="23" y="33"/>
                  <a:pt x="23" y="36"/>
                </a:cubicBezTo>
                <a:cubicBezTo>
                  <a:pt x="23" y="37"/>
                  <a:pt x="23" y="39"/>
                  <a:pt x="22" y="40"/>
                </a:cubicBezTo>
                <a:cubicBezTo>
                  <a:pt x="22" y="41"/>
                  <a:pt x="21" y="42"/>
                  <a:pt x="21" y="43"/>
                </a:cubicBezTo>
                <a:cubicBezTo>
                  <a:pt x="20" y="44"/>
                  <a:pt x="21" y="45"/>
                  <a:pt x="21" y="46"/>
                </a:cubicBezTo>
                <a:cubicBezTo>
                  <a:pt x="20" y="46"/>
                  <a:pt x="18" y="47"/>
                  <a:pt x="17" y="46"/>
                </a:cubicBezTo>
                <a:cubicBezTo>
                  <a:pt x="17" y="44"/>
                  <a:pt x="19" y="42"/>
                  <a:pt x="18" y="41"/>
                </a:cubicBezTo>
                <a:cubicBezTo>
                  <a:pt x="18" y="40"/>
                  <a:pt x="16" y="39"/>
                  <a:pt x="15" y="39"/>
                </a:cubicBezTo>
                <a:cubicBezTo>
                  <a:pt x="14" y="38"/>
                  <a:pt x="13" y="40"/>
                  <a:pt x="12" y="39"/>
                </a:cubicBezTo>
                <a:cubicBezTo>
                  <a:pt x="11" y="39"/>
                  <a:pt x="12" y="37"/>
                  <a:pt x="11" y="37"/>
                </a:cubicBezTo>
                <a:cubicBezTo>
                  <a:pt x="11" y="36"/>
                  <a:pt x="9" y="35"/>
                  <a:pt x="8" y="35"/>
                </a:cubicBezTo>
                <a:cubicBezTo>
                  <a:pt x="6" y="35"/>
                  <a:pt x="5" y="35"/>
                  <a:pt x="3" y="35"/>
                </a:cubicBezTo>
                <a:cubicBezTo>
                  <a:pt x="2" y="35"/>
                  <a:pt x="1" y="36"/>
                  <a:pt x="1" y="36"/>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35" name="Google Shape;1935;p212"/>
          <p:cNvSpPr/>
          <p:nvPr/>
        </p:nvSpPr>
        <p:spPr>
          <a:xfrm>
            <a:off x="4275176" y="2099681"/>
            <a:ext cx="88868" cy="121598"/>
          </a:xfrm>
          <a:custGeom>
            <a:avLst/>
            <a:gdLst/>
            <a:ahLst/>
            <a:cxnLst/>
            <a:rect l="l" t="t" r="r" b="b"/>
            <a:pathLst>
              <a:path w="56" h="72" extrusionOk="0">
                <a:moveTo>
                  <a:pt x="54" y="28"/>
                </a:moveTo>
                <a:cubicBezTo>
                  <a:pt x="54" y="29"/>
                  <a:pt x="53" y="30"/>
                  <a:pt x="53" y="32"/>
                </a:cubicBezTo>
                <a:cubicBezTo>
                  <a:pt x="54" y="33"/>
                  <a:pt x="55" y="34"/>
                  <a:pt x="55" y="36"/>
                </a:cubicBezTo>
                <a:cubicBezTo>
                  <a:pt x="56" y="39"/>
                  <a:pt x="56" y="42"/>
                  <a:pt x="56" y="45"/>
                </a:cubicBezTo>
                <a:cubicBezTo>
                  <a:pt x="55" y="47"/>
                  <a:pt x="54" y="48"/>
                  <a:pt x="54" y="50"/>
                </a:cubicBezTo>
                <a:cubicBezTo>
                  <a:pt x="53" y="53"/>
                  <a:pt x="53" y="56"/>
                  <a:pt x="51" y="57"/>
                </a:cubicBezTo>
                <a:cubicBezTo>
                  <a:pt x="50" y="58"/>
                  <a:pt x="47" y="57"/>
                  <a:pt x="46" y="57"/>
                </a:cubicBezTo>
                <a:cubicBezTo>
                  <a:pt x="44" y="57"/>
                  <a:pt x="43" y="58"/>
                  <a:pt x="42" y="58"/>
                </a:cubicBezTo>
                <a:cubicBezTo>
                  <a:pt x="40" y="59"/>
                  <a:pt x="39" y="60"/>
                  <a:pt x="37" y="60"/>
                </a:cubicBezTo>
                <a:cubicBezTo>
                  <a:pt x="34" y="62"/>
                  <a:pt x="32" y="63"/>
                  <a:pt x="29" y="65"/>
                </a:cubicBezTo>
                <a:cubicBezTo>
                  <a:pt x="26" y="66"/>
                  <a:pt x="24" y="68"/>
                  <a:pt x="21" y="69"/>
                </a:cubicBezTo>
                <a:cubicBezTo>
                  <a:pt x="19" y="70"/>
                  <a:pt x="16" y="69"/>
                  <a:pt x="14" y="70"/>
                </a:cubicBezTo>
                <a:cubicBezTo>
                  <a:pt x="13" y="70"/>
                  <a:pt x="11" y="72"/>
                  <a:pt x="10" y="71"/>
                </a:cubicBezTo>
                <a:cubicBezTo>
                  <a:pt x="9" y="69"/>
                  <a:pt x="14" y="68"/>
                  <a:pt x="13" y="67"/>
                </a:cubicBezTo>
                <a:cubicBezTo>
                  <a:pt x="11" y="66"/>
                  <a:pt x="8" y="70"/>
                  <a:pt x="7" y="69"/>
                </a:cubicBezTo>
                <a:cubicBezTo>
                  <a:pt x="6" y="67"/>
                  <a:pt x="11" y="66"/>
                  <a:pt x="10" y="65"/>
                </a:cubicBezTo>
                <a:cubicBezTo>
                  <a:pt x="9" y="63"/>
                  <a:pt x="5" y="66"/>
                  <a:pt x="3" y="65"/>
                </a:cubicBezTo>
                <a:cubicBezTo>
                  <a:pt x="2" y="64"/>
                  <a:pt x="4" y="62"/>
                  <a:pt x="5" y="61"/>
                </a:cubicBezTo>
                <a:cubicBezTo>
                  <a:pt x="7" y="60"/>
                  <a:pt x="12" y="60"/>
                  <a:pt x="10" y="59"/>
                </a:cubicBezTo>
                <a:cubicBezTo>
                  <a:pt x="8" y="58"/>
                  <a:pt x="4" y="61"/>
                  <a:pt x="2" y="59"/>
                </a:cubicBezTo>
                <a:cubicBezTo>
                  <a:pt x="0" y="58"/>
                  <a:pt x="5" y="57"/>
                  <a:pt x="7" y="56"/>
                </a:cubicBezTo>
                <a:cubicBezTo>
                  <a:pt x="8" y="56"/>
                  <a:pt x="9" y="57"/>
                  <a:pt x="10" y="56"/>
                </a:cubicBezTo>
                <a:cubicBezTo>
                  <a:pt x="11" y="55"/>
                  <a:pt x="10" y="53"/>
                  <a:pt x="11" y="52"/>
                </a:cubicBezTo>
                <a:cubicBezTo>
                  <a:pt x="13" y="51"/>
                  <a:pt x="15" y="51"/>
                  <a:pt x="17" y="51"/>
                </a:cubicBezTo>
                <a:cubicBezTo>
                  <a:pt x="19" y="50"/>
                  <a:pt x="21" y="51"/>
                  <a:pt x="23" y="49"/>
                </a:cubicBezTo>
                <a:cubicBezTo>
                  <a:pt x="23" y="48"/>
                  <a:pt x="20" y="48"/>
                  <a:pt x="19" y="48"/>
                </a:cubicBezTo>
                <a:cubicBezTo>
                  <a:pt x="18" y="48"/>
                  <a:pt x="17" y="49"/>
                  <a:pt x="15" y="49"/>
                </a:cubicBezTo>
                <a:cubicBezTo>
                  <a:pt x="14" y="50"/>
                  <a:pt x="12" y="51"/>
                  <a:pt x="12" y="49"/>
                </a:cubicBezTo>
                <a:cubicBezTo>
                  <a:pt x="12" y="48"/>
                  <a:pt x="14" y="47"/>
                  <a:pt x="15" y="46"/>
                </a:cubicBezTo>
                <a:cubicBezTo>
                  <a:pt x="16" y="44"/>
                  <a:pt x="16" y="43"/>
                  <a:pt x="17" y="42"/>
                </a:cubicBezTo>
                <a:cubicBezTo>
                  <a:pt x="18" y="41"/>
                  <a:pt x="20" y="41"/>
                  <a:pt x="21" y="40"/>
                </a:cubicBezTo>
                <a:cubicBezTo>
                  <a:pt x="21" y="39"/>
                  <a:pt x="19" y="38"/>
                  <a:pt x="19" y="37"/>
                </a:cubicBezTo>
                <a:cubicBezTo>
                  <a:pt x="18" y="36"/>
                  <a:pt x="17" y="35"/>
                  <a:pt x="16" y="34"/>
                </a:cubicBezTo>
                <a:cubicBezTo>
                  <a:pt x="16" y="34"/>
                  <a:pt x="14" y="35"/>
                  <a:pt x="15" y="35"/>
                </a:cubicBezTo>
                <a:cubicBezTo>
                  <a:pt x="15" y="37"/>
                  <a:pt x="20" y="38"/>
                  <a:pt x="19" y="39"/>
                </a:cubicBezTo>
                <a:cubicBezTo>
                  <a:pt x="17" y="41"/>
                  <a:pt x="14" y="39"/>
                  <a:pt x="12" y="39"/>
                </a:cubicBezTo>
                <a:cubicBezTo>
                  <a:pt x="11" y="38"/>
                  <a:pt x="9" y="37"/>
                  <a:pt x="9" y="36"/>
                </a:cubicBezTo>
                <a:cubicBezTo>
                  <a:pt x="8" y="35"/>
                  <a:pt x="8" y="33"/>
                  <a:pt x="8" y="32"/>
                </a:cubicBezTo>
                <a:cubicBezTo>
                  <a:pt x="9" y="31"/>
                  <a:pt x="12" y="30"/>
                  <a:pt x="13" y="29"/>
                </a:cubicBezTo>
                <a:cubicBezTo>
                  <a:pt x="14" y="28"/>
                  <a:pt x="14" y="27"/>
                  <a:pt x="13" y="27"/>
                </a:cubicBezTo>
                <a:cubicBezTo>
                  <a:pt x="12" y="26"/>
                  <a:pt x="10" y="28"/>
                  <a:pt x="10" y="27"/>
                </a:cubicBezTo>
                <a:cubicBezTo>
                  <a:pt x="9" y="26"/>
                  <a:pt x="11" y="25"/>
                  <a:pt x="11" y="24"/>
                </a:cubicBezTo>
                <a:cubicBezTo>
                  <a:pt x="11" y="22"/>
                  <a:pt x="9" y="21"/>
                  <a:pt x="9" y="20"/>
                </a:cubicBezTo>
                <a:cubicBezTo>
                  <a:pt x="10" y="19"/>
                  <a:pt x="11" y="19"/>
                  <a:pt x="12" y="19"/>
                </a:cubicBezTo>
                <a:cubicBezTo>
                  <a:pt x="14" y="19"/>
                  <a:pt x="17" y="19"/>
                  <a:pt x="19" y="19"/>
                </a:cubicBezTo>
                <a:cubicBezTo>
                  <a:pt x="19" y="20"/>
                  <a:pt x="19" y="21"/>
                  <a:pt x="20" y="22"/>
                </a:cubicBezTo>
                <a:cubicBezTo>
                  <a:pt x="21" y="22"/>
                  <a:pt x="21" y="20"/>
                  <a:pt x="22" y="20"/>
                </a:cubicBezTo>
                <a:cubicBezTo>
                  <a:pt x="24" y="20"/>
                  <a:pt x="25" y="22"/>
                  <a:pt x="26" y="21"/>
                </a:cubicBezTo>
                <a:cubicBezTo>
                  <a:pt x="27" y="21"/>
                  <a:pt x="27" y="19"/>
                  <a:pt x="27" y="18"/>
                </a:cubicBezTo>
                <a:cubicBezTo>
                  <a:pt x="28" y="17"/>
                  <a:pt x="30" y="16"/>
                  <a:pt x="30" y="15"/>
                </a:cubicBezTo>
                <a:cubicBezTo>
                  <a:pt x="29" y="13"/>
                  <a:pt x="26" y="15"/>
                  <a:pt x="24" y="14"/>
                </a:cubicBezTo>
                <a:cubicBezTo>
                  <a:pt x="23" y="13"/>
                  <a:pt x="24" y="12"/>
                  <a:pt x="24" y="11"/>
                </a:cubicBezTo>
                <a:cubicBezTo>
                  <a:pt x="26" y="9"/>
                  <a:pt x="28" y="9"/>
                  <a:pt x="30" y="8"/>
                </a:cubicBezTo>
                <a:cubicBezTo>
                  <a:pt x="30" y="7"/>
                  <a:pt x="29" y="5"/>
                  <a:pt x="30" y="4"/>
                </a:cubicBezTo>
                <a:cubicBezTo>
                  <a:pt x="32" y="3"/>
                  <a:pt x="35" y="4"/>
                  <a:pt x="38" y="3"/>
                </a:cubicBezTo>
                <a:cubicBezTo>
                  <a:pt x="39" y="3"/>
                  <a:pt x="39" y="0"/>
                  <a:pt x="40" y="0"/>
                </a:cubicBezTo>
                <a:cubicBezTo>
                  <a:pt x="42" y="0"/>
                  <a:pt x="43" y="2"/>
                  <a:pt x="45" y="3"/>
                </a:cubicBezTo>
                <a:cubicBezTo>
                  <a:pt x="43" y="4"/>
                  <a:pt x="42" y="6"/>
                  <a:pt x="41" y="8"/>
                </a:cubicBezTo>
                <a:cubicBezTo>
                  <a:pt x="40" y="9"/>
                  <a:pt x="39" y="11"/>
                  <a:pt x="38" y="11"/>
                </a:cubicBezTo>
                <a:cubicBezTo>
                  <a:pt x="37" y="12"/>
                  <a:pt x="35" y="10"/>
                  <a:pt x="34" y="11"/>
                </a:cubicBezTo>
                <a:cubicBezTo>
                  <a:pt x="33" y="12"/>
                  <a:pt x="35" y="13"/>
                  <a:pt x="35" y="14"/>
                </a:cubicBezTo>
                <a:cubicBezTo>
                  <a:pt x="34" y="15"/>
                  <a:pt x="30" y="15"/>
                  <a:pt x="30" y="16"/>
                </a:cubicBezTo>
                <a:cubicBezTo>
                  <a:pt x="31" y="19"/>
                  <a:pt x="33" y="20"/>
                  <a:pt x="35" y="22"/>
                </a:cubicBezTo>
                <a:cubicBezTo>
                  <a:pt x="37" y="23"/>
                  <a:pt x="39" y="23"/>
                  <a:pt x="41" y="23"/>
                </a:cubicBezTo>
                <a:cubicBezTo>
                  <a:pt x="42" y="23"/>
                  <a:pt x="43" y="22"/>
                  <a:pt x="43" y="21"/>
                </a:cubicBezTo>
                <a:cubicBezTo>
                  <a:pt x="44" y="20"/>
                  <a:pt x="42" y="19"/>
                  <a:pt x="42" y="18"/>
                </a:cubicBezTo>
                <a:cubicBezTo>
                  <a:pt x="43" y="18"/>
                  <a:pt x="44" y="18"/>
                  <a:pt x="45" y="18"/>
                </a:cubicBezTo>
                <a:cubicBezTo>
                  <a:pt x="47" y="19"/>
                  <a:pt x="47" y="21"/>
                  <a:pt x="48" y="22"/>
                </a:cubicBezTo>
                <a:cubicBezTo>
                  <a:pt x="50" y="23"/>
                  <a:pt x="51" y="24"/>
                  <a:pt x="52" y="25"/>
                </a:cubicBezTo>
                <a:cubicBezTo>
                  <a:pt x="53" y="25"/>
                  <a:pt x="53" y="27"/>
                  <a:pt x="54" y="28"/>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36" name="Google Shape;1936;p212"/>
          <p:cNvSpPr/>
          <p:nvPr/>
        </p:nvSpPr>
        <p:spPr>
          <a:xfrm>
            <a:off x="5303119" y="3270940"/>
            <a:ext cx="206914" cy="328455"/>
          </a:xfrm>
          <a:custGeom>
            <a:avLst/>
            <a:gdLst/>
            <a:ahLst/>
            <a:cxnLst/>
            <a:rect l="l" t="t" r="r" b="b"/>
            <a:pathLst>
              <a:path w="130" h="196" extrusionOk="0">
                <a:moveTo>
                  <a:pt x="9" y="116"/>
                </a:moveTo>
                <a:cubicBezTo>
                  <a:pt x="8" y="119"/>
                  <a:pt x="9" y="123"/>
                  <a:pt x="6" y="125"/>
                </a:cubicBezTo>
                <a:lnTo>
                  <a:pt x="0" y="132"/>
                </a:lnTo>
                <a:lnTo>
                  <a:pt x="0" y="186"/>
                </a:lnTo>
                <a:lnTo>
                  <a:pt x="8" y="196"/>
                </a:lnTo>
                <a:cubicBezTo>
                  <a:pt x="9" y="192"/>
                  <a:pt x="11" y="188"/>
                  <a:pt x="13" y="184"/>
                </a:cubicBezTo>
                <a:cubicBezTo>
                  <a:pt x="17" y="179"/>
                  <a:pt x="21" y="175"/>
                  <a:pt x="26" y="171"/>
                </a:cubicBezTo>
                <a:cubicBezTo>
                  <a:pt x="30" y="166"/>
                  <a:pt x="34" y="162"/>
                  <a:pt x="38" y="158"/>
                </a:cubicBezTo>
                <a:cubicBezTo>
                  <a:pt x="39" y="157"/>
                  <a:pt x="41" y="156"/>
                  <a:pt x="43" y="155"/>
                </a:cubicBezTo>
                <a:cubicBezTo>
                  <a:pt x="45" y="153"/>
                  <a:pt x="46" y="150"/>
                  <a:pt x="47" y="149"/>
                </a:cubicBezTo>
                <a:cubicBezTo>
                  <a:pt x="51" y="146"/>
                  <a:pt x="54" y="145"/>
                  <a:pt x="58" y="143"/>
                </a:cubicBezTo>
                <a:cubicBezTo>
                  <a:pt x="61" y="141"/>
                  <a:pt x="64" y="141"/>
                  <a:pt x="66" y="139"/>
                </a:cubicBezTo>
                <a:cubicBezTo>
                  <a:pt x="70" y="136"/>
                  <a:pt x="72" y="132"/>
                  <a:pt x="75" y="128"/>
                </a:cubicBezTo>
                <a:cubicBezTo>
                  <a:pt x="78" y="124"/>
                  <a:pt x="81" y="120"/>
                  <a:pt x="84" y="116"/>
                </a:cubicBezTo>
                <a:cubicBezTo>
                  <a:pt x="87" y="111"/>
                  <a:pt x="90" y="106"/>
                  <a:pt x="92" y="102"/>
                </a:cubicBezTo>
                <a:cubicBezTo>
                  <a:pt x="96" y="96"/>
                  <a:pt x="100" y="90"/>
                  <a:pt x="104" y="84"/>
                </a:cubicBezTo>
                <a:cubicBezTo>
                  <a:pt x="104" y="83"/>
                  <a:pt x="103" y="81"/>
                  <a:pt x="103" y="80"/>
                </a:cubicBezTo>
                <a:cubicBezTo>
                  <a:pt x="106" y="74"/>
                  <a:pt x="110" y="69"/>
                  <a:pt x="113" y="63"/>
                </a:cubicBezTo>
                <a:cubicBezTo>
                  <a:pt x="113" y="62"/>
                  <a:pt x="112" y="60"/>
                  <a:pt x="112" y="59"/>
                </a:cubicBezTo>
                <a:cubicBezTo>
                  <a:pt x="113" y="58"/>
                  <a:pt x="116" y="57"/>
                  <a:pt x="117" y="55"/>
                </a:cubicBezTo>
                <a:cubicBezTo>
                  <a:pt x="119" y="52"/>
                  <a:pt x="120" y="48"/>
                  <a:pt x="121" y="45"/>
                </a:cubicBezTo>
                <a:cubicBezTo>
                  <a:pt x="122" y="42"/>
                  <a:pt x="124" y="39"/>
                  <a:pt x="125" y="36"/>
                </a:cubicBezTo>
                <a:cubicBezTo>
                  <a:pt x="125" y="32"/>
                  <a:pt x="124" y="28"/>
                  <a:pt x="125" y="25"/>
                </a:cubicBezTo>
                <a:cubicBezTo>
                  <a:pt x="125" y="23"/>
                  <a:pt x="128" y="21"/>
                  <a:pt x="128" y="19"/>
                </a:cubicBezTo>
                <a:cubicBezTo>
                  <a:pt x="128" y="16"/>
                  <a:pt x="127" y="13"/>
                  <a:pt x="127" y="10"/>
                </a:cubicBezTo>
                <a:cubicBezTo>
                  <a:pt x="127" y="7"/>
                  <a:pt x="130" y="5"/>
                  <a:pt x="129" y="2"/>
                </a:cubicBezTo>
                <a:cubicBezTo>
                  <a:pt x="128" y="0"/>
                  <a:pt x="125" y="0"/>
                  <a:pt x="123" y="0"/>
                </a:cubicBezTo>
                <a:cubicBezTo>
                  <a:pt x="121" y="0"/>
                  <a:pt x="120" y="1"/>
                  <a:pt x="120" y="1"/>
                </a:cubicBezTo>
                <a:cubicBezTo>
                  <a:pt x="118" y="2"/>
                  <a:pt x="117" y="4"/>
                  <a:pt x="116" y="5"/>
                </a:cubicBezTo>
                <a:cubicBezTo>
                  <a:pt x="113" y="7"/>
                  <a:pt x="109" y="7"/>
                  <a:pt x="106" y="8"/>
                </a:cubicBezTo>
                <a:cubicBezTo>
                  <a:pt x="104" y="9"/>
                  <a:pt x="103" y="10"/>
                  <a:pt x="100" y="11"/>
                </a:cubicBezTo>
                <a:cubicBezTo>
                  <a:pt x="98" y="11"/>
                  <a:pt x="96" y="9"/>
                  <a:pt x="94" y="9"/>
                </a:cubicBezTo>
                <a:cubicBezTo>
                  <a:pt x="92" y="9"/>
                  <a:pt x="91" y="12"/>
                  <a:pt x="89" y="12"/>
                </a:cubicBezTo>
                <a:cubicBezTo>
                  <a:pt x="86" y="13"/>
                  <a:pt x="83" y="11"/>
                  <a:pt x="80" y="12"/>
                </a:cubicBezTo>
                <a:cubicBezTo>
                  <a:pt x="77" y="13"/>
                  <a:pt x="75" y="15"/>
                  <a:pt x="73" y="16"/>
                </a:cubicBezTo>
                <a:cubicBezTo>
                  <a:pt x="70" y="18"/>
                  <a:pt x="67" y="19"/>
                  <a:pt x="64" y="19"/>
                </a:cubicBezTo>
                <a:cubicBezTo>
                  <a:pt x="63" y="19"/>
                  <a:pt x="61" y="18"/>
                  <a:pt x="59" y="18"/>
                </a:cubicBezTo>
                <a:cubicBezTo>
                  <a:pt x="56" y="19"/>
                  <a:pt x="53" y="22"/>
                  <a:pt x="49" y="22"/>
                </a:cubicBezTo>
                <a:cubicBezTo>
                  <a:pt x="46" y="23"/>
                  <a:pt x="42" y="22"/>
                  <a:pt x="39" y="21"/>
                </a:cubicBezTo>
                <a:cubicBezTo>
                  <a:pt x="37" y="20"/>
                  <a:pt x="35" y="18"/>
                  <a:pt x="34" y="16"/>
                </a:cubicBezTo>
                <a:cubicBezTo>
                  <a:pt x="33" y="15"/>
                  <a:pt x="35" y="13"/>
                  <a:pt x="34" y="12"/>
                </a:cubicBezTo>
                <a:cubicBezTo>
                  <a:pt x="32" y="11"/>
                  <a:pt x="31" y="11"/>
                  <a:pt x="29" y="10"/>
                </a:cubicBezTo>
                <a:cubicBezTo>
                  <a:pt x="28" y="11"/>
                  <a:pt x="27" y="11"/>
                  <a:pt x="26" y="12"/>
                </a:cubicBezTo>
                <a:cubicBezTo>
                  <a:pt x="25" y="13"/>
                  <a:pt x="24" y="14"/>
                  <a:pt x="23" y="14"/>
                </a:cubicBezTo>
                <a:cubicBezTo>
                  <a:pt x="21" y="17"/>
                  <a:pt x="17" y="20"/>
                  <a:pt x="18" y="23"/>
                </a:cubicBezTo>
                <a:cubicBezTo>
                  <a:pt x="19" y="27"/>
                  <a:pt x="24" y="28"/>
                  <a:pt x="26" y="31"/>
                </a:cubicBezTo>
                <a:cubicBezTo>
                  <a:pt x="27" y="32"/>
                  <a:pt x="27" y="34"/>
                  <a:pt x="28" y="36"/>
                </a:cubicBezTo>
                <a:cubicBezTo>
                  <a:pt x="30" y="38"/>
                  <a:pt x="31" y="41"/>
                  <a:pt x="34" y="42"/>
                </a:cubicBezTo>
                <a:lnTo>
                  <a:pt x="75" y="58"/>
                </a:lnTo>
                <a:cubicBezTo>
                  <a:pt x="79" y="59"/>
                  <a:pt x="90" y="53"/>
                  <a:pt x="87" y="56"/>
                </a:cubicBezTo>
                <a:lnTo>
                  <a:pt x="50" y="101"/>
                </a:lnTo>
                <a:cubicBezTo>
                  <a:pt x="47" y="105"/>
                  <a:pt x="40" y="101"/>
                  <a:pt x="36" y="102"/>
                </a:cubicBezTo>
                <a:cubicBezTo>
                  <a:pt x="31" y="103"/>
                  <a:pt x="27" y="106"/>
                  <a:pt x="22" y="108"/>
                </a:cubicBezTo>
                <a:cubicBezTo>
                  <a:pt x="18" y="110"/>
                  <a:pt x="13" y="114"/>
                  <a:pt x="9" y="116"/>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37" name="Google Shape;1937;p212"/>
          <p:cNvSpPr/>
          <p:nvPr/>
        </p:nvSpPr>
        <p:spPr>
          <a:xfrm>
            <a:off x="5016622" y="4268885"/>
            <a:ext cx="47749" cy="54509"/>
          </a:xfrm>
          <a:custGeom>
            <a:avLst/>
            <a:gdLst/>
            <a:ahLst/>
            <a:cxnLst/>
            <a:rect l="l" t="t" r="r" b="b"/>
            <a:pathLst>
              <a:path w="30" h="32" extrusionOk="0">
                <a:moveTo>
                  <a:pt x="19" y="0"/>
                </a:moveTo>
                <a:cubicBezTo>
                  <a:pt x="23" y="2"/>
                  <a:pt x="26" y="6"/>
                  <a:pt x="29" y="9"/>
                </a:cubicBezTo>
                <a:cubicBezTo>
                  <a:pt x="30" y="11"/>
                  <a:pt x="30" y="13"/>
                  <a:pt x="29" y="15"/>
                </a:cubicBezTo>
                <a:cubicBezTo>
                  <a:pt x="28" y="18"/>
                  <a:pt x="26" y="20"/>
                  <a:pt x="24" y="23"/>
                </a:cubicBezTo>
                <a:cubicBezTo>
                  <a:pt x="23" y="24"/>
                  <a:pt x="22" y="24"/>
                  <a:pt x="21" y="24"/>
                </a:cubicBezTo>
                <a:cubicBezTo>
                  <a:pt x="19" y="24"/>
                  <a:pt x="17" y="23"/>
                  <a:pt x="16" y="24"/>
                </a:cubicBezTo>
                <a:cubicBezTo>
                  <a:pt x="14" y="26"/>
                  <a:pt x="14" y="30"/>
                  <a:pt x="12" y="31"/>
                </a:cubicBezTo>
                <a:cubicBezTo>
                  <a:pt x="11" y="32"/>
                  <a:pt x="9" y="32"/>
                  <a:pt x="8" y="31"/>
                </a:cubicBezTo>
                <a:cubicBezTo>
                  <a:pt x="6" y="30"/>
                  <a:pt x="5" y="28"/>
                  <a:pt x="4" y="26"/>
                </a:cubicBezTo>
                <a:cubicBezTo>
                  <a:pt x="3" y="24"/>
                  <a:pt x="2" y="23"/>
                  <a:pt x="1" y="21"/>
                </a:cubicBezTo>
                <a:cubicBezTo>
                  <a:pt x="1" y="19"/>
                  <a:pt x="0" y="17"/>
                  <a:pt x="1" y="15"/>
                </a:cubicBezTo>
                <a:cubicBezTo>
                  <a:pt x="2" y="14"/>
                  <a:pt x="5" y="14"/>
                  <a:pt x="6" y="12"/>
                </a:cubicBezTo>
                <a:cubicBezTo>
                  <a:pt x="8" y="10"/>
                  <a:pt x="8" y="7"/>
                  <a:pt x="11" y="5"/>
                </a:cubicBezTo>
                <a:cubicBezTo>
                  <a:pt x="12" y="4"/>
                  <a:pt x="14" y="4"/>
                  <a:pt x="16" y="3"/>
                </a:cubicBezTo>
                <a:cubicBezTo>
                  <a:pt x="17" y="3"/>
                  <a:pt x="18" y="0"/>
                  <a:pt x="19"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38" name="Google Shape;1938;p212"/>
          <p:cNvSpPr/>
          <p:nvPr/>
        </p:nvSpPr>
        <p:spPr>
          <a:xfrm>
            <a:off x="4689006" y="2714661"/>
            <a:ext cx="7958" cy="6988"/>
          </a:xfrm>
          <a:custGeom>
            <a:avLst/>
            <a:gdLst/>
            <a:ahLst/>
            <a:cxnLst/>
            <a:rect l="l" t="t" r="r" b="b"/>
            <a:pathLst>
              <a:path w="5" h="4" extrusionOk="0">
                <a:moveTo>
                  <a:pt x="2" y="0"/>
                </a:moveTo>
                <a:cubicBezTo>
                  <a:pt x="3" y="0"/>
                  <a:pt x="5" y="1"/>
                  <a:pt x="5" y="2"/>
                </a:cubicBezTo>
                <a:cubicBezTo>
                  <a:pt x="5" y="3"/>
                  <a:pt x="3" y="4"/>
                  <a:pt x="2" y="4"/>
                </a:cubicBezTo>
                <a:cubicBezTo>
                  <a:pt x="2" y="4"/>
                  <a:pt x="0" y="3"/>
                  <a:pt x="0" y="2"/>
                </a:cubicBezTo>
                <a:cubicBezTo>
                  <a:pt x="0" y="1"/>
                  <a:pt x="1" y="0"/>
                  <a:pt x="2"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39" name="Google Shape;1939;p212"/>
          <p:cNvSpPr/>
          <p:nvPr/>
        </p:nvSpPr>
        <p:spPr>
          <a:xfrm>
            <a:off x="5544520" y="3251372"/>
            <a:ext cx="29181" cy="11182"/>
          </a:xfrm>
          <a:custGeom>
            <a:avLst/>
            <a:gdLst/>
            <a:ahLst/>
            <a:cxnLst/>
            <a:rect l="l" t="t" r="r" b="b"/>
            <a:pathLst>
              <a:path w="18" h="7" extrusionOk="0">
                <a:moveTo>
                  <a:pt x="5" y="1"/>
                </a:moveTo>
                <a:cubicBezTo>
                  <a:pt x="6" y="1"/>
                  <a:pt x="8" y="3"/>
                  <a:pt x="9" y="3"/>
                </a:cubicBezTo>
                <a:cubicBezTo>
                  <a:pt x="11" y="3"/>
                  <a:pt x="12" y="0"/>
                  <a:pt x="14" y="0"/>
                </a:cubicBezTo>
                <a:cubicBezTo>
                  <a:pt x="15" y="0"/>
                  <a:pt x="18" y="2"/>
                  <a:pt x="17" y="3"/>
                </a:cubicBezTo>
                <a:cubicBezTo>
                  <a:pt x="16" y="5"/>
                  <a:pt x="14" y="7"/>
                  <a:pt x="11" y="7"/>
                </a:cubicBezTo>
                <a:cubicBezTo>
                  <a:pt x="8" y="7"/>
                  <a:pt x="4" y="6"/>
                  <a:pt x="1" y="4"/>
                </a:cubicBezTo>
                <a:cubicBezTo>
                  <a:pt x="0" y="3"/>
                  <a:pt x="3" y="1"/>
                  <a:pt x="5"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40" name="Google Shape;1940;p212"/>
          <p:cNvSpPr/>
          <p:nvPr/>
        </p:nvSpPr>
        <p:spPr>
          <a:xfrm>
            <a:off x="5268633" y="3694438"/>
            <a:ext cx="9283" cy="20965"/>
          </a:xfrm>
          <a:custGeom>
            <a:avLst/>
            <a:gdLst/>
            <a:ahLst/>
            <a:cxnLst/>
            <a:rect l="l" t="t" r="r" b="b"/>
            <a:pathLst>
              <a:path w="6" h="13" extrusionOk="0">
                <a:moveTo>
                  <a:pt x="2" y="1"/>
                </a:moveTo>
                <a:cubicBezTo>
                  <a:pt x="5" y="3"/>
                  <a:pt x="6" y="8"/>
                  <a:pt x="6" y="11"/>
                </a:cubicBezTo>
                <a:cubicBezTo>
                  <a:pt x="5" y="13"/>
                  <a:pt x="2" y="10"/>
                  <a:pt x="1" y="8"/>
                </a:cubicBezTo>
                <a:cubicBezTo>
                  <a:pt x="0" y="6"/>
                  <a:pt x="0" y="0"/>
                  <a:pt x="2"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41" name="Google Shape;1941;p212"/>
          <p:cNvSpPr/>
          <p:nvPr/>
        </p:nvSpPr>
        <p:spPr>
          <a:xfrm>
            <a:off x="4643910" y="3468013"/>
            <a:ext cx="14590" cy="18169"/>
          </a:xfrm>
          <a:custGeom>
            <a:avLst/>
            <a:gdLst/>
            <a:ahLst/>
            <a:cxnLst/>
            <a:rect l="l" t="t" r="r" b="b"/>
            <a:pathLst>
              <a:path w="9" h="11" extrusionOk="0">
                <a:moveTo>
                  <a:pt x="8" y="2"/>
                </a:moveTo>
                <a:cubicBezTo>
                  <a:pt x="9" y="4"/>
                  <a:pt x="9" y="8"/>
                  <a:pt x="6" y="10"/>
                </a:cubicBezTo>
                <a:cubicBezTo>
                  <a:pt x="5" y="11"/>
                  <a:pt x="1" y="10"/>
                  <a:pt x="1" y="8"/>
                </a:cubicBezTo>
                <a:cubicBezTo>
                  <a:pt x="0" y="6"/>
                  <a:pt x="3" y="4"/>
                  <a:pt x="5" y="3"/>
                </a:cubicBezTo>
                <a:cubicBezTo>
                  <a:pt x="6" y="2"/>
                  <a:pt x="8" y="0"/>
                  <a:pt x="8"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42" name="Google Shape;1942;p212"/>
          <p:cNvSpPr/>
          <p:nvPr/>
        </p:nvSpPr>
        <p:spPr>
          <a:xfrm>
            <a:off x="4612076" y="3546284"/>
            <a:ext cx="6632" cy="9782"/>
          </a:xfrm>
          <a:custGeom>
            <a:avLst/>
            <a:gdLst/>
            <a:ahLst/>
            <a:cxnLst/>
            <a:rect l="l" t="t" r="r" b="b"/>
            <a:pathLst>
              <a:path w="4" h="6" extrusionOk="0">
                <a:moveTo>
                  <a:pt x="2" y="0"/>
                </a:moveTo>
                <a:cubicBezTo>
                  <a:pt x="3" y="0"/>
                  <a:pt x="4" y="1"/>
                  <a:pt x="4" y="2"/>
                </a:cubicBezTo>
                <a:cubicBezTo>
                  <a:pt x="4" y="4"/>
                  <a:pt x="3" y="5"/>
                  <a:pt x="2" y="6"/>
                </a:cubicBezTo>
                <a:cubicBezTo>
                  <a:pt x="1" y="6"/>
                  <a:pt x="0" y="6"/>
                  <a:pt x="0" y="5"/>
                </a:cubicBezTo>
                <a:cubicBezTo>
                  <a:pt x="0" y="3"/>
                  <a:pt x="1" y="1"/>
                  <a:pt x="2"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43" name="Google Shape;1943;p212"/>
          <p:cNvSpPr/>
          <p:nvPr/>
        </p:nvSpPr>
        <p:spPr>
          <a:xfrm>
            <a:off x="3986026" y="3194067"/>
            <a:ext cx="8100" cy="6900"/>
          </a:xfrm>
          <a:prstGeom prst="ellipse">
            <a:avLst/>
          </a:pr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44" name="Google Shape;1944;p212"/>
          <p:cNvSpPr/>
          <p:nvPr/>
        </p:nvSpPr>
        <p:spPr>
          <a:xfrm>
            <a:off x="4004597" y="3188476"/>
            <a:ext cx="7958" cy="6988"/>
          </a:xfrm>
          <a:custGeom>
            <a:avLst/>
            <a:gdLst/>
            <a:ahLst/>
            <a:cxnLst/>
            <a:rect l="l" t="t" r="r" b="b"/>
            <a:pathLst>
              <a:path w="5" h="4" extrusionOk="0">
                <a:moveTo>
                  <a:pt x="2" y="0"/>
                </a:moveTo>
                <a:cubicBezTo>
                  <a:pt x="3" y="0"/>
                  <a:pt x="5" y="1"/>
                  <a:pt x="5" y="2"/>
                </a:cubicBezTo>
                <a:cubicBezTo>
                  <a:pt x="5" y="4"/>
                  <a:pt x="3" y="4"/>
                  <a:pt x="2" y="4"/>
                </a:cubicBezTo>
                <a:cubicBezTo>
                  <a:pt x="1" y="4"/>
                  <a:pt x="0" y="3"/>
                  <a:pt x="0" y="2"/>
                </a:cubicBezTo>
                <a:cubicBezTo>
                  <a:pt x="0" y="1"/>
                  <a:pt x="1" y="0"/>
                  <a:pt x="2"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45" name="Google Shape;1945;p212"/>
          <p:cNvSpPr/>
          <p:nvPr/>
        </p:nvSpPr>
        <p:spPr>
          <a:xfrm>
            <a:off x="4017860" y="3163318"/>
            <a:ext cx="8100" cy="5700"/>
          </a:xfrm>
          <a:prstGeom prst="ellipse">
            <a:avLst/>
          </a:pr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46" name="Google Shape;1946;p212"/>
          <p:cNvSpPr/>
          <p:nvPr/>
        </p:nvSpPr>
        <p:spPr>
          <a:xfrm>
            <a:off x="3991332" y="3153535"/>
            <a:ext cx="9283" cy="6988"/>
          </a:xfrm>
          <a:custGeom>
            <a:avLst/>
            <a:gdLst/>
            <a:ahLst/>
            <a:cxnLst/>
            <a:rect l="l" t="t" r="r" b="b"/>
            <a:pathLst>
              <a:path w="6" h="4" extrusionOk="0">
                <a:moveTo>
                  <a:pt x="3" y="0"/>
                </a:moveTo>
                <a:cubicBezTo>
                  <a:pt x="4" y="0"/>
                  <a:pt x="6" y="1"/>
                  <a:pt x="5" y="2"/>
                </a:cubicBezTo>
                <a:cubicBezTo>
                  <a:pt x="5" y="3"/>
                  <a:pt x="3" y="4"/>
                  <a:pt x="2" y="3"/>
                </a:cubicBezTo>
                <a:cubicBezTo>
                  <a:pt x="1" y="3"/>
                  <a:pt x="0" y="2"/>
                  <a:pt x="0" y="1"/>
                </a:cubicBezTo>
                <a:cubicBezTo>
                  <a:pt x="0" y="0"/>
                  <a:pt x="2" y="0"/>
                  <a:pt x="3"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47" name="Google Shape;1947;p212"/>
          <p:cNvSpPr/>
          <p:nvPr/>
        </p:nvSpPr>
        <p:spPr>
          <a:xfrm>
            <a:off x="4017860" y="3150739"/>
            <a:ext cx="5306" cy="4193"/>
          </a:xfrm>
          <a:custGeom>
            <a:avLst/>
            <a:gdLst/>
            <a:ahLst/>
            <a:cxnLst/>
            <a:rect l="l" t="t" r="r" b="b"/>
            <a:pathLst>
              <a:path w="3" h="3" extrusionOk="0">
                <a:moveTo>
                  <a:pt x="1" y="0"/>
                </a:moveTo>
                <a:cubicBezTo>
                  <a:pt x="2" y="0"/>
                  <a:pt x="3" y="0"/>
                  <a:pt x="3" y="1"/>
                </a:cubicBezTo>
                <a:cubicBezTo>
                  <a:pt x="3" y="2"/>
                  <a:pt x="2" y="2"/>
                  <a:pt x="2" y="3"/>
                </a:cubicBezTo>
                <a:cubicBezTo>
                  <a:pt x="1" y="3"/>
                  <a:pt x="0" y="2"/>
                  <a:pt x="0" y="1"/>
                </a:cubicBezTo>
                <a:cubicBezTo>
                  <a:pt x="0" y="1"/>
                  <a:pt x="1" y="0"/>
                  <a:pt x="1"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48" name="Google Shape;1948;p212"/>
          <p:cNvSpPr/>
          <p:nvPr/>
        </p:nvSpPr>
        <p:spPr>
          <a:xfrm>
            <a:off x="3978068" y="3146546"/>
            <a:ext cx="5306" cy="5590"/>
          </a:xfrm>
          <a:custGeom>
            <a:avLst/>
            <a:gdLst/>
            <a:ahLst/>
            <a:cxnLst/>
            <a:rect l="l" t="t" r="r" b="b"/>
            <a:pathLst>
              <a:path w="3" h="3" extrusionOk="0">
                <a:moveTo>
                  <a:pt x="1" y="0"/>
                </a:moveTo>
                <a:cubicBezTo>
                  <a:pt x="2" y="0"/>
                  <a:pt x="3" y="0"/>
                  <a:pt x="3" y="1"/>
                </a:cubicBezTo>
                <a:cubicBezTo>
                  <a:pt x="3" y="2"/>
                  <a:pt x="2" y="3"/>
                  <a:pt x="2" y="3"/>
                </a:cubicBezTo>
                <a:cubicBezTo>
                  <a:pt x="1" y="3"/>
                  <a:pt x="0" y="2"/>
                  <a:pt x="0" y="2"/>
                </a:cubicBezTo>
                <a:cubicBezTo>
                  <a:pt x="0" y="1"/>
                  <a:pt x="1" y="0"/>
                  <a:pt x="1"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49" name="Google Shape;1949;p212"/>
          <p:cNvSpPr/>
          <p:nvPr/>
        </p:nvSpPr>
        <p:spPr>
          <a:xfrm>
            <a:off x="4009900" y="3187078"/>
            <a:ext cx="6632" cy="5590"/>
          </a:xfrm>
          <a:custGeom>
            <a:avLst/>
            <a:gdLst/>
            <a:ahLst/>
            <a:cxnLst/>
            <a:rect l="l" t="t" r="r" b="b"/>
            <a:pathLst>
              <a:path w="4" h="3" extrusionOk="0">
                <a:moveTo>
                  <a:pt x="2" y="0"/>
                </a:moveTo>
                <a:cubicBezTo>
                  <a:pt x="2" y="0"/>
                  <a:pt x="4" y="0"/>
                  <a:pt x="4" y="1"/>
                </a:cubicBezTo>
                <a:cubicBezTo>
                  <a:pt x="4" y="2"/>
                  <a:pt x="3" y="2"/>
                  <a:pt x="2" y="2"/>
                </a:cubicBezTo>
                <a:cubicBezTo>
                  <a:pt x="1" y="3"/>
                  <a:pt x="0" y="2"/>
                  <a:pt x="0" y="1"/>
                </a:cubicBezTo>
                <a:cubicBezTo>
                  <a:pt x="0" y="1"/>
                  <a:pt x="1" y="0"/>
                  <a:pt x="2"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50" name="Google Shape;1950;p212"/>
          <p:cNvSpPr/>
          <p:nvPr/>
        </p:nvSpPr>
        <p:spPr>
          <a:xfrm>
            <a:off x="3978068" y="3195464"/>
            <a:ext cx="5306" cy="4193"/>
          </a:xfrm>
          <a:custGeom>
            <a:avLst/>
            <a:gdLst/>
            <a:ahLst/>
            <a:cxnLst/>
            <a:rect l="l" t="t" r="r" b="b"/>
            <a:pathLst>
              <a:path w="3" h="2" extrusionOk="0">
                <a:moveTo>
                  <a:pt x="1" y="0"/>
                </a:moveTo>
                <a:cubicBezTo>
                  <a:pt x="2" y="0"/>
                  <a:pt x="3" y="1"/>
                  <a:pt x="3" y="1"/>
                </a:cubicBezTo>
                <a:cubicBezTo>
                  <a:pt x="3" y="2"/>
                  <a:pt x="2" y="2"/>
                  <a:pt x="2" y="2"/>
                </a:cubicBezTo>
                <a:cubicBezTo>
                  <a:pt x="1" y="2"/>
                  <a:pt x="0" y="2"/>
                  <a:pt x="0" y="2"/>
                </a:cubicBezTo>
                <a:cubicBezTo>
                  <a:pt x="0" y="1"/>
                  <a:pt x="1" y="0"/>
                  <a:pt x="1"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51" name="Google Shape;1951;p212"/>
          <p:cNvSpPr/>
          <p:nvPr/>
        </p:nvSpPr>
        <p:spPr>
          <a:xfrm>
            <a:off x="3972763" y="3138161"/>
            <a:ext cx="7958" cy="6988"/>
          </a:xfrm>
          <a:custGeom>
            <a:avLst/>
            <a:gdLst/>
            <a:ahLst/>
            <a:cxnLst/>
            <a:rect l="l" t="t" r="r" b="b"/>
            <a:pathLst>
              <a:path w="5" h="4" extrusionOk="0">
                <a:moveTo>
                  <a:pt x="1" y="1"/>
                </a:moveTo>
                <a:cubicBezTo>
                  <a:pt x="2" y="0"/>
                  <a:pt x="4" y="1"/>
                  <a:pt x="4" y="1"/>
                </a:cubicBezTo>
                <a:cubicBezTo>
                  <a:pt x="5" y="2"/>
                  <a:pt x="4" y="4"/>
                  <a:pt x="3" y="4"/>
                </a:cubicBezTo>
                <a:cubicBezTo>
                  <a:pt x="2" y="4"/>
                  <a:pt x="0" y="4"/>
                  <a:pt x="0" y="3"/>
                </a:cubicBezTo>
                <a:cubicBezTo>
                  <a:pt x="0" y="3"/>
                  <a:pt x="0" y="1"/>
                  <a:pt x="1"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52" name="Google Shape;1952;p212"/>
          <p:cNvSpPr/>
          <p:nvPr/>
        </p:nvSpPr>
        <p:spPr>
          <a:xfrm>
            <a:off x="4187636" y="2848840"/>
            <a:ext cx="17243" cy="23761"/>
          </a:xfrm>
          <a:custGeom>
            <a:avLst/>
            <a:gdLst/>
            <a:ahLst/>
            <a:cxnLst/>
            <a:rect l="l" t="t" r="r" b="b"/>
            <a:pathLst>
              <a:path w="11" h="14" extrusionOk="0">
                <a:moveTo>
                  <a:pt x="11" y="1"/>
                </a:moveTo>
                <a:cubicBezTo>
                  <a:pt x="11" y="4"/>
                  <a:pt x="11" y="7"/>
                  <a:pt x="9" y="9"/>
                </a:cubicBezTo>
                <a:cubicBezTo>
                  <a:pt x="8" y="11"/>
                  <a:pt x="3" y="14"/>
                  <a:pt x="2" y="12"/>
                </a:cubicBezTo>
                <a:cubicBezTo>
                  <a:pt x="0" y="9"/>
                  <a:pt x="5" y="8"/>
                  <a:pt x="7" y="5"/>
                </a:cubicBezTo>
                <a:cubicBezTo>
                  <a:pt x="8" y="4"/>
                  <a:pt x="8" y="2"/>
                  <a:pt x="9" y="0"/>
                </a:cubicBezTo>
                <a:cubicBezTo>
                  <a:pt x="10" y="0"/>
                  <a:pt x="11" y="0"/>
                  <a:pt x="11"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53" name="Google Shape;1953;p212"/>
          <p:cNvSpPr/>
          <p:nvPr/>
        </p:nvSpPr>
        <p:spPr>
          <a:xfrm>
            <a:off x="4204879" y="2833465"/>
            <a:ext cx="11938" cy="15375"/>
          </a:xfrm>
          <a:custGeom>
            <a:avLst/>
            <a:gdLst/>
            <a:ahLst/>
            <a:cxnLst/>
            <a:rect l="l" t="t" r="r" b="b"/>
            <a:pathLst>
              <a:path w="8" h="9" extrusionOk="0">
                <a:moveTo>
                  <a:pt x="7" y="2"/>
                </a:moveTo>
                <a:cubicBezTo>
                  <a:pt x="8" y="2"/>
                  <a:pt x="6" y="5"/>
                  <a:pt x="5" y="6"/>
                </a:cubicBezTo>
                <a:cubicBezTo>
                  <a:pt x="4" y="7"/>
                  <a:pt x="2" y="9"/>
                  <a:pt x="1" y="8"/>
                </a:cubicBezTo>
                <a:cubicBezTo>
                  <a:pt x="0" y="7"/>
                  <a:pt x="0" y="5"/>
                  <a:pt x="1" y="4"/>
                </a:cubicBezTo>
                <a:cubicBezTo>
                  <a:pt x="3" y="2"/>
                  <a:pt x="5" y="0"/>
                  <a:pt x="7"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54" name="Google Shape;1954;p212"/>
          <p:cNvSpPr/>
          <p:nvPr/>
        </p:nvSpPr>
        <p:spPr>
          <a:xfrm>
            <a:off x="4165088" y="2860022"/>
            <a:ext cx="11938" cy="13976"/>
          </a:xfrm>
          <a:custGeom>
            <a:avLst/>
            <a:gdLst/>
            <a:ahLst/>
            <a:cxnLst/>
            <a:rect l="l" t="t" r="r" b="b"/>
            <a:pathLst>
              <a:path w="8" h="8" extrusionOk="0">
                <a:moveTo>
                  <a:pt x="7" y="1"/>
                </a:moveTo>
                <a:cubicBezTo>
                  <a:pt x="8" y="2"/>
                  <a:pt x="8" y="4"/>
                  <a:pt x="7" y="5"/>
                </a:cubicBezTo>
                <a:cubicBezTo>
                  <a:pt x="7" y="6"/>
                  <a:pt x="5" y="7"/>
                  <a:pt x="4" y="8"/>
                </a:cubicBezTo>
                <a:cubicBezTo>
                  <a:pt x="3" y="8"/>
                  <a:pt x="1" y="7"/>
                  <a:pt x="0" y="6"/>
                </a:cubicBezTo>
                <a:cubicBezTo>
                  <a:pt x="0" y="4"/>
                  <a:pt x="1" y="2"/>
                  <a:pt x="2" y="1"/>
                </a:cubicBezTo>
                <a:cubicBezTo>
                  <a:pt x="4" y="0"/>
                  <a:pt x="6" y="0"/>
                  <a:pt x="7"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55" name="Google Shape;1955;p212"/>
          <p:cNvSpPr/>
          <p:nvPr/>
        </p:nvSpPr>
        <p:spPr>
          <a:xfrm>
            <a:off x="4143865" y="2851634"/>
            <a:ext cx="17243" cy="16772"/>
          </a:xfrm>
          <a:custGeom>
            <a:avLst/>
            <a:gdLst/>
            <a:ahLst/>
            <a:cxnLst/>
            <a:rect l="l" t="t" r="r" b="b"/>
            <a:pathLst>
              <a:path w="11" h="10" extrusionOk="0">
                <a:moveTo>
                  <a:pt x="11" y="2"/>
                </a:moveTo>
                <a:cubicBezTo>
                  <a:pt x="9" y="5"/>
                  <a:pt x="7" y="8"/>
                  <a:pt x="4" y="10"/>
                </a:cubicBezTo>
                <a:cubicBezTo>
                  <a:pt x="3" y="10"/>
                  <a:pt x="2" y="8"/>
                  <a:pt x="1" y="7"/>
                </a:cubicBezTo>
                <a:cubicBezTo>
                  <a:pt x="1" y="6"/>
                  <a:pt x="0" y="5"/>
                  <a:pt x="1" y="4"/>
                </a:cubicBezTo>
                <a:cubicBezTo>
                  <a:pt x="3" y="2"/>
                  <a:pt x="5" y="1"/>
                  <a:pt x="7" y="1"/>
                </a:cubicBezTo>
                <a:cubicBezTo>
                  <a:pt x="8" y="0"/>
                  <a:pt x="11" y="1"/>
                  <a:pt x="11"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56" name="Google Shape;1956;p212"/>
          <p:cNvSpPr/>
          <p:nvPr/>
        </p:nvSpPr>
        <p:spPr>
          <a:xfrm>
            <a:off x="4134580" y="2861419"/>
            <a:ext cx="9283" cy="8386"/>
          </a:xfrm>
          <a:custGeom>
            <a:avLst/>
            <a:gdLst/>
            <a:ahLst/>
            <a:cxnLst/>
            <a:rect l="l" t="t" r="r" b="b"/>
            <a:pathLst>
              <a:path w="6" h="5" extrusionOk="0">
                <a:moveTo>
                  <a:pt x="1" y="1"/>
                </a:moveTo>
                <a:cubicBezTo>
                  <a:pt x="3" y="0"/>
                  <a:pt x="5" y="1"/>
                  <a:pt x="6" y="3"/>
                </a:cubicBezTo>
                <a:cubicBezTo>
                  <a:pt x="6" y="4"/>
                  <a:pt x="4" y="5"/>
                  <a:pt x="3" y="4"/>
                </a:cubicBezTo>
                <a:cubicBezTo>
                  <a:pt x="2" y="4"/>
                  <a:pt x="0" y="2"/>
                  <a:pt x="1"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57" name="Google Shape;1957;p212"/>
          <p:cNvSpPr/>
          <p:nvPr/>
        </p:nvSpPr>
        <p:spPr>
          <a:xfrm>
            <a:off x="4121317" y="2872600"/>
            <a:ext cx="7958" cy="9782"/>
          </a:xfrm>
          <a:custGeom>
            <a:avLst/>
            <a:gdLst/>
            <a:ahLst/>
            <a:cxnLst/>
            <a:rect l="l" t="t" r="r" b="b"/>
            <a:pathLst>
              <a:path w="5" h="6" extrusionOk="0">
                <a:moveTo>
                  <a:pt x="4" y="0"/>
                </a:moveTo>
                <a:cubicBezTo>
                  <a:pt x="5" y="2"/>
                  <a:pt x="4" y="4"/>
                  <a:pt x="3" y="5"/>
                </a:cubicBezTo>
                <a:cubicBezTo>
                  <a:pt x="2" y="6"/>
                  <a:pt x="0" y="3"/>
                  <a:pt x="1" y="2"/>
                </a:cubicBezTo>
                <a:cubicBezTo>
                  <a:pt x="1" y="1"/>
                  <a:pt x="3" y="0"/>
                  <a:pt x="4"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58" name="Google Shape;1958;p212"/>
          <p:cNvSpPr/>
          <p:nvPr/>
        </p:nvSpPr>
        <p:spPr>
          <a:xfrm>
            <a:off x="4123970" y="2843249"/>
            <a:ext cx="5306" cy="12579"/>
          </a:xfrm>
          <a:custGeom>
            <a:avLst/>
            <a:gdLst/>
            <a:ahLst/>
            <a:cxnLst/>
            <a:rect l="l" t="t" r="r" b="b"/>
            <a:pathLst>
              <a:path w="4" h="7" extrusionOk="0">
                <a:moveTo>
                  <a:pt x="4" y="2"/>
                </a:moveTo>
                <a:cubicBezTo>
                  <a:pt x="4" y="4"/>
                  <a:pt x="4" y="6"/>
                  <a:pt x="3" y="7"/>
                </a:cubicBezTo>
                <a:cubicBezTo>
                  <a:pt x="2" y="7"/>
                  <a:pt x="1" y="5"/>
                  <a:pt x="1" y="4"/>
                </a:cubicBezTo>
                <a:cubicBezTo>
                  <a:pt x="0" y="3"/>
                  <a:pt x="0" y="1"/>
                  <a:pt x="1" y="1"/>
                </a:cubicBezTo>
                <a:cubicBezTo>
                  <a:pt x="2" y="0"/>
                  <a:pt x="4" y="1"/>
                  <a:pt x="4"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59" name="Google Shape;1959;p212"/>
          <p:cNvSpPr/>
          <p:nvPr/>
        </p:nvSpPr>
        <p:spPr>
          <a:xfrm>
            <a:off x="4141212" y="2741218"/>
            <a:ext cx="11938" cy="6988"/>
          </a:xfrm>
          <a:custGeom>
            <a:avLst/>
            <a:gdLst/>
            <a:ahLst/>
            <a:cxnLst/>
            <a:rect l="l" t="t" r="r" b="b"/>
            <a:pathLst>
              <a:path w="8" h="4" extrusionOk="0">
                <a:moveTo>
                  <a:pt x="3" y="0"/>
                </a:moveTo>
                <a:cubicBezTo>
                  <a:pt x="5" y="0"/>
                  <a:pt x="7" y="0"/>
                  <a:pt x="8" y="2"/>
                </a:cubicBezTo>
                <a:cubicBezTo>
                  <a:pt x="8" y="4"/>
                  <a:pt x="5" y="4"/>
                  <a:pt x="4" y="4"/>
                </a:cubicBezTo>
                <a:cubicBezTo>
                  <a:pt x="2" y="4"/>
                  <a:pt x="0" y="4"/>
                  <a:pt x="0" y="2"/>
                </a:cubicBezTo>
                <a:cubicBezTo>
                  <a:pt x="0" y="1"/>
                  <a:pt x="2" y="0"/>
                  <a:pt x="3"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60" name="Google Shape;1960;p212"/>
          <p:cNvSpPr/>
          <p:nvPr/>
        </p:nvSpPr>
        <p:spPr>
          <a:xfrm>
            <a:off x="5524624" y="3263951"/>
            <a:ext cx="7958" cy="4193"/>
          </a:xfrm>
          <a:custGeom>
            <a:avLst/>
            <a:gdLst/>
            <a:ahLst/>
            <a:cxnLst/>
            <a:rect l="l" t="t" r="r" b="b"/>
            <a:pathLst>
              <a:path w="5" h="2" extrusionOk="0">
                <a:moveTo>
                  <a:pt x="3" y="1"/>
                </a:moveTo>
                <a:cubicBezTo>
                  <a:pt x="3" y="1"/>
                  <a:pt x="5" y="1"/>
                  <a:pt x="4" y="2"/>
                </a:cubicBezTo>
                <a:cubicBezTo>
                  <a:pt x="4" y="2"/>
                  <a:pt x="3" y="2"/>
                  <a:pt x="2" y="2"/>
                </a:cubicBezTo>
                <a:cubicBezTo>
                  <a:pt x="1" y="2"/>
                  <a:pt x="0" y="2"/>
                  <a:pt x="0" y="1"/>
                </a:cubicBezTo>
                <a:cubicBezTo>
                  <a:pt x="0" y="0"/>
                  <a:pt x="2" y="1"/>
                  <a:pt x="3"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61" name="Google Shape;1961;p212"/>
          <p:cNvSpPr/>
          <p:nvPr/>
        </p:nvSpPr>
        <p:spPr>
          <a:xfrm>
            <a:off x="6486249" y="3398128"/>
            <a:ext cx="1327" cy="6989"/>
          </a:xfrm>
          <a:custGeom>
            <a:avLst/>
            <a:gdLst/>
            <a:ahLst/>
            <a:cxnLst/>
            <a:rect l="l" t="t" r="r" b="b"/>
            <a:pathLst>
              <a:path w="1" h="4" extrusionOk="0">
                <a:moveTo>
                  <a:pt x="1" y="3"/>
                </a:moveTo>
                <a:cubicBezTo>
                  <a:pt x="1" y="3"/>
                  <a:pt x="1" y="4"/>
                  <a:pt x="0" y="4"/>
                </a:cubicBezTo>
                <a:cubicBezTo>
                  <a:pt x="0" y="4"/>
                  <a:pt x="0" y="3"/>
                  <a:pt x="0" y="2"/>
                </a:cubicBezTo>
                <a:cubicBezTo>
                  <a:pt x="0" y="2"/>
                  <a:pt x="0" y="0"/>
                  <a:pt x="0" y="0"/>
                </a:cubicBezTo>
                <a:cubicBezTo>
                  <a:pt x="1" y="0"/>
                  <a:pt x="1" y="2"/>
                  <a:pt x="1" y="3"/>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62" name="Google Shape;1962;p212"/>
          <p:cNvSpPr/>
          <p:nvPr/>
        </p:nvSpPr>
        <p:spPr>
          <a:xfrm>
            <a:off x="6449111" y="3241588"/>
            <a:ext cx="1327" cy="5590"/>
          </a:xfrm>
          <a:custGeom>
            <a:avLst/>
            <a:gdLst/>
            <a:ahLst/>
            <a:cxnLst/>
            <a:rect l="l" t="t" r="r" b="b"/>
            <a:pathLst>
              <a:path w="1" h="4" extrusionOk="0">
                <a:moveTo>
                  <a:pt x="1" y="3"/>
                </a:moveTo>
                <a:cubicBezTo>
                  <a:pt x="1" y="3"/>
                  <a:pt x="1" y="4"/>
                  <a:pt x="1" y="4"/>
                </a:cubicBezTo>
                <a:cubicBezTo>
                  <a:pt x="0" y="4"/>
                  <a:pt x="0" y="3"/>
                  <a:pt x="0" y="2"/>
                </a:cubicBezTo>
                <a:cubicBezTo>
                  <a:pt x="0" y="1"/>
                  <a:pt x="0" y="0"/>
                  <a:pt x="0" y="0"/>
                </a:cubicBezTo>
                <a:cubicBezTo>
                  <a:pt x="1" y="0"/>
                  <a:pt x="1" y="2"/>
                  <a:pt x="1" y="3"/>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63" name="Google Shape;1963;p212"/>
          <p:cNvSpPr/>
          <p:nvPr/>
        </p:nvSpPr>
        <p:spPr>
          <a:xfrm>
            <a:off x="6446459" y="3275133"/>
            <a:ext cx="2653" cy="8386"/>
          </a:xfrm>
          <a:custGeom>
            <a:avLst/>
            <a:gdLst/>
            <a:ahLst/>
            <a:cxnLst/>
            <a:rect l="l" t="t" r="r" b="b"/>
            <a:pathLst>
              <a:path w="2" h="5" extrusionOk="0">
                <a:moveTo>
                  <a:pt x="2" y="3"/>
                </a:moveTo>
                <a:cubicBezTo>
                  <a:pt x="2" y="4"/>
                  <a:pt x="1" y="5"/>
                  <a:pt x="1" y="5"/>
                </a:cubicBezTo>
                <a:cubicBezTo>
                  <a:pt x="0" y="5"/>
                  <a:pt x="0" y="3"/>
                  <a:pt x="0" y="3"/>
                </a:cubicBezTo>
                <a:cubicBezTo>
                  <a:pt x="0" y="2"/>
                  <a:pt x="1" y="0"/>
                  <a:pt x="1" y="0"/>
                </a:cubicBezTo>
                <a:cubicBezTo>
                  <a:pt x="2" y="1"/>
                  <a:pt x="2" y="2"/>
                  <a:pt x="2" y="3"/>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64" name="Google Shape;1964;p212"/>
          <p:cNvSpPr/>
          <p:nvPr/>
        </p:nvSpPr>
        <p:spPr>
          <a:xfrm>
            <a:off x="6449111" y="3296097"/>
            <a:ext cx="3979" cy="8386"/>
          </a:xfrm>
          <a:custGeom>
            <a:avLst/>
            <a:gdLst/>
            <a:ahLst/>
            <a:cxnLst/>
            <a:rect l="l" t="t" r="r" b="b"/>
            <a:pathLst>
              <a:path w="2" h="5" extrusionOk="0">
                <a:moveTo>
                  <a:pt x="2" y="3"/>
                </a:moveTo>
                <a:cubicBezTo>
                  <a:pt x="2" y="3"/>
                  <a:pt x="2" y="5"/>
                  <a:pt x="2" y="5"/>
                </a:cubicBezTo>
                <a:cubicBezTo>
                  <a:pt x="1" y="4"/>
                  <a:pt x="1" y="3"/>
                  <a:pt x="1" y="3"/>
                </a:cubicBezTo>
                <a:cubicBezTo>
                  <a:pt x="1" y="2"/>
                  <a:pt x="0" y="0"/>
                  <a:pt x="1" y="0"/>
                </a:cubicBezTo>
                <a:cubicBezTo>
                  <a:pt x="2" y="0"/>
                  <a:pt x="2" y="2"/>
                  <a:pt x="2" y="3"/>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65" name="Google Shape;1965;p212"/>
          <p:cNvSpPr/>
          <p:nvPr/>
        </p:nvSpPr>
        <p:spPr>
          <a:xfrm>
            <a:off x="6450437" y="3317063"/>
            <a:ext cx="5306" cy="8386"/>
          </a:xfrm>
          <a:custGeom>
            <a:avLst/>
            <a:gdLst/>
            <a:ahLst/>
            <a:cxnLst/>
            <a:rect l="l" t="t" r="r" b="b"/>
            <a:pathLst>
              <a:path w="3" h="5" extrusionOk="0">
                <a:moveTo>
                  <a:pt x="2" y="3"/>
                </a:moveTo>
                <a:cubicBezTo>
                  <a:pt x="1" y="4"/>
                  <a:pt x="1" y="5"/>
                  <a:pt x="0" y="5"/>
                </a:cubicBezTo>
                <a:cubicBezTo>
                  <a:pt x="0" y="4"/>
                  <a:pt x="0" y="3"/>
                  <a:pt x="0" y="2"/>
                </a:cubicBezTo>
                <a:cubicBezTo>
                  <a:pt x="1" y="2"/>
                  <a:pt x="2" y="0"/>
                  <a:pt x="2" y="0"/>
                </a:cubicBezTo>
                <a:cubicBezTo>
                  <a:pt x="3" y="1"/>
                  <a:pt x="2" y="2"/>
                  <a:pt x="2" y="3"/>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66" name="Google Shape;1966;p212"/>
          <p:cNvSpPr/>
          <p:nvPr/>
        </p:nvSpPr>
        <p:spPr>
          <a:xfrm>
            <a:off x="6450437" y="3252770"/>
            <a:ext cx="3979" cy="8386"/>
          </a:xfrm>
          <a:custGeom>
            <a:avLst/>
            <a:gdLst/>
            <a:ahLst/>
            <a:cxnLst/>
            <a:rect l="l" t="t" r="r" b="b"/>
            <a:pathLst>
              <a:path w="2" h="5" extrusionOk="0">
                <a:moveTo>
                  <a:pt x="2" y="3"/>
                </a:moveTo>
                <a:cubicBezTo>
                  <a:pt x="2" y="4"/>
                  <a:pt x="2" y="5"/>
                  <a:pt x="1" y="5"/>
                </a:cubicBezTo>
                <a:cubicBezTo>
                  <a:pt x="0" y="5"/>
                  <a:pt x="0" y="4"/>
                  <a:pt x="0" y="3"/>
                </a:cubicBezTo>
                <a:cubicBezTo>
                  <a:pt x="0" y="2"/>
                  <a:pt x="0" y="0"/>
                  <a:pt x="1" y="1"/>
                </a:cubicBezTo>
                <a:cubicBezTo>
                  <a:pt x="2" y="1"/>
                  <a:pt x="2" y="2"/>
                  <a:pt x="2" y="3"/>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67" name="Google Shape;1967;p212"/>
          <p:cNvSpPr/>
          <p:nvPr/>
        </p:nvSpPr>
        <p:spPr>
          <a:xfrm>
            <a:off x="6337695" y="3230407"/>
            <a:ext cx="6632" cy="16772"/>
          </a:xfrm>
          <a:custGeom>
            <a:avLst/>
            <a:gdLst/>
            <a:ahLst/>
            <a:cxnLst/>
            <a:rect l="l" t="t" r="r" b="b"/>
            <a:pathLst>
              <a:path w="4" h="10" extrusionOk="0">
                <a:moveTo>
                  <a:pt x="3" y="6"/>
                </a:moveTo>
                <a:cubicBezTo>
                  <a:pt x="3" y="8"/>
                  <a:pt x="2" y="10"/>
                  <a:pt x="1" y="9"/>
                </a:cubicBezTo>
                <a:cubicBezTo>
                  <a:pt x="0" y="8"/>
                  <a:pt x="0" y="6"/>
                  <a:pt x="1" y="5"/>
                </a:cubicBezTo>
                <a:cubicBezTo>
                  <a:pt x="1" y="3"/>
                  <a:pt x="2" y="0"/>
                  <a:pt x="3" y="1"/>
                </a:cubicBezTo>
                <a:cubicBezTo>
                  <a:pt x="4" y="2"/>
                  <a:pt x="3" y="5"/>
                  <a:pt x="3" y="6"/>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68" name="Google Shape;1968;p212"/>
          <p:cNvSpPr/>
          <p:nvPr/>
        </p:nvSpPr>
        <p:spPr>
          <a:xfrm>
            <a:off x="6336367" y="3247179"/>
            <a:ext cx="6632" cy="19569"/>
          </a:xfrm>
          <a:custGeom>
            <a:avLst/>
            <a:gdLst/>
            <a:ahLst/>
            <a:cxnLst/>
            <a:rect l="l" t="t" r="r" b="b"/>
            <a:pathLst>
              <a:path w="4" h="11" extrusionOk="0">
                <a:moveTo>
                  <a:pt x="3" y="7"/>
                </a:moveTo>
                <a:cubicBezTo>
                  <a:pt x="3" y="9"/>
                  <a:pt x="2" y="11"/>
                  <a:pt x="1" y="10"/>
                </a:cubicBezTo>
                <a:cubicBezTo>
                  <a:pt x="0" y="10"/>
                  <a:pt x="1" y="7"/>
                  <a:pt x="1" y="6"/>
                </a:cubicBezTo>
                <a:cubicBezTo>
                  <a:pt x="1" y="4"/>
                  <a:pt x="2" y="0"/>
                  <a:pt x="3" y="1"/>
                </a:cubicBezTo>
                <a:cubicBezTo>
                  <a:pt x="4" y="2"/>
                  <a:pt x="4" y="5"/>
                  <a:pt x="3" y="7"/>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69" name="Google Shape;1969;p212"/>
          <p:cNvSpPr/>
          <p:nvPr/>
        </p:nvSpPr>
        <p:spPr>
          <a:xfrm>
            <a:off x="6336367" y="3269541"/>
            <a:ext cx="2653" cy="16772"/>
          </a:xfrm>
          <a:custGeom>
            <a:avLst/>
            <a:gdLst/>
            <a:ahLst/>
            <a:cxnLst/>
            <a:rect l="l" t="t" r="r" b="b"/>
            <a:pathLst>
              <a:path w="2" h="10" extrusionOk="0">
                <a:moveTo>
                  <a:pt x="2" y="7"/>
                </a:moveTo>
                <a:cubicBezTo>
                  <a:pt x="2" y="8"/>
                  <a:pt x="2" y="10"/>
                  <a:pt x="1" y="10"/>
                </a:cubicBezTo>
                <a:cubicBezTo>
                  <a:pt x="0" y="9"/>
                  <a:pt x="0" y="7"/>
                  <a:pt x="0" y="5"/>
                </a:cubicBezTo>
                <a:cubicBezTo>
                  <a:pt x="0" y="3"/>
                  <a:pt x="0" y="0"/>
                  <a:pt x="1" y="1"/>
                </a:cubicBezTo>
                <a:cubicBezTo>
                  <a:pt x="2" y="1"/>
                  <a:pt x="2" y="5"/>
                  <a:pt x="2" y="7"/>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70" name="Google Shape;1970;p212"/>
          <p:cNvSpPr/>
          <p:nvPr/>
        </p:nvSpPr>
        <p:spPr>
          <a:xfrm>
            <a:off x="5324341" y="3182885"/>
            <a:ext cx="5306" cy="2796"/>
          </a:xfrm>
          <a:custGeom>
            <a:avLst/>
            <a:gdLst/>
            <a:ahLst/>
            <a:cxnLst/>
            <a:rect l="l" t="t" r="r" b="b"/>
            <a:pathLst>
              <a:path w="4" h="2" extrusionOk="0">
                <a:moveTo>
                  <a:pt x="2" y="0"/>
                </a:moveTo>
                <a:cubicBezTo>
                  <a:pt x="3" y="0"/>
                  <a:pt x="4" y="0"/>
                  <a:pt x="3" y="1"/>
                </a:cubicBezTo>
                <a:cubicBezTo>
                  <a:pt x="3" y="2"/>
                  <a:pt x="3" y="2"/>
                  <a:pt x="2" y="2"/>
                </a:cubicBezTo>
                <a:cubicBezTo>
                  <a:pt x="1" y="2"/>
                  <a:pt x="0" y="2"/>
                  <a:pt x="0" y="1"/>
                </a:cubicBezTo>
                <a:cubicBezTo>
                  <a:pt x="1" y="0"/>
                  <a:pt x="2" y="0"/>
                  <a:pt x="2"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71" name="Google Shape;1971;p212"/>
          <p:cNvSpPr/>
          <p:nvPr/>
        </p:nvSpPr>
        <p:spPr>
          <a:xfrm>
            <a:off x="6303209" y="3009572"/>
            <a:ext cx="2653" cy="5590"/>
          </a:xfrm>
          <a:custGeom>
            <a:avLst/>
            <a:gdLst/>
            <a:ahLst/>
            <a:cxnLst/>
            <a:rect l="l" t="t" r="r" b="b"/>
            <a:pathLst>
              <a:path w="2" h="3" extrusionOk="0">
                <a:moveTo>
                  <a:pt x="2" y="2"/>
                </a:moveTo>
                <a:cubicBezTo>
                  <a:pt x="2" y="2"/>
                  <a:pt x="2" y="3"/>
                  <a:pt x="1" y="3"/>
                </a:cubicBezTo>
                <a:cubicBezTo>
                  <a:pt x="1" y="3"/>
                  <a:pt x="0" y="2"/>
                  <a:pt x="0" y="2"/>
                </a:cubicBezTo>
                <a:cubicBezTo>
                  <a:pt x="0" y="1"/>
                  <a:pt x="0" y="0"/>
                  <a:pt x="1" y="0"/>
                </a:cubicBezTo>
                <a:cubicBezTo>
                  <a:pt x="2" y="0"/>
                  <a:pt x="2" y="1"/>
                  <a:pt x="2"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72" name="Google Shape;1972;p212"/>
          <p:cNvSpPr/>
          <p:nvPr/>
        </p:nvSpPr>
        <p:spPr>
          <a:xfrm>
            <a:off x="6293923" y="3003981"/>
            <a:ext cx="2653" cy="5590"/>
          </a:xfrm>
          <a:custGeom>
            <a:avLst/>
            <a:gdLst/>
            <a:ahLst/>
            <a:cxnLst/>
            <a:rect l="l" t="t" r="r" b="b"/>
            <a:pathLst>
              <a:path w="2" h="3" extrusionOk="0">
                <a:moveTo>
                  <a:pt x="2" y="2"/>
                </a:moveTo>
                <a:cubicBezTo>
                  <a:pt x="2" y="2"/>
                  <a:pt x="2" y="3"/>
                  <a:pt x="1" y="3"/>
                </a:cubicBezTo>
                <a:cubicBezTo>
                  <a:pt x="0" y="3"/>
                  <a:pt x="0" y="3"/>
                  <a:pt x="0" y="2"/>
                </a:cubicBezTo>
                <a:cubicBezTo>
                  <a:pt x="0" y="2"/>
                  <a:pt x="0" y="0"/>
                  <a:pt x="0" y="0"/>
                </a:cubicBezTo>
                <a:cubicBezTo>
                  <a:pt x="1" y="0"/>
                  <a:pt x="2" y="1"/>
                  <a:pt x="2"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73" name="Google Shape;1973;p212"/>
          <p:cNvSpPr/>
          <p:nvPr/>
        </p:nvSpPr>
        <p:spPr>
          <a:xfrm>
            <a:off x="6295250" y="3012368"/>
            <a:ext cx="2653" cy="5590"/>
          </a:xfrm>
          <a:custGeom>
            <a:avLst/>
            <a:gdLst/>
            <a:ahLst/>
            <a:cxnLst/>
            <a:rect l="l" t="t" r="r" b="b"/>
            <a:pathLst>
              <a:path w="2" h="3" extrusionOk="0">
                <a:moveTo>
                  <a:pt x="2" y="2"/>
                </a:moveTo>
                <a:cubicBezTo>
                  <a:pt x="2" y="2"/>
                  <a:pt x="2" y="3"/>
                  <a:pt x="1" y="3"/>
                </a:cubicBezTo>
                <a:cubicBezTo>
                  <a:pt x="1" y="3"/>
                  <a:pt x="0" y="3"/>
                  <a:pt x="0" y="2"/>
                </a:cubicBezTo>
                <a:cubicBezTo>
                  <a:pt x="0" y="1"/>
                  <a:pt x="0" y="0"/>
                  <a:pt x="1" y="0"/>
                </a:cubicBezTo>
                <a:cubicBezTo>
                  <a:pt x="2" y="0"/>
                  <a:pt x="2" y="1"/>
                  <a:pt x="2"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74" name="Google Shape;1974;p212"/>
          <p:cNvSpPr/>
          <p:nvPr/>
        </p:nvSpPr>
        <p:spPr>
          <a:xfrm>
            <a:off x="6285966" y="3003981"/>
            <a:ext cx="5306" cy="13976"/>
          </a:xfrm>
          <a:custGeom>
            <a:avLst/>
            <a:gdLst/>
            <a:ahLst/>
            <a:cxnLst/>
            <a:rect l="l" t="t" r="r" b="b"/>
            <a:pathLst>
              <a:path w="4" h="8" extrusionOk="0">
                <a:moveTo>
                  <a:pt x="3" y="4"/>
                </a:moveTo>
                <a:cubicBezTo>
                  <a:pt x="4" y="5"/>
                  <a:pt x="4" y="8"/>
                  <a:pt x="3" y="8"/>
                </a:cubicBezTo>
                <a:cubicBezTo>
                  <a:pt x="2" y="8"/>
                  <a:pt x="1" y="7"/>
                  <a:pt x="1" y="5"/>
                </a:cubicBezTo>
                <a:cubicBezTo>
                  <a:pt x="0" y="4"/>
                  <a:pt x="0" y="1"/>
                  <a:pt x="1" y="0"/>
                </a:cubicBezTo>
                <a:cubicBezTo>
                  <a:pt x="2" y="0"/>
                  <a:pt x="3" y="2"/>
                  <a:pt x="3" y="4"/>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75" name="Google Shape;1975;p212"/>
          <p:cNvSpPr/>
          <p:nvPr/>
        </p:nvSpPr>
        <p:spPr>
          <a:xfrm>
            <a:off x="5541867" y="3266746"/>
            <a:ext cx="5400" cy="2700"/>
          </a:xfrm>
          <a:prstGeom prst="ellipse">
            <a:avLst/>
          </a:pr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76" name="Google Shape;1976;p212"/>
          <p:cNvSpPr/>
          <p:nvPr/>
        </p:nvSpPr>
        <p:spPr>
          <a:xfrm>
            <a:off x="6454415" y="3367380"/>
            <a:ext cx="2700" cy="4200"/>
          </a:xfrm>
          <a:prstGeom prst="ellipse">
            <a:avLst/>
          </a:pr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77" name="Google Shape;1977;p212"/>
          <p:cNvSpPr/>
          <p:nvPr/>
        </p:nvSpPr>
        <p:spPr>
          <a:xfrm>
            <a:off x="6442478" y="3261157"/>
            <a:ext cx="5306" cy="2796"/>
          </a:xfrm>
          <a:custGeom>
            <a:avLst/>
            <a:gdLst/>
            <a:ahLst/>
            <a:cxnLst/>
            <a:rect l="l" t="t" r="r" b="b"/>
            <a:pathLst>
              <a:path w="3" h="2" extrusionOk="0">
                <a:moveTo>
                  <a:pt x="1" y="2"/>
                </a:moveTo>
                <a:cubicBezTo>
                  <a:pt x="1" y="2"/>
                  <a:pt x="0" y="2"/>
                  <a:pt x="0" y="1"/>
                </a:cubicBezTo>
                <a:cubicBezTo>
                  <a:pt x="0" y="1"/>
                  <a:pt x="1" y="0"/>
                  <a:pt x="1" y="0"/>
                </a:cubicBezTo>
                <a:cubicBezTo>
                  <a:pt x="2" y="0"/>
                  <a:pt x="3" y="0"/>
                  <a:pt x="3" y="1"/>
                </a:cubicBezTo>
                <a:cubicBezTo>
                  <a:pt x="3" y="1"/>
                  <a:pt x="2" y="2"/>
                  <a:pt x="1"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78" name="Google Shape;1978;p212"/>
          <p:cNvSpPr/>
          <p:nvPr/>
        </p:nvSpPr>
        <p:spPr>
          <a:xfrm>
            <a:off x="6450437" y="3276530"/>
            <a:ext cx="3979" cy="4193"/>
          </a:xfrm>
          <a:custGeom>
            <a:avLst/>
            <a:gdLst/>
            <a:ahLst/>
            <a:cxnLst/>
            <a:rect l="l" t="t" r="r" b="b"/>
            <a:pathLst>
              <a:path w="2" h="3" extrusionOk="0">
                <a:moveTo>
                  <a:pt x="2" y="2"/>
                </a:moveTo>
                <a:cubicBezTo>
                  <a:pt x="2" y="2"/>
                  <a:pt x="2" y="3"/>
                  <a:pt x="1" y="2"/>
                </a:cubicBezTo>
                <a:cubicBezTo>
                  <a:pt x="1" y="2"/>
                  <a:pt x="0" y="2"/>
                  <a:pt x="0" y="1"/>
                </a:cubicBezTo>
                <a:cubicBezTo>
                  <a:pt x="0" y="1"/>
                  <a:pt x="1" y="0"/>
                  <a:pt x="1" y="0"/>
                </a:cubicBezTo>
                <a:cubicBezTo>
                  <a:pt x="2" y="0"/>
                  <a:pt x="2" y="1"/>
                  <a:pt x="2"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79" name="Google Shape;1979;p212"/>
          <p:cNvSpPr/>
          <p:nvPr/>
        </p:nvSpPr>
        <p:spPr>
          <a:xfrm>
            <a:off x="6454415" y="3289109"/>
            <a:ext cx="2653" cy="5590"/>
          </a:xfrm>
          <a:custGeom>
            <a:avLst/>
            <a:gdLst/>
            <a:ahLst/>
            <a:cxnLst/>
            <a:rect l="l" t="t" r="r" b="b"/>
            <a:pathLst>
              <a:path w="2" h="3" extrusionOk="0">
                <a:moveTo>
                  <a:pt x="1" y="2"/>
                </a:moveTo>
                <a:cubicBezTo>
                  <a:pt x="1" y="2"/>
                  <a:pt x="1" y="3"/>
                  <a:pt x="1" y="3"/>
                </a:cubicBezTo>
                <a:cubicBezTo>
                  <a:pt x="0" y="3"/>
                  <a:pt x="0" y="2"/>
                  <a:pt x="0" y="2"/>
                </a:cubicBezTo>
                <a:cubicBezTo>
                  <a:pt x="0" y="1"/>
                  <a:pt x="0" y="0"/>
                  <a:pt x="1" y="0"/>
                </a:cubicBezTo>
                <a:cubicBezTo>
                  <a:pt x="2" y="0"/>
                  <a:pt x="1" y="1"/>
                  <a:pt x="1"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80" name="Google Shape;1980;p212"/>
          <p:cNvSpPr/>
          <p:nvPr/>
        </p:nvSpPr>
        <p:spPr>
          <a:xfrm>
            <a:off x="6446459" y="3266746"/>
            <a:ext cx="2653" cy="2796"/>
          </a:xfrm>
          <a:custGeom>
            <a:avLst/>
            <a:gdLst/>
            <a:ahLst/>
            <a:cxnLst/>
            <a:rect l="l" t="t" r="r" b="b"/>
            <a:pathLst>
              <a:path w="2" h="2" extrusionOk="0">
                <a:moveTo>
                  <a:pt x="2" y="1"/>
                </a:moveTo>
                <a:cubicBezTo>
                  <a:pt x="2" y="2"/>
                  <a:pt x="1" y="2"/>
                  <a:pt x="1" y="2"/>
                </a:cubicBezTo>
                <a:cubicBezTo>
                  <a:pt x="0" y="2"/>
                  <a:pt x="0" y="1"/>
                  <a:pt x="0" y="1"/>
                </a:cubicBezTo>
                <a:cubicBezTo>
                  <a:pt x="0" y="0"/>
                  <a:pt x="0" y="0"/>
                  <a:pt x="1" y="0"/>
                </a:cubicBezTo>
                <a:cubicBezTo>
                  <a:pt x="2" y="0"/>
                  <a:pt x="2" y="1"/>
                  <a:pt x="2"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81" name="Google Shape;1981;p212"/>
          <p:cNvSpPr/>
          <p:nvPr/>
        </p:nvSpPr>
        <p:spPr>
          <a:xfrm>
            <a:off x="6449111" y="3312871"/>
            <a:ext cx="3979" cy="4193"/>
          </a:xfrm>
          <a:custGeom>
            <a:avLst/>
            <a:gdLst/>
            <a:ahLst/>
            <a:cxnLst/>
            <a:rect l="l" t="t" r="r" b="b"/>
            <a:pathLst>
              <a:path w="2" h="2" extrusionOk="0">
                <a:moveTo>
                  <a:pt x="1" y="1"/>
                </a:moveTo>
                <a:cubicBezTo>
                  <a:pt x="1" y="2"/>
                  <a:pt x="1" y="2"/>
                  <a:pt x="1" y="2"/>
                </a:cubicBezTo>
                <a:cubicBezTo>
                  <a:pt x="0" y="2"/>
                  <a:pt x="0" y="2"/>
                  <a:pt x="0" y="1"/>
                </a:cubicBezTo>
                <a:cubicBezTo>
                  <a:pt x="0" y="1"/>
                  <a:pt x="0" y="0"/>
                  <a:pt x="1" y="0"/>
                </a:cubicBezTo>
                <a:cubicBezTo>
                  <a:pt x="2" y="0"/>
                  <a:pt x="1" y="1"/>
                  <a:pt x="1"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82" name="Google Shape;1982;p212"/>
          <p:cNvSpPr/>
          <p:nvPr/>
        </p:nvSpPr>
        <p:spPr>
          <a:xfrm>
            <a:off x="6357590" y="3367380"/>
            <a:ext cx="3979" cy="4193"/>
          </a:xfrm>
          <a:custGeom>
            <a:avLst/>
            <a:gdLst/>
            <a:ahLst/>
            <a:cxnLst/>
            <a:rect l="l" t="t" r="r" b="b"/>
            <a:pathLst>
              <a:path w="3" h="3" extrusionOk="0">
                <a:moveTo>
                  <a:pt x="2" y="2"/>
                </a:moveTo>
                <a:cubicBezTo>
                  <a:pt x="3" y="2"/>
                  <a:pt x="2" y="3"/>
                  <a:pt x="2" y="3"/>
                </a:cubicBezTo>
                <a:cubicBezTo>
                  <a:pt x="1" y="3"/>
                  <a:pt x="1" y="2"/>
                  <a:pt x="1" y="2"/>
                </a:cubicBezTo>
                <a:cubicBezTo>
                  <a:pt x="0" y="1"/>
                  <a:pt x="0" y="0"/>
                  <a:pt x="1" y="0"/>
                </a:cubicBezTo>
                <a:cubicBezTo>
                  <a:pt x="2" y="0"/>
                  <a:pt x="2" y="1"/>
                  <a:pt x="2"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83" name="Google Shape;1983;p212"/>
          <p:cNvSpPr/>
          <p:nvPr/>
        </p:nvSpPr>
        <p:spPr>
          <a:xfrm>
            <a:off x="6350958" y="3360391"/>
            <a:ext cx="2653" cy="2796"/>
          </a:xfrm>
          <a:custGeom>
            <a:avLst/>
            <a:gdLst/>
            <a:ahLst/>
            <a:cxnLst/>
            <a:rect l="l" t="t" r="r" b="b"/>
            <a:pathLst>
              <a:path w="2" h="2" extrusionOk="0">
                <a:moveTo>
                  <a:pt x="2" y="1"/>
                </a:moveTo>
                <a:cubicBezTo>
                  <a:pt x="2" y="1"/>
                  <a:pt x="2" y="2"/>
                  <a:pt x="1" y="2"/>
                </a:cubicBezTo>
                <a:cubicBezTo>
                  <a:pt x="1" y="2"/>
                  <a:pt x="1" y="2"/>
                  <a:pt x="0" y="1"/>
                </a:cubicBezTo>
                <a:cubicBezTo>
                  <a:pt x="0" y="1"/>
                  <a:pt x="0" y="0"/>
                  <a:pt x="1" y="0"/>
                </a:cubicBezTo>
                <a:cubicBezTo>
                  <a:pt x="2" y="0"/>
                  <a:pt x="2" y="1"/>
                  <a:pt x="2"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84" name="Google Shape;1984;p212"/>
          <p:cNvSpPr/>
          <p:nvPr/>
        </p:nvSpPr>
        <p:spPr>
          <a:xfrm>
            <a:off x="6360243" y="3381356"/>
            <a:ext cx="2653" cy="5590"/>
          </a:xfrm>
          <a:custGeom>
            <a:avLst/>
            <a:gdLst/>
            <a:ahLst/>
            <a:cxnLst/>
            <a:rect l="l" t="t" r="r" b="b"/>
            <a:pathLst>
              <a:path w="2" h="3" extrusionOk="0">
                <a:moveTo>
                  <a:pt x="1" y="2"/>
                </a:moveTo>
                <a:cubicBezTo>
                  <a:pt x="1" y="2"/>
                  <a:pt x="0" y="3"/>
                  <a:pt x="0" y="3"/>
                </a:cubicBezTo>
                <a:cubicBezTo>
                  <a:pt x="0" y="2"/>
                  <a:pt x="0" y="2"/>
                  <a:pt x="0" y="1"/>
                </a:cubicBezTo>
                <a:cubicBezTo>
                  <a:pt x="0" y="1"/>
                  <a:pt x="1" y="0"/>
                  <a:pt x="1" y="1"/>
                </a:cubicBezTo>
                <a:cubicBezTo>
                  <a:pt x="2" y="1"/>
                  <a:pt x="1" y="2"/>
                  <a:pt x="1"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85" name="Google Shape;1985;p212"/>
          <p:cNvSpPr/>
          <p:nvPr/>
        </p:nvSpPr>
        <p:spPr>
          <a:xfrm>
            <a:off x="6341674" y="3336632"/>
            <a:ext cx="1327" cy="2796"/>
          </a:xfrm>
          <a:custGeom>
            <a:avLst/>
            <a:gdLst/>
            <a:ahLst/>
            <a:cxnLst/>
            <a:rect l="l" t="t" r="r" b="b"/>
            <a:pathLst>
              <a:path w="1" h="2" extrusionOk="0">
                <a:moveTo>
                  <a:pt x="1" y="1"/>
                </a:moveTo>
                <a:cubicBezTo>
                  <a:pt x="1" y="2"/>
                  <a:pt x="1" y="2"/>
                  <a:pt x="1" y="2"/>
                </a:cubicBezTo>
                <a:cubicBezTo>
                  <a:pt x="0" y="2"/>
                  <a:pt x="0" y="2"/>
                  <a:pt x="0" y="1"/>
                </a:cubicBezTo>
                <a:cubicBezTo>
                  <a:pt x="0" y="1"/>
                  <a:pt x="0" y="0"/>
                  <a:pt x="0" y="0"/>
                </a:cubicBezTo>
                <a:cubicBezTo>
                  <a:pt x="1" y="0"/>
                  <a:pt x="1" y="1"/>
                  <a:pt x="1"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86" name="Google Shape;1986;p212"/>
          <p:cNvSpPr/>
          <p:nvPr/>
        </p:nvSpPr>
        <p:spPr>
          <a:xfrm>
            <a:off x="6361568" y="3360391"/>
            <a:ext cx="5306" cy="9782"/>
          </a:xfrm>
          <a:custGeom>
            <a:avLst/>
            <a:gdLst/>
            <a:ahLst/>
            <a:cxnLst/>
            <a:rect l="l" t="t" r="r" b="b"/>
            <a:pathLst>
              <a:path w="3" h="6" extrusionOk="0">
                <a:moveTo>
                  <a:pt x="2" y="3"/>
                </a:moveTo>
                <a:cubicBezTo>
                  <a:pt x="3" y="4"/>
                  <a:pt x="3" y="5"/>
                  <a:pt x="2" y="5"/>
                </a:cubicBezTo>
                <a:cubicBezTo>
                  <a:pt x="2" y="6"/>
                  <a:pt x="1" y="4"/>
                  <a:pt x="1" y="4"/>
                </a:cubicBezTo>
                <a:cubicBezTo>
                  <a:pt x="1" y="3"/>
                  <a:pt x="0" y="1"/>
                  <a:pt x="1" y="1"/>
                </a:cubicBezTo>
                <a:cubicBezTo>
                  <a:pt x="1" y="0"/>
                  <a:pt x="2" y="2"/>
                  <a:pt x="2" y="3"/>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87" name="Google Shape;1987;p212"/>
          <p:cNvSpPr/>
          <p:nvPr/>
        </p:nvSpPr>
        <p:spPr>
          <a:xfrm>
            <a:off x="6336367" y="3297496"/>
            <a:ext cx="2653" cy="6989"/>
          </a:xfrm>
          <a:custGeom>
            <a:avLst/>
            <a:gdLst/>
            <a:ahLst/>
            <a:cxnLst/>
            <a:rect l="l" t="t" r="r" b="b"/>
            <a:pathLst>
              <a:path w="2" h="4" extrusionOk="0">
                <a:moveTo>
                  <a:pt x="2" y="2"/>
                </a:moveTo>
                <a:cubicBezTo>
                  <a:pt x="2" y="3"/>
                  <a:pt x="1" y="4"/>
                  <a:pt x="1" y="4"/>
                </a:cubicBezTo>
                <a:cubicBezTo>
                  <a:pt x="0" y="4"/>
                  <a:pt x="0" y="3"/>
                  <a:pt x="0" y="2"/>
                </a:cubicBezTo>
                <a:cubicBezTo>
                  <a:pt x="0" y="2"/>
                  <a:pt x="0" y="0"/>
                  <a:pt x="1" y="0"/>
                </a:cubicBezTo>
                <a:cubicBezTo>
                  <a:pt x="2" y="1"/>
                  <a:pt x="2" y="2"/>
                  <a:pt x="2"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88" name="Google Shape;1988;p212"/>
          <p:cNvSpPr/>
          <p:nvPr/>
        </p:nvSpPr>
        <p:spPr>
          <a:xfrm>
            <a:off x="6344327" y="3268145"/>
            <a:ext cx="6632" cy="6988"/>
          </a:xfrm>
          <a:custGeom>
            <a:avLst/>
            <a:gdLst/>
            <a:ahLst/>
            <a:cxnLst/>
            <a:rect l="l" t="t" r="r" b="b"/>
            <a:pathLst>
              <a:path w="4" h="4" extrusionOk="0">
                <a:moveTo>
                  <a:pt x="3" y="2"/>
                </a:moveTo>
                <a:cubicBezTo>
                  <a:pt x="3" y="2"/>
                  <a:pt x="4" y="3"/>
                  <a:pt x="3" y="3"/>
                </a:cubicBezTo>
                <a:cubicBezTo>
                  <a:pt x="3" y="4"/>
                  <a:pt x="2" y="3"/>
                  <a:pt x="1" y="3"/>
                </a:cubicBezTo>
                <a:cubicBezTo>
                  <a:pt x="1" y="3"/>
                  <a:pt x="0" y="2"/>
                  <a:pt x="1" y="1"/>
                </a:cubicBezTo>
                <a:cubicBezTo>
                  <a:pt x="1" y="0"/>
                  <a:pt x="2" y="1"/>
                  <a:pt x="3"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89" name="Google Shape;1989;p212"/>
          <p:cNvSpPr/>
          <p:nvPr/>
        </p:nvSpPr>
        <p:spPr>
          <a:xfrm>
            <a:off x="5507381" y="3304484"/>
            <a:ext cx="5306" cy="5590"/>
          </a:xfrm>
          <a:custGeom>
            <a:avLst/>
            <a:gdLst/>
            <a:ahLst/>
            <a:cxnLst/>
            <a:rect l="l" t="t" r="r" b="b"/>
            <a:pathLst>
              <a:path w="4" h="3" extrusionOk="0">
                <a:moveTo>
                  <a:pt x="3" y="0"/>
                </a:moveTo>
                <a:cubicBezTo>
                  <a:pt x="3" y="0"/>
                  <a:pt x="4" y="1"/>
                  <a:pt x="4" y="1"/>
                </a:cubicBezTo>
                <a:cubicBezTo>
                  <a:pt x="4" y="2"/>
                  <a:pt x="3" y="3"/>
                  <a:pt x="2" y="3"/>
                </a:cubicBezTo>
                <a:cubicBezTo>
                  <a:pt x="1" y="3"/>
                  <a:pt x="0" y="2"/>
                  <a:pt x="0" y="1"/>
                </a:cubicBezTo>
                <a:cubicBezTo>
                  <a:pt x="0" y="0"/>
                  <a:pt x="2" y="0"/>
                  <a:pt x="3"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90" name="Google Shape;1990;p212"/>
          <p:cNvSpPr/>
          <p:nvPr/>
        </p:nvSpPr>
        <p:spPr>
          <a:xfrm>
            <a:off x="5342911" y="3852376"/>
            <a:ext cx="151207" cy="341035"/>
          </a:xfrm>
          <a:custGeom>
            <a:avLst/>
            <a:gdLst/>
            <a:ahLst/>
            <a:cxnLst/>
            <a:rect l="l" t="t" r="r" b="b"/>
            <a:pathLst>
              <a:path w="95" h="204" extrusionOk="0">
                <a:moveTo>
                  <a:pt x="81" y="1"/>
                </a:moveTo>
                <a:cubicBezTo>
                  <a:pt x="85" y="3"/>
                  <a:pt x="84" y="9"/>
                  <a:pt x="85" y="13"/>
                </a:cubicBezTo>
                <a:cubicBezTo>
                  <a:pt x="86" y="17"/>
                  <a:pt x="88" y="22"/>
                  <a:pt x="90" y="26"/>
                </a:cubicBezTo>
                <a:cubicBezTo>
                  <a:pt x="91" y="31"/>
                  <a:pt x="92" y="37"/>
                  <a:pt x="93" y="42"/>
                </a:cubicBezTo>
                <a:cubicBezTo>
                  <a:pt x="94" y="45"/>
                  <a:pt x="94" y="48"/>
                  <a:pt x="94" y="51"/>
                </a:cubicBezTo>
                <a:cubicBezTo>
                  <a:pt x="94" y="54"/>
                  <a:pt x="95" y="61"/>
                  <a:pt x="92" y="60"/>
                </a:cubicBezTo>
                <a:cubicBezTo>
                  <a:pt x="87" y="59"/>
                  <a:pt x="87" y="51"/>
                  <a:pt x="83" y="49"/>
                </a:cubicBezTo>
                <a:cubicBezTo>
                  <a:pt x="81" y="48"/>
                  <a:pt x="83" y="54"/>
                  <a:pt x="83" y="56"/>
                </a:cubicBezTo>
                <a:cubicBezTo>
                  <a:pt x="83" y="61"/>
                  <a:pt x="86" y="65"/>
                  <a:pt x="85" y="70"/>
                </a:cubicBezTo>
                <a:cubicBezTo>
                  <a:pt x="85" y="75"/>
                  <a:pt x="82" y="79"/>
                  <a:pt x="81" y="83"/>
                </a:cubicBezTo>
                <a:cubicBezTo>
                  <a:pt x="80" y="85"/>
                  <a:pt x="81" y="87"/>
                  <a:pt x="81" y="89"/>
                </a:cubicBezTo>
                <a:cubicBezTo>
                  <a:pt x="80" y="95"/>
                  <a:pt x="79" y="101"/>
                  <a:pt x="76" y="107"/>
                </a:cubicBezTo>
                <a:cubicBezTo>
                  <a:pt x="74" y="111"/>
                  <a:pt x="69" y="112"/>
                  <a:pt x="67" y="117"/>
                </a:cubicBezTo>
                <a:cubicBezTo>
                  <a:pt x="65" y="123"/>
                  <a:pt x="67" y="130"/>
                  <a:pt x="65" y="136"/>
                </a:cubicBezTo>
                <a:cubicBezTo>
                  <a:pt x="63" y="145"/>
                  <a:pt x="60" y="153"/>
                  <a:pt x="58" y="161"/>
                </a:cubicBezTo>
                <a:cubicBezTo>
                  <a:pt x="56" y="166"/>
                  <a:pt x="55" y="170"/>
                  <a:pt x="54" y="175"/>
                </a:cubicBezTo>
                <a:cubicBezTo>
                  <a:pt x="52" y="181"/>
                  <a:pt x="52" y="187"/>
                  <a:pt x="49" y="192"/>
                </a:cubicBezTo>
                <a:cubicBezTo>
                  <a:pt x="48" y="195"/>
                  <a:pt x="45" y="196"/>
                  <a:pt x="42" y="197"/>
                </a:cubicBezTo>
                <a:cubicBezTo>
                  <a:pt x="39" y="199"/>
                  <a:pt x="35" y="197"/>
                  <a:pt x="32" y="198"/>
                </a:cubicBezTo>
                <a:cubicBezTo>
                  <a:pt x="31" y="199"/>
                  <a:pt x="32" y="204"/>
                  <a:pt x="30" y="203"/>
                </a:cubicBezTo>
                <a:cubicBezTo>
                  <a:pt x="23" y="203"/>
                  <a:pt x="16" y="200"/>
                  <a:pt x="10" y="197"/>
                </a:cubicBezTo>
                <a:cubicBezTo>
                  <a:pt x="7" y="194"/>
                  <a:pt x="5" y="190"/>
                  <a:pt x="4" y="186"/>
                </a:cubicBezTo>
                <a:cubicBezTo>
                  <a:pt x="3" y="183"/>
                  <a:pt x="4" y="180"/>
                  <a:pt x="4" y="176"/>
                </a:cubicBezTo>
                <a:cubicBezTo>
                  <a:pt x="4" y="174"/>
                  <a:pt x="6" y="173"/>
                  <a:pt x="6" y="171"/>
                </a:cubicBezTo>
                <a:cubicBezTo>
                  <a:pt x="5" y="168"/>
                  <a:pt x="2" y="165"/>
                  <a:pt x="1" y="162"/>
                </a:cubicBezTo>
                <a:cubicBezTo>
                  <a:pt x="0" y="158"/>
                  <a:pt x="0" y="154"/>
                  <a:pt x="0" y="150"/>
                </a:cubicBezTo>
                <a:cubicBezTo>
                  <a:pt x="0" y="147"/>
                  <a:pt x="1" y="144"/>
                  <a:pt x="3" y="141"/>
                </a:cubicBezTo>
                <a:cubicBezTo>
                  <a:pt x="4" y="139"/>
                  <a:pt x="7" y="139"/>
                  <a:pt x="8" y="137"/>
                </a:cubicBezTo>
                <a:cubicBezTo>
                  <a:pt x="9" y="135"/>
                  <a:pt x="9" y="132"/>
                  <a:pt x="10" y="130"/>
                </a:cubicBezTo>
                <a:cubicBezTo>
                  <a:pt x="11" y="127"/>
                  <a:pt x="13" y="124"/>
                  <a:pt x="15" y="122"/>
                </a:cubicBezTo>
                <a:cubicBezTo>
                  <a:pt x="16" y="119"/>
                  <a:pt x="17" y="117"/>
                  <a:pt x="17" y="115"/>
                </a:cubicBezTo>
                <a:cubicBezTo>
                  <a:pt x="17" y="111"/>
                  <a:pt x="14" y="108"/>
                  <a:pt x="13" y="105"/>
                </a:cubicBezTo>
                <a:cubicBezTo>
                  <a:pt x="13" y="103"/>
                  <a:pt x="13" y="101"/>
                  <a:pt x="13" y="99"/>
                </a:cubicBezTo>
                <a:cubicBezTo>
                  <a:pt x="13" y="96"/>
                  <a:pt x="11" y="93"/>
                  <a:pt x="11" y="90"/>
                </a:cubicBezTo>
                <a:cubicBezTo>
                  <a:pt x="11" y="89"/>
                  <a:pt x="12" y="88"/>
                  <a:pt x="12" y="87"/>
                </a:cubicBezTo>
                <a:cubicBezTo>
                  <a:pt x="12" y="85"/>
                  <a:pt x="10" y="84"/>
                  <a:pt x="11" y="82"/>
                </a:cubicBezTo>
                <a:cubicBezTo>
                  <a:pt x="12" y="77"/>
                  <a:pt x="16" y="74"/>
                  <a:pt x="18" y="70"/>
                </a:cubicBezTo>
                <a:cubicBezTo>
                  <a:pt x="19" y="67"/>
                  <a:pt x="17" y="64"/>
                  <a:pt x="19" y="62"/>
                </a:cubicBezTo>
                <a:cubicBezTo>
                  <a:pt x="20" y="61"/>
                  <a:pt x="23" y="62"/>
                  <a:pt x="25" y="62"/>
                </a:cubicBezTo>
                <a:cubicBezTo>
                  <a:pt x="27" y="62"/>
                  <a:pt x="28" y="61"/>
                  <a:pt x="30" y="60"/>
                </a:cubicBezTo>
                <a:cubicBezTo>
                  <a:pt x="32" y="59"/>
                  <a:pt x="34" y="57"/>
                  <a:pt x="37" y="56"/>
                </a:cubicBezTo>
                <a:cubicBezTo>
                  <a:pt x="38" y="56"/>
                  <a:pt x="39" y="57"/>
                  <a:pt x="40" y="58"/>
                </a:cubicBezTo>
                <a:cubicBezTo>
                  <a:pt x="42" y="59"/>
                  <a:pt x="45" y="64"/>
                  <a:pt x="47" y="62"/>
                </a:cubicBezTo>
                <a:cubicBezTo>
                  <a:pt x="48" y="59"/>
                  <a:pt x="42" y="56"/>
                  <a:pt x="43" y="53"/>
                </a:cubicBezTo>
                <a:cubicBezTo>
                  <a:pt x="43" y="51"/>
                  <a:pt x="46" y="51"/>
                  <a:pt x="49" y="50"/>
                </a:cubicBezTo>
                <a:cubicBezTo>
                  <a:pt x="50" y="50"/>
                  <a:pt x="51" y="50"/>
                  <a:pt x="52" y="50"/>
                </a:cubicBezTo>
                <a:cubicBezTo>
                  <a:pt x="54" y="48"/>
                  <a:pt x="52" y="43"/>
                  <a:pt x="55" y="42"/>
                </a:cubicBezTo>
                <a:cubicBezTo>
                  <a:pt x="56" y="42"/>
                  <a:pt x="54" y="49"/>
                  <a:pt x="56" y="48"/>
                </a:cubicBezTo>
                <a:cubicBezTo>
                  <a:pt x="58" y="47"/>
                  <a:pt x="58" y="42"/>
                  <a:pt x="60" y="41"/>
                </a:cubicBezTo>
                <a:cubicBezTo>
                  <a:pt x="61" y="40"/>
                  <a:pt x="62" y="45"/>
                  <a:pt x="63" y="44"/>
                </a:cubicBezTo>
                <a:cubicBezTo>
                  <a:pt x="65" y="43"/>
                  <a:pt x="64" y="40"/>
                  <a:pt x="63" y="39"/>
                </a:cubicBezTo>
                <a:cubicBezTo>
                  <a:pt x="63" y="38"/>
                  <a:pt x="61" y="38"/>
                  <a:pt x="60" y="37"/>
                </a:cubicBezTo>
                <a:cubicBezTo>
                  <a:pt x="59" y="36"/>
                  <a:pt x="59" y="34"/>
                  <a:pt x="60" y="34"/>
                </a:cubicBezTo>
                <a:cubicBezTo>
                  <a:pt x="61" y="33"/>
                  <a:pt x="64" y="35"/>
                  <a:pt x="64" y="34"/>
                </a:cubicBezTo>
                <a:cubicBezTo>
                  <a:pt x="65" y="32"/>
                  <a:pt x="62" y="31"/>
                  <a:pt x="62" y="29"/>
                </a:cubicBezTo>
                <a:cubicBezTo>
                  <a:pt x="62" y="27"/>
                  <a:pt x="61" y="24"/>
                  <a:pt x="62" y="23"/>
                </a:cubicBezTo>
                <a:cubicBezTo>
                  <a:pt x="64" y="23"/>
                  <a:pt x="64" y="27"/>
                  <a:pt x="66" y="27"/>
                </a:cubicBezTo>
                <a:cubicBezTo>
                  <a:pt x="67" y="27"/>
                  <a:pt x="67" y="25"/>
                  <a:pt x="68" y="24"/>
                </a:cubicBezTo>
                <a:cubicBezTo>
                  <a:pt x="69" y="23"/>
                  <a:pt x="71" y="22"/>
                  <a:pt x="72" y="21"/>
                </a:cubicBezTo>
                <a:cubicBezTo>
                  <a:pt x="73" y="20"/>
                  <a:pt x="73" y="18"/>
                  <a:pt x="74" y="17"/>
                </a:cubicBezTo>
                <a:cubicBezTo>
                  <a:pt x="74" y="15"/>
                  <a:pt x="74" y="13"/>
                  <a:pt x="74" y="12"/>
                </a:cubicBezTo>
                <a:cubicBezTo>
                  <a:pt x="73" y="10"/>
                  <a:pt x="71" y="9"/>
                  <a:pt x="72" y="8"/>
                </a:cubicBezTo>
                <a:cubicBezTo>
                  <a:pt x="72" y="6"/>
                  <a:pt x="74" y="8"/>
                  <a:pt x="75" y="8"/>
                </a:cubicBezTo>
                <a:cubicBezTo>
                  <a:pt x="77" y="6"/>
                  <a:pt x="79" y="0"/>
                  <a:pt x="81"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91" name="Google Shape;1991;p212"/>
          <p:cNvSpPr/>
          <p:nvPr/>
        </p:nvSpPr>
        <p:spPr>
          <a:xfrm>
            <a:off x="5348216" y="3839796"/>
            <a:ext cx="3979" cy="9782"/>
          </a:xfrm>
          <a:custGeom>
            <a:avLst/>
            <a:gdLst/>
            <a:ahLst/>
            <a:cxnLst/>
            <a:rect l="l" t="t" r="r" b="b"/>
            <a:pathLst>
              <a:path w="3" h="6" extrusionOk="0">
                <a:moveTo>
                  <a:pt x="1" y="0"/>
                </a:moveTo>
                <a:cubicBezTo>
                  <a:pt x="0" y="0"/>
                  <a:pt x="0" y="2"/>
                  <a:pt x="0" y="3"/>
                </a:cubicBezTo>
                <a:cubicBezTo>
                  <a:pt x="0" y="4"/>
                  <a:pt x="0" y="6"/>
                  <a:pt x="1" y="6"/>
                </a:cubicBezTo>
                <a:cubicBezTo>
                  <a:pt x="3" y="6"/>
                  <a:pt x="2" y="4"/>
                  <a:pt x="2" y="3"/>
                </a:cubicBezTo>
                <a:cubicBezTo>
                  <a:pt x="2" y="2"/>
                  <a:pt x="2" y="0"/>
                  <a:pt x="1"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92" name="Google Shape;1992;p212"/>
          <p:cNvSpPr/>
          <p:nvPr/>
        </p:nvSpPr>
        <p:spPr>
          <a:xfrm>
            <a:off x="5368112" y="3853774"/>
            <a:ext cx="7958" cy="9782"/>
          </a:xfrm>
          <a:custGeom>
            <a:avLst/>
            <a:gdLst/>
            <a:ahLst/>
            <a:cxnLst/>
            <a:rect l="l" t="t" r="r" b="b"/>
            <a:pathLst>
              <a:path w="5" h="6" extrusionOk="0">
                <a:moveTo>
                  <a:pt x="1" y="1"/>
                </a:moveTo>
                <a:cubicBezTo>
                  <a:pt x="0" y="1"/>
                  <a:pt x="0" y="2"/>
                  <a:pt x="1" y="3"/>
                </a:cubicBezTo>
                <a:cubicBezTo>
                  <a:pt x="1" y="4"/>
                  <a:pt x="2" y="6"/>
                  <a:pt x="3" y="6"/>
                </a:cubicBezTo>
                <a:cubicBezTo>
                  <a:pt x="5" y="5"/>
                  <a:pt x="4" y="3"/>
                  <a:pt x="3" y="2"/>
                </a:cubicBezTo>
                <a:cubicBezTo>
                  <a:pt x="3" y="1"/>
                  <a:pt x="2" y="0"/>
                  <a:pt x="1"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93" name="Google Shape;1993;p212"/>
          <p:cNvSpPr/>
          <p:nvPr/>
        </p:nvSpPr>
        <p:spPr>
          <a:xfrm>
            <a:off x="5384028" y="3869148"/>
            <a:ext cx="7958" cy="9782"/>
          </a:xfrm>
          <a:custGeom>
            <a:avLst/>
            <a:gdLst/>
            <a:ahLst/>
            <a:cxnLst/>
            <a:rect l="l" t="t" r="r" b="b"/>
            <a:pathLst>
              <a:path w="5" h="6" extrusionOk="0">
                <a:moveTo>
                  <a:pt x="1" y="0"/>
                </a:moveTo>
                <a:cubicBezTo>
                  <a:pt x="0" y="1"/>
                  <a:pt x="0" y="2"/>
                  <a:pt x="1" y="3"/>
                </a:cubicBezTo>
                <a:cubicBezTo>
                  <a:pt x="1" y="4"/>
                  <a:pt x="2" y="6"/>
                  <a:pt x="3" y="6"/>
                </a:cubicBezTo>
                <a:cubicBezTo>
                  <a:pt x="5" y="5"/>
                  <a:pt x="4" y="3"/>
                  <a:pt x="3" y="2"/>
                </a:cubicBezTo>
                <a:cubicBezTo>
                  <a:pt x="3" y="1"/>
                  <a:pt x="2" y="0"/>
                  <a:pt x="1"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94" name="Google Shape;1994;p212"/>
          <p:cNvSpPr/>
          <p:nvPr/>
        </p:nvSpPr>
        <p:spPr>
          <a:xfrm>
            <a:off x="5446368" y="3878933"/>
            <a:ext cx="6632" cy="11182"/>
          </a:xfrm>
          <a:custGeom>
            <a:avLst/>
            <a:gdLst/>
            <a:ahLst/>
            <a:cxnLst/>
            <a:rect l="l" t="t" r="r" b="b"/>
            <a:pathLst>
              <a:path w="4" h="7" extrusionOk="0">
                <a:moveTo>
                  <a:pt x="0" y="1"/>
                </a:moveTo>
                <a:cubicBezTo>
                  <a:pt x="0" y="1"/>
                  <a:pt x="0" y="3"/>
                  <a:pt x="0" y="3"/>
                </a:cubicBezTo>
                <a:cubicBezTo>
                  <a:pt x="1" y="5"/>
                  <a:pt x="2" y="7"/>
                  <a:pt x="3" y="6"/>
                </a:cubicBezTo>
                <a:cubicBezTo>
                  <a:pt x="4" y="5"/>
                  <a:pt x="3" y="3"/>
                  <a:pt x="3" y="2"/>
                </a:cubicBezTo>
                <a:cubicBezTo>
                  <a:pt x="2" y="1"/>
                  <a:pt x="1" y="0"/>
                  <a:pt x="0"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95" name="Google Shape;1995;p212"/>
          <p:cNvSpPr/>
          <p:nvPr/>
        </p:nvSpPr>
        <p:spPr>
          <a:xfrm>
            <a:off x="5625429" y="4048051"/>
            <a:ext cx="9283" cy="19569"/>
          </a:xfrm>
          <a:custGeom>
            <a:avLst/>
            <a:gdLst/>
            <a:ahLst/>
            <a:cxnLst/>
            <a:rect l="l" t="t" r="r" b="b"/>
            <a:pathLst>
              <a:path w="6" h="12" extrusionOk="0">
                <a:moveTo>
                  <a:pt x="3" y="1"/>
                </a:moveTo>
                <a:cubicBezTo>
                  <a:pt x="6" y="1"/>
                  <a:pt x="6" y="5"/>
                  <a:pt x="6" y="7"/>
                </a:cubicBezTo>
                <a:cubicBezTo>
                  <a:pt x="6" y="9"/>
                  <a:pt x="5" y="12"/>
                  <a:pt x="3" y="11"/>
                </a:cubicBezTo>
                <a:cubicBezTo>
                  <a:pt x="1" y="11"/>
                  <a:pt x="0" y="8"/>
                  <a:pt x="0" y="6"/>
                </a:cubicBezTo>
                <a:cubicBezTo>
                  <a:pt x="0" y="4"/>
                  <a:pt x="1" y="0"/>
                  <a:pt x="3"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96" name="Google Shape;1996;p212"/>
          <p:cNvSpPr/>
          <p:nvPr/>
        </p:nvSpPr>
        <p:spPr>
          <a:xfrm>
            <a:off x="5582986" y="4073210"/>
            <a:ext cx="11938" cy="13976"/>
          </a:xfrm>
          <a:custGeom>
            <a:avLst/>
            <a:gdLst/>
            <a:ahLst/>
            <a:cxnLst/>
            <a:rect l="l" t="t" r="r" b="b"/>
            <a:pathLst>
              <a:path w="7" h="8" extrusionOk="0">
                <a:moveTo>
                  <a:pt x="2" y="0"/>
                </a:moveTo>
                <a:cubicBezTo>
                  <a:pt x="4" y="0"/>
                  <a:pt x="6" y="3"/>
                  <a:pt x="7" y="5"/>
                </a:cubicBezTo>
                <a:cubicBezTo>
                  <a:pt x="7" y="6"/>
                  <a:pt x="7" y="7"/>
                  <a:pt x="6" y="8"/>
                </a:cubicBezTo>
                <a:cubicBezTo>
                  <a:pt x="4" y="8"/>
                  <a:pt x="2" y="8"/>
                  <a:pt x="1" y="6"/>
                </a:cubicBezTo>
                <a:cubicBezTo>
                  <a:pt x="0" y="4"/>
                  <a:pt x="0" y="1"/>
                  <a:pt x="2"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97" name="Google Shape;1997;p212"/>
          <p:cNvSpPr/>
          <p:nvPr/>
        </p:nvSpPr>
        <p:spPr>
          <a:xfrm>
            <a:off x="5588290" y="3665086"/>
            <a:ext cx="9283" cy="9782"/>
          </a:xfrm>
          <a:custGeom>
            <a:avLst/>
            <a:gdLst/>
            <a:ahLst/>
            <a:cxnLst/>
            <a:rect l="l" t="t" r="r" b="b"/>
            <a:pathLst>
              <a:path w="6" h="6" extrusionOk="0">
                <a:moveTo>
                  <a:pt x="1" y="1"/>
                </a:moveTo>
                <a:cubicBezTo>
                  <a:pt x="3" y="0"/>
                  <a:pt x="4" y="2"/>
                  <a:pt x="5" y="3"/>
                </a:cubicBezTo>
                <a:cubicBezTo>
                  <a:pt x="6" y="4"/>
                  <a:pt x="6" y="5"/>
                  <a:pt x="5" y="6"/>
                </a:cubicBezTo>
                <a:cubicBezTo>
                  <a:pt x="4" y="6"/>
                  <a:pt x="2" y="5"/>
                  <a:pt x="1" y="4"/>
                </a:cubicBezTo>
                <a:cubicBezTo>
                  <a:pt x="1" y="3"/>
                  <a:pt x="0" y="1"/>
                  <a:pt x="1"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98" name="Google Shape;1998;p212"/>
          <p:cNvSpPr/>
          <p:nvPr/>
        </p:nvSpPr>
        <p:spPr>
          <a:xfrm>
            <a:off x="4295072" y="2443511"/>
            <a:ext cx="245380" cy="212447"/>
          </a:xfrm>
          <a:custGeom>
            <a:avLst/>
            <a:gdLst/>
            <a:ahLst/>
            <a:cxnLst/>
            <a:rect l="l" t="t" r="r" b="b"/>
            <a:pathLst>
              <a:path w="154" h="126" extrusionOk="0">
                <a:moveTo>
                  <a:pt x="24" y="108"/>
                </a:moveTo>
                <a:cubicBezTo>
                  <a:pt x="23" y="106"/>
                  <a:pt x="22" y="105"/>
                  <a:pt x="22" y="102"/>
                </a:cubicBezTo>
                <a:cubicBezTo>
                  <a:pt x="22" y="101"/>
                  <a:pt x="24" y="99"/>
                  <a:pt x="25" y="98"/>
                </a:cubicBezTo>
                <a:cubicBezTo>
                  <a:pt x="26" y="96"/>
                  <a:pt x="29" y="96"/>
                  <a:pt x="29" y="94"/>
                </a:cubicBezTo>
                <a:cubicBezTo>
                  <a:pt x="29" y="92"/>
                  <a:pt x="26" y="91"/>
                  <a:pt x="25" y="89"/>
                </a:cubicBezTo>
                <a:cubicBezTo>
                  <a:pt x="25" y="88"/>
                  <a:pt x="25" y="86"/>
                  <a:pt x="25" y="85"/>
                </a:cubicBezTo>
                <a:cubicBezTo>
                  <a:pt x="26" y="84"/>
                  <a:pt x="28" y="83"/>
                  <a:pt x="29" y="81"/>
                </a:cubicBezTo>
                <a:cubicBezTo>
                  <a:pt x="30" y="80"/>
                  <a:pt x="30" y="79"/>
                  <a:pt x="29" y="78"/>
                </a:cubicBezTo>
                <a:cubicBezTo>
                  <a:pt x="29" y="77"/>
                  <a:pt x="27" y="77"/>
                  <a:pt x="26" y="76"/>
                </a:cubicBezTo>
                <a:cubicBezTo>
                  <a:pt x="25" y="74"/>
                  <a:pt x="23" y="72"/>
                  <a:pt x="24" y="70"/>
                </a:cubicBezTo>
                <a:cubicBezTo>
                  <a:pt x="24" y="68"/>
                  <a:pt x="27" y="69"/>
                  <a:pt x="29" y="68"/>
                </a:cubicBezTo>
                <a:cubicBezTo>
                  <a:pt x="30" y="67"/>
                  <a:pt x="30" y="65"/>
                  <a:pt x="30" y="63"/>
                </a:cubicBezTo>
                <a:cubicBezTo>
                  <a:pt x="30" y="62"/>
                  <a:pt x="28" y="61"/>
                  <a:pt x="29" y="60"/>
                </a:cubicBezTo>
                <a:cubicBezTo>
                  <a:pt x="29" y="59"/>
                  <a:pt x="31" y="58"/>
                  <a:pt x="31" y="57"/>
                </a:cubicBezTo>
                <a:cubicBezTo>
                  <a:pt x="32" y="53"/>
                  <a:pt x="29" y="50"/>
                  <a:pt x="30" y="46"/>
                </a:cubicBezTo>
                <a:cubicBezTo>
                  <a:pt x="31" y="44"/>
                  <a:pt x="33" y="44"/>
                  <a:pt x="35" y="42"/>
                </a:cubicBezTo>
                <a:cubicBezTo>
                  <a:pt x="36" y="40"/>
                  <a:pt x="39" y="39"/>
                  <a:pt x="39" y="36"/>
                </a:cubicBezTo>
                <a:cubicBezTo>
                  <a:pt x="39" y="35"/>
                  <a:pt x="35" y="36"/>
                  <a:pt x="34" y="35"/>
                </a:cubicBezTo>
                <a:cubicBezTo>
                  <a:pt x="34" y="33"/>
                  <a:pt x="36" y="31"/>
                  <a:pt x="35" y="30"/>
                </a:cubicBezTo>
                <a:cubicBezTo>
                  <a:pt x="33" y="29"/>
                  <a:pt x="30" y="30"/>
                  <a:pt x="28" y="30"/>
                </a:cubicBezTo>
                <a:cubicBezTo>
                  <a:pt x="27" y="30"/>
                  <a:pt x="26" y="32"/>
                  <a:pt x="25" y="33"/>
                </a:cubicBezTo>
                <a:cubicBezTo>
                  <a:pt x="24" y="33"/>
                  <a:pt x="22" y="32"/>
                  <a:pt x="21" y="32"/>
                </a:cubicBezTo>
                <a:cubicBezTo>
                  <a:pt x="19" y="32"/>
                  <a:pt x="16" y="34"/>
                  <a:pt x="15" y="33"/>
                </a:cubicBezTo>
                <a:cubicBezTo>
                  <a:pt x="13" y="32"/>
                  <a:pt x="17" y="31"/>
                  <a:pt x="17" y="29"/>
                </a:cubicBezTo>
                <a:cubicBezTo>
                  <a:pt x="17" y="28"/>
                  <a:pt x="15" y="27"/>
                  <a:pt x="14" y="27"/>
                </a:cubicBezTo>
                <a:cubicBezTo>
                  <a:pt x="11" y="28"/>
                  <a:pt x="9" y="30"/>
                  <a:pt x="6" y="31"/>
                </a:cubicBezTo>
                <a:cubicBezTo>
                  <a:pt x="7" y="29"/>
                  <a:pt x="8" y="28"/>
                  <a:pt x="8" y="26"/>
                </a:cubicBezTo>
                <a:cubicBezTo>
                  <a:pt x="8" y="25"/>
                  <a:pt x="7" y="24"/>
                  <a:pt x="7" y="23"/>
                </a:cubicBezTo>
                <a:cubicBezTo>
                  <a:pt x="7" y="21"/>
                  <a:pt x="9" y="20"/>
                  <a:pt x="8" y="18"/>
                </a:cubicBezTo>
                <a:cubicBezTo>
                  <a:pt x="7" y="17"/>
                  <a:pt x="6" y="20"/>
                  <a:pt x="5" y="19"/>
                </a:cubicBezTo>
                <a:cubicBezTo>
                  <a:pt x="4" y="19"/>
                  <a:pt x="4" y="17"/>
                  <a:pt x="4" y="15"/>
                </a:cubicBezTo>
                <a:cubicBezTo>
                  <a:pt x="3" y="14"/>
                  <a:pt x="0" y="13"/>
                  <a:pt x="1" y="12"/>
                </a:cubicBezTo>
                <a:cubicBezTo>
                  <a:pt x="3" y="9"/>
                  <a:pt x="6" y="8"/>
                  <a:pt x="9" y="7"/>
                </a:cubicBezTo>
                <a:cubicBezTo>
                  <a:pt x="10" y="6"/>
                  <a:pt x="12" y="7"/>
                  <a:pt x="14" y="7"/>
                </a:cubicBezTo>
                <a:cubicBezTo>
                  <a:pt x="15" y="6"/>
                  <a:pt x="13" y="5"/>
                  <a:pt x="14" y="4"/>
                </a:cubicBezTo>
                <a:cubicBezTo>
                  <a:pt x="15" y="3"/>
                  <a:pt x="16" y="2"/>
                  <a:pt x="17" y="1"/>
                </a:cubicBezTo>
                <a:cubicBezTo>
                  <a:pt x="19" y="1"/>
                  <a:pt x="21" y="0"/>
                  <a:pt x="23" y="0"/>
                </a:cubicBezTo>
                <a:cubicBezTo>
                  <a:pt x="25" y="0"/>
                  <a:pt x="26" y="3"/>
                  <a:pt x="29" y="3"/>
                </a:cubicBezTo>
                <a:cubicBezTo>
                  <a:pt x="33" y="4"/>
                  <a:pt x="37" y="3"/>
                  <a:pt x="42" y="3"/>
                </a:cubicBezTo>
                <a:cubicBezTo>
                  <a:pt x="44" y="3"/>
                  <a:pt x="46" y="2"/>
                  <a:pt x="49" y="2"/>
                </a:cubicBezTo>
                <a:cubicBezTo>
                  <a:pt x="51" y="2"/>
                  <a:pt x="53" y="5"/>
                  <a:pt x="55" y="5"/>
                </a:cubicBezTo>
                <a:cubicBezTo>
                  <a:pt x="59" y="5"/>
                  <a:pt x="63" y="5"/>
                  <a:pt x="66" y="5"/>
                </a:cubicBezTo>
                <a:cubicBezTo>
                  <a:pt x="68" y="5"/>
                  <a:pt x="70" y="4"/>
                  <a:pt x="71" y="4"/>
                </a:cubicBezTo>
                <a:cubicBezTo>
                  <a:pt x="73" y="4"/>
                  <a:pt x="75" y="7"/>
                  <a:pt x="77" y="7"/>
                </a:cubicBezTo>
                <a:cubicBezTo>
                  <a:pt x="78" y="7"/>
                  <a:pt x="78" y="4"/>
                  <a:pt x="80" y="4"/>
                </a:cubicBezTo>
                <a:cubicBezTo>
                  <a:pt x="82" y="4"/>
                  <a:pt x="83" y="7"/>
                  <a:pt x="86" y="8"/>
                </a:cubicBezTo>
                <a:cubicBezTo>
                  <a:pt x="88" y="8"/>
                  <a:pt x="90" y="7"/>
                  <a:pt x="92" y="7"/>
                </a:cubicBezTo>
                <a:cubicBezTo>
                  <a:pt x="94" y="7"/>
                  <a:pt x="96" y="7"/>
                  <a:pt x="97" y="8"/>
                </a:cubicBezTo>
                <a:cubicBezTo>
                  <a:pt x="99" y="9"/>
                  <a:pt x="98" y="11"/>
                  <a:pt x="100" y="12"/>
                </a:cubicBezTo>
                <a:cubicBezTo>
                  <a:pt x="101" y="13"/>
                  <a:pt x="103" y="13"/>
                  <a:pt x="105" y="13"/>
                </a:cubicBezTo>
                <a:cubicBezTo>
                  <a:pt x="107" y="14"/>
                  <a:pt x="109" y="15"/>
                  <a:pt x="111" y="16"/>
                </a:cubicBezTo>
                <a:cubicBezTo>
                  <a:pt x="113" y="16"/>
                  <a:pt x="115" y="16"/>
                  <a:pt x="117" y="17"/>
                </a:cubicBezTo>
                <a:cubicBezTo>
                  <a:pt x="119" y="17"/>
                  <a:pt x="121" y="17"/>
                  <a:pt x="122" y="16"/>
                </a:cubicBezTo>
                <a:cubicBezTo>
                  <a:pt x="123" y="16"/>
                  <a:pt x="123" y="14"/>
                  <a:pt x="123" y="14"/>
                </a:cubicBezTo>
                <a:cubicBezTo>
                  <a:pt x="126" y="15"/>
                  <a:pt x="129" y="17"/>
                  <a:pt x="131" y="18"/>
                </a:cubicBezTo>
                <a:cubicBezTo>
                  <a:pt x="133" y="19"/>
                  <a:pt x="134" y="20"/>
                  <a:pt x="136" y="21"/>
                </a:cubicBezTo>
                <a:cubicBezTo>
                  <a:pt x="138" y="21"/>
                  <a:pt x="139" y="21"/>
                  <a:pt x="141" y="21"/>
                </a:cubicBezTo>
                <a:cubicBezTo>
                  <a:pt x="143" y="22"/>
                  <a:pt x="146" y="22"/>
                  <a:pt x="148" y="22"/>
                </a:cubicBezTo>
                <a:cubicBezTo>
                  <a:pt x="149" y="22"/>
                  <a:pt x="150" y="21"/>
                  <a:pt x="151" y="21"/>
                </a:cubicBezTo>
                <a:cubicBezTo>
                  <a:pt x="152" y="22"/>
                  <a:pt x="153" y="24"/>
                  <a:pt x="153" y="26"/>
                </a:cubicBezTo>
                <a:cubicBezTo>
                  <a:pt x="154" y="28"/>
                  <a:pt x="154" y="30"/>
                  <a:pt x="153" y="32"/>
                </a:cubicBezTo>
                <a:cubicBezTo>
                  <a:pt x="150" y="34"/>
                  <a:pt x="146" y="35"/>
                  <a:pt x="143" y="37"/>
                </a:cubicBezTo>
                <a:cubicBezTo>
                  <a:pt x="142" y="38"/>
                  <a:pt x="142" y="41"/>
                  <a:pt x="141" y="41"/>
                </a:cubicBezTo>
                <a:cubicBezTo>
                  <a:pt x="136" y="43"/>
                  <a:pt x="130" y="42"/>
                  <a:pt x="126" y="44"/>
                </a:cubicBezTo>
                <a:cubicBezTo>
                  <a:pt x="124" y="45"/>
                  <a:pt x="124" y="48"/>
                  <a:pt x="123" y="49"/>
                </a:cubicBezTo>
                <a:cubicBezTo>
                  <a:pt x="123" y="50"/>
                  <a:pt x="124" y="51"/>
                  <a:pt x="124" y="52"/>
                </a:cubicBezTo>
                <a:cubicBezTo>
                  <a:pt x="123" y="54"/>
                  <a:pt x="121" y="54"/>
                  <a:pt x="119" y="56"/>
                </a:cubicBezTo>
                <a:cubicBezTo>
                  <a:pt x="116" y="60"/>
                  <a:pt x="113" y="65"/>
                  <a:pt x="111" y="69"/>
                </a:cubicBezTo>
                <a:cubicBezTo>
                  <a:pt x="110" y="71"/>
                  <a:pt x="110" y="73"/>
                  <a:pt x="111" y="74"/>
                </a:cubicBezTo>
                <a:cubicBezTo>
                  <a:pt x="111" y="76"/>
                  <a:pt x="113" y="78"/>
                  <a:pt x="114" y="80"/>
                </a:cubicBezTo>
                <a:cubicBezTo>
                  <a:pt x="115" y="81"/>
                  <a:pt x="117" y="82"/>
                  <a:pt x="117" y="83"/>
                </a:cubicBezTo>
                <a:cubicBezTo>
                  <a:pt x="116" y="85"/>
                  <a:pt x="112" y="86"/>
                  <a:pt x="111" y="87"/>
                </a:cubicBezTo>
                <a:cubicBezTo>
                  <a:pt x="109" y="89"/>
                  <a:pt x="107" y="91"/>
                  <a:pt x="106" y="93"/>
                </a:cubicBezTo>
                <a:cubicBezTo>
                  <a:pt x="105" y="95"/>
                  <a:pt x="104" y="97"/>
                  <a:pt x="104" y="100"/>
                </a:cubicBezTo>
                <a:cubicBezTo>
                  <a:pt x="104" y="101"/>
                  <a:pt x="107" y="101"/>
                  <a:pt x="106" y="102"/>
                </a:cubicBezTo>
                <a:cubicBezTo>
                  <a:pt x="103" y="103"/>
                  <a:pt x="100" y="102"/>
                  <a:pt x="97" y="103"/>
                </a:cubicBezTo>
                <a:cubicBezTo>
                  <a:pt x="96" y="104"/>
                  <a:pt x="94" y="105"/>
                  <a:pt x="93" y="107"/>
                </a:cubicBezTo>
                <a:cubicBezTo>
                  <a:pt x="91" y="109"/>
                  <a:pt x="92" y="112"/>
                  <a:pt x="90" y="114"/>
                </a:cubicBezTo>
                <a:cubicBezTo>
                  <a:pt x="90" y="115"/>
                  <a:pt x="88" y="116"/>
                  <a:pt x="87" y="116"/>
                </a:cubicBezTo>
                <a:cubicBezTo>
                  <a:pt x="86" y="116"/>
                  <a:pt x="85" y="114"/>
                  <a:pt x="84" y="114"/>
                </a:cubicBezTo>
                <a:cubicBezTo>
                  <a:pt x="83" y="114"/>
                  <a:pt x="82" y="116"/>
                  <a:pt x="81" y="116"/>
                </a:cubicBezTo>
                <a:cubicBezTo>
                  <a:pt x="78" y="117"/>
                  <a:pt x="75" y="116"/>
                  <a:pt x="72" y="116"/>
                </a:cubicBezTo>
                <a:cubicBezTo>
                  <a:pt x="69" y="116"/>
                  <a:pt x="67" y="115"/>
                  <a:pt x="64" y="116"/>
                </a:cubicBezTo>
                <a:cubicBezTo>
                  <a:pt x="62" y="116"/>
                  <a:pt x="60" y="117"/>
                  <a:pt x="58" y="118"/>
                </a:cubicBezTo>
                <a:cubicBezTo>
                  <a:pt x="56" y="119"/>
                  <a:pt x="53" y="120"/>
                  <a:pt x="51" y="122"/>
                </a:cubicBezTo>
                <a:cubicBezTo>
                  <a:pt x="50" y="122"/>
                  <a:pt x="49" y="125"/>
                  <a:pt x="48" y="125"/>
                </a:cubicBezTo>
                <a:cubicBezTo>
                  <a:pt x="46" y="126"/>
                  <a:pt x="43" y="126"/>
                  <a:pt x="41" y="125"/>
                </a:cubicBezTo>
                <a:cubicBezTo>
                  <a:pt x="39" y="124"/>
                  <a:pt x="38" y="121"/>
                  <a:pt x="37" y="118"/>
                </a:cubicBezTo>
                <a:cubicBezTo>
                  <a:pt x="36" y="117"/>
                  <a:pt x="37" y="115"/>
                  <a:pt x="36" y="113"/>
                </a:cubicBezTo>
                <a:cubicBezTo>
                  <a:pt x="34" y="111"/>
                  <a:pt x="32" y="109"/>
                  <a:pt x="30" y="108"/>
                </a:cubicBezTo>
                <a:cubicBezTo>
                  <a:pt x="28" y="108"/>
                  <a:pt x="26" y="108"/>
                  <a:pt x="24" y="108"/>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1999" name="Google Shape;1999;p212"/>
          <p:cNvSpPr/>
          <p:nvPr/>
        </p:nvSpPr>
        <p:spPr>
          <a:xfrm>
            <a:off x="4370677" y="2654561"/>
            <a:ext cx="5306" cy="4193"/>
          </a:xfrm>
          <a:custGeom>
            <a:avLst/>
            <a:gdLst/>
            <a:ahLst/>
            <a:cxnLst/>
            <a:rect l="l" t="t" r="r" b="b"/>
            <a:pathLst>
              <a:path w="4" h="3" extrusionOk="0">
                <a:moveTo>
                  <a:pt x="0" y="2"/>
                </a:moveTo>
                <a:cubicBezTo>
                  <a:pt x="0" y="1"/>
                  <a:pt x="1" y="1"/>
                  <a:pt x="2" y="1"/>
                </a:cubicBezTo>
                <a:cubicBezTo>
                  <a:pt x="2" y="1"/>
                  <a:pt x="2" y="0"/>
                  <a:pt x="3" y="0"/>
                </a:cubicBezTo>
                <a:cubicBezTo>
                  <a:pt x="4" y="1"/>
                  <a:pt x="4" y="1"/>
                  <a:pt x="4" y="2"/>
                </a:cubicBezTo>
                <a:cubicBezTo>
                  <a:pt x="4" y="3"/>
                  <a:pt x="2" y="3"/>
                  <a:pt x="2" y="3"/>
                </a:cubicBezTo>
                <a:cubicBezTo>
                  <a:pt x="1" y="3"/>
                  <a:pt x="0" y="2"/>
                  <a:pt x="0"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00" name="Google Shape;2000;p212"/>
          <p:cNvSpPr/>
          <p:nvPr/>
        </p:nvSpPr>
        <p:spPr>
          <a:xfrm>
            <a:off x="4521883" y="2549735"/>
            <a:ext cx="23875" cy="19569"/>
          </a:xfrm>
          <a:custGeom>
            <a:avLst/>
            <a:gdLst/>
            <a:ahLst/>
            <a:cxnLst/>
            <a:rect l="l" t="t" r="r" b="b"/>
            <a:pathLst>
              <a:path w="15" h="12" extrusionOk="0">
                <a:moveTo>
                  <a:pt x="10" y="0"/>
                </a:moveTo>
                <a:cubicBezTo>
                  <a:pt x="11" y="1"/>
                  <a:pt x="9" y="3"/>
                  <a:pt x="10" y="4"/>
                </a:cubicBezTo>
                <a:cubicBezTo>
                  <a:pt x="11" y="5"/>
                  <a:pt x="15" y="2"/>
                  <a:pt x="15" y="4"/>
                </a:cubicBezTo>
                <a:cubicBezTo>
                  <a:pt x="15" y="7"/>
                  <a:pt x="12" y="10"/>
                  <a:pt x="10" y="12"/>
                </a:cubicBezTo>
                <a:cubicBezTo>
                  <a:pt x="10" y="12"/>
                  <a:pt x="9" y="11"/>
                  <a:pt x="8" y="11"/>
                </a:cubicBezTo>
                <a:cubicBezTo>
                  <a:pt x="7" y="10"/>
                  <a:pt x="6" y="8"/>
                  <a:pt x="5" y="8"/>
                </a:cubicBezTo>
                <a:cubicBezTo>
                  <a:pt x="4" y="7"/>
                  <a:pt x="0" y="8"/>
                  <a:pt x="0" y="6"/>
                </a:cubicBezTo>
                <a:cubicBezTo>
                  <a:pt x="1" y="4"/>
                  <a:pt x="4" y="4"/>
                  <a:pt x="6" y="3"/>
                </a:cubicBezTo>
                <a:cubicBezTo>
                  <a:pt x="7" y="2"/>
                  <a:pt x="8" y="0"/>
                  <a:pt x="10"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01" name="Google Shape;2001;p212"/>
          <p:cNvSpPr/>
          <p:nvPr/>
        </p:nvSpPr>
        <p:spPr>
          <a:xfrm>
            <a:off x="4552390" y="2546941"/>
            <a:ext cx="11938" cy="9782"/>
          </a:xfrm>
          <a:custGeom>
            <a:avLst/>
            <a:gdLst/>
            <a:ahLst/>
            <a:cxnLst/>
            <a:rect l="l" t="t" r="r" b="b"/>
            <a:pathLst>
              <a:path w="8" h="6" extrusionOk="0">
                <a:moveTo>
                  <a:pt x="3" y="0"/>
                </a:moveTo>
                <a:cubicBezTo>
                  <a:pt x="5" y="1"/>
                  <a:pt x="8" y="3"/>
                  <a:pt x="7" y="5"/>
                </a:cubicBezTo>
                <a:cubicBezTo>
                  <a:pt x="6" y="6"/>
                  <a:pt x="2" y="4"/>
                  <a:pt x="0" y="3"/>
                </a:cubicBezTo>
                <a:cubicBezTo>
                  <a:pt x="0" y="3"/>
                  <a:pt x="0" y="2"/>
                  <a:pt x="0" y="1"/>
                </a:cubicBezTo>
                <a:cubicBezTo>
                  <a:pt x="1" y="0"/>
                  <a:pt x="2" y="0"/>
                  <a:pt x="3"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02" name="Google Shape;2002;p212"/>
          <p:cNvSpPr/>
          <p:nvPr/>
        </p:nvSpPr>
        <p:spPr>
          <a:xfrm>
            <a:off x="4499335" y="2572098"/>
            <a:ext cx="10611" cy="9782"/>
          </a:xfrm>
          <a:custGeom>
            <a:avLst/>
            <a:gdLst/>
            <a:ahLst/>
            <a:cxnLst/>
            <a:rect l="l" t="t" r="r" b="b"/>
            <a:pathLst>
              <a:path w="7" h="6" extrusionOk="0">
                <a:moveTo>
                  <a:pt x="6" y="1"/>
                </a:moveTo>
                <a:cubicBezTo>
                  <a:pt x="7" y="2"/>
                  <a:pt x="5" y="4"/>
                  <a:pt x="4" y="4"/>
                </a:cubicBezTo>
                <a:cubicBezTo>
                  <a:pt x="3" y="5"/>
                  <a:pt x="1" y="6"/>
                  <a:pt x="0" y="5"/>
                </a:cubicBezTo>
                <a:cubicBezTo>
                  <a:pt x="0" y="4"/>
                  <a:pt x="1" y="3"/>
                  <a:pt x="2" y="2"/>
                </a:cubicBezTo>
                <a:cubicBezTo>
                  <a:pt x="3" y="1"/>
                  <a:pt x="5" y="0"/>
                  <a:pt x="6"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03" name="Google Shape;2003;p212"/>
          <p:cNvSpPr/>
          <p:nvPr/>
        </p:nvSpPr>
        <p:spPr>
          <a:xfrm>
            <a:off x="4503314" y="2583279"/>
            <a:ext cx="9283" cy="5590"/>
          </a:xfrm>
          <a:custGeom>
            <a:avLst/>
            <a:gdLst/>
            <a:ahLst/>
            <a:cxnLst/>
            <a:rect l="l" t="t" r="r" b="b"/>
            <a:pathLst>
              <a:path w="5" h="3" extrusionOk="0">
                <a:moveTo>
                  <a:pt x="2" y="0"/>
                </a:moveTo>
                <a:cubicBezTo>
                  <a:pt x="3" y="0"/>
                  <a:pt x="5" y="1"/>
                  <a:pt x="4" y="2"/>
                </a:cubicBezTo>
                <a:cubicBezTo>
                  <a:pt x="4" y="3"/>
                  <a:pt x="1" y="3"/>
                  <a:pt x="1" y="2"/>
                </a:cubicBezTo>
                <a:cubicBezTo>
                  <a:pt x="0" y="2"/>
                  <a:pt x="1" y="0"/>
                  <a:pt x="2"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04" name="Google Shape;2004;p212"/>
          <p:cNvSpPr/>
          <p:nvPr/>
        </p:nvSpPr>
        <p:spPr>
          <a:xfrm>
            <a:off x="4874699" y="2581880"/>
            <a:ext cx="6632" cy="4193"/>
          </a:xfrm>
          <a:custGeom>
            <a:avLst/>
            <a:gdLst/>
            <a:ahLst/>
            <a:cxnLst/>
            <a:rect l="l" t="t" r="r" b="b"/>
            <a:pathLst>
              <a:path w="4" h="3" extrusionOk="0">
                <a:moveTo>
                  <a:pt x="2" y="0"/>
                </a:moveTo>
                <a:cubicBezTo>
                  <a:pt x="3" y="0"/>
                  <a:pt x="4" y="2"/>
                  <a:pt x="4" y="2"/>
                </a:cubicBezTo>
                <a:cubicBezTo>
                  <a:pt x="3" y="3"/>
                  <a:pt x="1" y="3"/>
                  <a:pt x="1" y="2"/>
                </a:cubicBezTo>
                <a:cubicBezTo>
                  <a:pt x="0" y="2"/>
                  <a:pt x="1" y="0"/>
                  <a:pt x="2"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05" name="Google Shape;2005;p212"/>
          <p:cNvSpPr/>
          <p:nvPr/>
        </p:nvSpPr>
        <p:spPr>
          <a:xfrm>
            <a:off x="4878678" y="2605643"/>
            <a:ext cx="5306" cy="6988"/>
          </a:xfrm>
          <a:custGeom>
            <a:avLst/>
            <a:gdLst/>
            <a:ahLst/>
            <a:cxnLst/>
            <a:rect l="l" t="t" r="r" b="b"/>
            <a:pathLst>
              <a:path w="4" h="4" extrusionOk="0">
                <a:moveTo>
                  <a:pt x="2" y="0"/>
                </a:moveTo>
                <a:cubicBezTo>
                  <a:pt x="3" y="0"/>
                  <a:pt x="4" y="2"/>
                  <a:pt x="4" y="3"/>
                </a:cubicBezTo>
                <a:cubicBezTo>
                  <a:pt x="3" y="4"/>
                  <a:pt x="1" y="4"/>
                  <a:pt x="0" y="3"/>
                </a:cubicBezTo>
                <a:cubicBezTo>
                  <a:pt x="0" y="2"/>
                  <a:pt x="1" y="0"/>
                  <a:pt x="2"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06" name="Google Shape;2006;p212"/>
          <p:cNvSpPr/>
          <p:nvPr/>
        </p:nvSpPr>
        <p:spPr>
          <a:xfrm>
            <a:off x="4951628" y="2527372"/>
            <a:ext cx="7958" cy="6988"/>
          </a:xfrm>
          <a:custGeom>
            <a:avLst/>
            <a:gdLst/>
            <a:ahLst/>
            <a:cxnLst/>
            <a:rect l="l" t="t" r="r" b="b"/>
            <a:pathLst>
              <a:path w="5" h="4" extrusionOk="0">
                <a:moveTo>
                  <a:pt x="2" y="0"/>
                </a:moveTo>
                <a:cubicBezTo>
                  <a:pt x="3" y="0"/>
                  <a:pt x="5" y="2"/>
                  <a:pt x="4" y="3"/>
                </a:cubicBezTo>
                <a:cubicBezTo>
                  <a:pt x="4" y="4"/>
                  <a:pt x="1" y="4"/>
                  <a:pt x="1" y="3"/>
                </a:cubicBezTo>
                <a:cubicBezTo>
                  <a:pt x="0" y="2"/>
                  <a:pt x="1" y="0"/>
                  <a:pt x="2"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07" name="Google Shape;2007;p212"/>
          <p:cNvSpPr/>
          <p:nvPr/>
        </p:nvSpPr>
        <p:spPr>
          <a:xfrm>
            <a:off x="4970198" y="2532962"/>
            <a:ext cx="6632" cy="5590"/>
          </a:xfrm>
          <a:custGeom>
            <a:avLst/>
            <a:gdLst/>
            <a:ahLst/>
            <a:cxnLst/>
            <a:rect l="l" t="t" r="r" b="b"/>
            <a:pathLst>
              <a:path w="4" h="3" extrusionOk="0">
                <a:moveTo>
                  <a:pt x="2" y="0"/>
                </a:moveTo>
                <a:cubicBezTo>
                  <a:pt x="3" y="0"/>
                  <a:pt x="4" y="1"/>
                  <a:pt x="4" y="2"/>
                </a:cubicBezTo>
                <a:cubicBezTo>
                  <a:pt x="3" y="3"/>
                  <a:pt x="1" y="3"/>
                  <a:pt x="1" y="2"/>
                </a:cubicBezTo>
                <a:cubicBezTo>
                  <a:pt x="0" y="2"/>
                  <a:pt x="1" y="0"/>
                  <a:pt x="2"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08" name="Google Shape;2008;p212"/>
          <p:cNvSpPr/>
          <p:nvPr/>
        </p:nvSpPr>
        <p:spPr>
          <a:xfrm>
            <a:off x="4963566" y="2548337"/>
            <a:ext cx="6632" cy="4193"/>
          </a:xfrm>
          <a:custGeom>
            <a:avLst/>
            <a:gdLst/>
            <a:ahLst/>
            <a:cxnLst/>
            <a:rect l="l" t="t" r="r" b="b"/>
            <a:pathLst>
              <a:path w="4" h="3" extrusionOk="0">
                <a:moveTo>
                  <a:pt x="2" y="0"/>
                </a:moveTo>
                <a:cubicBezTo>
                  <a:pt x="3" y="0"/>
                  <a:pt x="4" y="1"/>
                  <a:pt x="4" y="2"/>
                </a:cubicBezTo>
                <a:cubicBezTo>
                  <a:pt x="3" y="3"/>
                  <a:pt x="1" y="3"/>
                  <a:pt x="1" y="2"/>
                </a:cubicBezTo>
                <a:cubicBezTo>
                  <a:pt x="0" y="2"/>
                  <a:pt x="1" y="0"/>
                  <a:pt x="2"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09" name="Google Shape;2009;p212"/>
          <p:cNvSpPr/>
          <p:nvPr/>
        </p:nvSpPr>
        <p:spPr>
          <a:xfrm>
            <a:off x="4952955" y="2576292"/>
            <a:ext cx="6632" cy="5590"/>
          </a:xfrm>
          <a:custGeom>
            <a:avLst/>
            <a:gdLst/>
            <a:ahLst/>
            <a:cxnLst/>
            <a:rect l="l" t="t" r="r" b="b"/>
            <a:pathLst>
              <a:path w="4" h="3" extrusionOk="0">
                <a:moveTo>
                  <a:pt x="1" y="0"/>
                </a:moveTo>
                <a:cubicBezTo>
                  <a:pt x="2" y="0"/>
                  <a:pt x="4" y="2"/>
                  <a:pt x="3" y="3"/>
                </a:cubicBezTo>
                <a:cubicBezTo>
                  <a:pt x="3" y="3"/>
                  <a:pt x="1" y="3"/>
                  <a:pt x="0" y="3"/>
                </a:cubicBezTo>
                <a:cubicBezTo>
                  <a:pt x="0" y="2"/>
                  <a:pt x="1" y="0"/>
                  <a:pt x="1"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10" name="Google Shape;2010;p212"/>
          <p:cNvSpPr/>
          <p:nvPr/>
        </p:nvSpPr>
        <p:spPr>
          <a:xfrm>
            <a:off x="4958261" y="2604244"/>
            <a:ext cx="7958" cy="5590"/>
          </a:xfrm>
          <a:custGeom>
            <a:avLst/>
            <a:gdLst/>
            <a:ahLst/>
            <a:cxnLst/>
            <a:rect l="l" t="t" r="r" b="b"/>
            <a:pathLst>
              <a:path w="5" h="4" extrusionOk="0">
                <a:moveTo>
                  <a:pt x="3" y="1"/>
                </a:moveTo>
                <a:cubicBezTo>
                  <a:pt x="4" y="2"/>
                  <a:pt x="5" y="3"/>
                  <a:pt x="4" y="4"/>
                </a:cubicBezTo>
                <a:cubicBezTo>
                  <a:pt x="4" y="4"/>
                  <a:pt x="1" y="2"/>
                  <a:pt x="0" y="1"/>
                </a:cubicBezTo>
                <a:cubicBezTo>
                  <a:pt x="0" y="0"/>
                  <a:pt x="1" y="0"/>
                  <a:pt x="3"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11" name="Google Shape;2011;p212"/>
          <p:cNvSpPr/>
          <p:nvPr/>
        </p:nvSpPr>
        <p:spPr>
          <a:xfrm>
            <a:off x="4995400" y="2608438"/>
            <a:ext cx="7958" cy="5590"/>
          </a:xfrm>
          <a:custGeom>
            <a:avLst/>
            <a:gdLst/>
            <a:ahLst/>
            <a:cxnLst/>
            <a:rect l="l" t="t" r="r" b="b"/>
            <a:pathLst>
              <a:path w="5" h="3" extrusionOk="0">
                <a:moveTo>
                  <a:pt x="3" y="1"/>
                </a:moveTo>
                <a:cubicBezTo>
                  <a:pt x="4" y="1"/>
                  <a:pt x="5" y="3"/>
                  <a:pt x="4" y="3"/>
                </a:cubicBezTo>
                <a:cubicBezTo>
                  <a:pt x="4" y="3"/>
                  <a:pt x="1" y="2"/>
                  <a:pt x="0" y="1"/>
                </a:cubicBezTo>
                <a:cubicBezTo>
                  <a:pt x="0" y="0"/>
                  <a:pt x="1" y="0"/>
                  <a:pt x="3"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12" name="Google Shape;2012;p212"/>
          <p:cNvSpPr/>
          <p:nvPr/>
        </p:nvSpPr>
        <p:spPr>
          <a:xfrm>
            <a:off x="4952955" y="2634994"/>
            <a:ext cx="5306" cy="6988"/>
          </a:xfrm>
          <a:custGeom>
            <a:avLst/>
            <a:gdLst/>
            <a:ahLst/>
            <a:cxnLst/>
            <a:rect l="l" t="t" r="r" b="b"/>
            <a:pathLst>
              <a:path w="3" h="4" extrusionOk="0">
                <a:moveTo>
                  <a:pt x="1" y="2"/>
                </a:moveTo>
                <a:cubicBezTo>
                  <a:pt x="2" y="1"/>
                  <a:pt x="3" y="0"/>
                  <a:pt x="3" y="1"/>
                </a:cubicBezTo>
                <a:cubicBezTo>
                  <a:pt x="3" y="2"/>
                  <a:pt x="2" y="3"/>
                  <a:pt x="1" y="4"/>
                </a:cubicBezTo>
                <a:cubicBezTo>
                  <a:pt x="0" y="4"/>
                  <a:pt x="0" y="3"/>
                  <a:pt x="1"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13" name="Google Shape;2013;p212"/>
          <p:cNvSpPr/>
          <p:nvPr/>
        </p:nvSpPr>
        <p:spPr>
          <a:xfrm>
            <a:off x="4983462" y="2612631"/>
            <a:ext cx="6632" cy="4193"/>
          </a:xfrm>
          <a:custGeom>
            <a:avLst/>
            <a:gdLst/>
            <a:ahLst/>
            <a:cxnLst/>
            <a:rect l="l" t="t" r="r" b="b"/>
            <a:pathLst>
              <a:path w="4" h="3" extrusionOk="0">
                <a:moveTo>
                  <a:pt x="1" y="1"/>
                </a:moveTo>
                <a:cubicBezTo>
                  <a:pt x="2" y="1"/>
                  <a:pt x="4" y="0"/>
                  <a:pt x="4" y="1"/>
                </a:cubicBezTo>
                <a:cubicBezTo>
                  <a:pt x="4" y="1"/>
                  <a:pt x="2" y="3"/>
                  <a:pt x="1" y="3"/>
                </a:cubicBezTo>
                <a:cubicBezTo>
                  <a:pt x="0" y="3"/>
                  <a:pt x="0" y="2"/>
                  <a:pt x="1"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14" name="Google Shape;2014;p212"/>
          <p:cNvSpPr/>
          <p:nvPr/>
        </p:nvSpPr>
        <p:spPr>
          <a:xfrm>
            <a:off x="4982136" y="2632198"/>
            <a:ext cx="3979" cy="5590"/>
          </a:xfrm>
          <a:custGeom>
            <a:avLst/>
            <a:gdLst/>
            <a:ahLst/>
            <a:cxnLst/>
            <a:rect l="l" t="t" r="r" b="b"/>
            <a:pathLst>
              <a:path w="3" h="3" extrusionOk="0">
                <a:moveTo>
                  <a:pt x="1" y="1"/>
                </a:moveTo>
                <a:cubicBezTo>
                  <a:pt x="2" y="1"/>
                  <a:pt x="3" y="0"/>
                  <a:pt x="3" y="0"/>
                </a:cubicBezTo>
                <a:cubicBezTo>
                  <a:pt x="3" y="1"/>
                  <a:pt x="1" y="3"/>
                  <a:pt x="1" y="3"/>
                </a:cubicBezTo>
                <a:cubicBezTo>
                  <a:pt x="0" y="3"/>
                  <a:pt x="0" y="2"/>
                  <a:pt x="1"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15" name="Google Shape;2015;p212"/>
          <p:cNvSpPr/>
          <p:nvPr/>
        </p:nvSpPr>
        <p:spPr>
          <a:xfrm>
            <a:off x="4939692" y="2565110"/>
            <a:ext cx="6632" cy="6988"/>
          </a:xfrm>
          <a:custGeom>
            <a:avLst/>
            <a:gdLst/>
            <a:ahLst/>
            <a:cxnLst/>
            <a:rect l="l" t="t" r="r" b="b"/>
            <a:pathLst>
              <a:path w="4" h="4" extrusionOk="0">
                <a:moveTo>
                  <a:pt x="1" y="2"/>
                </a:moveTo>
                <a:cubicBezTo>
                  <a:pt x="2" y="1"/>
                  <a:pt x="4" y="0"/>
                  <a:pt x="3" y="1"/>
                </a:cubicBezTo>
                <a:cubicBezTo>
                  <a:pt x="3" y="2"/>
                  <a:pt x="2" y="3"/>
                  <a:pt x="1" y="4"/>
                </a:cubicBezTo>
                <a:cubicBezTo>
                  <a:pt x="0" y="4"/>
                  <a:pt x="0" y="3"/>
                  <a:pt x="1"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16" name="Google Shape;2016;p212"/>
          <p:cNvSpPr/>
          <p:nvPr/>
        </p:nvSpPr>
        <p:spPr>
          <a:xfrm>
            <a:off x="4934387" y="2569302"/>
            <a:ext cx="3979" cy="5590"/>
          </a:xfrm>
          <a:custGeom>
            <a:avLst/>
            <a:gdLst/>
            <a:ahLst/>
            <a:cxnLst/>
            <a:rect l="l" t="t" r="r" b="b"/>
            <a:pathLst>
              <a:path w="3" h="3" extrusionOk="0">
                <a:moveTo>
                  <a:pt x="2" y="1"/>
                </a:moveTo>
                <a:cubicBezTo>
                  <a:pt x="3" y="1"/>
                  <a:pt x="3" y="3"/>
                  <a:pt x="3" y="3"/>
                </a:cubicBezTo>
                <a:cubicBezTo>
                  <a:pt x="2" y="3"/>
                  <a:pt x="0" y="1"/>
                  <a:pt x="0" y="1"/>
                </a:cubicBezTo>
                <a:cubicBezTo>
                  <a:pt x="0" y="0"/>
                  <a:pt x="1" y="0"/>
                  <a:pt x="2"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17" name="Google Shape;2017;p212"/>
          <p:cNvSpPr/>
          <p:nvPr/>
        </p:nvSpPr>
        <p:spPr>
          <a:xfrm>
            <a:off x="4413122" y="2338685"/>
            <a:ext cx="5306" cy="4193"/>
          </a:xfrm>
          <a:custGeom>
            <a:avLst/>
            <a:gdLst/>
            <a:ahLst/>
            <a:cxnLst/>
            <a:rect l="l" t="t" r="r" b="b"/>
            <a:pathLst>
              <a:path w="3" h="3" extrusionOk="0">
                <a:moveTo>
                  <a:pt x="2" y="2"/>
                </a:moveTo>
                <a:cubicBezTo>
                  <a:pt x="2" y="2"/>
                  <a:pt x="3" y="3"/>
                  <a:pt x="2" y="3"/>
                </a:cubicBezTo>
                <a:cubicBezTo>
                  <a:pt x="1" y="3"/>
                  <a:pt x="1" y="3"/>
                  <a:pt x="0" y="2"/>
                </a:cubicBezTo>
                <a:cubicBezTo>
                  <a:pt x="0" y="1"/>
                  <a:pt x="0" y="0"/>
                  <a:pt x="1" y="0"/>
                </a:cubicBezTo>
                <a:cubicBezTo>
                  <a:pt x="1" y="0"/>
                  <a:pt x="2" y="1"/>
                  <a:pt x="2"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18" name="Google Shape;2018;p212"/>
          <p:cNvSpPr/>
          <p:nvPr/>
        </p:nvSpPr>
        <p:spPr>
          <a:xfrm>
            <a:off x="4430363" y="2348470"/>
            <a:ext cx="5306" cy="5590"/>
          </a:xfrm>
          <a:custGeom>
            <a:avLst/>
            <a:gdLst/>
            <a:ahLst/>
            <a:cxnLst/>
            <a:rect l="l" t="t" r="r" b="b"/>
            <a:pathLst>
              <a:path w="3" h="3" extrusionOk="0">
                <a:moveTo>
                  <a:pt x="2" y="1"/>
                </a:moveTo>
                <a:cubicBezTo>
                  <a:pt x="2" y="2"/>
                  <a:pt x="3" y="2"/>
                  <a:pt x="3" y="2"/>
                </a:cubicBezTo>
                <a:cubicBezTo>
                  <a:pt x="2" y="3"/>
                  <a:pt x="1" y="2"/>
                  <a:pt x="1" y="2"/>
                </a:cubicBezTo>
                <a:cubicBezTo>
                  <a:pt x="1" y="2"/>
                  <a:pt x="0" y="1"/>
                  <a:pt x="1" y="1"/>
                </a:cubicBezTo>
                <a:cubicBezTo>
                  <a:pt x="1" y="0"/>
                  <a:pt x="2" y="1"/>
                  <a:pt x="2"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19" name="Google Shape;2019;p212"/>
          <p:cNvSpPr/>
          <p:nvPr/>
        </p:nvSpPr>
        <p:spPr>
          <a:xfrm>
            <a:off x="4447606" y="2376422"/>
            <a:ext cx="5306" cy="5590"/>
          </a:xfrm>
          <a:custGeom>
            <a:avLst/>
            <a:gdLst/>
            <a:ahLst/>
            <a:cxnLst/>
            <a:rect l="l" t="t" r="r" b="b"/>
            <a:pathLst>
              <a:path w="3" h="3" extrusionOk="0">
                <a:moveTo>
                  <a:pt x="2" y="2"/>
                </a:moveTo>
                <a:cubicBezTo>
                  <a:pt x="2" y="2"/>
                  <a:pt x="3" y="3"/>
                  <a:pt x="3" y="3"/>
                </a:cubicBezTo>
                <a:cubicBezTo>
                  <a:pt x="2" y="3"/>
                  <a:pt x="1" y="3"/>
                  <a:pt x="0" y="3"/>
                </a:cubicBezTo>
                <a:cubicBezTo>
                  <a:pt x="0" y="2"/>
                  <a:pt x="0" y="1"/>
                  <a:pt x="0" y="1"/>
                </a:cubicBezTo>
                <a:cubicBezTo>
                  <a:pt x="1" y="0"/>
                  <a:pt x="1" y="1"/>
                  <a:pt x="2"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20" name="Google Shape;2020;p212"/>
          <p:cNvSpPr/>
          <p:nvPr/>
        </p:nvSpPr>
        <p:spPr>
          <a:xfrm>
            <a:off x="4755325" y="2405774"/>
            <a:ext cx="5306" cy="4193"/>
          </a:xfrm>
          <a:custGeom>
            <a:avLst/>
            <a:gdLst/>
            <a:ahLst/>
            <a:cxnLst/>
            <a:rect l="l" t="t" r="r" b="b"/>
            <a:pathLst>
              <a:path w="3" h="3" extrusionOk="0">
                <a:moveTo>
                  <a:pt x="2" y="1"/>
                </a:moveTo>
                <a:cubicBezTo>
                  <a:pt x="2" y="1"/>
                  <a:pt x="3" y="2"/>
                  <a:pt x="2" y="2"/>
                </a:cubicBezTo>
                <a:cubicBezTo>
                  <a:pt x="2" y="3"/>
                  <a:pt x="1" y="2"/>
                  <a:pt x="1" y="2"/>
                </a:cubicBezTo>
                <a:cubicBezTo>
                  <a:pt x="0" y="1"/>
                  <a:pt x="0" y="1"/>
                  <a:pt x="1" y="0"/>
                </a:cubicBezTo>
                <a:cubicBezTo>
                  <a:pt x="1" y="0"/>
                  <a:pt x="2" y="0"/>
                  <a:pt x="2"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21" name="Google Shape;2021;p212"/>
          <p:cNvSpPr/>
          <p:nvPr/>
        </p:nvSpPr>
        <p:spPr>
          <a:xfrm>
            <a:off x="4544432" y="2214290"/>
            <a:ext cx="9283" cy="5590"/>
          </a:xfrm>
          <a:custGeom>
            <a:avLst/>
            <a:gdLst/>
            <a:ahLst/>
            <a:cxnLst/>
            <a:rect l="l" t="t" r="r" b="b"/>
            <a:pathLst>
              <a:path w="6" h="3" extrusionOk="0">
                <a:moveTo>
                  <a:pt x="0" y="1"/>
                </a:moveTo>
                <a:cubicBezTo>
                  <a:pt x="1" y="0"/>
                  <a:pt x="2" y="1"/>
                  <a:pt x="3" y="1"/>
                </a:cubicBezTo>
                <a:cubicBezTo>
                  <a:pt x="4" y="1"/>
                  <a:pt x="6" y="2"/>
                  <a:pt x="6" y="2"/>
                </a:cubicBezTo>
                <a:cubicBezTo>
                  <a:pt x="5" y="3"/>
                  <a:pt x="4" y="2"/>
                  <a:pt x="3" y="2"/>
                </a:cubicBezTo>
                <a:cubicBezTo>
                  <a:pt x="2" y="2"/>
                  <a:pt x="0" y="2"/>
                  <a:pt x="0"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22" name="Google Shape;2022;p212"/>
          <p:cNvSpPr/>
          <p:nvPr/>
        </p:nvSpPr>
        <p:spPr>
          <a:xfrm>
            <a:off x="4563001" y="2165371"/>
            <a:ext cx="6632" cy="9782"/>
          </a:xfrm>
          <a:custGeom>
            <a:avLst/>
            <a:gdLst/>
            <a:ahLst/>
            <a:cxnLst/>
            <a:rect l="l" t="t" r="r" b="b"/>
            <a:pathLst>
              <a:path w="4" h="6" extrusionOk="0">
                <a:moveTo>
                  <a:pt x="1" y="5"/>
                </a:moveTo>
                <a:cubicBezTo>
                  <a:pt x="0" y="4"/>
                  <a:pt x="2" y="3"/>
                  <a:pt x="2" y="2"/>
                </a:cubicBezTo>
                <a:cubicBezTo>
                  <a:pt x="3" y="2"/>
                  <a:pt x="4" y="0"/>
                  <a:pt x="4" y="1"/>
                </a:cubicBezTo>
                <a:cubicBezTo>
                  <a:pt x="4" y="2"/>
                  <a:pt x="3" y="3"/>
                  <a:pt x="3" y="4"/>
                </a:cubicBezTo>
                <a:cubicBezTo>
                  <a:pt x="2" y="4"/>
                  <a:pt x="1" y="6"/>
                  <a:pt x="1" y="5"/>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23" name="Google Shape;2023;p212"/>
          <p:cNvSpPr/>
          <p:nvPr/>
        </p:nvSpPr>
        <p:spPr>
          <a:xfrm>
            <a:off x="4570960" y="2158385"/>
            <a:ext cx="5306" cy="6988"/>
          </a:xfrm>
          <a:custGeom>
            <a:avLst/>
            <a:gdLst/>
            <a:ahLst/>
            <a:cxnLst/>
            <a:rect l="l" t="t" r="r" b="b"/>
            <a:pathLst>
              <a:path w="3" h="4" extrusionOk="0">
                <a:moveTo>
                  <a:pt x="0" y="4"/>
                </a:moveTo>
                <a:cubicBezTo>
                  <a:pt x="0" y="3"/>
                  <a:pt x="1" y="2"/>
                  <a:pt x="2" y="2"/>
                </a:cubicBezTo>
                <a:cubicBezTo>
                  <a:pt x="2" y="2"/>
                  <a:pt x="3" y="0"/>
                  <a:pt x="3" y="1"/>
                </a:cubicBezTo>
                <a:cubicBezTo>
                  <a:pt x="3" y="2"/>
                  <a:pt x="3" y="2"/>
                  <a:pt x="2" y="3"/>
                </a:cubicBezTo>
                <a:cubicBezTo>
                  <a:pt x="1" y="3"/>
                  <a:pt x="0" y="4"/>
                  <a:pt x="0" y="4"/>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24" name="Google Shape;2024;p212"/>
          <p:cNvSpPr/>
          <p:nvPr/>
        </p:nvSpPr>
        <p:spPr>
          <a:xfrm>
            <a:off x="4545758" y="2211496"/>
            <a:ext cx="7958" cy="4193"/>
          </a:xfrm>
          <a:custGeom>
            <a:avLst/>
            <a:gdLst/>
            <a:ahLst/>
            <a:cxnLst/>
            <a:rect l="l" t="t" r="r" b="b"/>
            <a:pathLst>
              <a:path w="5" h="3" extrusionOk="0">
                <a:moveTo>
                  <a:pt x="2" y="1"/>
                </a:moveTo>
                <a:cubicBezTo>
                  <a:pt x="3" y="1"/>
                  <a:pt x="5" y="1"/>
                  <a:pt x="5" y="2"/>
                </a:cubicBezTo>
                <a:cubicBezTo>
                  <a:pt x="5" y="3"/>
                  <a:pt x="3" y="2"/>
                  <a:pt x="2" y="2"/>
                </a:cubicBezTo>
                <a:cubicBezTo>
                  <a:pt x="1" y="2"/>
                  <a:pt x="0" y="1"/>
                  <a:pt x="0" y="1"/>
                </a:cubicBezTo>
                <a:cubicBezTo>
                  <a:pt x="0" y="0"/>
                  <a:pt x="2" y="0"/>
                  <a:pt x="2"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25" name="Google Shape;2025;p212"/>
          <p:cNvSpPr/>
          <p:nvPr/>
        </p:nvSpPr>
        <p:spPr>
          <a:xfrm>
            <a:off x="4548410" y="2207302"/>
            <a:ext cx="6632" cy="4193"/>
          </a:xfrm>
          <a:custGeom>
            <a:avLst/>
            <a:gdLst/>
            <a:ahLst/>
            <a:cxnLst/>
            <a:rect l="l" t="t" r="r" b="b"/>
            <a:pathLst>
              <a:path w="4" h="2" extrusionOk="0">
                <a:moveTo>
                  <a:pt x="1" y="1"/>
                </a:moveTo>
                <a:cubicBezTo>
                  <a:pt x="2" y="1"/>
                  <a:pt x="4" y="1"/>
                  <a:pt x="4" y="2"/>
                </a:cubicBezTo>
                <a:cubicBezTo>
                  <a:pt x="4" y="2"/>
                  <a:pt x="2" y="2"/>
                  <a:pt x="1" y="2"/>
                </a:cubicBezTo>
                <a:cubicBezTo>
                  <a:pt x="1" y="2"/>
                  <a:pt x="0" y="1"/>
                  <a:pt x="0" y="1"/>
                </a:cubicBezTo>
                <a:cubicBezTo>
                  <a:pt x="0" y="0"/>
                  <a:pt x="1" y="1"/>
                  <a:pt x="1"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26" name="Google Shape;2026;p212"/>
          <p:cNvSpPr/>
          <p:nvPr/>
        </p:nvSpPr>
        <p:spPr>
          <a:xfrm>
            <a:off x="4641257" y="2463078"/>
            <a:ext cx="19896" cy="47521"/>
          </a:xfrm>
          <a:custGeom>
            <a:avLst/>
            <a:gdLst/>
            <a:ahLst/>
            <a:cxnLst/>
            <a:rect l="l" t="t" r="r" b="b"/>
            <a:pathLst>
              <a:path w="13" h="29" extrusionOk="0">
                <a:moveTo>
                  <a:pt x="9" y="29"/>
                </a:moveTo>
                <a:cubicBezTo>
                  <a:pt x="7" y="28"/>
                  <a:pt x="5" y="27"/>
                  <a:pt x="3" y="26"/>
                </a:cubicBezTo>
                <a:cubicBezTo>
                  <a:pt x="3" y="25"/>
                  <a:pt x="5" y="24"/>
                  <a:pt x="5" y="24"/>
                </a:cubicBezTo>
                <a:cubicBezTo>
                  <a:pt x="5" y="23"/>
                  <a:pt x="5" y="22"/>
                  <a:pt x="4" y="21"/>
                </a:cubicBezTo>
                <a:cubicBezTo>
                  <a:pt x="4" y="20"/>
                  <a:pt x="2" y="20"/>
                  <a:pt x="2" y="19"/>
                </a:cubicBezTo>
                <a:cubicBezTo>
                  <a:pt x="2" y="18"/>
                  <a:pt x="3" y="17"/>
                  <a:pt x="3" y="17"/>
                </a:cubicBezTo>
                <a:cubicBezTo>
                  <a:pt x="3" y="16"/>
                  <a:pt x="1" y="16"/>
                  <a:pt x="0" y="15"/>
                </a:cubicBezTo>
                <a:cubicBezTo>
                  <a:pt x="0" y="15"/>
                  <a:pt x="2" y="14"/>
                  <a:pt x="2" y="13"/>
                </a:cubicBezTo>
                <a:cubicBezTo>
                  <a:pt x="3" y="12"/>
                  <a:pt x="1" y="10"/>
                  <a:pt x="2" y="9"/>
                </a:cubicBezTo>
                <a:cubicBezTo>
                  <a:pt x="3" y="7"/>
                  <a:pt x="6" y="7"/>
                  <a:pt x="7" y="6"/>
                </a:cubicBezTo>
                <a:cubicBezTo>
                  <a:pt x="8" y="6"/>
                  <a:pt x="9" y="7"/>
                  <a:pt x="9" y="7"/>
                </a:cubicBezTo>
                <a:cubicBezTo>
                  <a:pt x="10" y="5"/>
                  <a:pt x="9" y="3"/>
                  <a:pt x="10" y="1"/>
                </a:cubicBezTo>
                <a:cubicBezTo>
                  <a:pt x="10" y="0"/>
                  <a:pt x="11" y="2"/>
                  <a:pt x="12" y="3"/>
                </a:cubicBezTo>
                <a:cubicBezTo>
                  <a:pt x="12" y="5"/>
                  <a:pt x="12" y="7"/>
                  <a:pt x="13" y="9"/>
                </a:cubicBezTo>
                <a:cubicBezTo>
                  <a:pt x="13" y="12"/>
                  <a:pt x="13" y="14"/>
                  <a:pt x="13" y="17"/>
                </a:cubicBezTo>
                <a:cubicBezTo>
                  <a:pt x="12" y="18"/>
                  <a:pt x="11" y="20"/>
                  <a:pt x="11" y="21"/>
                </a:cubicBezTo>
                <a:cubicBezTo>
                  <a:pt x="10" y="23"/>
                  <a:pt x="10" y="25"/>
                  <a:pt x="9" y="26"/>
                </a:cubicBezTo>
                <a:cubicBezTo>
                  <a:pt x="9" y="27"/>
                  <a:pt x="10" y="29"/>
                  <a:pt x="9" y="29"/>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27" name="Google Shape;2027;p212"/>
          <p:cNvSpPr/>
          <p:nvPr/>
        </p:nvSpPr>
        <p:spPr>
          <a:xfrm>
            <a:off x="4633298" y="2514793"/>
            <a:ext cx="34486" cy="65691"/>
          </a:xfrm>
          <a:custGeom>
            <a:avLst/>
            <a:gdLst/>
            <a:ahLst/>
            <a:cxnLst/>
            <a:rect l="l" t="t" r="r" b="b"/>
            <a:pathLst>
              <a:path w="22" h="39" extrusionOk="0">
                <a:moveTo>
                  <a:pt x="19" y="3"/>
                </a:moveTo>
                <a:cubicBezTo>
                  <a:pt x="21" y="5"/>
                  <a:pt x="22" y="9"/>
                  <a:pt x="22" y="12"/>
                </a:cubicBezTo>
                <a:cubicBezTo>
                  <a:pt x="22" y="14"/>
                  <a:pt x="19" y="15"/>
                  <a:pt x="19" y="17"/>
                </a:cubicBezTo>
                <a:cubicBezTo>
                  <a:pt x="19" y="18"/>
                  <a:pt x="20" y="19"/>
                  <a:pt x="20" y="21"/>
                </a:cubicBezTo>
                <a:cubicBezTo>
                  <a:pt x="20" y="26"/>
                  <a:pt x="21" y="31"/>
                  <a:pt x="19" y="35"/>
                </a:cubicBezTo>
                <a:cubicBezTo>
                  <a:pt x="18" y="37"/>
                  <a:pt x="15" y="33"/>
                  <a:pt x="13" y="33"/>
                </a:cubicBezTo>
                <a:cubicBezTo>
                  <a:pt x="12" y="34"/>
                  <a:pt x="12" y="37"/>
                  <a:pt x="11" y="38"/>
                </a:cubicBezTo>
                <a:cubicBezTo>
                  <a:pt x="9" y="39"/>
                  <a:pt x="7" y="38"/>
                  <a:pt x="6" y="37"/>
                </a:cubicBezTo>
                <a:cubicBezTo>
                  <a:pt x="5" y="37"/>
                  <a:pt x="4" y="35"/>
                  <a:pt x="3" y="34"/>
                </a:cubicBezTo>
                <a:cubicBezTo>
                  <a:pt x="3" y="33"/>
                  <a:pt x="4" y="31"/>
                  <a:pt x="4" y="29"/>
                </a:cubicBezTo>
                <a:cubicBezTo>
                  <a:pt x="5" y="27"/>
                  <a:pt x="7" y="25"/>
                  <a:pt x="7" y="23"/>
                </a:cubicBezTo>
                <a:cubicBezTo>
                  <a:pt x="7" y="21"/>
                  <a:pt x="5" y="21"/>
                  <a:pt x="4" y="20"/>
                </a:cubicBezTo>
                <a:cubicBezTo>
                  <a:pt x="4" y="19"/>
                  <a:pt x="5" y="18"/>
                  <a:pt x="5" y="17"/>
                </a:cubicBezTo>
                <a:cubicBezTo>
                  <a:pt x="5" y="15"/>
                  <a:pt x="4" y="13"/>
                  <a:pt x="3" y="12"/>
                </a:cubicBezTo>
                <a:cubicBezTo>
                  <a:pt x="2" y="11"/>
                  <a:pt x="1" y="10"/>
                  <a:pt x="0" y="9"/>
                </a:cubicBezTo>
                <a:cubicBezTo>
                  <a:pt x="0" y="7"/>
                  <a:pt x="0" y="3"/>
                  <a:pt x="2" y="2"/>
                </a:cubicBezTo>
                <a:cubicBezTo>
                  <a:pt x="4" y="2"/>
                  <a:pt x="4" y="6"/>
                  <a:pt x="6" y="7"/>
                </a:cubicBezTo>
                <a:cubicBezTo>
                  <a:pt x="7" y="7"/>
                  <a:pt x="8" y="5"/>
                  <a:pt x="9" y="4"/>
                </a:cubicBezTo>
                <a:cubicBezTo>
                  <a:pt x="11" y="3"/>
                  <a:pt x="12" y="1"/>
                  <a:pt x="14" y="1"/>
                </a:cubicBezTo>
                <a:cubicBezTo>
                  <a:pt x="16" y="0"/>
                  <a:pt x="18" y="1"/>
                  <a:pt x="19" y="3"/>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28" name="Google Shape;2028;p212"/>
          <p:cNvSpPr/>
          <p:nvPr/>
        </p:nvSpPr>
        <p:spPr>
          <a:xfrm>
            <a:off x="4719513" y="2595858"/>
            <a:ext cx="61013" cy="46123"/>
          </a:xfrm>
          <a:custGeom>
            <a:avLst/>
            <a:gdLst/>
            <a:ahLst/>
            <a:cxnLst/>
            <a:rect l="l" t="t" r="r" b="b"/>
            <a:pathLst>
              <a:path w="39" h="28" extrusionOk="0">
                <a:moveTo>
                  <a:pt x="39" y="0"/>
                </a:moveTo>
                <a:cubicBezTo>
                  <a:pt x="38" y="3"/>
                  <a:pt x="35" y="7"/>
                  <a:pt x="34" y="11"/>
                </a:cubicBezTo>
                <a:cubicBezTo>
                  <a:pt x="33" y="13"/>
                  <a:pt x="34" y="15"/>
                  <a:pt x="34" y="17"/>
                </a:cubicBezTo>
                <a:cubicBezTo>
                  <a:pt x="35" y="19"/>
                  <a:pt x="37" y="20"/>
                  <a:pt x="36" y="21"/>
                </a:cubicBezTo>
                <a:cubicBezTo>
                  <a:pt x="36" y="23"/>
                  <a:pt x="34" y="23"/>
                  <a:pt x="34" y="24"/>
                </a:cubicBezTo>
                <a:cubicBezTo>
                  <a:pt x="33" y="25"/>
                  <a:pt x="35" y="28"/>
                  <a:pt x="34" y="28"/>
                </a:cubicBezTo>
                <a:cubicBezTo>
                  <a:pt x="31" y="28"/>
                  <a:pt x="28" y="26"/>
                  <a:pt x="26" y="24"/>
                </a:cubicBezTo>
                <a:cubicBezTo>
                  <a:pt x="24" y="23"/>
                  <a:pt x="23" y="21"/>
                  <a:pt x="21" y="20"/>
                </a:cubicBezTo>
                <a:cubicBezTo>
                  <a:pt x="18" y="19"/>
                  <a:pt x="15" y="18"/>
                  <a:pt x="12" y="16"/>
                </a:cubicBezTo>
                <a:cubicBezTo>
                  <a:pt x="11" y="15"/>
                  <a:pt x="10" y="13"/>
                  <a:pt x="8" y="12"/>
                </a:cubicBezTo>
                <a:cubicBezTo>
                  <a:pt x="6" y="11"/>
                  <a:pt x="3" y="12"/>
                  <a:pt x="1" y="10"/>
                </a:cubicBezTo>
                <a:cubicBezTo>
                  <a:pt x="0" y="8"/>
                  <a:pt x="1" y="5"/>
                  <a:pt x="2" y="4"/>
                </a:cubicBezTo>
                <a:cubicBezTo>
                  <a:pt x="4" y="3"/>
                  <a:pt x="6" y="4"/>
                  <a:pt x="8" y="4"/>
                </a:cubicBezTo>
                <a:cubicBezTo>
                  <a:pt x="10" y="3"/>
                  <a:pt x="12" y="5"/>
                  <a:pt x="13" y="5"/>
                </a:cubicBezTo>
                <a:cubicBezTo>
                  <a:pt x="16" y="5"/>
                  <a:pt x="19" y="5"/>
                  <a:pt x="21" y="5"/>
                </a:cubicBezTo>
                <a:cubicBezTo>
                  <a:pt x="25" y="5"/>
                  <a:pt x="29" y="3"/>
                  <a:pt x="32" y="2"/>
                </a:cubicBezTo>
                <a:cubicBezTo>
                  <a:pt x="35" y="2"/>
                  <a:pt x="37" y="0"/>
                  <a:pt x="39"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29" name="Google Shape;2029;p212"/>
          <p:cNvSpPr/>
          <p:nvPr/>
        </p:nvSpPr>
        <p:spPr>
          <a:xfrm>
            <a:off x="4629320" y="2029797"/>
            <a:ext cx="43771" cy="32147"/>
          </a:xfrm>
          <a:custGeom>
            <a:avLst/>
            <a:gdLst/>
            <a:ahLst/>
            <a:cxnLst/>
            <a:rect l="l" t="t" r="r" b="b"/>
            <a:pathLst>
              <a:path w="27" h="19" extrusionOk="0">
                <a:moveTo>
                  <a:pt x="26" y="1"/>
                </a:moveTo>
                <a:cubicBezTo>
                  <a:pt x="26" y="0"/>
                  <a:pt x="24" y="1"/>
                  <a:pt x="24" y="1"/>
                </a:cubicBezTo>
                <a:cubicBezTo>
                  <a:pt x="22" y="2"/>
                  <a:pt x="21" y="2"/>
                  <a:pt x="19" y="4"/>
                </a:cubicBezTo>
                <a:cubicBezTo>
                  <a:pt x="17" y="5"/>
                  <a:pt x="16" y="9"/>
                  <a:pt x="14" y="10"/>
                </a:cubicBezTo>
                <a:cubicBezTo>
                  <a:pt x="11" y="12"/>
                  <a:pt x="7" y="10"/>
                  <a:pt x="5" y="12"/>
                </a:cubicBezTo>
                <a:cubicBezTo>
                  <a:pt x="3" y="13"/>
                  <a:pt x="1" y="15"/>
                  <a:pt x="0" y="18"/>
                </a:cubicBezTo>
                <a:cubicBezTo>
                  <a:pt x="0" y="19"/>
                  <a:pt x="2" y="18"/>
                  <a:pt x="3" y="17"/>
                </a:cubicBezTo>
                <a:cubicBezTo>
                  <a:pt x="4" y="17"/>
                  <a:pt x="5" y="15"/>
                  <a:pt x="6" y="14"/>
                </a:cubicBezTo>
                <a:cubicBezTo>
                  <a:pt x="7" y="13"/>
                  <a:pt x="8" y="13"/>
                  <a:pt x="9" y="13"/>
                </a:cubicBezTo>
                <a:cubicBezTo>
                  <a:pt x="12" y="12"/>
                  <a:pt x="15" y="12"/>
                  <a:pt x="19" y="12"/>
                </a:cubicBezTo>
                <a:cubicBezTo>
                  <a:pt x="20" y="12"/>
                  <a:pt x="20" y="12"/>
                  <a:pt x="21" y="12"/>
                </a:cubicBezTo>
                <a:cubicBezTo>
                  <a:pt x="22" y="13"/>
                  <a:pt x="23" y="14"/>
                  <a:pt x="24" y="14"/>
                </a:cubicBezTo>
                <a:cubicBezTo>
                  <a:pt x="26" y="12"/>
                  <a:pt x="26" y="10"/>
                  <a:pt x="27" y="8"/>
                </a:cubicBezTo>
                <a:cubicBezTo>
                  <a:pt x="27" y="7"/>
                  <a:pt x="25" y="5"/>
                  <a:pt x="25" y="4"/>
                </a:cubicBezTo>
                <a:cubicBezTo>
                  <a:pt x="25" y="3"/>
                  <a:pt x="26" y="2"/>
                  <a:pt x="26"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30" name="Google Shape;2030;p212"/>
          <p:cNvSpPr/>
          <p:nvPr/>
        </p:nvSpPr>
        <p:spPr>
          <a:xfrm>
            <a:off x="4626666" y="2052161"/>
            <a:ext cx="54381" cy="68487"/>
          </a:xfrm>
          <a:custGeom>
            <a:avLst/>
            <a:gdLst/>
            <a:ahLst/>
            <a:cxnLst/>
            <a:rect l="l" t="t" r="r" b="b"/>
            <a:pathLst>
              <a:path w="34" h="41" extrusionOk="0">
                <a:moveTo>
                  <a:pt x="15" y="41"/>
                </a:moveTo>
                <a:cubicBezTo>
                  <a:pt x="17" y="41"/>
                  <a:pt x="19" y="41"/>
                  <a:pt x="20" y="40"/>
                </a:cubicBezTo>
                <a:cubicBezTo>
                  <a:pt x="20" y="39"/>
                  <a:pt x="18" y="38"/>
                  <a:pt x="18" y="37"/>
                </a:cubicBezTo>
                <a:cubicBezTo>
                  <a:pt x="18" y="36"/>
                  <a:pt x="19" y="36"/>
                  <a:pt x="19" y="35"/>
                </a:cubicBezTo>
                <a:cubicBezTo>
                  <a:pt x="19" y="33"/>
                  <a:pt x="17" y="31"/>
                  <a:pt x="18" y="29"/>
                </a:cubicBezTo>
                <a:cubicBezTo>
                  <a:pt x="18" y="28"/>
                  <a:pt x="20" y="30"/>
                  <a:pt x="21" y="29"/>
                </a:cubicBezTo>
                <a:cubicBezTo>
                  <a:pt x="21" y="28"/>
                  <a:pt x="19" y="27"/>
                  <a:pt x="20" y="26"/>
                </a:cubicBezTo>
                <a:cubicBezTo>
                  <a:pt x="20" y="24"/>
                  <a:pt x="22" y="24"/>
                  <a:pt x="23" y="23"/>
                </a:cubicBezTo>
                <a:cubicBezTo>
                  <a:pt x="25" y="21"/>
                  <a:pt x="25" y="19"/>
                  <a:pt x="26" y="17"/>
                </a:cubicBezTo>
                <a:cubicBezTo>
                  <a:pt x="27" y="14"/>
                  <a:pt x="29" y="17"/>
                  <a:pt x="31" y="16"/>
                </a:cubicBezTo>
                <a:cubicBezTo>
                  <a:pt x="32" y="15"/>
                  <a:pt x="34" y="13"/>
                  <a:pt x="34" y="11"/>
                </a:cubicBezTo>
                <a:cubicBezTo>
                  <a:pt x="33" y="9"/>
                  <a:pt x="29" y="11"/>
                  <a:pt x="28" y="10"/>
                </a:cubicBezTo>
                <a:cubicBezTo>
                  <a:pt x="27" y="9"/>
                  <a:pt x="26" y="8"/>
                  <a:pt x="25" y="7"/>
                </a:cubicBezTo>
                <a:cubicBezTo>
                  <a:pt x="25" y="5"/>
                  <a:pt x="27" y="3"/>
                  <a:pt x="25" y="2"/>
                </a:cubicBezTo>
                <a:cubicBezTo>
                  <a:pt x="24" y="1"/>
                  <a:pt x="22" y="0"/>
                  <a:pt x="21" y="0"/>
                </a:cubicBezTo>
                <a:cubicBezTo>
                  <a:pt x="19" y="0"/>
                  <a:pt x="17" y="1"/>
                  <a:pt x="15" y="2"/>
                </a:cubicBezTo>
                <a:cubicBezTo>
                  <a:pt x="14" y="2"/>
                  <a:pt x="14" y="3"/>
                  <a:pt x="14" y="3"/>
                </a:cubicBezTo>
                <a:cubicBezTo>
                  <a:pt x="13" y="5"/>
                  <a:pt x="15" y="7"/>
                  <a:pt x="14" y="9"/>
                </a:cubicBezTo>
                <a:cubicBezTo>
                  <a:pt x="14" y="10"/>
                  <a:pt x="12" y="10"/>
                  <a:pt x="11" y="9"/>
                </a:cubicBezTo>
                <a:cubicBezTo>
                  <a:pt x="11" y="8"/>
                  <a:pt x="12" y="6"/>
                  <a:pt x="11" y="5"/>
                </a:cubicBezTo>
                <a:cubicBezTo>
                  <a:pt x="11" y="5"/>
                  <a:pt x="10" y="6"/>
                  <a:pt x="9" y="6"/>
                </a:cubicBezTo>
                <a:cubicBezTo>
                  <a:pt x="8" y="7"/>
                  <a:pt x="8" y="7"/>
                  <a:pt x="8" y="8"/>
                </a:cubicBezTo>
                <a:cubicBezTo>
                  <a:pt x="8" y="8"/>
                  <a:pt x="8" y="8"/>
                  <a:pt x="8" y="8"/>
                </a:cubicBezTo>
                <a:cubicBezTo>
                  <a:pt x="8" y="9"/>
                  <a:pt x="9" y="10"/>
                  <a:pt x="8" y="11"/>
                </a:cubicBezTo>
                <a:cubicBezTo>
                  <a:pt x="7" y="11"/>
                  <a:pt x="6" y="10"/>
                  <a:pt x="6" y="9"/>
                </a:cubicBezTo>
                <a:cubicBezTo>
                  <a:pt x="4" y="8"/>
                  <a:pt x="3" y="8"/>
                  <a:pt x="1" y="7"/>
                </a:cubicBezTo>
                <a:cubicBezTo>
                  <a:pt x="0" y="8"/>
                  <a:pt x="2" y="11"/>
                  <a:pt x="2" y="12"/>
                </a:cubicBezTo>
                <a:cubicBezTo>
                  <a:pt x="2" y="13"/>
                  <a:pt x="1" y="14"/>
                  <a:pt x="1" y="15"/>
                </a:cubicBezTo>
                <a:cubicBezTo>
                  <a:pt x="1" y="16"/>
                  <a:pt x="2" y="16"/>
                  <a:pt x="2" y="18"/>
                </a:cubicBezTo>
                <a:cubicBezTo>
                  <a:pt x="2" y="19"/>
                  <a:pt x="2" y="21"/>
                  <a:pt x="1" y="23"/>
                </a:cubicBezTo>
                <a:cubicBezTo>
                  <a:pt x="1" y="24"/>
                  <a:pt x="0" y="26"/>
                  <a:pt x="0" y="27"/>
                </a:cubicBezTo>
                <a:cubicBezTo>
                  <a:pt x="1" y="28"/>
                  <a:pt x="2" y="27"/>
                  <a:pt x="3" y="27"/>
                </a:cubicBezTo>
                <a:cubicBezTo>
                  <a:pt x="4" y="28"/>
                  <a:pt x="5" y="29"/>
                  <a:pt x="6" y="30"/>
                </a:cubicBezTo>
                <a:cubicBezTo>
                  <a:pt x="7" y="31"/>
                  <a:pt x="7" y="33"/>
                  <a:pt x="8" y="34"/>
                </a:cubicBezTo>
                <a:cubicBezTo>
                  <a:pt x="8" y="36"/>
                  <a:pt x="8" y="38"/>
                  <a:pt x="8" y="39"/>
                </a:cubicBezTo>
                <a:cubicBezTo>
                  <a:pt x="9" y="40"/>
                  <a:pt x="10" y="40"/>
                  <a:pt x="12" y="40"/>
                </a:cubicBezTo>
                <a:cubicBezTo>
                  <a:pt x="13" y="40"/>
                  <a:pt x="14" y="41"/>
                  <a:pt x="15" y="4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31" name="Google Shape;2031;p212"/>
          <p:cNvSpPr/>
          <p:nvPr/>
        </p:nvSpPr>
        <p:spPr>
          <a:xfrm>
            <a:off x="4677069" y="2043773"/>
            <a:ext cx="5306" cy="4193"/>
          </a:xfrm>
          <a:custGeom>
            <a:avLst/>
            <a:gdLst/>
            <a:ahLst/>
            <a:cxnLst/>
            <a:rect l="l" t="t" r="r" b="b"/>
            <a:pathLst>
              <a:path w="3" h="3" extrusionOk="0">
                <a:moveTo>
                  <a:pt x="3" y="0"/>
                </a:moveTo>
                <a:cubicBezTo>
                  <a:pt x="3" y="0"/>
                  <a:pt x="2" y="0"/>
                  <a:pt x="1" y="0"/>
                </a:cubicBezTo>
                <a:cubicBezTo>
                  <a:pt x="1" y="1"/>
                  <a:pt x="0" y="2"/>
                  <a:pt x="0" y="2"/>
                </a:cubicBezTo>
                <a:cubicBezTo>
                  <a:pt x="1" y="3"/>
                  <a:pt x="2" y="2"/>
                  <a:pt x="2" y="2"/>
                </a:cubicBezTo>
                <a:cubicBezTo>
                  <a:pt x="3" y="2"/>
                  <a:pt x="3" y="1"/>
                  <a:pt x="3"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32" name="Google Shape;2032;p212"/>
          <p:cNvSpPr/>
          <p:nvPr/>
        </p:nvSpPr>
        <p:spPr>
          <a:xfrm>
            <a:off x="4658500" y="2113658"/>
            <a:ext cx="5306" cy="5590"/>
          </a:xfrm>
          <a:custGeom>
            <a:avLst/>
            <a:gdLst/>
            <a:ahLst/>
            <a:cxnLst/>
            <a:rect l="l" t="t" r="r" b="b"/>
            <a:pathLst>
              <a:path w="3" h="3" extrusionOk="0">
                <a:moveTo>
                  <a:pt x="3" y="3"/>
                </a:moveTo>
                <a:cubicBezTo>
                  <a:pt x="3" y="2"/>
                  <a:pt x="3" y="1"/>
                  <a:pt x="2" y="1"/>
                </a:cubicBezTo>
                <a:cubicBezTo>
                  <a:pt x="2" y="1"/>
                  <a:pt x="1" y="0"/>
                  <a:pt x="0" y="1"/>
                </a:cubicBezTo>
                <a:cubicBezTo>
                  <a:pt x="0" y="1"/>
                  <a:pt x="1" y="2"/>
                  <a:pt x="1" y="2"/>
                </a:cubicBezTo>
                <a:cubicBezTo>
                  <a:pt x="2" y="3"/>
                  <a:pt x="3" y="3"/>
                  <a:pt x="3" y="3"/>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33" name="Google Shape;2033;p212"/>
          <p:cNvSpPr/>
          <p:nvPr/>
        </p:nvSpPr>
        <p:spPr>
          <a:xfrm>
            <a:off x="4667786" y="2116453"/>
            <a:ext cx="5306" cy="5590"/>
          </a:xfrm>
          <a:custGeom>
            <a:avLst/>
            <a:gdLst/>
            <a:ahLst/>
            <a:cxnLst/>
            <a:rect l="l" t="t" r="r" b="b"/>
            <a:pathLst>
              <a:path w="3" h="3" extrusionOk="0">
                <a:moveTo>
                  <a:pt x="3" y="2"/>
                </a:moveTo>
                <a:cubicBezTo>
                  <a:pt x="3" y="2"/>
                  <a:pt x="3" y="1"/>
                  <a:pt x="2" y="1"/>
                </a:cubicBezTo>
                <a:cubicBezTo>
                  <a:pt x="2" y="0"/>
                  <a:pt x="1" y="0"/>
                  <a:pt x="0" y="0"/>
                </a:cubicBezTo>
                <a:cubicBezTo>
                  <a:pt x="0" y="1"/>
                  <a:pt x="0" y="1"/>
                  <a:pt x="1" y="2"/>
                </a:cubicBezTo>
                <a:cubicBezTo>
                  <a:pt x="1" y="2"/>
                  <a:pt x="2" y="3"/>
                  <a:pt x="3"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34" name="Google Shape;2034;p212"/>
          <p:cNvSpPr/>
          <p:nvPr/>
        </p:nvSpPr>
        <p:spPr>
          <a:xfrm>
            <a:off x="4631972" y="2113658"/>
            <a:ext cx="1327" cy="6988"/>
          </a:xfrm>
          <a:custGeom>
            <a:avLst/>
            <a:gdLst/>
            <a:ahLst/>
            <a:cxnLst/>
            <a:rect l="l" t="t" r="r" b="b"/>
            <a:pathLst>
              <a:path w="1" h="4" extrusionOk="0">
                <a:moveTo>
                  <a:pt x="1" y="4"/>
                </a:moveTo>
                <a:cubicBezTo>
                  <a:pt x="1" y="4"/>
                  <a:pt x="1" y="3"/>
                  <a:pt x="1" y="2"/>
                </a:cubicBezTo>
                <a:cubicBezTo>
                  <a:pt x="1" y="2"/>
                  <a:pt x="1" y="1"/>
                  <a:pt x="1" y="0"/>
                </a:cubicBezTo>
                <a:cubicBezTo>
                  <a:pt x="0" y="0"/>
                  <a:pt x="0" y="1"/>
                  <a:pt x="0" y="2"/>
                </a:cubicBezTo>
                <a:cubicBezTo>
                  <a:pt x="0" y="3"/>
                  <a:pt x="1" y="4"/>
                  <a:pt x="1" y="4"/>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35" name="Google Shape;2035;p212"/>
          <p:cNvSpPr/>
          <p:nvPr/>
        </p:nvSpPr>
        <p:spPr>
          <a:xfrm>
            <a:off x="4631972" y="2102476"/>
            <a:ext cx="2653" cy="2796"/>
          </a:xfrm>
          <a:custGeom>
            <a:avLst/>
            <a:gdLst/>
            <a:ahLst/>
            <a:cxnLst/>
            <a:rect l="l" t="t" r="r" b="b"/>
            <a:pathLst>
              <a:path w="2" h="2" extrusionOk="0">
                <a:moveTo>
                  <a:pt x="2" y="2"/>
                </a:moveTo>
                <a:cubicBezTo>
                  <a:pt x="2" y="1"/>
                  <a:pt x="2" y="1"/>
                  <a:pt x="2" y="0"/>
                </a:cubicBezTo>
                <a:cubicBezTo>
                  <a:pt x="1" y="0"/>
                  <a:pt x="0" y="0"/>
                  <a:pt x="0" y="0"/>
                </a:cubicBezTo>
                <a:cubicBezTo>
                  <a:pt x="0" y="1"/>
                  <a:pt x="0" y="1"/>
                  <a:pt x="1" y="1"/>
                </a:cubicBezTo>
                <a:cubicBezTo>
                  <a:pt x="1" y="2"/>
                  <a:pt x="2" y="2"/>
                  <a:pt x="2"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36" name="Google Shape;2036;p212"/>
          <p:cNvSpPr/>
          <p:nvPr/>
        </p:nvSpPr>
        <p:spPr>
          <a:xfrm>
            <a:off x="4633298" y="2122043"/>
            <a:ext cx="2653" cy="2796"/>
          </a:xfrm>
          <a:custGeom>
            <a:avLst/>
            <a:gdLst/>
            <a:ahLst/>
            <a:cxnLst/>
            <a:rect l="l" t="t" r="r" b="b"/>
            <a:pathLst>
              <a:path w="2" h="2" extrusionOk="0">
                <a:moveTo>
                  <a:pt x="2" y="2"/>
                </a:moveTo>
                <a:cubicBezTo>
                  <a:pt x="2" y="2"/>
                  <a:pt x="2" y="1"/>
                  <a:pt x="2" y="1"/>
                </a:cubicBezTo>
                <a:cubicBezTo>
                  <a:pt x="2" y="0"/>
                  <a:pt x="1" y="0"/>
                  <a:pt x="1" y="0"/>
                </a:cubicBezTo>
                <a:cubicBezTo>
                  <a:pt x="0" y="0"/>
                  <a:pt x="1" y="1"/>
                  <a:pt x="1" y="1"/>
                </a:cubicBezTo>
                <a:cubicBezTo>
                  <a:pt x="1" y="1"/>
                  <a:pt x="1" y="2"/>
                  <a:pt x="2"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37" name="Google Shape;2037;p212"/>
          <p:cNvSpPr/>
          <p:nvPr/>
        </p:nvSpPr>
        <p:spPr>
          <a:xfrm>
            <a:off x="4634626" y="2129032"/>
            <a:ext cx="5306" cy="1398"/>
          </a:xfrm>
          <a:custGeom>
            <a:avLst/>
            <a:gdLst/>
            <a:ahLst/>
            <a:cxnLst/>
            <a:rect l="l" t="t" r="r" b="b"/>
            <a:pathLst>
              <a:path w="3" h="1" extrusionOk="0">
                <a:moveTo>
                  <a:pt x="3" y="1"/>
                </a:moveTo>
                <a:cubicBezTo>
                  <a:pt x="3" y="0"/>
                  <a:pt x="2" y="0"/>
                  <a:pt x="2" y="0"/>
                </a:cubicBezTo>
                <a:cubicBezTo>
                  <a:pt x="1" y="0"/>
                  <a:pt x="1" y="0"/>
                  <a:pt x="0" y="1"/>
                </a:cubicBezTo>
                <a:cubicBezTo>
                  <a:pt x="0" y="1"/>
                  <a:pt x="1" y="1"/>
                  <a:pt x="2" y="1"/>
                </a:cubicBezTo>
                <a:cubicBezTo>
                  <a:pt x="2" y="1"/>
                  <a:pt x="3" y="1"/>
                  <a:pt x="3"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38" name="Google Shape;2038;p212"/>
          <p:cNvSpPr/>
          <p:nvPr/>
        </p:nvSpPr>
        <p:spPr>
          <a:xfrm>
            <a:off x="4704924" y="2115056"/>
            <a:ext cx="3979" cy="4193"/>
          </a:xfrm>
          <a:custGeom>
            <a:avLst/>
            <a:gdLst/>
            <a:ahLst/>
            <a:cxnLst/>
            <a:rect l="l" t="t" r="r" b="b"/>
            <a:pathLst>
              <a:path w="3" h="2" extrusionOk="0">
                <a:moveTo>
                  <a:pt x="3" y="1"/>
                </a:moveTo>
                <a:cubicBezTo>
                  <a:pt x="3" y="0"/>
                  <a:pt x="2" y="0"/>
                  <a:pt x="2" y="0"/>
                </a:cubicBezTo>
                <a:cubicBezTo>
                  <a:pt x="1" y="0"/>
                  <a:pt x="1" y="1"/>
                  <a:pt x="0" y="1"/>
                </a:cubicBezTo>
                <a:cubicBezTo>
                  <a:pt x="0" y="2"/>
                  <a:pt x="1" y="2"/>
                  <a:pt x="2" y="2"/>
                </a:cubicBezTo>
                <a:cubicBezTo>
                  <a:pt x="2" y="2"/>
                  <a:pt x="3" y="1"/>
                  <a:pt x="3"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39" name="Google Shape;2039;p212"/>
          <p:cNvSpPr/>
          <p:nvPr/>
        </p:nvSpPr>
        <p:spPr>
          <a:xfrm>
            <a:off x="4673091" y="2085704"/>
            <a:ext cx="2700" cy="5700"/>
          </a:xfrm>
          <a:prstGeom prst="ellipse">
            <a:avLst/>
          </a:pr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40" name="Google Shape;2040;p212"/>
          <p:cNvSpPr/>
          <p:nvPr/>
        </p:nvSpPr>
        <p:spPr>
          <a:xfrm>
            <a:off x="4754000" y="2108067"/>
            <a:ext cx="6632" cy="6988"/>
          </a:xfrm>
          <a:custGeom>
            <a:avLst/>
            <a:gdLst/>
            <a:ahLst/>
            <a:cxnLst/>
            <a:rect l="l" t="t" r="r" b="b"/>
            <a:pathLst>
              <a:path w="4" h="4" extrusionOk="0">
                <a:moveTo>
                  <a:pt x="0" y="1"/>
                </a:moveTo>
                <a:cubicBezTo>
                  <a:pt x="0" y="1"/>
                  <a:pt x="0" y="2"/>
                  <a:pt x="1" y="3"/>
                </a:cubicBezTo>
                <a:cubicBezTo>
                  <a:pt x="1" y="4"/>
                  <a:pt x="2" y="4"/>
                  <a:pt x="3" y="4"/>
                </a:cubicBezTo>
                <a:cubicBezTo>
                  <a:pt x="4" y="4"/>
                  <a:pt x="3" y="3"/>
                  <a:pt x="3" y="2"/>
                </a:cubicBezTo>
                <a:cubicBezTo>
                  <a:pt x="2" y="1"/>
                  <a:pt x="1" y="0"/>
                  <a:pt x="0"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41" name="Google Shape;2041;p212"/>
          <p:cNvSpPr/>
          <p:nvPr/>
        </p:nvSpPr>
        <p:spPr>
          <a:xfrm>
            <a:off x="4635952" y="2056352"/>
            <a:ext cx="5306" cy="6988"/>
          </a:xfrm>
          <a:custGeom>
            <a:avLst/>
            <a:gdLst/>
            <a:ahLst/>
            <a:cxnLst/>
            <a:rect l="l" t="t" r="r" b="b"/>
            <a:pathLst>
              <a:path w="3" h="4" extrusionOk="0">
                <a:moveTo>
                  <a:pt x="2" y="0"/>
                </a:moveTo>
                <a:cubicBezTo>
                  <a:pt x="2" y="0"/>
                  <a:pt x="1" y="1"/>
                  <a:pt x="1" y="1"/>
                </a:cubicBezTo>
                <a:cubicBezTo>
                  <a:pt x="0" y="2"/>
                  <a:pt x="0" y="3"/>
                  <a:pt x="0" y="3"/>
                </a:cubicBezTo>
                <a:cubicBezTo>
                  <a:pt x="1" y="4"/>
                  <a:pt x="2" y="3"/>
                  <a:pt x="2" y="2"/>
                </a:cubicBezTo>
                <a:cubicBezTo>
                  <a:pt x="2" y="2"/>
                  <a:pt x="3" y="1"/>
                  <a:pt x="2"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42" name="Google Shape;2042;p212"/>
          <p:cNvSpPr/>
          <p:nvPr/>
        </p:nvSpPr>
        <p:spPr>
          <a:xfrm>
            <a:off x="4659826" y="2096886"/>
            <a:ext cx="17243" cy="18169"/>
          </a:xfrm>
          <a:custGeom>
            <a:avLst/>
            <a:gdLst/>
            <a:ahLst/>
            <a:cxnLst/>
            <a:rect l="l" t="t" r="r" b="b"/>
            <a:pathLst>
              <a:path w="11" h="11" extrusionOk="0">
                <a:moveTo>
                  <a:pt x="5" y="0"/>
                </a:moveTo>
                <a:cubicBezTo>
                  <a:pt x="7" y="0"/>
                  <a:pt x="8" y="1"/>
                  <a:pt x="9" y="2"/>
                </a:cubicBezTo>
                <a:cubicBezTo>
                  <a:pt x="10" y="3"/>
                  <a:pt x="11" y="5"/>
                  <a:pt x="11" y="7"/>
                </a:cubicBezTo>
                <a:cubicBezTo>
                  <a:pt x="11" y="9"/>
                  <a:pt x="10" y="10"/>
                  <a:pt x="9" y="11"/>
                </a:cubicBezTo>
                <a:cubicBezTo>
                  <a:pt x="7" y="11"/>
                  <a:pt x="5" y="9"/>
                  <a:pt x="3" y="8"/>
                </a:cubicBezTo>
                <a:cubicBezTo>
                  <a:pt x="2" y="7"/>
                  <a:pt x="1" y="6"/>
                  <a:pt x="0" y="5"/>
                </a:cubicBezTo>
                <a:cubicBezTo>
                  <a:pt x="0" y="3"/>
                  <a:pt x="1" y="2"/>
                  <a:pt x="2" y="1"/>
                </a:cubicBezTo>
                <a:cubicBezTo>
                  <a:pt x="3" y="0"/>
                  <a:pt x="4" y="0"/>
                  <a:pt x="5"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43" name="Google Shape;2043;p212"/>
          <p:cNvSpPr/>
          <p:nvPr/>
        </p:nvSpPr>
        <p:spPr>
          <a:xfrm>
            <a:off x="4679723" y="2080114"/>
            <a:ext cx="31834" cy="39135"/>
          </a:xfrm>
          <a:custGeom>
            <a:avLst/>
            <a:gdLst/>
            <a:ahLst/>
            <a:cxnLst/>
            <a:rect l="l" t="t" r="r" b="b"/>
            <a:pathLst>
              <a:path w="20" h="23" extrusionOk="0">
                <a:moveTo>
                  <a:pt x="12" y="3"/>
                </a:moveTo>
                <a:cubicBezTo>
                  <a:pt x="13" y="1"/>
                  <a:pt x="15" y="0"/>
                  <a:pt x="17" y="0"/>
                </a:cubicBezTo>
                <a:cubicBezTo>
                  <a:pt x="18" y="0"/>
                  <a:pt x="20" y="2"/>
                  <a:pt x="20" y="3"/>
                </a:cubicBezTo>
                <a:cubicBezTo>
                  <a:pt x="20" y="6"/>
                  <a:pt x="19" y="8"/>
                  <a:pt x="18" y="11"/>
                </a:cubicBezTo>
                <a:cubicBezTo>
                  <a:pt x="18" y="12"/>
                  <a:pt x="16" y="12"/>
                  <a:pt x="16" y="13"/>
                </a:cubicBezTo>
                <a:cubicBezTo>
                  <a:pt x="16" y="14"/>
                  <a:pt x="19" y="15"/>
                  <a:pt x="18" y="16"/>
                </a:cubicBezTo>
                <a:cubicBezTo>
                  <a:pt x="18" y="18"/>
                  <a:pt x="15" y="16"/>
                  <a:pt x="15" y="17"/>
                </a:cubicBezTo>
                <a:cubicBezTo>
                  <a:pt x="14" y="19"/>
                  <a:pt x="16" y="22"/>
                  <a:pt x="15" y="22"/>
                </a:cubicBezTo>
                <a:cubicBezTo>
                  <a:pt x="13" y="23"/>
                  <a:pt x="12" y="20"/>
                  <a:pt x="10" y="19"/>
                </a:cubicBezTo>
                <a:cubicBezTo>
                  <a:pt x="9" y="19"/>
                  <a:pt x="8" y="18"/>
                  <a:pt x="7" y="18"/>
                </a:cubicBezTo>
                <a:cubicBezTo>
                  <a:pt x="6" y="17"/>
                  <a:pt x="4" y="16"/>
                  <a:pt x="3" y="15"/>
                </a:cubicBezTo>
                <a:cubicBezTo>
                  <a:pt x="2" y="13"/>
                  <a:pt x="3" y="12"/>
                  <a:pt x="3" y="11"/>
                </a:cubicBezTo>
                <a:cubicBezTo>
                  <a:pt x="3" y="10"/>
                  <a:pt x="0" y="9"/>
                  <a:pt x="1" y="8"/>
                </a:cubicBezTo>
                <a:cubicBezTo>
                  <a:pt x="2" y="6"/>
                  <a:pt x="4" y="8"/>
                  <a:pt x="6" y="7"/>
                </a:cubicBezTo>
                <a:cubicBezTo>
                  <a:pt x="7" y="7"/>
                  <a:pt x="6" y="4"/>
                  <a:pt x="7" y="4"/>
                </a:cubicBezTo>
                <a:cubicBezTo>
                  <a:pt x="8" y="4"/>
                  <a:pt x="9" y="5"/>
                  <a:pt x="10" y="6"/>
                </a:cubicBezTo>
                <a:cubicBezTo>
                  <a:pt x="10" y="6"/>
                  <a:pt x="10" y="8"/>
                  <a:pt x="10" y="8"/>
                </a:cubicBezTo>
                <a:cubicBezTo>
                  <a:pt x="11" y="9"/>
                  <a:pt x="13" y="10"/>
                  <a:pt x="14" y="9"/>
                </a:cubicBezTo>
                <a:cubicBezTo>
                  <a:pt x="15" y="8"/>
                  <a:pt x="14" y="6"/>
                  <a:pt x="14" y="5"/>
                </a:cubicBezTo>
                <a:cubicBezTo>
                  <a:pt x="14" y="4"/>
                  <a:pt x="12" y="3"/>
                  <a:pt x="12" y="3"/>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44" name="Google Shape;2044;p212"/>
          <p:cNvSpPr/>
          <p:nvPr/>
        </p:nvSpPr>
        <p:spPr>
          <a:xfrm>
            <a:off x="4695638" y="2119248"/>
            <a:ext cx="7958" cy="9782"/>
          </a:xfrm>
          <a:custGeom>
            <a:avLst/>
            <a:gdLst/>
            <a:ahLst/>
            <a:cxnLst/>
            <a:rect l="l" t="t" r="r" b="b"/>
            <a:pathLst>
              <a:path w="5" h="6" extrusionOk="0">
                <a:moveTo>
                  <a:pt x="5" y="1"/>
                </a:moveTo>
                <a:cubicBezTo>
                  <a:pt x="4" y="1"/>
                  <a:pt x="1" y="0"/>
                  <a:pt x="1" y="0"/>
                </a:cubicBezTo>
                <a:cubicBezTo>
                  <a:pt x="0" y="0"/>
                  <a:pt x="2" y="2"/>
                  <a:pt x="2" y="3"/>
                </a:cubicBezTo>
                <a:cubicBezTo>
                  <a:pt x="2" y="4"/>
                  <a:pt x="2" y="6"/>
                  <a:pt x="3" y="6"/>
                </a:cubicBezTo>
                <a:cubicBezTo>
                  <a:pt x="4" y="5"/>
                  <a:pt x="4" y="2"/>
                  <a:pt x="5"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45" name="Google Shape;2045;p212"/>
          <p:cNvSpPr/>
          <p:nvPr/>
        </p:nvSpPr>
        <p:spPr>
          <a:xfrm>
            <a:off x="4682375" y="2116453"/>
            <a:ext cx="14590" cy="11182"/>
          </a:xfrm>
          <a:custGeom>
            <a:avLst/>
            <a:gdLst/>
            <a:ahLst/>
            <a:cxnLst/>
            <a:rect l="l" t="t" r="r" b="b"/>
            <a:pathLst>
              <a:path w="9" h="6" extrusionOk="0">
                <a:moveTo>
                  <a:pt x="2" y="0"/>
                </a:moveTo>
                <a:cubicBezTo>
                  <a:pt x="4" y="0"/>
                  <a:pt x="5" y="2"/>
                  <a:pt x="7" y="3"/>
                </a:cubicBezTo>
                <a:cubicBezTo>
                  <a:pt x="8" y="4"/>
                  <a:pt x="9" y="5"/>
                  <a:pt x="9" y="6"/>
                </a:cubicBezTo>
                <a:cubicBezTo>
                  <a:pt x="7" y="6"/>
                  <a:pt x="5" y="5"/>
                  <a:pt x="3" y="5"/>
                </a:cubicBezTo>
                <a:cubicBezTo>
                  <a:pt x="2" y="4"/>
                  <a:pt x="1" y="4"/>
                  <a:pt x="0" y="3"/>
                </a:cubicBezTo>
                <a:cubicBezTo>
                  <a:pt x="0" y="2"/>
                  <a:pt x="0" y="2"/>
                  <a:pt x="0" y="1"/>
                </a:cubicBezTo>
                <a:cubicBezTo>
                  <a:pt x="1" y="1"/>
                  <a:pt x="1" y="0"/>
                  <a:pt x="2"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46" name="Google Shape;2046;p212"/>
          <p:cNvSpPr/>
          <p:nvPr/>
        </p:nvSpPr>
        <p:spPr>
          <a:xfrm>
            <a:off x="4675744" y="2113658"/>
            <a:ext cx="3979" cy="11182"/>
          </a:xfrm>
          <a:custGeom>
            <a:avLst/>
            <a:gdLst/>
            <a:ahLst/>
            <a:cxnLst/>
            <a:rect l="l" t="t" r="r" b="b"/>
            <a:pathLst>
              <a:path w="2" h="7" extrusionOk="0">
                <a:moveTo>
                  <a:pt x="2" y="0"/>
                </a:moveTo>
                <a:cubicBezTo>
                  <a:pt x="2" y="3"/>
                  <a:pt x="2" y="5"/>
                  <a:pt x="0" y="7"/>
                </a:cubicBezTo>
                <a:cubicBezTo>
                  <a:pt x="0" y="5"/>
                  <a:pt x="0" y="4"/>
                  <a:pt x="0" y="3"/>
                </a:cubicBezTo>
                <a:cubicBezTo>
                  <a:pt x="1" y="2"/>
                  <a:pt x="2" y="0"/>
                  <a:pt x="2"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47" name="Google Shape;2047;p212"/>
          <p:cNvSpPr/>
          <p:nvPr/>
        </p:nvSpPr>
        <p:spPr>
          <a:xfrm>
            <a:off x="4722166" y="2124839"/>
            <a:ext cx="10611" cy="13976"/>
          </a:xfrm>
          <a:custGeom>
            <a:avLst/>
            <a:gdLst/>
            <a:ahLst/>
            <a:cxnLst/>
            <a:rect l="l" t="t" r="r" b="b"/>
            <a:pathLst>
              <a:path w="7" h="8" extrusionOk="0">
                <a:moveTo>
                  <a:pt x="3" y="1"/>
                </a:moveTo>
                <a:cubicBezTo>
                  <a:pt x="4" y="1"/>
                  <a:pt x="6" y="1"/>
                  <a:pt x="6" y="3"/>
                </a:cubicBezTo>
                <a:cubicBezTo>
                  <a:pt x="7" y="4"/>
                  <a:pt x="7" y="7"/>
                  <a:pt x="5" y="7"/>
                </a:cubicBezTo>
                <a:cubicBezTo>
                  <a:pt x="4" y="8"/>
                  <a:pt x="2" y="6"/>
                  <a:pt x="1" y="5"/>
                </a:cubicBezTo>
                <a:cubicBezTo>
                  <a:pt x="0" y="4"/>
                  <a:pt x="0" y="3"/>
                  <a:pt x="1" y="2"/>
                </a:cubicBezTo>
                <a:cubicBezTo>
                  <a:pt x="1" y="1"/>
                  <a:pt x="2" y="0"/>
                  <a:pt x="3"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48" name="Google Shape;2048;p212"/>
          <p:cNvSpPr/>
          <p:nvPr/>
        </p:nvSpPr>
        <p:spPr>
          <a:xfrm>
            <a:off x="4572285" y="1955719"/>
            <a:ext cx="5306" cy="8386"/>
          </a:xfrm>
          <a:custGeom>
            <a:avLst/>
            <a:gdLst/>
            <a:ahLst/>
            <a:cxnLst/>
            <a:rect l="l" t="t" r="r" b="b"/>
            <a:pathLst>
              <a:path w="3" h="5" extrusionOk="0">
                <a:moveTo>
                  <a:pt x="2" y="1"/>
                </a:moveTo>
                <a:cubicBezTo>
                  <a:pt x="3" y="1"/>
                  <a:pt x="3" y="2"/>
                  <a:pt x="3" y="3"/>
                </a:cubicBezTo>
                <a:cubicBezTo>
                  <a:pt x="3" y="4"/>
                  <a:pt x="3" y="5"/>
                  <a:pt x="2" y="5"/>
                </a:cubicBezTo>
                <a:cubicBezTo>
                  <a:pt x="1" y="5"/>
                  <a:pt x="0" y="3"/>
                  <a:pt x="0" y="2"/>
                </a:cubicBezTo>
                <a:cubicBezTo>
                  <a:pt x="0" y="1"/>
                  <a:pt x="1" y="0"/>
                  <a:pt x="2"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49" name="Google Shape;2049;p212"/>
          <p:cNvSpPr/>
          <p:nvPr/>
        </p:nvSpPr>
        <p:spPr>
          <a:xfrm>
            <a:off x="4581570" y="1980877"/>
            <a:ext cx="7958" cy="5590"/>
          </a:xfrm>
          <a:custGeom>
            <a:avLst/>
            <a:gdLst/>
            <a:ahLst/>
            <a:cxnLst/>
            <a:rect l="l" t="t" r="r" b="b"/>
            <a:pathLst>
              <a:path w="5" h="3" extrusionOk="0">
                <a:moveTo>
                  <a:pt x="4" y="2"/>
                </a:moveTo>
                <a:cubicBezTo>
                  <a:pt x="4" y="2"/>
                  <a:pt x="3" y="3"/>
                  <a:pt x="2" y="3"/>
                </a:cubicBezTo>
                <a:cubicBezTo>
                  <a:pt x="1" y="3"/>
                  <a:pt x="0" y="2"/>
                  <a:pt x="0" y="2"/>
                </a:cubicBezTo>
                <a:cubicBezTo>
                  <a:pt x="0" y="1"/>
                  <a:pt x="2" y="0"/>
                  <a:pt x="3" y="0"/>
                </a:cubicBezTo>
                <a:cubicBezTo>
                  <a:pt x="4" y="0"/>
                  <a:pt x="5" y="1"/>
                  <a:pt x="4"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50" name="Google Shape;2050;p212"/>
          <p:cNvSpPr/>
          <p:nvPr/>
        </p:nvSpPr>
        <p:spPr>
          <a:xfrm>
            <a:off x="4576265" y="1880245"/>
            <a:ext cx="7958" cy="5590"/>
          </a:xfrm>
          <a:custGeom>
            <a:avLst/>
            <a:gdLst/>
            <a:ahLst/>
            <a:cxnLst/>
            <a:rect l="l" t="t" r="r" b="b"/>
            <a:pathLst>
              <a:path w="5" h="3" extrusionOk="0">
                <a:moveTo>
                  <a:pt x="5" y="2"/>
                </a:moveTo>
                <a:cubicBezTo>
                  <a:pt x="5" y="2"/>
                  <a:pt x="3" y="3"/>
                  <a:pt x="3" y="3"/>
                </a:cubicBezTo>
                <a:cubicBezTo>
                  <a:pt x="2" y="3"/>
                  <a:pt x="0" y="2"/>
                  <a:pt x="1" y="1"/>
                </a:cubicBezTo>
                <a:cubicBezTo>
                  <a:pt x="1" y="1"/>
                  <a:pt x="2" y="0"/>
                  <a:pt x="3" y="0"/>
                </a:cubicBezTo>
                <a:cubicBezTo>
                  <a:pt x="4" y="0"/>
                  <a:pt x="5" y="1"/>
                  <a:pt x="5"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51" name="Google Shape;2051;p212"/>
          <p:cNvSpPr/>
          <p:nvPr/>
        </p:nvSpPr>
        <p:spPr>
          <a:xfrm>
            <a:off x="4610750" y="1855085"/>
            <a:ext cx="6632" cy="4193"/>
          </a:xfrm>
          <a:custGeom>
            <a:avLst/>
            <a:gdLst/>
            <a:ahLst/>
            <a:cxnLst/>
            <a:rect l="l" t="t" r="r" b="b"/>
            <a:pathLst>
              <a:path w="4" h="2" extrusionOk="0">
                <a:moveTo>
                  <a:pt x="4" y="1"/>
                </a:moveTo>
                <a:cubicBezTo>
                  <a:pt x="4" y="2"/>
                  <a:pt x="3" y="2"/>
                  <a:pt x="2" y="2"/>
                </a:cubicBezTo>
                <a:cubicBezTo>
                  <a:pt x="1" y="2"/>
                  <a:pt x="0" y="2"/>
                  <a:pt x="0" y="1"/>
                </a:cubicBezTo>
                <a:cubicBezTo>
                  <a:pt x="0" y="0"/>
                  <a:pt x="1" y="0"/>
                  <a:pt x="2" y="0"/>
                </a:cubicBezTo>
                <a:cubicBezTo>
                  <a:pt x="3" y="0"/>
                  <a:pt x="4" y="1"/>
                  <a:pt x="4"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52" name="Google Shape;2052;p212"/>
          <p:cNvSpPr/>
          <p:nvPr/>
        </p:nvSpPr>
        <p:spPr>
          <a:xfrm>
            <a:off x="4617382" y="1845303"/>
            <a:ext cx="7958" cy="5590"/>
          </a:xfrm>
          <a:custGeom>
            <a:avLst/>
            <a:gdLst/>
            <a:ahLst/>
            <a:cxnLst/>
            <a:rect l="l" t="t" r="r" b="b"/>
            <a:pathLst>
              <a:path w="5" h="3" extrusionOk="0">
                <a:moveTo>
                  <a:pt x="5" y="2"/>
                </a:moveTo>
                <a:cubicBezTo>
                  <a:pt x="4" y="2"/>
                  <a:pt x="3" y="3"/>
                  <a:pt x="2" y="3"/>
                </a:cubicBezTo>
                <a:cubicBezTo>
                  <a:pt x="1" y="2"/>
                  <a:pt x="0" y="2"/>
                  <a:pt x="0" y="1"/>
                </a:cubicBezTo>
                <a:cubicBezTo>
                  <a:pt x="1" y="1"/>
                  <a:pt x="2" y="0"/>
                  <a:pt x="3" y="0"/>
                </a:cubicBezTo>
                <a:cubicBezTo>
                  <a:pt x="4" y="0"/>
                  <a:pt x="5" y="1"/>
                  <a:pt x="5"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53" name="Google Shape;2053;p212"/>
          <p:cNvSpPr/>
          <p:nvPr/>
        </p:nvSpPr>
        <p:spPr>
          <a:xfrm>
            <a:off x="4683701" y="1768430"/>
            <a:ext cx="7958" cy="4193"/>
          </a:xfrm>
          <a:custGeom>
            <a:avLst/>
            <a:gdLst/>
            <a:ahLst/>
            <a:cxnLst/>
            <a:rect l="l" t="t" r="r" b="b"/>
            <a:pathLst>
              <a:path w="5" h="3" extrusionOk="0">
                <a:moveTo>
                  <a:pt x="5" y="2"/>
                </a:moveTo>
                <a:cubicBezTo>
                  <a:pt x="5" y="3"/>
                  <a:pt x="3" y="3"/>
                  <a:pt x="3" y="3"/>
                </a:cubicBezTo>
                <a:cubicBezTo>
                  <a:pt x="2" y="3"/>
                  <a:pt x="0" y="3"/>
                  <a:pt x="1" y="2"/>
                </a:cubicBezTo>
                <a:cubicBezTo>
                  <a:pt x="1" y="1"/>
                  <a:pt x="2" y="0"/>
                  <a:pt x="3" y="0"/>
                </a:cubicBezTo>
                <a:cubicBezTo>
                  <a:pt x="4" y="0"/>
                  <a:pt x="5" y="1"/>
                  <a:pt x="5"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54" name="Google Shape;2054;p212"/>
          <p:cNvSpPr/>
          <p:nvPr/>
        </p:nvSpPr>
        <p:spPr>
          <a:xfrm>
            <a:off x="4747367" y="1680377"/>
            <a:ext cx="7958" cy="5590"/>
          </a:xfrm>
          <a:custGeom>
            <a:avLst/>
            <a:gdLst/>
            <a:ahLst/>
            <a:cxnLst/>
            <a:rect l="l" t="t" r="r" b="b"/>
            <a:pathLst>
              <a:path w="5" h="3" extrusionOk="0">
                <a:moveTo>
                  <a:pt x="5" y="2"/>
                </a:moveTo>
                <a:cubicBezTo>
                  <a:pt x="4" y="3"/>
                  <a:pt x="3" y="3"/>
                  <a:pt x="2" y="3"/>
                </a:cubicBezTo>
                <a:cubicBezTo>
                  <a:pt x="1" y="3"/>
                  <a:pt x="0" y="2"/>
                  <a:pt x="0" y="2"/>
                </a:cubicBezTo>
                <a:cubicBezTo>
                  <a:pt x="0" y="1"/>
                  <a:pt x="2" y="0"/>
                  <a:pt x="3" y="0"/>
                </a:cubicBezTo>
                <a:cubicBezTo>
                  <a:pt x="4" y="0"/>
                  <a:pt x="5" y="1"/>
                  <a:pt x="5"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55" name="Google Shape;2055;p212"/>
          <p:cNvSpPr/>
          <p:nvPr/>
        </p:nvSpPr>
        <p:spPr>
          <a:xfrm>
            <a:off x="4803076" y="1610492"/>
            <a:ext cx="6632" cy="5591"/>
          </a:xfrm>
          <a:custGeom>
            <a:avLst/>
            <a:gdLst/>
            <a:ahLst/>
            <a:cxnLst/>
            <a:rect l="l" t="t" r="r" b="b"/>
            <a:pathLst>
              <a:path w="4" h="3" extrusionOk="0">
                <a:moveTo>
                  <a:pt x="4" y="2"/>
                </a:moveTo>
                <a:cubicBezTo>
                  <a:pt x="4" y="2"/>
                  <a:pt x="3" y="3"/>
                  <a:pt x="2" y="3"/>
                </a:cubicBezTo>
                <a:cubicBezTo>
                  <a:pt x="1" y="2"/>
                  <a:pt x="0" y="2"/>
                  <a:pt x="0" y="2"/>
                </a:cubicBezTo>
                <a:cubicBezTo>
                  <a:pt x="1" y="1"/>
                  <a:pt x="2" y="0"/>
                  <a:pt x="3" y="0"/>
                </a:cubicBezTo>
                <a:cubicBezTo>
                  <a:pt x="3" y="0"/>
                  <a:pt x="4" y="1"/>
                  <a:pt x="4"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56" name="Google Shape;2056;p212"/>
          <p:cNvSpPr/>
          <p:nvPr/>
        </p:nvSpPr>
        <p:spPr>
          <a:xfrm>
            <a:off x="4809708" y="1604900"/>
            <a:ext cx="5306" cy="5591"/>
          </a:xfrm>
          <a:custGeom>
            <a:avLst/>
            <a:gdLst/>
            <a:ahLst/>
            <a:cxnLst/>
            <a:rect l="l" t="t" r="r" b="b"/>
            <a:pathLst>
              <a:path w="3" h="3" extrusionOk="0">
                <a:moveTo>
                  <a:pt x="3" y="2"/>
                </a:moveTo>
                <a:cubicBezTo>
                  <a:pt x="3" y="2"/>
                  <a:pt x="2" y="3"/>
                  <a:pt x="1" y="3"/>
                </a:cubicBezTo>
                <a:cubicBezTo>
                  <a:pt x="1" y="3"/>
                  <a:pt x="0" y="2"/>
                  <a:pt x="0" y="2"/>
                </a:cubicBezTo>
                <a:cubicBezTo>
                  <a:pt x="0" y="1"/>
                  <a:pt x="1" y="0"/>
                  <a:pt x="2" y="0"/>
                </a:cubicBezTo>
                <a:cubicBezTo>
                  <a:pt x="3" y="0"/>
                  <a:pt x="3" y="1"/>
                  <a:pt x="3"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57" name="Google Shape;2057;p212"/>
          <p:cNvSpPr/>
          <p:nvPr/>
        </p:nvSpPr>
        <p:spPr>
          <a:xfrm>
            <a:off x="4822971" y="1617481"/>
            <a:ext cx="3979" cy="4193"/>
          </a:xfrm>
          <a:custGeom>
            <a:avLst/>
            <a:gdLst/>
            <a:ahLst/>
            <a:cxnLst/>
            <a:rect l="l" t="t" r="r" b="b"/>
            <a:pathLst>
              <a:path w="3" h="3" extrusionOk="0">
                <a:moveTo>
                  <a:pt x="3" y="0"/>
                </a:moveTo>
                <a:cubicBezTo>
                  <a:pt x="3" y="1"/>
                  <a:pt x="2" y="2"/>
                  <a:pt x="2" y="2"/>
                </a:cubicBezTo>
                <a:cubicBezTo>
                  <a:pt x="1" y="3"/>
                  <a:pt x="0" y="3"/>
                  <a:pt x="0" y="3"/>
                </a:cubicBezTo>
                <a:cubicBezTo>
                  <a:pt x="0" y="2"/>
                  <a:pt x="0" y="1"/>
                  <a:pt x="1" y="0"/>
                </a:cubicBezTo>
                <a:cubicBezTo>
                  <a:pt x="1" y="0"/>
                  <a:pt x="2" y="0"/>
                  <a:pt x="3"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58" name="Google Shape;2058;p212"/>
          <p:cNvSpPr/>
          <p:nvPr/>
        </p:nvSpPr>
        <p:spPr>
          <a:xfrm>
            <a:off x="4836235" y="1604900"/>
            <a:ext cx="5306" cy="5591"/>
          </a:xfrm>
          <a:custGeom>
            <a:avLst/>
            <a:gdLst/>
            <a:ahLst/>
            <a:cxnLst/>
            <a:rect l="l" t="t" r="r" b="b"/>
            <a:pathLst>
              <a:path w="3" h="3" extrusionOk="0">
                <a:moveTo>
                  <a:pt x="3" y="0"/>
                </a:moveTo>
                <a:cubicBezTo>
                  <a:pt x="3" y="1"/>
                  <a:pt x="2" y="2"/>
                  <a:pt x="2" y="2"/>
                </a:cubicBezTo>
                <a:cubicBezTo>
                  <a:pt x="1" y="3"/>
                  <a:pt x="0" y="3"/>
                  <a:pt x="0" y="3"/>
                </a:cubicBezTo>
                <a:cubicBezTo>
                  <a:pt x="0" y="2"/>
                  <a:pt x="0" y="1"/>
                  <a:pt x="1" y="0"/>
                </a:cubicBezTo>
                <a:cubicBezTo>
                  <a:pt x="1" y="0"/>
                  <a:pt x="2" y="0"/>
                  <a:pt x="3"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59" name="Google Shape;2059;p212"/>
          <p:cNvSpPr/>
          <p:nvPr/>
        </p:nvSpPr>
        <p:spPr>
          <a:xfrm>
            <a:off x="4870721" y="1602106"/>
            <a:ext cx="5306" cy="2796"/>
          </a:xfrm>
          <a:custGeom>
            <a:avLst/>
            <a:gdLst/>
            <a:ahLst/>
            <a:cxnLst/>
            <a:rect l="l" t="t" r="r" b="b"/>
            <a:pathLst>
              <a:path w="4" h="2" extrusionOk="0">
                <a:moveTo>
                  <a:pt x="4" y="2"/>
                </a:moveTo>
                <a:cubicBezTo>
                  <a:pt x="4" y="2"/>
                  <a:pt x="3" y="2"/>
                  <a:pt x="2" y="2"/>
                </a:cubicBezTo>
                <a:cubicBezTo>
                  <a:pt x="1" y="2"/>
                  <a:pt x="0" y="1"/>
                  <a:pt x="0" y="1"/>
                </a:cubicBezTo>
                <a:cubicBezTo>
                  <a:pt x="1" y="0"/>
                  <a:pt x="2" y="0"/>
                  <a:pt x="3" y="0"/>
                </a:cubicBezTo>
                <a:cubicBezTo>
                  <a:pt x="4" y="0"/>
                  <a:pt x="4" y="1"/>
                  <a:pt x="4"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60" name="Google Shape;2060;p212"/>
          <p:cNvSpPr/>
          <p:nvPr/>
        </p:nvSpPr>
        <p:spPr>
          <a:xfrm>
            <a:off x="4894596" y="1578344"/>
            <a:ext cx="5306" cy="4193"/>
          </a:xfrm>
          <a:custGeom>
            <a:avLst/>
            <a:gdLst/>
            <a:ahLst/>
            <a:cxnLst/>
            <a:rect l="l" t="t" r="r" b="b"/>
            <a:pathLst>
              <a:path w="4" h="2" extrusionOk="0">
                <a:moveTo>
                  <a:pt x="4" y="2"/>
                </a:moveTo>
                <a:cubicBezTo>
                  <a:pt x="4" y="2"/>
                  <a:pt x="2" y="2"/>
                  <a:pt x="2" y="2"/>
                </a:cubicBezTo>
                <a:cubicBezTo>
                  <a:pt x="1" y="2"/>
                  <a:pt x="0" y="1"/>
                  <a:pt x="0" y="1"/>
                </a:cubicBezTo>
                <a:cubicBezTo>
                  <a:pt x="1" y="0"/>
                  <a:pt x="2" y="0"/>
                  <a:pt x="3" y="0"/>
                </a:cubicBezTo>
                <a:cubicBezTo>
                  <a:pt x="3" y="0"/>
                  <a:pt x="4" y="1"/>
                  <a:pt x="4"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61" name="Google Shape;2061;p212"/>
          <p:cNvSpPr/>
          <p:nvPr/>
        </p:nvSpPr>
        <p:spPr>
          <a:xfrm>
            <a:off x="4898574" y="1585333"/>
            <a:ext cx="6632" cy="2796"/>
          </a:xfrm>
          <a:custGeom>
            <a:avLst/>
            <a:gdLst/>
            <a:ahLst/>
            <a:cxnLst/>
            <a:rect l="l" t="t" r="r" b="b"/>
            <a:pathLst>
              <a:path w="4" h="2" extrusionOk="0">
                <a:moveTo>
                  <a:pt x="4" y="1"/>
                </a:moveTo>
                <a:cubicBezTo>
                  <a:pt x="4" y="2"/>
                  <a:pt x="2" y="2"/>
                  <a:pt x="2" y="2"/>
                </a:cubicBezTo>
                <a:cubicBezTo>
                  <a:pt x="1" y="2"/>
                  <a:pt x="0" y="1"/>
                  <a:pt x="0" y="1"/>
                </a:cubicBezTo>
                <a:cubicBezTo>
                  <a:pt x="1" y="0"/>
                  <a:pt x="2" y="0"/>
                  <a:pt x="3" y="0"/>
                </a:cubicBezTo>
                <a:cubicBezTo>
                  <a:pt x="3" y="0"/>
                  <a:pt x="4" y="1"/>
                  <a:pt x="4"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62" name="Google Shape;2062;p212"/>
          <p:cNvSpPr/>
          <p:nvPr/>
        </p:nvSpPr>
        <p:spPr>
          <a:xfrm>
            <a:off x="4919796" y="1574151"/>
            <a:ext cx="9283" cy="5591"/>
          </a:xfrm>
          <a:custGeom>
            <a:avLst/>
            <a:gdLst/>
            <a:ahLst/>
            <a:cxnLst/>
            <a:rect l="l" t="t" r="r" b="b"/>
            <a:pathLst>
              <a:path w="6" h="4" extrusionOk="0">
                <a:moveTo>
                  <a:pt x="6" y="3"/>
                </a:moveTo>
                <a:cubicBezTo>
                  <a:pt x="6" y="4"/>
                  <a:pt x="4" y="4"/>
                  <a:pt x="3" y="4"/>
                </a:cubicBezTo>
                <a:cubicBezTo>
                  <a:pt x="2" y="3"/>
                  <a:pt x="0" y="3"/>
                  <a:pt x="1" y="2"/>
                </a:cubicBezTo>
                <a:cubicBezTo>
                  <a:pt x="1" y="1"/>
                  <a:pt x="3" y="0"/>
                  <a:pt x="4" y="0"/>
                </a:cubicBezTo>
                <a:cubicBezTo>
                  <a:pt x="5" y="1"/>
                  <a:pt x="6" y="2"/>
                  <a:pt x="6" y="3"/>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63" name="Google Shape;2063;p212"/>
          <p:cNvSpPr/>
          <p:nvPr/>
        </p:nvSpPr>
        <p:spPr>
          <a:xfrm>
            <a:off x="4692986" y="1772623"/>
            <a:ext cx="7958" cy="13976"/>
          </a:xfrm>
          <a:custGeom>
            <a:avLst/>
            <a:gdLst/>
            <a:ahLst/>
            <a:cxnLst/>
            <a:rect l="l" t="t" r="r" b="b"/>
            <a:pathLst>
              <a:path w="5" h="8" extrusionOk="0">
                <a:moveTo>
                  <a:pt x="5" y="1"/>
                </a:moveTo>
                <a:cubicBezTo>
                  <a:pt x="5" y="2"/>
                  <a:pt x="5" y="4"/>
                  <a:pt x="4" y="6"/>
                </a:cubicBezTo>
                <a:cubicBezTo>
                  <a:pt x="3" y="7"/>
                  <a:pt x="1" y="8"/>
                  <a:pt x="1" y="7"/>
                </a:cubicBezTo>
                <a:cubicBezTo>
                  <a:pt x="0" y="6"/>
                  <a:pt x="0" y="3"/>
                  <a:pt x="1" y="2"/>
                </a:cubicBezTo>
                <a:cubicBezTo>
                  <a:pt x="2" y="0"/>
                  <a:pt x="4" y="0"/>
                  <a:pt x="5"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64" name="Google Shape;2064;p212"/>
          <p:cNvSpPr/>
          <p:nvPr/>
        </p:nvSpPr>
        <p:spPr>
          <a:xfrm>
            <a:off x="4617382" y="1853688"/>
            <a:ext cx="10611" cy="11182"/>
          </a:xfrm>
          <a:custGeom>
            <a:avLst/>
            <a:gdLst/>
            <a:ahLst/>
            <a:cxnLst/>
            <a:rect l="l" t="t" r="r" b="b"/>
            <a:pathLst>
              <a:path w="7" h="7" extrusionOk="0">
                <a:moveTo>
                  <a:pt x="1" y="1"/>
                </a:moveTo>
                <a:cubicBezTo>
                  <a:pt x="3" y="0"/>
                  <a:pt x="4" y="2"/>
                  <a:pt x="5" y="4"/>
                </a:cubicBezTo>
                <a:cubicBezTo>
                  <a:pt x="6" y="5"/>
                  <a:pt x="7" y="6"/>
                  <a:pt x="7" y="7"/>
                </a:cubicBezTo>
                <a:cubicBezTo>
                  <a:pt x="5" y="7"/>
                  <a:pt x="4" y="5"/>
                  <a:pt x="3" y="4"/>
                </a:cubicBezTo>
                <a:cubicBezTo>
                  <a:pt x="2" y="3"/>
                  <a:pt x="0" y="1"/>
                  <a:pt x="1"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65" name="Google Shape;2065;p212"/>
          <p:cNvSpPr/>
          <p:nvPr/>
        </p:nvSpPr>
        <p:spPr>
          <a:xfrm>
            <a:off x="4627992" y="1829927"/>
            <a:ext cx="9283" cy="5590"/>
          </a:xfrm>
          <a:custGeom>
            <a:avLst/>
            <a:gdLst/>
            <a:ahLst/>
            <a:cxnLst/>
            <a:rect l="l" t="t" r="r" b="b"/>
            <a:pathLst>
              <a:path w="6" h="3" extrusionOk="0">
                <a:moveTo>
                  <a:pt x="0" y="2"/>
                </a:moveTo>
                <a:cubicBezTo>
                  <a:pt x="0" y="1"/>
                  <a:pt x="2" y="0"/>
                  <a:pt x="3" y="0"/>
                </a:cubicBezTo>
                <a:cubicBezTo>
                  <a:pt x="4" y="0"/>
                  <a:pt x="6" y="0"/>
                  <a:pt x="6" y="1"/>
                </a:cubicBezTo>
                <a:cubicBezTo>
                  <a:pt x="5" y="2"/>
                  <a:pt x="4" y="2"/>
                  <a:pt x="3" y="2"/>
                </a:cubicBezTo>
                <a:cubicBezTo>
                  <a:pt x="2" y="3"/>
                  <a:pt x="0" y="3"/>
                  <a:pt x="0"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66" name="Google Shape;2066;p212"/>
          <p:cNvSpPr/>
          <p:nvPr/>
        </p:nvSpPr>
        <p:spPr>
          <a:xfrm>
            <a:off x="4698290" y="1751656"/>
            <a:ext cx="6632" cy="9782"/>
          </a:xfrm>
          <a:custGeom>
            <a:avLst/>
            <a:gdLst/>
            <a:ahLst/>
            <a:cxnLst/>
            <a:rect l="l" t="t" r="r" b="b"/>
            <a:pathLst>
              <a:path w="4" h="6" extrusionOk="0">
                <a:moveTo>
                  <a:pt x="1" y="5"/>
                </a:moveTo>
                <a:cubicBezTo>
                  <a:pt x="0" y="4"/>
                  <a:pt x="1" y="3"/>
                  <a:pt x="2" y="2"/>
                </a:cubicBezTo>
                <a:cubicBezTo>
                  <a:pt x="2" y="1"/>
                  <a:pt x="3" y="0"/>
                  <a:pt x="4" y="1"/>
                </a:cubicBezTo>
                <a:cubicBezTo>
                  <a:pt x="4" y="2"/>
                  <a:pt x="3" y="3"/>
                  <a:pt x="3" y="4"/>
                </a:cubicBezTo>
                <a:cubicBezTo>
                  <a:pt x="2" y="4"/>
                  <a:pt x="1" y="6"/>
                  <a:pt x="1" y="5"/>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67" name="Google Shape;2067;p212"/>
          <p:cNvSpPr/>
          <p:nvPr/>
        </p:nvSpPr>
        <p:spPr>
          <a:xfrm>
            <a:off x="4818991" y="1607696"/>
            <a:ext cx="9283" cy="8386"/>
          </a:xfrm>
          <a:custGeom>
            <a:avLst/>
            <a:gdLst/>
            <a:ahLst/>
            <a:cxnLst/>
            <a:rect l="l" t="t" r="r" b="b"/>
            <a:pathLst>
              <a:path w="6" h="5" extrusionOk="0">
                <a:moveTo>
                  <a:pt x="1" y="1"/>
                </a:moveTo>
                <a:cubicBezTo>
                  <a:pt x="2" y="0"/>
                  <a:pt x="3" y="1"/>
                  <a:pt x="4" y="2"/>
                </a:cubicBezTo>
                <a:cubicBezTo>
                  <a:pt x="5" y="3"/>
                  <a:pt x="6" y="4"/>
                  <a:pt x="5" y="5"/>
                </a:cubicBezTo>
                <a:cubicBezTo>
                  <a:pt x="4" y="5"/>
                  <a:pt x="3" y="4"/>
                  <a:pt x="2" y="3"/>
                </a:cubicBezTo>
                <a:cubicBezTo>
                  <a:pt x="2" y="3"/>
                  <a:pt x="0" y="2"/>
                  <a:pt x="1"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68" name="Google Shape;2068;p212"/>
          <p:cNvSpPr/>
          <p:nvPr/>
        </p:nvSpPr>
        <p:spPr>
          <a:xfrm>
            <a:off x="4626666" y="1835519"/>
            <a:ext cx="9283" cy="8386"/>
          </a:xfrm>
          <a:custGeom>
            <a:avLst/>
            <a:gdLst/>
            <a:ahLst/>
            <a:cxnLst/>
            <a:rect l="l" t="t" r="r" b="b"/>
            <a:pathLst>
              <a:path w="6" h="5" extrusionOk="0">
                <a:moveTo>
                  <a:pt x="1" y="4"/>
                </a:moveTo>
                <a:cubicBezTo>
                  <a:pt x="0" y="3"/>
                  <a:pt x="2" y="2"/>
                  <a:pt x="3" y="1"/>
                </a:cubicBezTo>
                <a:cubicBezTo>
                  <a:pt x="4" y="1"/>
                  <a:pt x="6" y="0"/>
                  <a:pt x="6" y="1"/>
                </a:cubicBezTo>
                <a:cubicBezTo>
                  <a:pt x="6" y="2"/>
                  <a:pt x="5" y="3"/>
                  <a:pt x="4" y="4"/>
                </a:cubicBezTo>
                <a:cubicBezTo>
                  <a:pt x="3" y="4"/>
                  <a:pt x="1" y="5"/>
                  <a:pt x="1" y="4"/>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grpSp>
        <p:nvGrpSpPr>
          <p:cNvPr id="2069" name="Google Shape;2069;p212"/>
          <p:cNvGrpSpPr/>
          <p:nvPr/>
        </p:nvGrpSpPr>
        <p:grpSpPr>
          <a:xfrm>
            <a:off x="4322804" y="1880117"/>
            <a:ext cx="185687" cy="399717"/>
            <a:chOff x="4830466" y="3008560"/>
            <a:chExt cx="214147" cy="437471"/>
          </a:xfrm>
        </p:grpSpPr>
        <p:sp>
          <p:nvSpPr>
            <p:cNvPr id="2070" name="Google Shape;2070;p212"/>
            <p:cNvSpPr/>
            <p:nvPr/>
          </p:nvSpPr>
          <p:spPr>
            <a:xfrm>
              <a:off x="4830466" y="3254829"/>
              <a:ext cx="56596" cy="45889"/>
            </a:xfrm>
            <a:custGeom>
              <a:avLst/>
              <a:gdLst/>
              <a:ahLst/>
              <a:cxnLst/>
              <a:rect l="l" t="t" r="r" b="b"/>
              <a:pathLst>
                <a:path w="31" h="25" extrusionOk="0">
                  <a:moveTo>
                    <a:pt x="24" y="25"/>
                  </a:moveTo>
                  <a:lnTo>
                    <a:pt x="26" y="20"/>
                  </a:lnTo>
                  <a:cubicBezTo>
                    <a:pt x="27" y="19"/>
                    <a:pt x="30" y="20"/>
                    <a:pt x="30" y="18"/>
                  </a:cubicBezTo>
                  <a:cubicBezTo>
                    <a:pt x="31" y="17"/>
                    <a:pt x="30" y="15"/>
                    <a:pt x="30" y="13"/>
                  </a:cubicBezTo>
                  <a:cubicBezTo>
                    <a:pt x="30" y="11"/>
                    <a:pt x="29" y="9"/>
                    <a:pt x="29" y="8"/>
                  </a:cubicBezTo>
                  <a:cubicBezTo>
                    <a:pt x="28" y="6"/>
                    <a:pt x="28" y="4"/>
                    <a:pt x="27" y="2"/>
                  </a:cubicBezTo>
                  <a:cubicBezTo>
                    <a:pt x="26" y="1"/>
                    <a:pt x="24" y="0"/>
                    <a:pt x="22" y="0"/>
                  </a:cubicBezTo>
                  <a:cubicBezTo>
                    <a:pt x="21" y="0"/>
                    <a:pt x="19" y="1"/>
                    <a:pt x="17" y="1"/>
                  </a:cubicBezTo>
                  <a:cubicBezTo>
                    <a:pt x="16" y="1"/>
                    <a:pt x="15" y="0"/>
                    <a:pt x="15" y="0"/>
                  </a:cubicBezTo>
                  <a:cubicBezTo>
                    <a:pt x="13" y="1"/>
                    <a:pt x="12" y="3"/>
                    <a:pt x="11" y="5"/>
                  </a:cubicBezTo>
                  <a:cubicBezTo>
                    <a:pt x="10" y="6"/>
                    <a:pt x="9" y="8"/>
                    <a:pt x="8" y="8"/>
                  </a:cubicBezTo>
                  <a:cubicBezTo>
                    <a:pt x="7" y="9"/>
                    <a:pt x="5" y="7"/>
                    <a:pt x="4" y="8"/>
                  </a:cubicBezTo>
                  <a:cubicBezTo>
                    <a:pt x="3" y="9"/>
                    <a:pt x="5" y="10"/>
                    <a:pt x="5" y="11"/>
                  </a:cubicBezTo>
                  <a:cubicBezTo>
                    <a:pt x="4" y="12"/>
                    <a:pt x="0" y="12"/>
                    <a:pt x="0" y="13"/>
                  </a:cubicBezTo>
                  <a:cubicBezTo>
                    <a:pt x="1" y="16"/>
                    <a:pt x="3" y="17"/>
                    <a:pt x="5" y="19"/>
                  </a:cubicBezTo>
                  <a:cubicBezTo>
                    <a:pt x="7" y="20"/>
                    <a:pt x="9" y="20"/>
                    <a:pt x="11" y="20"/>
                  </a:cubicBezTo>
                  <a:cubicBezTo>
                    <a:pt x="12" y="20"/>
                    <a:pt x="13" y="19"/>
                    <a:pt x="13" y="18"/>
                  </a:cubicBezTo>
                  <a:cubicBezTo>
                    <a:pt x="14" y="17"/>
                    <a:pt x="12" y="16"/>
                    <a:pt x="12" y="15"/>
                  </a:cubicBezTo>
                  <a:cubicBezTo>
                    <a:pt x="13" y="15"/>
                    <a:pt x="14" y="15"/>
                    <a:pt x="15" y="15"/>
                  </a:cubicBezTo>
                  <a:cubicBezTo>
                    <a:pt x="17" y="16"/>
                    <a:pt x="17" y="18"/>
                    <a:pt x="18" y="19"/>
                  </a:cubicBezTo>
                  <a:cubicBezTo>
                    <a:pt x="20" y="20"/>
                    <a:pt x="21" y="21"/>
                    <a:pt x="22" y="22"/>
                  </a:cubicBezTo>
                  <a:cubicBezTo>
                    <a:pt x="23" y="22"/>
                    <a:pt x="23" y="24"/>
                    <a:pt x="24" y="25"/>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71" name="Google Shape;2071;p212"/>
            <p:cNvSpPr/>
            <p:nvPr/>
          </p:nvSpPr>
          <p:spPr>
            <a:xfrm>
              <a:off x="4946718" y="3439913"/>
              <a:ext cx="4589" cy="6118"/>
            </a:xfrm>
            <a:custGeom>
              <a:avLst/>
              <a:gdLst/>
              <a:ahLst/>
              <a:cxnLst/>
              <a:rect l="l" t="t" r="r" b="b"/>
              <a:pathLst>
                <a:path w="2" h="3" extrusionOk="0">
                  <a:moveTo>
                    <a:pt x="1" y="0"/>
                  </a:moveTo>
                  <a:cubicBezTo>
                    <a:pt x="1" y="0"/>
                    <a:pt x="0" y="1"/>
                    <a:pt x="0" y="2"/>
                  </a:cubicBezTo>
                  <a:cubicBezTo>
                    <a:pt x="0" y="2"/>
                    <a:pt x="0" y="3"/>
                    <a:pt x="1" y="3"/>
                  </a:cubicBezTo>
                  <a:cubicBezTo>
                    <a:pt x="1" y="3"/>
                    <a:pt x="1" y="3"/>
                    <a:pt x="2" y="3"/>
                  </a:cubicBezTo>
                  <a:cubicBezTo>
                    <a:pt x="2" y="2"/>
                    <a:pt x="2" y="1"/>
                    <a:pt x="1" y="0"/>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72" name="Google Shape;2072;p212"/>
            <p:cNvSpPr/>
            <p:nvPr/>
          </p:nvSpPr>
          <p:spPr>
            <a:xfrm>
              <a:off x="4974251" y="3400143"/>
              <a:ext cx="9178" cy="4589"/>
            </a:xfrm>
            <a:custGeom>
              <a:avLst/>
              <a:gdLst/>
              <a:ahLst/>
              <a:cxnLst/>
              <a:rect l="l" t="t" r="r" b="b"/>
              <a:pathLst>
                <a:path w="5" h="3" extrusionOk="0">
                  <a:moveTo>
                    <a:pt x="4" y="2"/>
                  </a:moveTo>
                  <a:cubicBezTo>
                    <a:pt x="5" y="1"/>
                    <a:pt x="3" y="0"/>
                    <a:pt x="2" y="0"/>
                  </a:cubicBezTo>
                  <a:cubicBezTo>
                    <a:pt x="1" y="0"/>
                    <a:pt x="0" y="1"/>
                    <a:pt x="0" y="2"/>
                  </a:cubicBezTo>
                  <a:cubicBezTo>
                    <a:pt x="0" y="2"/>
                    <a:pt x="1" y="3"/>
                    <a:pt x="2" y="3"/>
                  </a:cubicBezTo>
                  <a:cubicBezTo>
                    <a:pt x="3" y="3"/>
                    <a:pt x="4" y="3"/>
                    <a:pt x="4" y="2"/>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73" name="Google Shape;2073;p212"/>
            <p:cNvSpPr/>
            <p:nvPr/>
          </p:nvSpPr>
          <p:spPr>
            <a:xfrm>
              <a:off x="4903888" y="3282362"/>
              <a:ext cx="10707" cy="9178"/>
            </a:xfrm>
            <a:custGeom>
              <a:avLst/>
              <a:gdLst/>
              <a:ahLst/>
              <a:cxnLst/>
              <a:rect l="l" t="t" r="r" b="b"/>
              <a:pathLst>
                <a:path w="6" h="5" extrusionOk="0">
                  <a:moveTo>
                    <a:pt x="5" y="1"/>
                  </a:moveTo>
                  <a:cubicBezTo>
                    <a:pt x="5" y="0"/>
                    <a:pt x="3" y="0"/>
                    <a:pt x="3" y="1"/>
                  </a:cubicBezTo>
                  <a:cubicBezTo>
                    <a:pt x="2" y="2"/>
                    <a:pt x="0" y="3"/>
                    <a:pt x="1" y="4"/>
                  </a:cubicBezTo>
                  <a:cubicBezTo>
                    <a:pt x="1" y="5"/>
                    <a:pt x="3" y="4"/>
                    <a:pt x="4" y="4"/>
                  </a:cubicBezTo>
                  <a:cubicBezTo>
                    <a:pt x="5" y="3"/>
                    <a:pt x="6" y="2"/>
                    <a:pt x="5" y="1"/>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74" name="Google Shape;2074;p212"/>
            <p:cNvSpPr/>
            <p:nvPr/>
          </p:nvSpPr>
          <p:spPr>
            <a:xfrm>
              <a:off x="4891651" y="3238003"/>
              <a:ext cx="6118" cy="7648"/>
            </a:xfrm>
            <a:custGeom>
              <a:avLst/>
              <a:gdLst/>
              <a:ahLst/>
              <a:cxnLst/>
              <a:rect l="l" t="t" r="r" b="b"/>
              <a:pathLst>
                <a:path w="3" h="4" extrusionOk="0">
                  <a:moveTo>
                    <a:pt x="2" y="4"/>
                  </a:moveTo>
                  <a:cubicBezTo>
                    <a:pt x="3" y="4"/>
                    <a:pt x="3" y="3"/>
                    <a:pt x="3" y="2"/>
                  </a:cubicBezTo>
                  <a:cubicBezTo>
                    <a:pt x="3" y="1"/>
                    <a:pt x="2" y="0"/>
                    <a:pt x="1" y="0"/>
                  </a:cubicBezTo>
                  <a:cubicBezTo>
                    <a:pt x="0" y="0"/>
                    <a:pt x="0" y="1"/>
                    <a:pt x="0" y="2"/>
                  </a:cubicBezTo>
                  <a:cubicBezTo>
                    <a:pt x="1" y="3"/>
                    <a:pt x="1" y="4"/>
                    <a:pt x="2" y="4"/>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75" name="Google Shape;2075;p212"/>
            <p:cNvSpPr/>
            <p:nvPr/>
          </p:nvSpPr>
          <p:spPr>
            <a:xfrm>
              <a:off x="4885533" y="3273184"/>
              <a:ext cx="4589" cy="7648"/>
            </a:xfrm>
            <a:custGeom>
              <a:avLst/>
              <a:gdLst/>
              <a:ahLst/>
              <a:cxnLst/>
              <a:rect l="l" t="t" r="r" b="b"/>
              <a:pathLst>
                <a:path w="3" h="4" extrusionOk="0">
                  <a:moveTo>
                    <a:pt x="2" y="4"/>
                  </a:moveTo>
                  <a:cubicBezTo>
                    <a:pt x="3" y="4"/>
                    <a:pt x="3" y="3"/>
                    <a:pt x="3" y="2"/>
                  </a:cubicBezTo>
                  <a:cubicBezTo>
                    <a:pt x="2" y="1"/>
                    <a:pt x="1" y="0"/>
                    <a:pt x="1" y="0"/>
                  </a:cubicBezTo>
                  <a:cubicBezTo>
                    <a:pt x="0" y="0"/>
                    <a:pt x="0" y="2"/>
                    <a:pt x="0" y="2"/>
                  </a:cubicBezTo>
                  <a:cubicBezTo>
                    <a:pt x="0" y="3"/>
                    <a:pt x="1" y="4"/>
                    <a:pt x="2" y="4"/>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76" name="Google Shape;2076;p212"/>
            <p:cNvSpPr/>
            <p:nvPr/>
          </p:nvSpPr>
          <p:spPr>
            <a:xfrm>
              <a:off x="4906947" y="3316014"/>
              <a:ext cx="9178" cy="4589"/>
            </a:xfrm>
            <a:custGeom>
              <a:avLst/>
              <a:gdLst/>
              <a:ahLst/>
              <a:cxnLst/>
              <a:rect l="l" t="t" r="r" b="b"/>
              <a:pathLst>
                <a:path w="5" h="3" extrusionOk="0">
                  <a:moveTo>
                    <a:pt x="5" y="1"/>
                  </a:moveTo>
                  <a:cubicBezTo>
                    <a:pt x="5" y="0"/>
                    <a:pt x="4" y="0"/>
                    <a:pt x="3" y="0"/>
                  </a:cubicBezTo>
                  <a:cubicBezTo>
                    <a:pt x="2" y="0"/>
                    <a:pt x="1" y="0"/>
                    <a:pt x="0" y="1"/>
                  </a:cubicBezTo>
                  <a:cubicBezTo>
                    <a:pt x="0" y="3"/>
                    <a:pt x="2" y="3"/>
                    <a:pt x="2" y="3"/>
                  </a:cubicBezTo>
                  <a:cubicBezTo>
                    <a:pt x="3" y="3"/>
                    <a:pt x="4" y="3"/>
                    <a:pt x="5" y="1"/>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77" name="Google Shape;2077;p212"/>
            <p:cNvSpPr/>
            <p:nvPr/>
          </p:nvSpPr>
          <p:spPr>
            <a:xfrm>
              <a:off x="4879414" y="3138578"/>
              <a:ext cx="165199" cy="290628"/>
            </a:xfrm>
            <a:custGeom>
              <a:avLst/>
              <a:gdLst/>
              <a:ahLst/>
              <a:cxnLst/>
              <a:rect l="l" t="t" r="r" b="b"/>
              <a:pathLst>
                <a:path w="90" h="158" extrusionOk="0">
                  <a:moveTo>
                    <a:pt x="76" y="131"/>
                  </a:moveTo>
                  <a:cubicBezTo>
                    <a:pt x="77" y="132"/>
                    <a:pt x="79" y="133"/>
                    <a:pt x="80" y="133"/>
                  </a:cubicBezTo>
                  <a:cubicBezTo>
                    <a:pt x="83" y="133"/>
                    <a:pt x="87" y="131"/>
                    <a:pt x="88" y="133"/>
                  </a:cubicBezTo>
                  <a:cubicBezTo>
                    <a:pt x="88" y="135"/>
                    <a:pt x="84" y="137"/>
                    <a:pt x="82" y="138"/>
                  </a:cubicBezTo>
                  <a:cubicBezTo>
                    <a:pt x="79" y="140"/>
                    <a:pt x="76" y="142"/>
                    <a:pt x="73" y="142"/>
                  </a:cubicBezTo>
                  <a:cubicBezTo>
                    <a:pt x="70" y="143"/>
                    <a:pt x="68" y="141"/>
                    <a:pt x="66" y="141"/>
                  </a:cubicBezTo>
                  <a:cubicBezTo>
                    <a:pt x="64" y="141"/>
                    <a:pt x="62" y="142"/>
                    <a:pt x="60" y="142"/>
                  </a:cubicBezTo>
                  <a:cubicBezTo>
                    <a:pt x="58" y="142"/>
                    <a:pt x="56" y="141"/>
                    <a:pt x="54" y="141"/>
                  </a:cubicBezTo>
                  <a:cubicBezTo>
                    <a:pt x="51" y="141"/>
                    <a:pt x="49" y="142"/>
                    <a:pt x="46" y="143"/>
                  </a:cubicBezTo>
                  <a:cubicBezTo>
                    <a:pt x="44" y="143"/>
                    <a:pt x="43" y="146"/>
                    <a:pt x="41" y="146"/>
                  </a:cubicBezTo>
                  <a:cubicBezTo>
                    <a:pt x="38" y="146"/>
                    <a:pt x="37" y="143"/>
                    <a:pt x="35" y="143"/>
                  </a:cubicBezTo>
                  <a:cubicBezTo>
                    <a:pt x="33" y="143"/>
                    <a:pt x="30" y="144"/>
                    <a:pt x="29" y="145"/>
                  </a:cubicBezTo>
                  <a:cubicBezTo>
                    <a:pt x="27" y="147"/>
                    <a:pt x="28" y="151"/>
                    <a:pt x="26" y="152"/>
                  </a:cubicBezTo>
                  <a:cubicBezTo>
                    <a:pt x="23" y="153"/>
                    <a:pt x="21" y="151"/>
                    <a:pt x="18" y="151"/>
                  </a:cubicBezTo>
                  <a:cubicBezTo>
                    <a:pt x="16" y="151"/>
                    <a:pt x="13" y="152"/>
                    <a:pt x="11" y="153"/>
                  </a:cubicBezTo>
                  <a:cubicBezTo>
                    <a:pt x="10" y="154"/>
                    <a:pt x="9" y="157"/>
                    <a:pt x="8" y="157"/>
                  </a:cubicBezTo>
                  <a:cubicBezTo>
                    <a:pt x="6" y="158"/>
                    <a:pt x="5" y="156"/>
                    <a:pt x="3" y="156"/>
                  </a:cubicBezTo>
                  <a:cubicBezTo>
                    <a:pt x="2" y="156"/>
                    <a:pt x="0" y="157"/>
                    <a:pt x="0" y="156"/>
                  </a:cubicBezTo>
                  <a:cubicBezTo>
                    <a:pt x="2" y="154"/>
                    <a:pt x="5" y="153"/>
                    <a:pt x="8" y="151"/>
                  </a:cubicBezTo>
                  <a:cubicBezTo>
                    <a:pt x="10" y="149"/>
                    <a:pt x="12" y="146"/>
                    <a:pt x="14" y="144"/>
                  </a:cubicBezTo>
                  <a:cubicBezTo>
                    <a:pt x="15" y="142"/>
                    <a:pt x="15" y="140"/>
                    <a:pt x="16" y="138"/>
                  </a:cubicBezTo>
                  <a:cubicBezTo>
                    <a:pt x="17" y="137"/>
                    <a:pt x="18" y="138"/>
                    <a:pt x="19" y="135"/>
                  </a:cubicBezTo>
                  <a:cubicBezTo>
                    <a:pt x="23" y="134"/>
                    <a:pt x="26" y="135"/>
                    <a:pt x="30" y="135"/>
                  </a:cubicBezTo>
                  <a:cubicBezTo>
                    <a:pt x="31" y="135"/>
                    <a:pt x="32" y="135"/>
                    <a:pt x="33" y="134"/>
                  </a:cubicBezTo>
                  <a:cubicBezTo>
                    <a:pt x="36" y="132"/>
                    <a:pt x="39" y="130"/>
                    <a:pt x="41" y="127"/>
                  </a:cubicBezTo>
                  <a:cubicBezTo>
                    <a:pt x="41" y="126"/>
                    <a:pt x="40" y="127"/>
                    <a:pt x="39" y="127"/>
                  </a:cubicBezTo>
                  <a:cubicBezTo>
                    <a:pt x="36" y="128"/>
                    <a:pt x="33" y="132"/>
                    <a:pt x="30" y="132"/>
                  </a:cubicBezTo>
                  <a:cubicBezTo>
                    <a:pt x="27" y="132"/>
                    <a:pt x="26" y="128"/>
                    <a:pt x="23" y="127"/>
                  </a:cubicBezTo>
                  <a:cubicBezTo>
                    <a:pt x="22" y="127"/>
                    <a:pt x="21" y="130"/>
                    <a:pt x="20" y="129"/>
                  </a:cubicBezTo>
                  <a:cubicBezTo>
                    <a:pt x="18" y="129"/>
                    <a:pt x="19" y="126"/>
                    <a:pt x="18" y="126"/>
                  </a:cubicBezTo>
                  <a:cubicBezTo>
                    <a:pt x="15" y="125"/>
                    <a:pt x="13" y="129"/>
                    <a:pt x="10" y="128"/>
                  </a:cubicBezTo>
                  <a:cubicBezTo>
                    <a:pt x="9" y="123"/>
                    <a:pt x="5" y="124"/>
                    <a:pt x="7" y="122"/>
                  </a:cubicBezTo>
                  <a:cubicBezTo>
                    <a:pt x="8" y="119"/>
                    <a:pt x="13" y="120"/>
                    <a:pt x="16" y="118"/>
                  </a:cubicBezTo>
                  <a:cubicBezTo>
                    <a:pt x="18" y="117"/>
                    <a:pt x="21" y="114"/>
                    <a:pt x="22" y="112"/>
                  </a:cubicBezTo>
                  <a:cubicBezTo>
                    <a:pt x="23" y="110"/>
                    <a:pt x="23" y="106"/>
                    <a:pt x="21" y="105"/>
                  </a:cubicBezTo>
                  <a:cubicBezTo>
                    <a:pt x="20" y="104"/>
                    <a:pt x="15" y="108"/>
                    <a:pt x="15" y="106"/>
                  </a:cubicBezTo>
                  <a:cubicBezTo>
                    <a:pt x="15" y="103"/>
                    <a:pt x="19" y="102"/>
                    <a:pt x="21" y="100"/>
                  </a:cubicBezTo>
                  <a:cubicBezTo>
                    <a:pt x="22" y="99"/>
                    <a:pt x="24" y="98"/>
                    <a:pt x="26" y="97"/>
                  </a:cubicBezTo>
                  <a:cubicBezTo>
                    <a:pt x="27" y="97"/>
                    <a:pt x="29" y="97"/>
                    <a:pt x="30" y="97"/>
                  </a:cubicBezTo>
                  <a:cubicBezTo>
                    <a:pt x="32" y="98"/>
                    <a:pt x="34" y="99"/>
                    <a:pt x="34" y="98"/>
                  </a:cubicBezTo>
                  <a:cubicBezTo>
                    <a:pt x="35" y="96"/>
                    <a:pt x="33" y="94"/>
                    <a:pt x="33" y="93"/>
                  </a:cubicBezTo>
                  <a:cubicBezTo>
                    <a:pt x="34" y="91"/>
                    <a:pt x="36" y="91"/>
                    <a:pt x="36" y="89"/>
                  </a:cubicBezTo>
                  <a:cubicBezTo>
                    <a:pt x="36" y="88"/>
                    <a:pt x="33" y="88"/>
                    <a:pt x="34" y="87"/>
                  </a:cubicBezTo>
                  <a:cubicBezTo>
                    <a:pt x="34" y="85"/>
                    <a:pt x="38" y="84"/>
                    <a:pt x="37" y="83"/>
                  </a:cubicBezTo>
                  <a:cubicBezTo>
                    <a:pt x="37" y="81"/>
                    <a:pt x="34" y="83"/>
                    <a:pt x="33" y="83"/>
                  </a:cubicBezTo>
                  <a:cubicBezTo>
                    <a:pt x="31" y="81"/>
                    <a:pt x="29" y="78"/>
                    <a:pt x="28" y="75"/>
                  </a:cubicBezTo>
                  <a:cubicBezTo>
                    <a:pt x="27" y="74"/>
                    <a:pt x="28" y="72"/>
                    <a:pt x="29" y="71"/>
                  </a:cubicBezTo>
                  <a:cubicBezTo>
                    <a:pt x="30" y="70"/>
                    <a:pt x="32" y="69"/>
                    <a:pt x="32" y="68"/>
                  </a:cubicBezTo>
                  <a:cubicBezTo>
                    <a:pt x="31" y="67"/>
                    <a:pt x="29" y="68"/>
                    <a:pt x="28" y="68"/>
                  </a:cubicBezTo>
                  <a:cubicBezTo>
                    <a:pt x="26" y="69"/>
                    <a:pt x="25" y="71"/>
                    <a:pt x="22" y="71"/>
                  </a:cubicBezTo>
                  <a:cubicBezTo>
                    <a:pt x="20" y="72"/>
                    <a:pt x="18" y="71"/>
                    <a:pt x="16" y="70"/>
                  </a:cubicBezTo>
                  <a:cubicBezTo>
                    <a:pt x="15" y="70"/>
                    <a:pt x="13" y="70"/>
                    <a:pt x="12" y="69"/>
                  </a:cubicBezTo>
                  <a:cubicBezTo>
                    <a:pt x="11" y="67"/>
                    <a:pt x="12" y="66"/>
                    <a:pt x="12" y="64"/>
                  </a:cubicBezTo>
                  <a:cubicBezTo>
                    <a:pt x="12" y="63"/>
                    <a:pt x="13" y="62"/>
                    <a:pt x="14" y="60"/>
                  </a:cubicBezTo>
                  <a:cubicBezTo>
                    <a:pt x="14" y="59"/>
                    <a:pt x="15" y="57"/>
                    <a:pt x="15" y="56"/>
                  </a:cubicBezTo>
                  <a:cubicBezTo>
                    <a:pt x="14" y="55"/>
                    <a:pt x="12" y="56"/>
                    <a:pt x="12" y="55"/>
                  </a:cubicBezTo>
                  <a:cubicBezTo>
                    <a:pt x="11" y="54"/>
                    <a:pt x="13" y="52"/>
                    <a:pt x="12" y="51"/>
                  </a:cubicBezTo>
                  <a:cubicBezTo>
                    <a:pt x="12" y="50"/>
                    <a:pt x="10" y="51"/>
                    <a:pt x="9" y="51"/>
                  </a:cubicBezTo>
                  <a:cubicBezTo>
                    <a:pt x="8" y="50"/>
                    <a:pt x="8" y="48"/>
                    <a:pt x="7" y="48"/>
                  </a:cubicBezTo>
                  <a:cubicBezTo>
                    <a:pt x="6" y="49"/>
                    <a:pt x="7" y="51"/>
                    <a:pt x="6" y="52"/>
                  </a:cubicBezTo>
                  <a:cubicBezTo>
                    <a:pt x="5" y="53"/>
                    <a:pt x="4" y="51"/>
                    <a:pt x="4" y="50"/>
                  </a:cubicBezTo>
                  <a:cubicBezTo>
                    <a:pt x="4" y="48"/>
                    <a:pt x="4" y="45"/>
                    <a:pt x="5" y="43"/>
                  </a:cubicBezTo>
                  <a:cubicBezTo>
                    <a:pt x="5" y="42"/>
                    <a:pt x="6" y="42"/>
                    <a:pt x="7" y="41"/>
                  </a:cubicBezTo>
                  <a:cubicBezTo>
                    <a:pt x="7" y="40"/>
                    <a:pt x="9" y="37"/>
                    <a:pt x="7" y="37"/>
                  </a:cubicBezTo>
                  <a:cubicBezTo>
                    <a:pt x="6" y="36"/>
                    <a:pt x="5" y="39"/>
                    <a:pt x="4" y="39"/>
                  </a:cubicBezTo>
                  <a:cubicBezTo>
                    <a:pt x="3" y="39"/>
                    <a:pt x="1" y="39"/>
                    <a:pt x="0" y="37"/>
                  </a:cubicBezTo>
                  <a:cubicBezTo>
                    <a:pt x="0" y="37"/>
                    <a:pt x="2" y="36"/>
                    <a:pt x="2" y="36"/>
                  </a:cubicBezTo>
                  <a:cubicBezTo>
                    <a:pt x="2" y="34"/>
                    <a:pt x="1" y="33"/>
                    <a:pt x="1" y="32"/>
                  </a:cubicBezTo>
                  <a:cubicBezTo>
                    <a:pt x="2" y="31"/>
                    <a:pt x="4" y="32"/>
                    <a:pt x="5" y="31"/>
                  </a:cubicBezTo>
                  <a:cubicBezTo>
                    <a:pt x="5" y="30"/>
                    <a:pt x="3" y="30"/>
                    <a:pt x="3" y="29"/>
                  </a:cubicBezTo>
                  <a:cubicBezTo>
                    <a:pt x="3" y="28"/>
                    <a:pt x="5" y="29"/>
                    <a:pt x="6" y="28"/>
                  </a:cubicBezTo>
                  <a:cubicBezTo>
                    <a:pt x="6" y="27"/>
                    <a:pt x="4" y="27"/>
                    <a:pt x="4" y="26"/>
                  </a:cubicBezTo>
                  <a:cubicBezTo>
                    <a:pt x="4" y="25"/>
                    <a:pt x="7" y="25"/>
                    <a:pt x="6" y="24"/>
                  </a:cubicBezTo>
                  <a:cubicBezTo>
                    <a:pt x="5" y="22"/>
                    <a:pt x="2" y="23"/>
                    <a:pt x="2" y="22"/>
                  </a:cubicBezTo>
                  <a:cubicBezTo>
                    <a:pt x="1" y="21"/>
                    <a:pt x="3" y="19"/>
                    <a:pt x="3" y="18"/>
                  </a:cubicBezTo>
                  <a:cubicBezTo>
                    <a:pt x="3" y="17"/>
                    <a:pt x="2" y="16"/>
                    <a:pt x="3" y="15"/>
                  </a:cubicBezTo>
                  <a:cubicBezTo>
                    <a:pt x="5" y="14"/>
                    <a:pt x="8" y="15"/>
                    <a:pt x="10" y="14"/>
                  </a:cubicBezTo>
                  <a:cubicBezTo>
                    <a:pt x="11" y="13"/>
                    <a:pt x="7" y="12"/>
                    <a:pt x="7" y="11"/>
                  </a:cubicBezTo>
                  <a:cubicBezTo>
                    <a:pt x="7" y="10"/>
                    <a:pt x="8" y="10"/>
                    <a:pt x="8" y="9"/>
                  </a:cubicBezTo>
                  <a:cubicBezTo>
                    <a:pt x="8" y="8"/>
                    <a:pt x="7" y="8"/>
                    <a:pt x="7" y="7"/>
                  </a:cubicBezTo>
                  <a:cubicBezTo>
                    <a:pt x="9" y="7"/>
                    <a:pt x="11" y="8"/>
                    <a:pt x="12" y="7"/>
                  </a:cubicBezTo>
                  <a:cubicBezTo>
                    <a:pt x="13" y="5"/>
                    <a:pt x="10" y="3"/>
                    <a:pt x="11" y="1"/>
                  </a:cubicBezTo>
                  <a:cubicBezTo>
                    <a:pt x="12" y="0"/>
                    <a:pt x="14" y="1"/>
                    <a:pt x="16" y="2"/>
                  </a:cubicBezTo>
                  <a:cubicBezTo>
                    <a:pt x="17" y="2"/>
                    <a:pt x="18" y="3"/>
                    <a:pt x="19" y="3"/>
                  </a:cubicBezTo>
                  <a:cubicBezTo>
                    <a:pt x="22" y="2"/>
                    <a:pt x="25" y="1"/>
                    <a:pt x="29" y="0"/>
                  </a:cubicBezTo>
                  <a:cubicBezTo>
                    <a:pt x="30" y="0"/>
                    <a:pt x="32" y="0"/>
                    <a:pt x="34" y="1"/>
                  </a:cubicBezTo>
                  <a:cubicBezTo>
                    <a:pt x="35" y="1"/>
                    <a:pt x="34" y="3"/>
                    <a:pt x="34" y="4"/>
                  </a:cubicBezTo>
                  <a:cubicBezTo>
                    <a:pt x="33" y="5"/>
                    <a:pt x="31" y="7"/>
                    <a:pt x="29" y="8"/>
                  </a:cubicBezTo>
                  <a:cubicBezTo>
                    <a:pt x="26" y="11"/>
                    <a:pt x="23" y="12"/>
                    <a:pt x="20" y="14"/>
                  </a:cubicBezTo>
                  <a:cubicBezTo>
                    <a:pt x="19" y="15"/>
                    <a:pt x="20" y="16"/>
                    <a:pt x="21" y="16"/>
                  </a:cubicBezTo>
                  <a:cubicBezTo>
                    <a:pt x="22" y="16"/>
                    <a:pt x="25" y="15"/>
                    <a:pt x="25" y="16"/>
                  </a:cubicBezTo>
                  <a:cubicBezTo>
                    <a:pt x="24" y="18"/>
                    <a:pt x="21" y="19"/>
                    <a:pt x="19" y="21"/>
                  </a:cubicBezTo>
                  <a:cubicBezTo>
                    <a:pt x="19" y="22"/>
                    <a:pt x="19" y="24"/>
                    <a:pt x="20" y="23"/>
                  </a:cubicBezTo>
                  <a:cubicBezTo>
                    <a:pt x="23" y="22"/>
                    <a:pt x="24" y="20"/>
                    <a:pt x="27" y="19"/>
                  </a:cubicBezTo>
                  <a:cubicBezTo>
                    <a:pt x="29" y="18"/>
                    <a:pt x="32" y="19"/>
                    <a:pt x="34" y="18"/>
                  </a:cubicBezTo>
                  <a:cubicBezTo>
                    <a:pt x="36" y="18"/>
                    <a:pt x="38" y="19"/>
                    <a:pt x="40" y="18"/>
                  </a:cubicBezTo>
                  <a:cubicBezTo>
                    <a:pt x="43" y="18"/>
                    <a:pt x="45" y="18"/>
                    <a:pt x="47" y="18"/>
                  </a:cubicBezTo>
                  <a:cubicBezTo>
                    <a:pt x="48" y="18"/>
                    <a:pt x="49" y="19"/>
                    <a:pt x="49" y="20"/>
                  </a:cubicBezTo>
                  <a:cubicBezTo>
                    <a:pt x="49" y="22"/>
                    <a:pt x="49" y="24"/>
                    <a:pt x="48" y="26"/>
                  </a:cubicBezTo>
                  <a:cubicBezTo>
                    <a:pt x="47" y="27"/>
                    <a:pt x="46" y="29"/>
                    <a:pt x="45" y="31"/>
                  </a:cubicBezTo>
                  <a:cubicBezTo>
                    <a:pt x="43" y="33"/>
                    <a:pt x="42" y="36"/>
                    <a:pt x="40" y="39"/>
                  </a:cubicBezTo>
                  <a:cubicBezTo>
                    <a:pt x="39" y="40"/>
                    <a:pt x="37" y="39"/>
                    <a:pt x="36" y="41"/>
                  </a:cubicBezTo>
                  <a:cubicBezTo>
                    <a:pt x="36" y="42"/>
                    <a:pt x="39" y="44"/>
                    <a:pt x="38" y="46"/>
                  </a:cubicBezTo>
                  <a:cubicBezTo>
                    <a:pt x="37" y="47"/>
                    <a:pt x="35" y="45"/>
                    <a:pt x="34" y="46"/>
                  </a:cubicBezTo>
                  <a:cubicBezTo>
                    <a:pt x="33" y="47"/>
                    <a:pt x="30" y="48"/>
                    <a:pt x="31" y="50"/>
                  </a:cubicBezTo>
                  <a:cubicBezTo>
                    <a:pt x="31" y="51"/>
                    <a:pt x="34" y="50"/>
                    <a:pt x="35" y="49"/>
                  </a:cubicBezTo>
                  <a:cubicBezTo>
                    <a:pt x="36" y="49"/>
                    <a:pt x="38" y="48"/>
                    <a:pt x="39" y="48"/>
                  </a:cubicBezTo>
                  <a:cubicBezTo>
                    <a:pt x="41" y="49"/>
                    <a:pt x="44" y="50"/>
                    <a:pt x="46" y="52"/>
                  </a:cubicBezTo>
                  <a:cubicBezTo>
                    <a:pt x="48" y="54"/>
                    <a:pt x="50" y="56"/>
                    <a:pt x="51" y="59"/>
                  </a:cubicBezTo>
                  <a:cubicBezTo>
                    <a:pt x="52" y="61"/>
                    <a:pt x="51" y="63"/>
                    <a:pt x="52" y="65"/>
                  </a:cubicBezTo>
                  <a:cubicBezTo>
                    <a:pt x="53" y="68"/>
                    <a:pt x="54" y="71"/>
                    <a:pt x="56" y="73"/>
                  </a:cubicBezTo>
                  <a:cubicBezTo>
                    <a:pt x="58" y="76"/>
                    <a:pt x="61" y="76"/>
                    <a:pt x="63" y="79"/>
                  </a:cubicBezTo>
                  <a:cubicBezTo>
                    <a:pt x="66" y="82"/>
                    <a:pt x="67" y="86"/>
                    <a:pt x="69" y="90"/>
                  </a:cubicBezTo>
                  <a:cubicBezTo>
                    <a:pt x="69" y="91"/>
                    <a:pt x="71" y="92"/>
                    <a:pt x="71" y="93"/>
                  </a:cubicBezTo>
                  <a:cubicBezTo>
                    <a:pt x="70" y="94"/>
                    <a:pt x="68" y="91"/>
                    <a:pt x="67" y="92"/>
                  </a:cubicBezTo>
                  <a:cubicBezTo>
                    <a:pt x="66" y="93"/>
                    <a:pt x="68" y="93"/>
                    <a:pt x="69" y="94"/>
                  </a:cubicBezTo>
                  <a:cubicBezTo>
                    <a:pt x="71" y="96"/>
                    <a:pt x="74" y="98"/>
                    <a:pt x="75" y="100"/>
                  </a:cubicBezTo>
                  <a:cubicBezTo>
                    <a:pt x="75" y="102"/>
                    <a:pt x="72" y="103"/>
                    <a:pt x="71" y="105"/>
                  </a:cubicBezTo>
                  <a:cubicBezTo>
                    <a:pt x="71" y="105"/>
                    <a:pt x="71" y="107"/>
                    <a:pt x="72" y="107"/>
                  </a:cubicBezTo>
                  <a:cubicBezTo>
                    <a:pt x="73" y="107"/>
                    <a:pt x="74" y="107"/>
                    <a:pt x="75" y="107"/>
                  </a:cubicBezTo>
                  <a:cubicBezTo>
                    <a:pt x="77" y="106"/>
                    <a:pt x="77" y="104"/>
                    <a:pt x="78" y="104"/>
                  </a:cubicBezTo>
                  <a:cubicBezTo>
                    <a:pt x="82" y="104"/>
                    <a:pt x="86" y="105"/>
                    <a:pt x="89" y="107"/>
                  </a:cubicBezTo>
                  <a:cubicBezTo>
                    <a:pt x="90" y="108"/>
                    <a:pt x="90" y="111"/>
                    <a:pt x="90" y="113"/>
                  </a:cubicBezTo>
                  <a:cubicBezTo>
                    <a:pt x="89" y="115"/>
                    <a:pt x="89" y="118"/>
                    <a:pt x="87" y="120"/>
                  </a:cubicBezTo>
                  <a:cubicBezTo>
                    <a:pt x="86" y="121"/>
                    <a:pt x="84" y="121"/>
                    <a:pt x="83" y="122"/>
                  </a:cubicBezTo>
                  <a:cubicBezTo>
                    <a:pt x="82" y="123"/>
                    <a:pt x="85" y="125"/>
                    <a:pt x="84" y="125"/>
                  </a:cubicBezTo>
                  <a:cubicBezTo>
                    <a:pt x="82" y="126"/>
                    <a:pt x="80" y="124"/>
                    <a:pt x="78" y="125"/>
                  </a:cubicBezTo>
                  <a:cubicBezTo>
                    <a:pt x="77" y="126"/>
                    <a:pt x="81" y="127"/>
                    <a:pt x="80" y="128"/>
                  </a:cubicBezTo>
                  <a:cubicBezTo>
                    <a:pt x="80" y="129"/>
                    <a:pt x="78" y="129"/>
                    <a:pt x="77" y="130"/>
                  </a:cubicBezTo>
                  <a:cubicBezTo>
                    <a:pt x="77" y="130"/>
                    <a:pt x="75" y="130"/>
                    <a:pt x="76" y="131"/>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78" name="Google Shape;2078;p212"/>
            <p:cNvSpPr/>
            <p:nvPr/>
          </p:nvSpPr>
          <p:spPr>
            <a:xfrm>
              <a:off x="4882473" y="3239533"/>
              <a:ext cx="7648" cy="12237"/>
            </a:xfrm>
            <a:custGeom>
              <a:avLst/>
              <a:gdLst/>
              <a:ahLst/>
              <a:cxnLst/>
              <a:rect l="l" t="t" r="r" b="b"/>
              <a:pathLst>
                <a:path w="4" h="6" extrusionOk="0">
                  <a:moveTo>
                    <a:pt x="1" y="5"/>
                  </a:moveTo>
                  <a:cubicBezTo>
                    <a:pt x="0" y="3"/>
                    <a:pt x="1" y="2"/>
                    <a:pt x="2" y="0"/>
                  </a:cubicBezTo>
                  <a:cubicBezTo>
                    <a:pt x="2" y="0"/>
                    <a:pt x="3" y="0"/>
                    <a:pt x="3" y="0"/>
                  </a:cubicBezTo>
                  <a:cubicBezTo>
                    <a:pt x="3" y="2"/>
                    <a:pt x="4" y="4"/>
                    <a:pt x="3" y="5"/>
                  </a:cubicBezTo>
                  <a:cubicBezTo>
                    <a:pt x="2" y="6"/>
                    <a:pt x="1" y="6"/>
                    <a:pt x="1" y="5"/>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79" name="Google Shape;2079;p212"/>
            <p:cNvSpPr/>
            <p:nvPr/>
          </p:nvSpPr>
          <p:spPr>
            <a:xfrm>
              <a:off x="4854940" y="3143166"/>
              <a:ext cx="21415" cy="29063"/>
            </a:xfrm>
            <a:custGeom>
              <a:avLst/>
              <a:gdLst/>
              <a:ahLst/>
              <a:cxnLst/>
              <a:rect l="l" t="t" r="r" b="b"/>
              <a:pathLst>
                <a:path w="11" h="16" extrusionOk="0">
                  <a:moveTo>
                    <a:pt x="11" y="1"/>
                  </a:moveTo>
                  <a:cubicBezTo>
                    <a:pt x="11" y="5"/>
                    <a:pt x="10" y="8"/>
                    <a:pt x="8" y="11"/>
                  </a:cubicBezTo>
                  <a:cubicBezTo>
                    <a:pt x="6" y="10"/>
                    <a:pt x="3" y="13"/>
                    <a:pt x="1" y="15"/>
                  </a:cubicBezTo>
                  <a:cubicBezTo>
                    <a:pt x="0" y="16"/>
                    <a:pt x="2" y="12"/>
                    <a:pt x="2" y="11"/>
                  </a:cubicBezTo>
                  <a:cubicBezTo>
                    <a:pt x="2" y="9"/>
                    <a:pt x="0" y="7"/>
                    <a:pt x="1" y="6"/>
                  </a:cubicBezTo>
                  <a:cubicBezTo>
                    <a:pt x="1" y="5"/>
                    <a:pt x="3" y="7"/>
                    <a:pt x="4" y="6"/>
                  </a:cubicBezTo>
                  <a:cubicBezTo>
                    <a:pt x="6" y="5"/>
                    <a:pt x="6" y="3"/>
                    <a:pt x="7" y="2"/>
                  </a:cubicBezTo>
                  <a:cubicBezTo>
                    <a:pt x="8" y="2"/>
                    <a:pt x="11" y="0"/>
                    <a:pt x="11" y="1"/>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80" name="Google Shape;2080;p212"/>
            <p:cNvSpPr/>
            <p:nvPr/>
          </p:nvSpPr>
          <p:spPr>
            <a:xfrm>
              <a:off x="4861059" y="3172229"/>
              <a:ext cx="24474" cy="18355"/>
            </a:xfrm>
            <a:custGeom>
              <a:avLst/>
              <a:gdLst/>
              <a:ahLst/>
              <a:cxnLst/>
              <a:rect l="l" t="t" r="r" b="b"/>
              <a:pathLst>
                <a:path w="13" h="10" extrusionOk="0">
                  <a:moveTo>
                    <a:pt x="8" y="0"/>
                  </a:moveTo>
                  <a:cubicBezTo>
                    <a:pt x="9" y="2"/>
                    <a:pt x="8" y="5"/>
                    <a:pt x="9" y="6"/>
                  </a:cubicBezTo>
                  <a:cubicBezTo>
                    <a:pt x="10" y="7"/>
                    <a:pt x="13" y="7"/>
                    <a:pt x="12" y="8"/>
                  </a:cubicBezTo>
                  <a:cubicBezTo>
                    <a:pt x="12" y="10"/>
                    <a:pt x="9" y="10"/>
                    <a:pt x="8" y="9"/>
                  </a:cubicBezTo>
                  <a:cubicBezTo>
                    <a:pt x="6" y="9"/>
                    <a:pt x="5" y="8"/>
                    <a:pt x="4" y="6"/>
                  </a:cubicBezTo>
                  <a:cubicBezTo>
                    <a:pt x="3" y="5"/>
                    <a:pt x="0" y="4"/>
                    <a:pt x="1" y="3"/>
                  </a:cubicBezTo>
                  <a:cubicBezTo>
                    <a:pt x="2" y="1"/>
                    <a:pt x="5" y="4"/>
                    <a:pt x="6" y="3"/>
                  </a:cubicBezTo>
                  <a:cubicBezTo>
                    <a:pt x="7" y="3"/>
                    <a:pt x="7" y="0"/>
                    <a:pt x="8" y="0"/>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81" name="Google Shape;2081;p212"/>
            <p:cNvSpPr/>
            <p:nvPr/>
          </p:nvSpPr>
          <p:spPr>
            <a:xfrm>
              <a:off x="4867177" y="3230355"/>
              <a:ext cx="12237" cy="12237"/>
            </a:xfrm>
            <a:custGeom>
              <a:avLst/>
              <a:gdLst/>
              <a:ahLst/>
              <a:cxnLst/>
              <a:rect l="l" t="t" r="r" b="b"/>
              <a:pathLst>
                <a:path w="7" h="6" extrusionOk="0">
                  <a:moveTo>
                    <a:pt x="0" y="4"/>
                  </a:moveTo>
                  <a:cubicBezTo>
                    <a:pt x="1" y="2"/>
                    <a:pt x="2" y="0"/>
                    <a:pt x="4" y="0"/>
                  </a:cubicBezTo>
                  <a:cubicBezTo>
                    <a:pt x="6" y="0"/>
                    <a:pt x="7" y="3"/>
                    <a:pt x="7" y="5"/>
                  </a:cubicBezTo>
                  <a:cubicBezTo>
                    <a:pt x="7" y="5"/>
                    <a:pt x="6" y="6"/>
                    <a:pt x="5" y="6"/>
                  </a:cubicBezTo>
                  <a:cubicBezTo>
                    <a:pt x="4" y="6"/>
                    <a:pt x="4" y="5"/>
                    <a:pt x="3" y="5"/>
                  </a:cubicBezTo>
                  <a:cubicBezTo>
                    <a:pt x="2" y="4"/>
                    <a:pt x="0" y="5"/>
                    <a:pt x="0" y="4"/>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82" name="Google Shape;2082;p212"/>
            <p:cNvSpPr/>
            <p:nvPr/>
          </p:nvSpPr>
          <p:spPr>
            <a:xfrm>
              <a:off x="4936010" y="3117163"/>
              <a:ext cx="19885" cy="16826"/>
            </a:xfrm>
            <a:custGeom>
              <a:avLst/>
              <a:gdLst/>
              <a:ahLst/>
              <a:cxnLst/>
              <a:rect l="l" t="t" r="r" b="b"/>
              <a:pathLst>
                <a:path w="11" h="9" extrusionOk="0">
                  <a:moveTo>
                    <a:pt x="1" y="2"/>
                  </a:moveTo>
                  <a:cubicBezTo>
                    <a:pt x="0" y="4"/>
                    <a:pt x="1" y="6"/>
                    <a:pt x="2" y="7"/>
                  </a:cubicBezTo>
                  <a:cubicBezTo>
                    <a:pt x="3" y="8"/>
                    <a:pt x="6" y="9"/>
                    <a:pt x="8" y="8"/>
                  </a:cubicBezTo>
                  <a:cubicBezTo>
                    <a:pt x="9" y="7"/>
                    <a:pt x="5" y="5"/>
                    <a:pt x="5" y="3"/>
                  </a:cubicBezTo>
                  <a:cubicBezTo>
                    <a:pt x="6" y="2"/>
                    <a:pt x="9" y="4"/>
                    <a:pt x="10" y="3"/>
                  </a:cubicBezTo>
                  <a:cubicBezTo>
                    <a:pt x="11" y="2"/>
                    <a:pt x="9" y="1"/>
                    <a:pt x="8" y="1"/>
                  </a:cubicBezTo>
                  <a:cubicBezTo>
                    <a:pt x="6" y="0"/>
                    <a:pt x="5" y="0"/>
                    <a:pt x="4" y="1"/>
                  </a:cubicBezTo>
                  <a:cubicBezTo>
                    <a:pt x="3" y="1"/>
                    <a:pt x="5" y="2"/>
                    <a:pt x="5" y="3"/>
                  </a:cubicBezTo>
                  <a:cubicBezTo>
                    <a:pt x="3" y="3"/>
                    <a:pt x="1" y="1"/>
                    <a:pt x="1" y="2"/>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83" name="Google Shape;2083;p212"/>
            <p:cNvSpPr/>
            <p:nvPr/>
          </p:nvSpPr>
          <p:spPr>
            <a:xfrm>
              <a:off x="4868707" y="3193644"/>
              <a:ext cx="7648" cy="6118"/>
            </a:xfrm>
            <a:custGeom>
              <a:avLst/>
              <a:gdLst/>
              <a:ahLst/>
              <a:cxnLst/>
              <a:rect l="l" t="t" r="r" b="b"/>
              <a:pathLst>
                <a:path w="4" h="3" extrusionOk="0">
                  <a:moveTo>
                    <a:pt x="2" y="0"/>
                  </a:moveTo>
                  <a:cubicBezTo>
                    <a:pt x="3" y="0"/>
                    <a:pt x="4" y="1"/>
                    <a:pt x="4" y="2"/>
                  </a:cubicBezTo>
                  <a:cubicBezTo>
                    <a:pt x="4" y="2"/>
                    <a:pt x="3" y="3"/>
                    <a:pt x="2" y="3"/>
                  </a:cubicBezTo>
                  <a:cubicBezTo>
                    <a:pt x="1" y="2"/>
                    <a:pt x="0" y="2"/>
                    <a:pt x="0" y="1"/>
                  </a:cubicBezTo>
                  <a:cubicBezTo>
                    <a:pt x="0" y="0"/>
                    <a:pt x="1" y="0"/>
                    <a:pt x="2" y="0"/>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84" name="Google Shape;2084;p212"/>
            <p:cNvSpPr/>
            <p:nvPr/>
          </p:nvSpPr>
          <p:spPr>
            <a:xfrm>
              <a:off x="4848822" y="3172229"/>
              <a:ext cx="4589" cy="3059"/>
            </a:xfrm>
            <a:custGeom>
              <a:avLst/>
              <a:gdLst/>
              <a:ahLst/>
              <a:cxnLst/>
              <a:rect l="l" t="t" r="r" b="b"/>
              <a:pathLst>
                <a:path w="3" h="2" extrusionOk="0">
                  <a:moveTo>
                    <a:pt x="1" y="0"/>
                  </a:moveTo>
                  <a:cubicBezTo>
                    <a:pt x="2" y="0"/>
                    <a:pt x="3" y="0"/>
                    <a:pt x="3" y="1"/>
                  </a:cubicBezTo>
                  <a:cubicBezTo>
                    <a:pt x="3" y="2"/>
                    <a:pt x="2" y="2"/>
                    <a:pt x="1" y="2"/>
                  </a:cubicBezTo>
                  <a:cubicBezTo>
                    <a:pt x="1" y="2"/>
                    <a:pt x="0" y="1"/>
                    <a:pt x="0" y="1"/>
                  </a:cubicBezTo>
                  <a:cubicBezTo>
                    <a:pt x="0" y="0"/>
                    <a:pt x="1" y="0"/>
                    <a:pt x="1" y="0"/>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85" name="Google Shape;2085;p212"/>
            <p:cNvSpPr/>
            <p:nvPr/>
          </p:nvSpPr>
          <p:spPr>
            <a:xfrm>
              <a:off x="4848822" y="3178348"/>
              <a:ext cx="4589" cy="3059"/>
            </a:xfrm>
            <a:custGeom>
              <a:avLst/>
              <a:gdLst/>
              <a:ahLst/>
              <a:cxnLst/>
              <a:rect l="l" t="t" r="r" b="b"/>
              <a:pathLst>
                <a:path w="3" h="2" extrusionOk="0">
                  <a:moveTo>
                    <a:pt x="1" y="0"/>
                  </a:moveTo>
                  <a:cubicBezTo>
                    <a:pt x="2" y="0"/>
                    <a:pt x="3" y="1"/>
                    <a:pt x="3" y="1"/>
                  </a:cubicBezTo>
                  <a:cubicBezTo>
                    <a:pt x="3" y="2"/>
                    <a:pt x="2" y="2"/>
                    <a:pt x="2" y="2"/>
                  </a:cubicBezTo>
                  <a:cubicBezTo>
                    <a:pt x="1" y="2"/>
                    <a:pt x="0" y="1"/>
                    <a:pt x="0" y="1"/>
                  </a:cubicBezTo>
                  <a:cubicBezTo>
                    <a:pt x="0" y="0"/>
                    <a:pt x="1" y="0"/>
                    <a:pt x="1" y="0"/>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86" name="Google Shape;2086;p212"/>
            <p:cNvSpPr/>
            <p:nvPr/>
          </p:nvSpPr>
          <p:spPr>
            <a:xfrm>
              <a:off x="4848822" y="3182937"/>
              <a:ext cx="4589" cy="4589"/>
            </a:xfrm>
            <a:custGeom>
              <a:avLst/>
              <a:gdLst/>
              <a:ahLst/>
              <a:cxnLst/>
              <a:rect l="l" t="t" r="r" b="b"/>
              <a:pathLst>
                <a:path w="3" h="2" extrusionOk="0">
                  <a:moveTo>
                    <a:pt x="1" y="1"/>
                  </a:moveTo>
                  <a:cubicBezTo>
                    <a:pt x="2" y="1"/>
                    <a:pt x="3" y="1"/>
                    <a:pt x="3" y="2"/>
                  </a:cubicBezTo>
                  <a:cubicBezTo>
                    <a:pt x="3" y="2"/>
                    <a:pt x="2" y="2"/>
                    <a:pt x="1" y="2"/>
                  </a:cubicBezTo>
                  <a:cubicBezTo>
                    <a:pt x="0" y="2"/>
                    <a:pt x="0" y="2"/>
                    <a:pt x="0" y="1"/>
                  </a:cubicBezTo>
                  <a:cubicBezTo>
                    <a:pt x="0" y="1"/>
                    <a:pt x="0" y="0"/>
                    <a:pt x="1" y="1"/>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87" name="Google Shape;2087;p212"/>
            <p:cNvSpPr/>
            <p:nvPr/>
          </p:nvSpPr>
          <p:spPr>
            <a:xfrm>
              <a:off x="4845763" y="3189055"/>
              <a:ext cx="6118" cy="3059"/>
            </a:xfrm>
            <a:custGeom>
              <a:avLst/>
              <a:gdLst/>
              <a:ahLst/>
              <a:cxnLst/>
              <a:rect l="l" t="t" r="r" b="b"/>
              <a:pathLst>
                <a:path w="3" h="2" extrusionOk="0">
                  <a:moveTo>
                    <a:pt x="2" y="1"/>
                  </a:moveTo>
                  <a:cubicBezTo>
                    <a:pt x="2" y="1"/>
                    <a:pt x="3" y="1"/>
                    <a:pt x="3" y="2"/>
                  </a:cubicBezTo>
                  <a:cubicBezTo>
                    <a:pt x="3" y="2"/>
                    <a:pt x="2" y="2"/>
                    <a:pt x="2" y="2"/>
                  </a:cubicBezTo>
                  <a:cubicBezTo>
                    <a:pt x="1" y="2"/>
                    <a:pt x="0" y="2"/>
                    <a:pt x="0" y="1"/>
                  </a:cubicBezTo>
                  <a:cubicBezTo>
                    <a:pt x="0" y="1"/>
                    <a:pt x="1" y="0"/>
                    <a:pt x="2" y="1"/>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88" name="Google Shape;2088;p212"/>
            <p:cNvSpPr/>
            <p:nvPr/>
          </p:nvSpPr>
          <p:spPr>
            <a:xfrm>
              <a:off x="4845763" y="3196703"/>
              <a:ext cx="4500" cy="1500"/>
            </a:xfrm>
            <a:prstGeom prst="ellipse">
              <a:avLst/>
            </a:pr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89" name="Google Shape;2089;p212"/>
            <p:cNvSpPr/>
            <p:nvPr/>
          </p:nvSpPr>
          <p:spPr>
            <a:xfrm>
              <a:off x="4868707" y="3208940"/>
              <a:ext cx="16826" cy="12237"/>
            </a:xfrm>
            <a:custGeom>
              <a:avLst/>
              <a:gdLst/>
              <a:ahLst/>
              <a:cxnLst/>
              <a:rect l="l" t="t" r="r" b="b"/>
              <a:pathLst>
                <a:path w="9" h="7" extrusionOk="0">
                  <a:moveTo>
                    <a:pt x="4" y="0"/>
                  </a:moveTo>
                  <a:cubicBezTo>
                    <a:pt x="6" y="1"/>
                    <a:pt x="8" y="2"/>
                    <a:pt x="9" y="3"/>
                  </a:cubicBezTo>
                  <a:cubicBezTo>
                    <a:pt x="9" y="4"/>
                    <a:pt x="8" y="6"/>
                    <a:pt x="7" y="6"/>
                  </a:cubicBezTo>
                  <a:cubicBezTo>
                    <a:pt x="5" y="7"/>
                    <a:pt x="3" y="7"/>
                    <a:pt x="1" y="6"/>
                  </a:cubicBezTo>
                  <a:cubicBezTo>
                    <a:pt x="0" y="5"/>
                    <a:pt x="4" y="4"/>
                    <a:pt x="4" y="3"/>
                  </a:cubicBezTo>
                  <a:cubicBezTo>
                    <a:pt x="4" y="2"/>
                    <a:pt x="2" y="1"/>
                    <a:pt x="3" y="0"/>
                  </a:cubicBezTo>
                  <a:cubicBezTo>
                    <a:pt x="3" y="0"/>
                    <a:pt x="4" y="0"/>
                    <a:pt x="4" y="0"/>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90" name="Google Shape;2090;p212"/>
            <p:cNvSpPr/>
            <p:nvPr/>
          </p:nvSpPr>
          <p:spPr>
            <a:xfrm>
              <a:off x="4858000" y="3205881"/>
              <a:ext cx="10707" cy="12237"/>
            </a:xfrm>
            <a:custGeom>
              <a:avLst/>
              <a:gdLst/>
              <a:ahLst/>
              <a:cxnLst/>
              <a:rect l="l" t="t" r="r" b="b"/>
              <a:pathLst>
                <a:path w="6" h="7" extrusionOk="0">
                  <a:moveTo>
                    <a:pt x="6" y="1"/>
                  </a:moveTo>
                  <a:cubicBezTo>
                    <a:pt x="6" y="4"/>
                    <a:pt x="3" y="6"/>
                    <a:pt x="1" y="7"/>
                  </a:cubicBezTo>
                  <a:cubicBezTo>
                    <a:pt x="0" y="7"/>
                    <a:pt x="0" y="4"/>
                    <a:pt x="1" y="3"/>
                  </a:cubicBezTo>
                  <a:cubicBezTo>
                    <a:pt x="2" y="2"/>
                    <a:pt x="6" y="0"/>
                    <a:pt x="6" y="1"/>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91" name="Google Shape;2091;p212"/>
            <p:cNvSpPr/>
            <p:nvPr/>
          </p:nvSpPr>
          <p:spPr>
            <a:xfrm>
              <a:off x="4969662" y="3078922"/>
              <a:ext cx="16826" cy="19885"/>
            </a:xfrm>
            <a:custGeom>
              <a:avLst/>
              <a:gdLst/>
              <a:ahLst/>
              <a:cxnLst/>
              <a:rect l="l" t="t" r="r" b="b"/>
              <a:pathLst>
                <a:path w="9" h="11" extrusionOk="0">
                  <a:moveTo>
                    <a:pt x="1" y="1"/>
                  </a:moveTo>
                  <a:cubicBezTo>
                    <a:pt x="2" y="0"/>
                    <a:pt x="4" y="0"/>
                    <a:pt x="6" y="0"/>
                  </a:cubicBezTo>
                  <a:cubicBezTo>
                    <a:pt x="7" y="1"/>
                    <a:pt x="9" y="1"/>
                    <a:pt x="9" y="2"/>
                  </a:cubicBezTo>
                  <a:cubicBezTo>
                    <a:pt x="9" y="5"/>
                    <a:pt x="8" y="11"/>
                    <a:pt x="6" y="11"/>
                  </a:cubicBezTo>
                  <a:cubicBezTo>
                    <a:pt x="4" y="10"/>
                    <a:pt x="6" y="6"/>
                    <a:pt x="6" y="6"/>
                  </a:cubicBezTo>
                  <a:cubicBezTo>
                    <a:pt x="5" y="4"/>
                    <a:pt x="3" y="5"/>
                    <a:pt x="2" y="4"/>
                  </a:cubicBezTo>
                  <a:cubicBezTo>
                    <a:pt x="1" y="4"/>
                    <a:pt x="0" y="2"/>
                    <a:pt x="1" y="1"/>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92" name="Google Shape;2092;p212"/>
            <p:cNvSpPr/>
            <p:nvPr/>
          </p:nvSpPr>
          <p:spPr>
            <a:xfrm>
              <a:off x="4989547" y="3062096"/>
              <a:ext cx="6118" cy="7648"/>
            </a:xfrm>
            <a:custGeom>
              <a:avLst/>
              <a:gdLst/>
              <a:ahLst/>
              <a:cxnLst/>
              <a:rect l="l" t="t" r="r" b="b"/>
              <a:pathLst>
                <a:path w="3" h="4" extrusionOk="0">
                  <a:moveTo>
                    <a:pt x="2" y="0"/>
                  </a:moveTo>
                  <a:cubicBezTo>
                    <a:pt x="2" y="0"/>
                    <a:pt x="3" y="1"/>
                    <a:pt x="3" y="2"/>
                  </a:cubicBezTo>
                  <a:cubicBezTo>
                    <a:pt x="2" y="3"/>
                    <a:pt x="2" y="4"/>
                    <a:pt x="1" y="4"/>
                  </a:cubicBezTo>
                  <a:cubicBezTo>
                    <a:pt x="0" y="4"/>
                    <a:pt x="0" y="3"/>
                    <a:pt x="0" y="1"/>
                  </a:cubicBezTo>
                  <a:cubicBezTo>
                    <a:pt x="0" y="0"/>
                    <a:pt x="1" y="0"/>
                    <a:pt x="2" y="0"/>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93" name="Google Shape;2093;p212"/>
            <p:cNvSpPr/>
            <p:nvPr/>
          </p:nvSpPr>
          <p:spPr>
            <a:xfrm>
              <a:off x="4981899" y="3065156"/>
              <a:ext cx="6118" cy="9178"/>
            </a:xfrm>
            <a:custGeom>
              <a:avLst/>
              <a:gdLst/>
              <a:ahLst/>
              <a:cxnLst/>
              <a:rect l="l" t="t" r="r" b="b"/>
              <a:pathLst>
                <a:path w="3" h="5" extrusionOk="0">
                  <a:moveTo>
                    <a:pt x="2" y="0"/>
                  </a:moveTo>
                  <a:cubicBezTo>
                    <a:pt x="3" y="0"/>
                    <a:pt x="3" y="2"/>
                    <a:pt x="3" y="3"/>
                  </a:cubicBezTo>
                  <a:cubicBezTo>
                    <a:pt x="3" y="3"/>
                    <a:pt x="2" y="5"/>
                    <a:pt x="2" y="5"/>
                  </a:cubicBezTo>
                  <a:cubicBezTo>
                    <a:pt x="1" y="4"/>
                    <a:pt x="0" y="3"/>
                    <a:pt x="0" y="2"/>
                  </a:cubicBezTo>
                  <a:cubicBezTo>
                    <a:pt x="0" y="1"/>
                    <a:pt x="1" y="0"/>
                    <a:pt x="2" y="0"/>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94" name="Google Shape;2094;p212"/>
            <p:cNvSpPr/>
            <p:nvPr/>
          </p:nvSpPr>
          <p:spPr>
            <a:xfrm>
              <a:off x="4862588" y="3026915"/>
              <a:ext cx="7648" cy="6118"/>
            </a:xfrm>
            <a:custGeom>
              <a:avLst/>
              <a:gdLst/>
              <a:ahLst/>
              <a:cxnLst/>
              <a:rect l="l" t="t" r="r" b="b"/>
              <a:pathLst>
                <a:path w="4" h="3" extrusionOk="0">
                  <a:moveTo>
                    <a:pt x="0" y="0"/>
                  </a:moveTo>
                  <a:cubicBezTo>
                    <a:pt x="1" y="0"/>
                    <a:pt x="2" y="0"/>
                    <a:pt x="3" y="1"/>
                  </a:cubicBezTo>
                  <a:cubicBezTo>
                    <a:pt x="3" y="1"/>
                    <a:pt x="4" y="2"/>
                    <a:pt x="3" y="2"/>
                  </a:cubicBezTo>
                  <a:cubicBezTo>
                    <a:pt x="3" y="3"/>
                    <a:pt x="1" y="2"/>
                    <a:pt x="0" y="2"/>
                  </a:cubicBezTo>
                  <a:cubicBezTo>
                    <a:pt x="0" y="1"/>
                    <a:pt x="0" y="0"/>
                    <a:pt x="0" y="0"/>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95" name="Google Shape;2095;p212"/>
            <p:cNvSpPr/>
            <p:nvPr/>
          </p:nvSpPr>
          <p:spPr>
            <a:xfrm>
              <a:off x="4861059" y="3034563"/>
              <a:ext cx="7648" cy="7648"/>
            </a:xfrm>
            <a:custGeom>
              <a:avLst/>
              <a:gdLst/>
              <a:ahLst/>
              <a:cxnLst/>
              <a:rect l="l" t="t" r="r" b="b"/>
              <a:pathLst>
                <a:path w="4" h="4" extrusionOk="0">
                  <a:moveTo>
                    <a:pt x="1" y="1"/>
                  </a:moveTo>
                  <a:cubicBezTo>
                    <a:pt x="2" y="1"/>
                    <a:pt x="3" y="1"/>
                    <a:pt x="3" y="2"/>
                  </a:cubicBezTo>
                  <a:cubicBezTo>
                    <a:pt x="4" y="3"/>
                    <a:pt x="4" y="4"/>
                    <a:pt x="3" y="4"/>
                  </a:cubicBezTo>
                  <a:cubicBezTo>
                    <a:pt x="2" y="4"/>
                    <a:pt x="1" y="3"/>
                    <a:pt x="1" y="2"/>
                  </a:cubicBezTo>
                  <a:cubicBezTo>
                    <a:pt x="0" y="1"/>
                    <a:pt x="1" y="0"/>
                    <a:pt x="1" y="1"/>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96" name="Google Shape;2096;p212"/>
            <p:cNvSpPr/>
            <p:nvPr/>
          </p:nvSpPr>
          <p:spPr>
            <a:xfrm>
              <a:off x="4868707" y="3008560"/>
              <a:ext cx="7648" cy="6118"/>
            </a:xfrm>
            <a:custGeom>
              <a:avLst/>
              <a:gdLst/>
              <a:ahLst/>
              <a:cxnLst/>
              <a:rect l="l" t="t" r="r" b="b"/>
              <a:pathLst>
                <a:path w="4" h="3" extrusionOk="0">
                  <a:moveTo>
                    <a:pt x="1" y="0"/>
                  </a:moveTo>
                  <a:cubicBezTo>
                    <a:pt x="2" y="0"/>
                    <a:pt x="3" y="1"/>
                    <a:pt x="3" y="1"/>
                  </a:cubicBezTo>
                  <a:cubicBezTo>
                    <a:pt x="3" y="2"/>
                    <a:pt x="4" y="3"/>
                    <a:pt x="3" y="3"/>
                  </a:cubicBezTo>
                  <a:cubicBezTo>
                    <a:pt x="2" y="3"/>
                    <a:pt x="1" y="2"/>
                    <a:pt x="1" y="1"/>
                  </a:cubicBezTo>
                  <a:cubicBezTo>
                    <a:pt x="0" y="0"/>
                    <a:pt x="1" y="0"/>
                    <a:pt x="1" y="0"/>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97" name="Google Shape;2097;p212"/>
            <p:cNvSpPr/>
            <p:nvPr/>
          </p:nvSpPr>
          <p:spPr>
            <a:xfrm>
              <a:off x="4851881" y="3014678"/>
              <a:ext cx="7648" cy="4589"/>
            </a:xfrm>
            <a:custGeom>
              <a:avLst/>
              <a:gdLst/>
              <a:ahLst/>
              <a:cxnLst/>
              <a:rect l="l" t="t" r="r" b="b"/>
              <a:pathLst>
                <a:path w="4" h="3" extrusionOk="0">
                  <a:moveTo>
                    <a:pt x="1" y="0"/>
                  </a:moveTo>
                  <a:cubicBezTo>
                    <a:pt x="1" y="0"/>
                    <a:pt x="2" y="1"/>
                    <a:pt x="3" y="1"/>
                  </a:cubicBezTo>
                  <a:cubicBezTo>
                    <a:pt x="3" y="2"/>
                    <a:pt x="4" y="2"/>
                    <a:pt x="3" y="3"/>
                  </a:cubicBezTo>
                  <a:cubicBezTo>
                    <a:pt x="2" y="3"/>
                    <a:pt x="1" y="2"/>
                    <a:pt x="0" y="2"/>
                  </a:cubicBezTo>
                  <a:cubicBezTo>
                    <a:pt x="0" y="1"/>
                    <a:pt x="0" y="0"/>
                    <a:pt x="1" y="0"/>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98" name="Google Shape;2098;p212"/>
            <p:cNvSpPr/>
            <p:nvPr/>
          </p:nvSpPr>
          <p:spPr>
            <a:xfrm>
              <a:off x="4974251" y="3069745"/>
              <a:ext cx="6118" cy="9178"/>
            </a:xfrm>
            <a:custGeom>
              <a:avLst/>
              <a:gdLst/>
              <a:ahLst/>
              <a:cxnLst/>
              <a:rect l="l" t="t" r="r" b="b"/>
              <a:pathLst>
                <a:path w="3" h="5" extrusionOk="0">
                  <a:moveTo>
                    <a:pt x="2" y="1"/>
                  </a:moveTo>
                  <a:cubicBezTo>
                    <a:pt x="2" y="1"/>
                    <a:pt x="3" y="2"/>
                    <a:pt x="3" y="3"/>
                  </a:cubicBezTo>
                  <a:cubicBezTo>
                    <a:pt x="3" y="4"/>
                    <a:pt x="2" y="5"/>
                    <a:pt x="1" y="5"/>
                  </a:cubicBezTo>
                  <a:cubicBezTo>
                    <a:pt x="1" y="5"/>
                    <a:pt x="0" y="3"/>
                    <a:pt x="0" y="2"/>
                  </a:cubicBezTo>
                  <a:cubicBezTo>
                    <a:pt x="0" y="1"/>
                    <a:pt x="1" y="0"/>
                    <a:pt x="2" y="1"/>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099" name="Google Shape;2099;p212"/>
            <p:cNvSpPr/>
            <p:nvPr/>
          </p:nvSpPr>
          <p:spPr>
            <a:xfrm>
              <a:off x="4854940" y="3010089"/>
              <a:ext cx="13767" cy="13767"/>
            </a:xfrm>
            <a:custGeom>
              <a:avLst/>
              <a:gdLst/>
              <a:ahLst/>
              <a:cxnLst/>
              <a:rect l="l" t="t" r="r" b="b"/>
              <a:pathLst>
                <a:path w="7" h="7" extrusionOk="0">
                  <a:moveTo>
                    <a:pt x="0" y="1"/>
                  </a:moveTo>
                  <a:cubicBezTo>
                    <a:pt x="2" y="0"/>
                    <a:pt x="3" y="2"/>
                    <a:pt x="5" y="4"/>
                  </a:cubicBezTo>
                  <a:cubicBezTo>
                    <a:pt x="5" y="5"/>
                    <a:pt x="7" y="6"/>
                    <a:pt x="6" y="7"/>
                  </a:cubicBezTo>
                  <a:cubicBezTo>
                    <a:pt x="5" y="7"/>
                    <a:pt x="4" y="6"/>
                    <a:pt x="3" y="5"/>
                  </a:cubicBezTo>
                  <a:cubicBezTo>
                    <a:pt x="2" y="4"/>
                    <a:pt x="0" y="2"/>
                    <a:pt x="0" y="1"/>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00" name="Google Shape;2100;p212"/>
            <p:cNvSpPr/>
            <p:nvPr/>
          </p:nvSpPr>
          <p:spPr>
            <a:xfrm>
              <a:off x="4861059" y="3010089"/>
              <a:ext cx="9178" cy="9178"/>
            </a:xfrm>
            <a:custGeom>
              <a:avLst/>
              <a:gdLst/>
              <a:ahLst/>
              <a:cxnLst/>
              <a:rect l="l" t="t" r="r" b="b"/>
              <a:pathLst>
                <a:path w="5" h="5" extrusionOk="0">
                  <a:moveTo>
                    <a:pt x="0" y="0"/>
                  </a:moveTo>
                  <a:cubicBezTo>
                    <a:pt x="1" y="0"/>
                    <a:pt x="3" y="2"/>
                    <a:pt x="4" y="2"/>
                  </a:cubicBezTo>
                  <a:cubicBezTo>
                    <a:pt x="5" y="3"/>
                    <a:pt x="5" y="4"/>
                    <a:pt x="5" y="5"/>
                  </a:cubicBezTo>
                  <a:cubicBezTo>
                    <a:pt x="4" y="5"/>
                    <a:pt x="4" y="4"/>
                    <a:pt x="3" y="3"/>
                  </a:cubicBezTo>
                  <a:cubicBezTo>
                    <a:pt x="2" y="2"/>
                    <a:pt x="0" y="1"/>
                    <a:pt x="0" y="0"/>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grpSp>
      <p:sp>
        <p:nvSpPr>
          <p:cNvPr id="2101" name="Google Shape;2101;p212"/>
          <p:cNvSpPr/>
          <p:nvPr/>
        </p:nvSpPr>
        <p:spPr>
          <a:xfrm>
            <a:off x="4780526" y="2039580"/>
            <a:ext cx="14590" cy="40532"/>
          </a:xfrm>
          <a:custGeom>
            <a:avLst/>
            <a:gdLst/>
            <a:ahLst/>
            <a:cxnLst/>
            <a:rect l="l" t="t" r="r" b="b"/>
            <a:pathLst>
              <a:path w="9" h="24" extrusionOk="0">
                <a:moveTo>
                  <a:pt x="9" y="1"/>
                </a:moveTo>
                <a:cubicBezTo>
                  <a:pt x="8" y="6"/>
                  <a:pt x="7" y="11"/>
                  <a:pt x="5" y="16"/>
                </a:cubicBezTo>
                <a:cubicBezTo>
                  <a:pt x="4" y="18"/>
                  <a:pt x="3" y="21"/>
                  <a:pt x="1" y="23"/>
                </a:cubicBezTo>
                <a:cubicBezTo>
                  <a:pt x="0" y="24"/>
                  <a:pt x="1" y="20"/>
                  <a:pt x="1" y="19"/>
                </a:cubicBezTo>
                <a:cubicBezTo>
                  <a:pt x="2" y="14"/>
                  <a:pt x="4" y="10"/>
                  <a:pt x="5" y="5"/>
                </a:cubicBezTo>
                <a:cubicBezTo>
                  <a:pt x="6" y="4"/>
                  <a:pt x="6" y="2"/>
                  <a:pt x="7" y="1"/>
                </a:cubicBezTo>
                <a:cubicBezTo>
                  <a:pt x="7" y="1"/>
                  <a:pt x="9" y="0"/>
                  <a:pt x="9"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02" name="Google Shape;2102;p212"/>
          <p:cNvSpPr/>
          <p:nvPr/>
        </p:nvSpPr>
        <p:spPr>
          <a:xfrm>
            <a:off x="4811033" y="2022809"/>
            <a:ext cx="23875" cy="34943"/>
          </a:xfrm>
          <a:custGeom>
            <a:avLst/>
            <a:gdLst/>
            <a:ahLst/>
            <a:cxnLst/>
            <a:rect l="l" t="t" r="r" b="b"/>
            <a:pathLst>
              <a:path w="15" h="21" extrusionOk="0">
                <a:moveTo>
                  <a:pt x="15" y="1"/>
                </a:moveTo>
                <a:cubicBezTo>
                  <a:pt x="13" y="3"/>
                  <a:pt x="9" y="3"/>
                  <a:pt x="8" y="6"/>
                </a:cubicBezTo>
                <a:cubicBezTo>
                  <a:pt x="7" y="9"/>
                  <a:pt x="9" y="12"/>
                  <a:pt x="8" y="15"/>
                </a:cubicBezTo>
                <a:cubicBezTo>
                  <a:pt x="7" y="17"/>
                  <a:pt x="6" y="21"/>
                  <a:pt x="4" y="21"/>
                </a:cubicBezTo>
                <a:cubicBezTo>
                  <a:pt x="3" y="21"/>
                  <a:pt x="4" y="17"/>
                  <a:pt x="4" y="15"/>
                </a:cubicBezTo>
                <a:cubicBezTo>
                  <a:pt x="3" y="13"/>
                  <a:pt x="0" y="10"/>
                  <a:pt x="2" y="8"/>
                </a:cubicBezTo>
                <a:cubicBezTo>
                  <a:pt x="3" y="4"/>
                  <a:pt x="8" y="2"/>
                  <a:pt x="11" y="0"/>
                </a:cubicBezTo>
                <a:cubicBezTo>
                  <a:pt x="12" y="0"/>
                  <a:pt x="15" y="0"/>
                  <a:pt x="15"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03" name="Google Shape;2103;p212"/>
          <p:cNvSpPr/>
          <p:nvPr/>
        </p:nvSpPr>
        <p:spPr>
          <a:xfrm>
            <a:off x="4834909" y="1944538"/>
            <a:ext cx="17243" cy="12579"/>
          </a:xfrm>
          <a:custGeom>
            <a:avLst/>
            <a:gdLst/>
            <a:ahLst/>
            <a:cxnLst/>
            <a:rect l="l" t="t" r="r" b="b"/>
            <a:pathLst>
              <a:path w="11" h="8" extrusionOk="0">
                <a:moveTo>
                  <a:pt x="1" y="3"/>
                </a:moveTo>
                <a:cubicBezTo>
                  <a:pt x="2" y="2"/>
                  <a:pt x="4" y="5"/>
                  <a:pt x="5" y="5"/>
                </a:cubicBezTo>
                <a:cubicBezTo>
                  <a:pt x="7" y="4"/>
                  <a:pt x="7" y="0"/>
                  <a:pt x="8" y="1"/>
                </a:cubicBezTo>
                <a:cubicBezTo>
                  <a:pt x="10" y="1"/>
                  <a:pt x="11" y="4"/>
                  <a:pt x="11" y="6"/>
                </a:cubicBezTo>
                <a:cubicBezTo>
                  <a:pt x="11" y="7"/>
                  <a:pt x="9" y="7"/>
                  <a:pt x="7" y="7"/>
                </a:cubicBezTo>
                <a:cubicBezTo>
                  <a:pt x="6" y="7"/>
                  <a:pt x="5" y="6"/>
                  <a:pt x="4" y="6"/>
                </a:cubicBezTo>
                <a:cubicBezTo>
                  <a:pt x="3" y="6"/>
                  <a:pt x="3" y="8"/>
                  <a:pt x="2" y="7"/>
                </a:cubicBezTo>
                <a:cubicBezTo>
                  <a:pt x="1" y="6"/>
                  <a:pt x="0" y="4"/>
                  <a:pt x="1" y="3"/>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04" name="Google Shape;2104;p212"/>
          <p:cNvSpPr/>
          <p:nvPr/>
        </p:nvSpPr>
        <p:spPr>
          <a:xfrm>
            <a:off x="4882658" y="1948730"/>
            <a:ext cx="13264" cy="12579"/>
          </a:xfrm>
          <a:custGeom>
            <a:avLst/>
            <a:gdLst/>
            <a:ahLst/>
            <a:cxnLst/>
            <a:rect l="l" t="t" r="r" b="b"/>
            <a:pathLst>
              <a:path w="8" h="7" extrusionOk="0">
                <a:moveTo>
                  <a:pt x="1" y="1"/>
                </a:moveTo>
                <a:cubicBezTo>
                  <a:pt x="2" y="1"/>
                  <a:pt x="5" y="0"/>
                  <a:pt x="7" y="1"/>
                </a:cubicBezTo>
                <a:cubicBezTo>
                  <a:pt x="8" y="2"/>
                  <a:pt x="8" y="5"/>
                  <a:pt x="7" y="6"/>
                </a:cubicBezTo>
                <a:cubicBezTo>
                  <a:pt x="5" y="7"/>
                  <a:pt x="3" y="6"/>
                  <a:pt x="1" y="5"/>
                </a:cubicBezTo>
                <a:cubicBezTo>
                  <a:pt x="0" y="5"/>
                  <a:pt x="2" y="4"/>
                  <a:pt x="2" y="3"/>
                </a:cubicBezTo>
                <a:cubicBezTo>
                  <a:pt x="2" y="2"/>
                  <a:pt x="0" y="2"/>
                  <a:pt x="1"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05" name="Google Shape;2105;p212"/>
          <p:cNvSpPr/>
          <p:nvPr/>
        </p:nvSpPr>
        <p:spPr>
          <a:xfrm>
            <a:off x="4699616" y="1680377"/>
            <a:ext cx="9283" cy="16772"/>
          </a:xfrm>
          <a:custGeom>
            <a:avLst/>
            <a:gdLst/>
            <a:ahLst/>
            <a:cxnLst/>
            <a:rect l="l" t="t" r="r" b="b"/>
            <a:pathLst>
              <a:path w="6" h="10" extrusionOk="0">
                <a:moveTo>
                  <a:pt x="5" y="1"/>
                </a:moveTo>
                <a:cubicBezTo>
                  <a:pt x="6" y="2"/>
                  <a:pt x="6" y="5"/>
                  <a:pt x="5" y="6"/>
                </a:cubicBezTo>
                <a:cubicBezTo>
                  <a:pt x="4" y="8"/>
                  <a:pt x="3" y="10"/>
                  <a:pt x="2" y="9"/>
                </a:cubicBezTo>
                <a:cubicBezTo>
                  <a:pt x="0" y="8"/>
                  <a:pt x="1" y="5"/>
                  <a:pt x="2" y="4"/>
                </a:cubicBezTo>
                <a:cubicBezTo>
                  <a:pt x="2" y="2"/>
                  <a:pt x="4" y="0"/>
                  <a:pt x="5"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06" name="Google Shape;2106;p212"/>
          <p:cNvSpPr/>
          <p:nvPr/>
        </p:nvSpPr>
        <p:spPr>
          <a:xfrm>
            <a:off x="4714208" y="1671990"/>
            <a:ext cx="9283" cy="13976"/>
          </a:xfrm>
          <a:custGeom>
            <a:avLst/>
            <a:gdLst/>
            <a:ahLst/>
            <a:cxnLst/>
            <a:rect l="l" t="t" r="r" b="b"/>
            <a:pathLst>
              <a:path w="6" h="8" extrusionOk="0">
                <a:moveTo>
                  <a:pt x="5" y="1"/>
                </a:moveTo>
                <a:cubicBezTo>
                  <a:pt x="6" y="1"/>
                  <a:pt x="6" y="3"/>
                  <a:pt x="6" y="4"/>
                </a:cubicBezTo>
                <a:cubicBezTo>
                  <a:pt x="5" y="5"/>
                  <a:pt x="3" y="8"/>
                  <a:pt x="2" y="7"/>
                </a:cubicBezTo>
                <a:cubicBezTo>
                  <a:pt x="0" y="6"/>
                  <a:pt x="0" y="3"/>
                  <a:pt x="1" y="2"/>
                </a:cubicBezTo>
                <a:cubicBezTo>
                  <a:pt x="2" y="1"/>
                  <a:pt x="4" y="0"/>
                  <a:pt x="5"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07" name="Google Shape;2107;p212"/>
          <p:cNvSpPr/>
          <p:nvPr/>
        </p:nvSpPr>
        <p:spPr>
          <a:xfrm>
            <a:off x="4728798" y="1667796"/>
            <a:ext cx="11938" cy="15375"/>
          </a:xfrm>
          <a:custGeom>
            <a:avLst/>
            <a:gdLst/>
            <a:ahLst/>
            <a:cxnLst/>
            <a:rect l="l" t="t" r="r" b="b"/>
            <a:pathLst>
              <a:path w="8" h="9" extrusionOk="0">
                <a:moveTo>
                  <a:pt x="7" y="1"/>
                </a:moveTo>
                <a:cubicBezTo>
                  <a:pt x="6" y="0"/>
                  <a:pt x="4" y="1"/>
                  <a:pt x="3" y="2"/>
                </a:cubicBezTo>
                <a:cubicBezTo>
                  <a:pt x="1" y="3"/>
                  <a:pt x="0" y="6"/>
                  <a:pt x="1" y="7"/>
                </a:cubicBezTo>
                <a:cubicBezTo>
                  <a:pt x="3" y="9"/>
                  <a:pt x="5" y="6"/>
                  <a:pt x="7" y="5"/>
                </a:cubicBezTo>
                <a:cubicBezTo>
                  <a:pt x="7" y="4"/>
                  <a:pt x="8" y="2"/>
                  <a:pt x="7"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08" name="Google Shape;2108;p212"/>
          <p:cNvSpPr/>
          <p:nvPr/>
        </p:nvSpPr>
        <p:spPr>
          <a:xfrm>
            <a:off x="4796444" y="1621673"/>
            <a:ext cx="11938" cy="11182"/>
          </a:xfrm>
          <a:custGeom>
            <a:avLst/>
            <a:gdLst/>
            <a:ahLst/>
            <a:cxnLst/>
            <a:rect l="l" t="t" r="r" b="b"/>
            <a:pathLst>
              <a:path w="7" h="6" extrusionOk="0">
                <a:moveTo>
                  <a:pt x="6" y="0"/>
                </a:moveTo>
                <a:cubicBezTo>
                  <a:pt x="5" y="0"/>
                  <a:pt x="4" y="0"/>
                  <a:pt x="3" y="1"/>
                </a:cubicBezTo>
                <a:cubicBezTo>
                  <a:pt x="2" y="2"/>
                  <a:pt x="0" y="4"/>
                  <a:pt x="1" y="5"/>
                </a:cubicBezTo>
                <a:cubicBezTo>
                  <a:pt x="3" y="6"/>
                  <a:pt x="4" y="4"/>
                  <a:pt x="6" y="3"/>
                </a:cubicBezTo>
                <a:cubicBezTo>
                  <a:pt x="6" y="2"/>
                  <a:pt x="7" y="1"/>
                  <a:pt x="6"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09" name="Google Shape;2109;p212"/>
          <p:cNvSpPr/>
          <p:nvPr/>
        </p:nvSpPr>
        <p:spPr>
          <a:xfrm>
            <a:off x="4808380" y="1616082"/>
            <a:ext cx="10611" cy="9782"/>
          </a:xfrm>
          <a:custGeom>
            <a:avLst/>
            <a:gdLst/>
            <a:ahLst/>
            <a:cxnLst/>
            <a:rect l="l" t="t" r="r" b="b"/>
            <a:pathLst>
              <a:path w="7" h="6" extrusionOk="0">
                <a:moveTo>
                  <a:pt x="6" y="0"/>
                </a:moveTo>
                <a:cubicBezTo>
                  <a:pt x="5" y="0"/>
                  <a:pt x="4" y="0"/>
                  <a:pt x="3" y="1"/>
                </a:cubicBezTo>
                <a:cubicBezTo>
                  <a:pt x="2" y="2"/>
                  <a:pt x="0" y="4"/>
                  <a:pt x="1" y="5"/>
                </a:cubicBezTo>
                <a:cubicBezTo>
                  <a:pt x="2" y="6"/>
                  <a:pt x="4" y="4"/>
                  <a:pt x="6" y="3"/>
                </a:cubicBezTo>
                <a:cubicBezTo>
                  <a:pt x="6" y="2"/>
                  <a:pt x="7" y="1"/>
                  <a:pt x="6"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10" name="Google Shape;2110;p212"/>
          <p:cNvSpPr/>
          <p:nvPr/>
        </p:nvSpPr>
        <p:spPr>
          <a:xfrm>
            <a:off x="4747367" y="1637048"/>
            <a:ext cx="15916" cy="22364"/>
          </a:xfrm>
          <a:custGeom>
            <a:avLst/>
            <a:gdLst/>
            <a:ahLst/>
            <a:cxnLst/>
            <a:rect l="l" t="t" r="r" b="b"/>
            <a:pathLst>
              <a:path w="10" h="13" extrusionOk="0">
                <a:moveTo>
                  <a:pt x="7" y="0"/>
                </a:moveTo>
                <a:cubicBezTo>
                  <a:pt x="9" y="0"/>
                  <a:pt x="10" y="4"/>
                  <a:pt x="9" y="6"/>
                </a:cubicBezTo>
                <a:cubicBezTo>
                  <a:pt x="7" y="8"/>
                  <a:pt x="3" y="7"/>
                  <a:pt x="1" y="8"/>
                </a:cubicBezTo>
                <a:cubicBezTo>
                  <a:pt x="0" y="9"/>
                  <a:pt x="0" y="13"/>
                  <a:pt x="0" y="12"/>
                </a:cubicBezTo>
                <a:cubicBezTo>
                  <a:pt x="0" y="10"/>
                  <a:pt x="0" y="7"/>
                  <a:pt x="1" y="5"/>
                </a:cubicBezTo>
                <a:cubicBezTo>
                  <a:pt x="2" y="3"/>
                  <a:pt x="4" y="0"/>
                  <a:pt x="7"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11" name="Google Shape;2111;p212"/>
          <p:cNvSpPr/>
          <p:nvPr/>
        </p:nvSpPr>
        <p:spPr>
          <a:xfrm>
            <a:off x="4731450" y="1645435"/>
            <a:ext cx="13264" cy="20965"/>
          </a:xfrm>
          <a:custGeom>
            <a:avLst/>
            <a:gdLst/>
            <a:ahLst/>
            <a:cxnLst/>
            <a:rect l="l" t="t" r="r" b="b"/>
            <a:pathLst>
              <a:path w="8" h="12" extrusionOk="0">
                <a:moveTo>
                  <a:pt x="7" y="2"/>
                </a:moveTo>
                <a:cubicBezTo>
                  <a:pt x="8" y="4"/>
                  <a:pt x="8" y="7"/>
                  <a:pt x="8" y="10"/>
                </a:cubicBezTo>
                <a:cubicBezTo>
                  <a:pt x="7" y="11"/>
                  <a:pt x="6" y="12"/>
                  <a:pt x="4" y="12"/>
                </a:cubicBezTo>
                <a:cubicBezTo>
                  <a:pt x="3" y="12"/>
                  <a:pt x="5" y="10"/>
                  <a:pt x="4" y="9"/>
                </a:cubicBezTo>
                <a:cubicBezTo>
                  <a:pt x="3" y="9"/>
                  <a:pt x="1" y="10"/>
                  <a:pt x="1" y="9"/>
                </a:cubicBezTo>
                <a:cubicBezTo>
                  <a:pt x="0" y="8"/>
                  <a:pt x="1" y="6"/>
                  <a:pt x="2" y="6"/>
                </a:cubicBezTo>
                <a:cubicBezTo>
                  <a:pt x="2" y="5"/>
                  <a:pt x="4" y="6"/>
                  <a:pt x="5" y="6"/>
                </a:cubicBezTo>
                <a:cubicBezTo>
                  <a:pt x="6" y="5"/>
                  <a:pt x="6" y="0"/>
                  <a:pt x="7"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12" name="Google Shape;2112;p212"/>
          <p:cNvSpPr/>
          <p:nvPr/>
        </p:nvSpPr>
        <p:spPr>
          <a:xfrm>
            <a:off x="4775221" y="1630060"/>
            <a:ext cx="17243" cy="22364"/>
          </a:xfrm>
          <a:custGeom>
            <a:avLst/>
            <a:gdLst/>
            <a:ahLst/>
            <a:cxnLst/>
            <a:rect l="l" t="t" r="r" b="b"/>
            <a:pathLst>
              <a:path w="11" h="13" extrusionOk="0">
                <a:moveTo>
                  <a:pt x="11" y="1"/>
                </a:moveTo>
                <a:cubicBezTo>
                  <a:pt x="11" y="4"/>
                  <a:pt x="11" y="7"/>
                  <a:pt x="9" y="9"/>
                </a:cubicBezTo>
                <a:cubicBezTo>
                  <a:pt x="9" y="10"/>
                  <a:pt x="7" y="10"/>
                  <a:pt x="6" y="10"/>
                </a:cubicBezTo>
                <a:cubicBezTo>
                  <a:pt x="5" y="10"/>
                  <a:pt x="4" y="9"/>
                  <a:pt x="3" y="9"/>
                </a:cubicBezTo>
                <a:cubicBezTo>
                  <a:pt x="2" y="10"/>
                  <a:pt x="3" y="13"/>
                  <a:pt x="2" y="13"/>
                </a:cubicBezTo>
                <a:cubicBezTo>
                  <a:pt x="0" y="12"/>
                  <a:pt x="1" y="10"/>
                  <a:pt x="1" y="8"/>
                </a:cubicBezTo>
                <a:cubicBezTo>
                  <a:pt x="1" y="7"/>
                  <a:pt x="0" y="4"/>
                  <a:pt x="1" y="3"/>
                </a:cubicBezTo>
                <a:cubicBezTo>
                  <a:pt x="3" y="1"/>
                  <a:pt x="6" y="1"/>
                  <a:pt x="8" y="1"/>
                </a:cubicBezTo>
                <a:cubicBezTo>
                  <a:pt x="9" y="0"/>
                  <a:pt x="11" y="0"/>
                  <a:pt x="11"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13" name="Google Shape;2113;p212"/>
          <p:cNvSpPr/>
          <p:nvPr/>
        </p:nvSpPr>
        <p:spPr>
          <a:xfrm>
            <a:off x="4862762" y="1585333"/>
            <a:ext cx="26527" cy="15375"/>
          </a:xfrm>
          <a:custGeom>
            <a:avLst/>
            <a:gdLst/>
            <a:ahLst/>
            <a:cxnLst/>
            <a:rect l="l" t="t" r="r" b="b"/>
            <a:pathLst>
              <a:path w="17" h="9" extrusionOk="0">
                <a:moveTo>
                  <a:pt x="16" y="1"/>
                </a:moveTo>
                <a:cubicBezTo>
                  <a:pt x="15" y="4"/>
                  <a:pt x="13" y="6"/>
                  <a:pt x="10" y="7"/>
                </a:cubicBezTo>
                <a:cubicBezTo>
                  <a:pt x="7" y="8"/>
                  <a:pt x="3" y="9"/>
                  <a:pt x="1" y="7"/>
                </a:cubicBezTo>
                <a:cubicBezTo>
                  <a:pt x="0" y="6"/>
                  <a:pt x="4" y="4"/>
                  <a:pt x="6" y="3"/>
                </a:cubicBezTo>
                <a:cubicBezTo>
                  <a:pt x="7" y="2"/>
                  <a:pt x="10" y="2"/>
                  <a:pt x="12" y="2"/>
                </a:cubicBezTo>
                <a:cubicBezTo>
                  <a:pt x="13" y="2"/>
                  <a:pt x="17" y="0"/>
                  <a:pt x="16"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14" name="Google Shape;2114;p212"/>
          <p:cNvSpPr/>
          <p:nvPr/>
        </p:nvSpPr>
        <p:spPr>
          <a:xfrm>
            <a:off x="4878678" y="1593719"/>
            <a:ext cx="11938" cy="13976"/>
          </a:xfrm>
          <a:custGeom>
            <a:avLst/>
            <a:gdLst/>
            <a:ahLst/>
            <a:cxnLst/>
            <a:rect l="l" t="t" r="r" b="b"/>
            <a:pathLst>
              <a:path w="8" h="8" extrusionOk="0">
                <a:moveTo>
                  <a:pt x="3" y="2"/>
                </a:moveTo>
                <a:cubicBezTo>
                  <a:pt x="2" y="3"/>
                  <a:pt x="0" y="3"/>
                  <a:pt x="0" y="4"/>
                </a:cubicBezTo>
                <a:cubicBezTo>
                  <a:pt x="0" y="5"/>
                  <a:pt x="1" y="8"/>
                  <a:pt x="2" y="8"/>
                </a:cubicBezTo>
                <a:cubicBezTo>
                  <a:pt x="4" y="8"/>
                  <a:pt x="6" y="5"/>
                  <a:pt x="7" y="3"/>
                </a:cubicBezTo>
                <a:cubicBezTo>
                  <a:pt x="8" y="3"/>
                  <a:pt x="8" y="1"/>
                  <a:pt x="7" y="0"/>
                </a:cubicBezTo>
                <a:cubicBezTo>
                  <a:pt x="6" y="0"/>
                  <a:pt x="4" y="2"/>
                  <a:pt x="3"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15" name="Google Shape;2115;p212"/>
          <p:cNvSpPr/>
          <p:nvPr/>
        </p:nvSpPr>
        <p:spPr>
          <a:xfrm>
            <a:off x="4751347" y="2401580"/>
            <a:ext cx="3979" cy="22364"/>
          </a:xfrm>
          <a:custGeom>
            <a:avLst/>
            <a:gdLst/>
            <a:ahLst/>
            <a:cxnLst/>
            <a:rect l="l" t="t" r="r" b="b"/>
            <a:pathLst>
              <a:path w="3" h="13" extrusionOk="0">
                <a:moveTo>
                  <a:pt x="2" y="1"/>
                </a:moveTo>
                <a:cubicBezTo>
                  <a:pt x="2" y="5"/>
                  <a:pt x="3" y="9"/>
                  <a:pt x="2" y="13"/>
                </a:cubicBezTo>
                <a:cubicBezTo>
                  <a:pt x="1" y="12"/>
                  <a:pt x="0" y="9"/>
                  <a:pt x="1" y="7"/>
                </a:cubicBezTo>
                <a:cubicBezTo>
                  <a:pt x="1" y="6"/>
                  <a:pt x="1" y="0"/>
                  <a:pt x="2"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16" name="Google Shape;2116;p212"/>
          <p:cNvSpPr/>
          <p:nvPr/>
        </p:nvSpPr>
        <p:spPr>
          <a:xfrm>
            <a:off x="4760632" y="2430932"/>
            <a:ext cx="11938" cy="12579"/>
          </a:xfrm>
          <a:custGeom>
            <a:avLst/>
            <a:gdLst/>
            <a:ahLst/>
            <a:cxnLst/>
            <a:rect l="l" t="t" r="r" b="b"/>
            <a:pathLst>
              <a:path w="8" h="8" extrusionOk="0">
                <a:moveTo>
                  <a:pt x="1" y="1"/>
                </a:moveTo>
                <a:cubicBezTo>
                  <a:pt x="4" y="3"/>
                  <a:pt x="7" y="5"/>
                  <a:pt x="8" y="8"/>
                </a:cubicBezTo>
                <a:cubicBezTo>
                  <a:pt x="7" y="7"/>
                  <a:pt x="5" y="6"/>
                  <a:pt x="4" y="5"/>
                </a:cubicBezTo>
                <a:cubicBezTo>
                  <a:pt x="3" y="4"/>
                  <a:pt x="0" y="0"/>
                  <a:pt x="1"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17" name="Google Shape;2117;p212"/>
          <p:cNvSpPr/>
          <p:nvPr/>
        </p:nvSpPr>
        <p:spPr>
          <a:xfrm>
            <a:off x="4756651" y="2415557"/>
            <a:ext cx="10611" cy="9782"/>
          </a:xfrm>
          <a:custGeom>
            <a:avLst/>
            <a:gdLst/>
            <a:ahLst/>
            <a:cxnLst/>
            <a:rect l="l" t="t" r="r" b="b"/>
            <a:pathLst>
              <a:path w="6" h="6" extrusionOk="0">
                <a:moveTo>
                  <a:pt x="1" y="1"/>
                </a:moveTo>
                <a:cubicBezTo>
                  <a:pt x="3" y="2"/>
                  <a:pt x="5" y="4"/>
                  <a:pt x="6" y="6"/>
                </a:cubicBezTo>
                <a:cubicBezTo>
                  <a:pt x="5" y="6"/>
                  <a:pt x="3" y="5"/>
                  <a:pt x="3" y="4"/>
                </a:cubicBezTo>
                <a:cubicBezTo>
                  <a:pt x="2" y="3"/>
                  <a:pt x="0" y="0"/>
                  <a:pt x="1"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18" name="Google Shape;2118;p212"/>
          <p:cNvSpPr/>
          <p:nvPr/>
        </p:nvSpPr>
        <p:spPr>
          <a:xfrm>
            <a:off x="4793790" y="2458884"/>
            <a:ext cx="13264" cy="4193"/>
          </a:xfrm>
          <a:custGeom>
            <a:avLst/>
            <a:gdLst/>
            <a:ahLst/>
            <a:cxnLst/>
            <a:rect l="l" t="t" r="r" b="b"/>
            <a:pathLst>
              <a:path w="8" h="2" extrusionOk="0">
                <a:moveTo>
                  <a:pt x="0" y="0"/>
                </a:moveTo>
                <a:cubicBezTo>
                  <a:pt x="3" y="0"/>
                  <a:pt x="6" y="1"/>
                  <a:pt x="8" y="2"/>
                </a:cubicBezTo>
                <a:cubicBezTo>
                  <a:pt x="7" y="2"/>
                  <a:pt x="5" y="2"/>
                  <a:pt x="4" y="2"/>
                </a:cubicBezTo>
                <a:cubicBezTo>
                  <a:pt x="3" y="1"/>
                  <a:pt x="0" y="0"/>
                  <a:pt x="0"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19" name="Google Shape;2119;p212"/>
          <p:cNvSpPr/>
          <p:nvPr/>
        </p:nvSpPr>
        <p:spPr>
          <a:xfrm>
            <a:off x="4799096" y="2465874"/>
            <a:ext cx="13264" cy="2796"/>
          </a:xfrm>
          <a:custGeom>
            <a:avLst/>
            <a:gdLst/>
            <a:ahLst/>
            <a:cxnLst/>
            <a:rect l="l" t="t" r="r" b="b"/>
            <a:pathLst>
              <a:path w="9" h="2" extrusionOk="0">
                <a:moveTo>
                  <a:pt x="1" y="1"/>
                </a:moveTo>
                <a:cubicBezTo>
                  <a:pt x="3" y="2"/>
                  <a:pt x="6" y="2"/>
                  <a:pt x="9" y="1"/>
                </a:cubicBezTo>
                <a:cubicBezTo>
                  <a:pt x="8" y="1"/>
                  <a:pt x="7" y="0"/>
                  <a:pt x="5" y="0"/>
                </a:cubicBezTo>
                <a:cubicBezTo>
                  <a:pt x="4" y="1"/>
                  <a:pt x="0" y="1"/>
                  <a:pt x="1"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20" name="Google Shape;2120;p212"/>
          <p:cNvSpPr/>
          <p:nvPr/>
        </p:nvSpPr>
        <p:spPr>
          <a:xfrm>
            <a:off x="4865414" y="2102476"/>
            <a:ext cx="6632" cy="11182"/>
          </a:xfrm>
          <a:custGeom>
            <a:avLst/>
            <a:gdLst/>
            <a:ahLst/>
            <a:cxnLst/>
            <a:rect l="l" t="t" r="r" b="b"/>
            <a:pathLst>
              <a:path w="4" h="7" extrusionOk="0">
                <a:moveTo>
                  <a:pt x="3" y="1"/>
                </a:moveTo>
                <a:cubicBezTo>
                  <a:pt x="2" y="0"/>
                  <a:pt x="2" y="2"/>
                  <a:pt x="1" y="3"/>
                </a:cubicBezTo>
                <a:cubicBezTo>
                  <a:pt x="1" y="4"/>
                  <a:pt x="0" y="6"/>
                  <a:pt x="1" y="6"/>
                </a:cubicBezTo>
                <a:cubicBezTo>
                  <a:pt x="2" y="7"/>
                  <a:pt x="2" y="5"/>
                  <a:pt x="3" y="4"/>
                </a:cubicBezTo>
                <a:cubicBezTo>
                  <a:pt x="3" y="3"/>
                  <a:pt x="4" y="1"/>
                  <a:pt x="3"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21" name="Google Shape;2121;p212"/>
          <p:cNvSpPr/>
          <p:nvPr/>
        </p:nvSpPr>
        <p:spPr>
          <a:xfrm>
            <a:off x="4923776" y="2574892"/>
            <a:ext cx="34486" cy="32147"/>
          </a:xfrm>
          <a:custGeom>
            <a:avLst/>
            <a:gdLst/>
            <a:ahLst/>
            <a:cxnLst/>
            <a:rect l="l" t="t" r="r" b="b"/>
            <a:pathLst>
              <a:path w="21" h="19" extrusionOk="0">
                <a:moveTo>
                  <a:pt x="0" y="2"/>
                </a:moveTo>
                <a:cubicBezTo>
                  <a:pt x="0" y="1"/>
                  <a:pt x="2" y="0"/>
                  <a:pt x="4" y="1"/>
                </a:cubicBezTo>
                <a:cubicBezTo>
                  <a:pt x="6" y="1"/>
                  <a:pt x="7" y="3"/>
                  <a:pt x="9" y="4"/>
                </a:cubicBezTo>
                <a:cubicBezTo>
                  <a:pt x="11" y="5"/>
                  <a:pt x="13" y="6"/>
                  <a:pt x="14" y="7"/>
                </a:cubicBezTo>
                <a:cubicBezTo>
                  <a:pt x="16" y="9"/>
                  <a:pt x="15" y="12"/>
                  <a:pt x="17" y="14"/>
                </a:cubicBezTo>
                <a:cubicBezTo>
                  <a:pt x="18" y="15"/>
                  <a:pt x="20" y="14"/>
                  <a:pt x="20" y="15"/>
                </a:cubicBezTo>
                <a:cubicBezTo>
                  <a:pt x="21" y="16"/>
                  <a:pt x="21" y="18"/>
                  <a:pt x="19" y="18"/>
                </a:cubicBezTo>
                <a:cubicBezTo>
                  <a:pt x="18" y="19"/>
                  <a:pt x="17" y="17"/>
                  <a:pt x="16" y="16"/>
                </a:cubicBezTo>
                <a:cubicBezTo>
                  <a:pt x="16" y="15"/>
                  <a:pt x="16" y="14"/>
                  <a:pt x="15" y="14"/>
                </a:cubicBezTo>
                <a:cubicBezTo>
                  <a:pt x="15" y="13"/>
                  <a:pt x="14" y="11"/>
                  <a:pt x="13" y="11"/>
                </a:cubicBezTo>
                <a:cubicBezTo>
                  <a:pt x="12" y="10"/>
                  <a:pt x="11" y="11"/>
                  <a:pt x="9" y="11"/>
                </a:cubicBezTo>
                <a:cubicBezTo>
                  <a:pt x="8" y="10"/>
                  <a:pt x="8" y="8"/>
                  <a:pt x="7" y="7"/>
                </a:cubicBezTo>
                <a:cubicBezTo>
                  <a:pt x="6" y="6"/>
                  <a:pt x="5" y="5"/>
                  <a:pt x="4" y="4"/>
                </a:cubicBezTo>
                <a:cubicBezTo>
                  <a:pt x="3" y="4"/>
                  <a:pt x="0" y="4"/>
                  <a:pt x="0"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22" name="Google Shape;2122;p212"/>
          <p:cNvSpPr/>
          <p:nvPr/>
        </p:nvSpPr>
        <p:spPr>
          <a:xfrm>
            <a:off x="4873374" y="2590267"/>
            <a:ext cx="9283" cy="13976"/>
          </a:xfrm>
          <a:custGeom>
            <a:avLst/>
            <a:gdLst/>
            <a:ahLst/>
            <a:cxnLst/>
            <a:rect l="l" t="t" r="r" b="b"/>
            <a:pathLst>
              <a:path w="6" h="8" extrusionOk="0">
                <a:moveTo>
                  <a:pt x="4" y="0"/>
                </a:moveTo>
                <a:cubicBezTo>
                  <a:pt x="4" y="1"/>
                  <a:pt x="5" y="5"/>
                  <a:pt x="6" y="7"/>
                </a:cubicBezTo>
                <a:cubicBezTo>
                  <a:pt x="5" y="8"/>
                  <a:pt x="1" y="6"/>
                  <a:pt x="0" y="5"/>
                </a:cubicBezTo>
                <a:cubicBezTo>
                  <a:pt x="0" y="4"/>
                  <a:pt x="2" y="0"/>
                  <a:pt x="4"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23" name="Google Shape;2123;p212"/>
          <p:cNvSpPr/>
          <p:nvPr/>
        </p:nvSpPr>
        <p:spPr>
          <a:xfrm>
            <a:off x="4860108" y="2555326"/>
            <a:ext cx="10611" cy="12579"/>
          </a:xfrm>
          <a:custGeom>
            <a:avLst/>
            <a:gdLst/>
            <a:ahLst/>
            <a:cxnLst/>
            <a:rect l="l" t="t" r="r" b="b"/>
            <a:pathLst>
              <a:path w="6" h="8" extrusionOk="0">
                <a:moveTo>
                  <a:pt x="2" y="0"/>
                </a:moveTo>
                <a:cubicBezTo>
                  <a:pt x="3" y="1"/>
                  <a:pt x="2" y="3"/>
                  <a:pt x="3" y="5"/>
                </a:cubicBezTo>
                <a:cubicBezTo>
                  <a:pt x="3" y="6"/>
                  <a:pt x="6" y="7"/>
                  <a:pt x="5" y="7"/>
                </a:cubicBezTo>
                <a:cubicBezTo>
                  <a:pt x="5" y="8"/>
                  <a:pt x="3" y="7"/>
                  <a:pt x="2" y="6"/>
                </a:cubicBezTo>
                <a:cubicBezTo>
                  <a:pt x="1" y="4"/>
                  <a:pt x="0" y="2"/>
                  <a:pt x="0" y="0"/>
                </a:cubicBezTo>
                <a:cubicBezTo>
                  <a:pt x="0" y="0"/>
                  <a:pt x="1" y="0"/>
                  <a:pt x="2"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24" name="Google Shape;2124;p212"/>
          <p:cNvSpPr/>
          <p:nvPr/>
        </p:nvSpPr>
        <p:spPr>
          <a:xfrm>
            <a:off x="4971526" y="2625210"/>
            <a:ext cx="6632" cy="8386"/>
          </a:xfrm>
          <a:custGeom>
            <a:avLst/>
            <a:gdLst/>
            <a:ahLst/>
            <a:cxnLst/>
            <a:rect l="l" t="t" r="r" b="b"/>
            <a:pathLst>
              <a:path w="4" h="5" extrusionOk="0">
                <a:moveTo>
                  <a:pt x="2" y="0"/>
                </a:moveTo>
                <a:cubicBezTo>
                  <a:pt x="3" y="0"/>
                  <a:pt x="4" y="2"/>
                  <a:pt x="4" y="3"/>
                </a:cubicBezTo>
                <a:cubicBezTo>
                  <a:pt x="4" y="4"/>
                  <a:pt x="3" y="5"/>
                  <a:pt x="2" y="5"/>
                </a:cubicBezTo>
                <a:cubicBezTo>
                  <a:pt x="1" y="5"/>
                  <a:pt x="0" y="4"/>
                  <a:pt x="0" y="3"/>
                </a:cubicBezTo>
                <a:cubicBezTo>
                  <a:pt x="1" y="2"/>
                  <a:pt x="1" y="0"/>
                  <a:pt x="2"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25" name="Google Shape;2125;p212"/>
          <p:cNvSpPr/>
          <p:nvPr/>
        </p:nvSpPr>
        <p:spPr>
          <a:xfrm>
            <a:off x="4971526" y="2646175"/>
            <a:ext cx="5306" cy="4193"/>
          </a:xfrm>
          <a:custGeom>
            <a:avLst/>
            <a:gdLst/>
            <a:ahLst/>
            <a:cxnLst/>
            <a:rect l="l" t="t" r="r" b="b"/>
            <a:pathLst>
              <a:path w="3" h="3" extrusionOk="0">
                <a:moveTo>
                  <a:pt x="2" y="0"/>
                </a:moveTo>
                <a:cubicBezTo>
                  <a:pt x="2" y="0"/>
                  <a:pt x="3" y="1"/>
                  <a:pt x="3" y="2"/>
                </a:cubicBezTo>
                <a:cubicBezTo>
                  <a:pt x="3" y="2"/>
                  <a:pt x="2" y="3"/>
                  <a:pt x="2" y="3"/>
                </a:cubicBezTo>
                <a:cubicBezTo>
                  <a:pt x="1" y="3"/>
                  <a:pt x="0" y="2"/>
                  <a:pt x="0" y="1"/>
                </a:cubicBezTo>
                <a:cubicBezTo>
                  <a:pt x="0" y="1"/>
                  <a:pt x="1" y="0"/>
                  <a:pt x="2"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26" name="Google Shape;2126;p212"/>
          <p:cNvSpPr/>
          <p:nvPr/>
        </p:nvSpPr>
        <p:spPr>
          <a:xfrm>
            <a:off x="4958261" y="2630800"/>
            <a:ext cx="2700" cy="2700"/>
          </a:xfrm>
          <a:prstGeom prst="ellipse">
            <a:avLst/>
          </a:pr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27" name="Google Shape;2127;p212"/>
          <p:cNvSpPr/>
          <p:nvPr/>
        </p:nvSpPr>
        <p:spPr>
          <a:xfrm>
            <a:off x="4982136" y="2647572"/>
            <a:ext cx="2653" cy="2796"/>
          </a:xfrm>
          <a:custGeom>
            <a:avLst/>
            <a:gdLst/>
            <a:ahLst/>
            <a:cxnLst/>
            <a:rect l="l" t="t" r="r" b="b"/>
            <a:pathLst>
              <a:path w="2" h="2" extrusionOk="0">
                <a:moveTo>
                  <a:pt x="1" y="0"/>
                </a:moveTo>
                <a:cubicBezTo>
                  <a:pt x="1" y="0"/>
                  <a:pt x="2" y="0"/>
                  <a:pt x="2" y="1"/>
                </a:cubicBezTo>
                <a:cubicBezTo>
                  <a:pt x="2" y="2"/>
                  <a:pt x="1" y="2"/>
                  <a:pt x="1" y="2"/>
                </a:cubicBezTo>
                <a:cubicBezTo>
                  <a:pt x="1" y="2"/>
                  <a:pt x="0" y="1"/>
                  <a:pt x="0" y="1"/>
                </a:cubicBezTo>
                <a:cubicBezTo>
                  <a:pt x="0" y="0"/>
                  <a:pt x="0" y="0"/>
                  <a:pt x="1"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28" name="Google Shape;2128;p212"/>
          <p:cNvSpPr/>
          <p:nvPr/>
        </p:nvSpPr>
        <p:spPr>
          <a:xfrm>
            <a:off x="4952955" y="2625210"/>
            <a:ext cx="2700" cy="4200"/>
          </a:xfrm>
          <a:prstGeom prst="ellipse">
            <a:avLst/>
          </a:pr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29" name="Google Shape;2129;p212"/>
          <p:cNvSpPr/>
          <p:nvPr/>
        </p:nvSpPr>
        <p:spPr>
          <a:xfrm>
            <a:off x="4967546" y="2614027"/>
            <a:ext cx="2653" cy="2796"/>
          </a:xfrm>
          <a:custGeom>
            <a:avLst/>
            <a:gdLst/>
            <a:ahLst/>
            <a:cxnLst/>
            <a:rect l="l" t="t" r="r" b="b"/>
            <a:pathLst>
              <a:path w="2" h="2" extrusionOk="0">
                <a:moveTo>
                  <a:pt x="1" y="0"/>
                </a:moveTo>
                <a:cubicBezTo>
                  <a:pt x="2" y="0"/>
                  <a:pt x="2" y="1"/>
                  <a:pt x="2" y="2"/>
                </a:cubicBezTo>
                <a:cubicBezTo>
                  <a:pt x="2" y="2"/>
                  <a:pt x="1" y="2"/>
                  <a:pt x="1" y="2"/>
                </a:cubicBezTo>
                <a:cubicBezTo>
                  <a:pt x="0" y="1"/>
                  <a:pt x="0" y="1"/>
                  <a:pt x="0" y="0"/>
                </a:cubicBezTo>
                <a:cubicBezTo>
                  <a:pt x="0" y="0"/>
                  <a:pt x="1" y="0"/>
                  <a:pt x="1"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30" name="Google Shape;2130;p212"/>
          <p:cNvSpPr/>
          <p:nvPr/>
        </p:nvSpPr>
        <p:spPr>
          <a:xfrm>
            <a:off x="4954283" y="2615425"/>
            <a:ext cx="5306" cy="2796"/>
          </a:xfrm>
          <a:custGeom>
            <a:avLst/>
            <a:gdLst/>
            <a:ahLst/>
            <a:cxnLst/>
            <a:rect l="l" t="t" r="r" b="b"/>
            <a:pathLst>
              <a:path w="3" h="2" extrusionOk="0">
                <a:moveTo>
                  <a:pt x="2" y="0"/>
                </a:moveTo>
                <a:cubicBezTo>
                  <a:pt x="2" y="0"/>
                  <a:pt x="3" y="1"/>
                  <a:pt x="3" y="1"/>
                </a:cubicBezTo>
                <a:cubicBezTo>
                  <a:pt x="3" y="2"/>
                  <a:pt x="2" y="2"/>
                  <a:pt x="1" y="2"/>
                </a:cubicBezTo>
                <a:cubicBezTo>
                  <a:pt x="1" y="1"/>
                  <a:pt x="0" y="1"/>
                  <a:pt x="1" y="0"/>
                </a:cubicBezTo>
                <a:cubicBezTo>
                  <a:pt x="1" y="0"/>
                  <a:pt x="1" y="0"/>
                  <a:pt x="2"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31" name="Google Shape;2131;p212"/>
          <p:cNvSpPr/>
          <p:nvPr/>
        </p:nvSpPr>
        <p:spPr>
          <a:xfrm>
            <a:off x="4950302" y="2612631"/>
            <a:ext cx="2653" cy="2796"/>
          </a:xfrm>
          <a:custGeom>
            <a:avLst/>
            <a:gdLst/>
            <a:ahLst/>
            <a:cxnLst/>
            <a:rect l="l" t="t" r="r" b="b"/>
            <a:pathLst>
              <a:path w="2" h="2" extrusionOk="0">
                <a:moveTo>
                  <a:pt x="1" y="0"/>
                </a:moveTo>
                <a:cubicBezTo>
                  <a:pt x="2" y="0"/>
                  <a:pt x="2" y="1"/>
                  <a:pt x="2" y="2"/>
                </a:cubicBezTo>
                <a:cubicBezTo>
                  <a:pt x="2" y="2"/>
                  <a:pt x="1" y="2"/>
                  <a:pt x="1" y="2"/>
                </a:cubicBezTo>
                <a:cubicBezTo>
                  <a:pt x="0" y="1"/>
                  <a:pt x="0" y="1"/>
                  <a:pt x="0" y="0"/>
                </a:cubicBezTo>
                <a:cubicBezTo>
                  <a:pt x="0" y="0"/>
                  <a:pt x="1" y="0"/>
                  <a:pt x="1"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32" name="Google Shape;2132;p212"/>
          <p:cNvSpPr/>
          <p:nvPr/>
        </p:nvSpPr>
        <p:spPr>
          <a:xfrm>
            <a:off x="4970198" y="2637789"/>
            <a:ext cx="5306" cy="2796"/>
          </a:xfrm>
          <a:custGeom>
            <a:avLst/>
            <a:gdLst/>
            <a:ahLst/>
            <a:cxnLst/>
            <a:rect l="l" t="t" r="r" b="b"/>
            <a:pathLst>
              <a:path w="3" h="2" extrusionOk="0">
                <a:moveTo>
                  <a:pt x="2" y="0"/>
                </a:moveTo>
                <a:cubicBezTo>
                  <a:pt x="2" y="1"/>
                  <a:pt x="3" y="1"/>
                  <a:pt x="3" y="2"/>
                </a:cubicBezTo>
                <a:cubicBezTo>
                  <a:pt x="3" y="2"/>
                  <a:pt x="2" y="2"/>
                  <a:pt x="1" y="2"/>
                </a:cubicBezTo>
                <a:cubicBezTo>
                  <a:pt x="1" y="2"/>
                  <a:pt x="0" y="1"/>
                  <a:pt x="0" y="1"/>
                </a:cubicBezTo>
                <a:cubicBezTo>
                  <a:pt x="0" y="0"/>
                  <a:pt x="1" y="0"/>
                  <a:pt x="2"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33" name="Google Shape;2133;p212"/>
          <p:cNvSpPr/>
          <p:nvPr/>
        </p:nvSpPr>
        <p:spPr>
          <a:xfrm>
            <a:off x="4962241" y="2639188"/>
            <a:ext cx="3979" cy="2796"/>
          </a:xfrm>
          <a:custGeom>
            <a:avLst/>
            <a:gdLst/>
            <a:ahLst/>
            <a:cxnLst/>
            <a:rect l="l" t="t" r="r" b="b"/>
            <a:pathLst>
              <a:path w="2" h="2" extrusionOk="0">
                <a:moveTo>
                  <a:pt x="1" y="1"/>
                </a:moveTo>
                <a:cubicBezTo>
                  <a:pt x="2" y="1"/>
                  <a:pt x="2" y="1"/>
                  <a:pt x="2" y="2"/>
                </a:cubicBezTo>
                <a:cubicBezTo>
                  <a:pt x="2" y="2"/>
                  <a:pt x="1" y="2"/>
                  <a:pt x="1" y="2"/>
                </a:cubicBezTo>
                <a:cubicBezTo>
                  <a:pt x="1" y="2"/>
                  <a:pt x="0" y="1"/>
                  <a:pt x="0" y="1"/>
                </a:cubicBezTo>
                <a:cubicBezTo>
                  <a:pt x="0" y="0"/>
                  <a:pt x="1" y="0"/>
                  <a:pt x="1"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34" name="Google Shape;2134;p212"/>
          <p:cNvSpPr/>
          <p:nvPr/>
        </p:nvSpPr>
        <p:spPr>
          <a:xfrm>
            <a:off x="4974179" y="2616824"/>
            <a:ext cx="2653" cy="1398"/>
          </a:xfrm>
          <a:custGeom>
            <a:avLst/>
            <a:gdLst/>
            <a:ahLst/>
            <a:cxnLst/>
            <a:rect l="l" t="t" r="r" b="b"/>
            <a:pathLst>
              <a:path w="2" h="1" extrusionOk="0">
                <a:moveTo>
                  <a:pt x="1" y="0"/>
                </a:moveTo>
                <a:cubicBezTo>
                  <a:pt x="2" y="0"/>
                  <a:pt x="2" y="0"/>
                  <a:pt x="2" y="1"/>
                </a:cubicBezTo>
                <a:cubicBezTo>
                  <a:pt x="2" y="1"/>
                  <a:pt x="1" y="1"/>
                  <a:pt x="1" y="1"/>
                </a:cubicBezTo>
                <a:cubicBezTo>
                  <a:pt x="1" y="1"/>
                  <a:pt x="0" y="0"/>
                  <a:pt x="0" y="0"/>
                </a:cubicBezTo>
                <a:cubicBezTo>
                  <a:pt x="0" y="0"/>
                  <a:pt x="1" y="0"/>
                  <a:pt x="1"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35" name="Google Shape;2135;p212"/>
          <p:cNvSpPr/>
          <p:nvPr/>
        </p:nvSpPr>
        <p:spPr>
          <a:xfrm>
            <a:off x="4966219" y="2626609"/>
            <a:ext cx="5306" cy="5590"/>
          </a:xfrm>
          <a:custGeom>
            <a:avLst/>
            <a:gdLst/>
            <a:ahLst/>
            <a:cxnLst/>
            <a:rect l="l" t="t" r="r" b="b"/>
            <a:pathLst>
              <a:path w="4" h="3" extrusionOk="0">
                <a:moveTo>
                  <a:pt x="1" y="1"/>
                </a:moveTo>
                <a:cubicBezTo>
                  <a:pt x="2" y="0"/>
                  <a:pt x="3" y="0"/>
                  <a:pt x="3" y="1"/>
                </a:cubicBezTo>
                <a:cubicBezTo>
                  <a:pt x="4" y="1"/>
                  <a:pt x="3" y="2"/>
                  <a:pt x="2" y="2"/>
                </a:cubicBezTo>
                <a:cubicBezTo>
                  <a:pt x="2" y="3"/>
                  <a:pt x="1" y="3"/>
                  <a:pt x="0" y="3"/>
                </a:cubicBezTo>
                <a:cubicBezTo>
                  <a:pt x="0" y="2"/>
                  <a:pt x="0" y="1"/>
                  <a:pt x="1"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36" name="Google Shape;2136;p212"/>
          <p:cNvSpPr/>
          <p:nvPr/>
        </p:nvSpPr>
        <p:spPr>
          <a:xfrm>
            <a:off x="4990095" y="2640584"/>
            <a:ext cx="3979" cy="5590"/>
          </a:xfrm>
          <a:custGeom>
            <a:avLst/>
            <a:gdLst/>
            <a:ahLst/>
            <a:cxnLst/>
            <a:rect l="l" t="t" r="r" b="b"/>
            <a:pathLst>
              <a:path w="3" h="3" extrusionOk="0">
                <a:moveTo>
                  <a:pt x="1" y="1"/>
                </a:moveTo>
                <a:cubicBezTo>
                  <a:pt x="2" y="1"/>
                  <a:pt x="2" y="0"/>
                  <a:pt x="3" y="1"/>
                </a:cubicBezTo>
                <a:cubicBezTo>
                  <a:pt x="3" y="1"/>
                  <a:pt x="3" y="2"/>
                  <a:pt x="2" y="2"/>
                </a:cubicBezTo>
                <a:cubicBezTo>
                  <a:pt x="2" y="2"/>
                  <a:pt x="1" y="3"/>
                  <a:pt x="0" y="2"/>
                </a:cubicBezTo>
                <a:cubicBezTo>
                  <a:pt x="0" y="2"/>
                  <a:pt x="1" y="1"/>
                  <a:pt x="1"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37" name="Google Shape;2137;p212"/>
          <p:cNvSpPr/>
          <p:nvPr/>
        </p:nvSpPr>
        <p:spPr>
          <a:xfrm>
            <a:off x="5003360" y="2634994"/>
            <a:ext cx="5306" cy="4193"/>
          </a:xfrm>
          <a:custGeom>
            <a:avLst/>
            <a:gdLst/>
            <a:ahLst/>
            <a:cxnLst/>
            <a:rect l="l" t="t" r="r" b="b"/>
            <a:pathLst>
              <a:path w="3" h="2" extrusionOk="0">
                <a:moveTo>
                  <a:pt x="1" y="0"/>
                </a:moveTo>
                <a:cubicBezTo>
                  <a:pt x="1" y="0"/>
                  <a:pt x="2" y="0"/>
                  <a:pt x="3" y="0"/>
                </a:cubicBezTo>
                <a:cubicBezTo>
                  <a:pt x="3" y="0"/>
                  <a:pt x="2" y="1"/>
                  <a:pt x="2" y="1"/>
                </a:cubicBezTo>
                <a:cubicBezTo>
                  <a:pt x="1" y="2"/>
                  <a:pt x="1" y="2"/>
                  <a:pt x="0" y="2"/>
                </a:cubicBezTo>
                <a:cubicBezTo>
                  <a:pt x="0" y="1"/>
                  <a:pt x="0" y="0"/>
                  <a:pt x="1"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38" name="Google Shape;2138;p212"/>
          <p:cNvSpPr/>
          <p:nvPr/>
        </p:nvSpPr>
        <p:spPr>
          <a:xfrm>
            <a:off x="4979483" y="2565110"/>
            <a:ext cx="14590" cy="11182"/>
          </a:xfrm>
          <a:custGeom>
            <a:avLst/>
            <a:gdLst/>
            <a:ahLst/>
            <a:cxnLst/>
            <a:rect l="l" t="t" r="r" b="b"/>
            <a:pathLst>
              <a:path w="9" h="7" extrusionOk="0">
                <a:moveTo>
                  <a:pt x="6" y="1"/>
                </a:moveTo>
                <a:cubicBezTo>
                  <a:pt x="8" y="1"/>
                  <a:pt x="9" y="4"/>
                  <a:pt x="9" y="6"/>
                </a:cubicBezTo>
                <a:cubicBezTo>
                  <a:pt x="9" y="6"/>
                  <a:pt x="8" y="7"/>
                  <a:pt x="8" y="7"/>
                </a:cubicBezTo>
                <a:cubicBezTo>
                  <a:pt x="6" y="7"/>
                  <a:pt x="5" y="7"/>
                  <a:pt x="4" y="6"/>
                </a:cubicBezTo>
                <a:cubicBezTo>
                  <a:pt x="3" y="6"/>
                  <a:pt x="5" y="5"/>
                  <a:pt x="5" y="4"/>
                </a:cubicBezTo>
                <a:cubicBezTo>
                  <a:pt x="4" y="3"/>
                  <a:pt x="3" y="5"/>
                  <a:pt x="2" y="5"/>
                </a:cubicBezTo>
                <a:cubicBezTo>
                  <a:pt x="1" y="4"/>
                  <a:pt x="0" y="3"/>
                  <a:pt x="1" y="2"/>
                </a:cubicBezTo>
                <a:cubicBezTo>
                  <a:pt x="2" y="1"/>
                  <a:pt x="4" y="0"/>
                  <a:pt x="6"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39" name="Google Shape;2139;p212"/>
          <p:cNvSpPr/>
          <p:nvPr/>
        </p:nvSpPr>
        <p:spPr>
          <a:xfrm>
            <a:off x="4979483" y="2584676"/>
            <a:ext cx="7958" cy="16772"/>
          </a:xfrm>
          <a:custGeom>
            <a:avLst/>
            <a:gdLst/>
            <a:ahLst/>
            <a:cxnLst/>
            <a:rect l="l" t="t" r="r" b="b"/>
            <a:pathLst>
              <a:path w="5" h="10" extrusionOk="0">
                <a:moveTo>
                  <a:pt x="0" y="1"/>
                </a:moveTo>
                <a:cubicBezTo>
                  <a:pt x="1" y="0"/>
                  <a:pt x="4" y="1"/>
                  <a:pt x="4" y="2"/>
                </a:cubicBezTo>
                <a:cubicBezTo>
                  <a:pt x="5" y="4"/>
                  <a:pt x="5" y="7"/>
                  <a:pt x="4" y="9"/>
                </a:cubicBezTo>
                <a:cubicBezTo>
                  <a:pt x="4" y="10"/>
                  <a:pt x="1" y="8"/>
                  <a:pt x="1" y="7"/>
                </a:cubicBezTo>
                <a:cubicBezTo>
                  <a:pt x="1" y="6"/>
                  <a:pt x="3" y="6"/>
                  <a:pt x="3" y="5"/>
                </a:cubicBezTo>
                <a:cubicBezTo>
                  <a:pt x="3" y="4"/>
                  <a:pt x="0" y="3"/>
                  <a:pt x="0"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40" name="Google Shape;2140;p212"/>
          <p:cNvSpPr/>
          <p:nvPr/>
        </p:nvSpPr>
        <p:spPr>
          <a:xfrm>
            <a:off x="4974179" y="2584676"/>
            <a:ext cx="3979" cy="5590"/>
          </a:xfrm>
          <a:custGeom>
            <a:avLst/>
            <a:gdLst/>
            <a:ahLst/>
            <a:cxnLst/>
            <a:rect l="l" t="t" r="r" b="b"/>
            <a:pathLst>
              <a:path w="3" h="3" extrusionOk="0">
                <a:moveTo>
                  <a:pt x="0" y="0"/>
                </a:moveTo>
                <a:cubicBezTo>
                  <a:pt x="1" y="0"/>
                  <a:pt x="2" y="1"/>
                  <a:pt x="2" y="2"/>
                </a:cubicBezTo>
                <a:cubicBezTo>
                  <a:pt x="3" y="2"/>
                  <a:pt x="2" y="3"/>
                  <a:pt x="1" y="3"/>
                </a:cubicBezTo>
                <a:cubicBezTo>
                  <a:pt x="0" y="3"/>
                  <a:pt x="0" y="1"/>
                  <a:pt x="0"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41" name="Google Shape;2141;p212"/>
          <p:cNvSpPr/>
          <p:nvPr/>
        </p:nvSpPr>
        <p:spPr>
          <a:xfrm>
            <a:off x="4937038" y="2667140"/>
            <a:ext cx="57035" cy="22364"/>
          </a:xfrm>
          <a:custGeom>
            <a:avLst/>
            <a:gdLst/>
            <a:ahLst/>
            <a:cxnLst/>
            <a:rect l="l" t="t" r="r" b="b"/>
            <a:pathLst>
              <a:path w="36" h="13" extrusionOk="0">
                <a:moveTo>
                  <a:pt x="3" y="0"/>
                </a:moveTo>
                <a:cubicBezTo>
                  <a:pt x="2" y="1"/>
                  <a:pt x="2" y="3"/>
                  <a:pt x="1" y="4"/>
                </a:cubicBezTo>
                <a:cubicBezTo>
                  <a:pt x="1" y="5"/>
                  <a:pt x="0" y="7"/>
                  <a:pt x="1" y="7"/>
                </a:cubicBezTo>
                <a:cubicBezTo>
                  <a:pt x="5" y="8"/>
                  <a:pt x="9" y="8"/>
                  <a:pt x="12" y="8"/>
                </a:cubicBezTo>
                <a:cubicBezTo>
                  <a:pt x="14" y="8"/>
                  <a:pt x="15" y="9"/>
                  <a:pt x="16" y="10"/>
                </a:cubicBezTo>
                <a:cubicBezTo>
                  <a:pt x="16" y="11"/>
                  <a:pt x="16" y="13"/>
                  <a:pt x="17" y="13"/>
                </a:cubicBezTo>
                <a:cubicBezTo>
                  <a:pt x="22" y="12"/>
                  <a:pt x="28" y="10"/>
                  <a:pt x="34" y="11"/>
                </a:cubicBezTo>
                <a:cubicBezTo>
                  <a:pt x="35" y="11"/>
                  <a:pt x="36" y="8"/>
                  <a:pt x="35" y="8"/>
                </a:cubicBezTo>
                <a:cubicBezTo>
                  <a:pt x="33" y="7"/>
                  <a:pt x="31" y="9"/>
                  <a:pt x="29" y="9"/>
                </a:cubicBezTo>
                <a:cubicBezTo>
                  <a:pt x="28" y="9"/>
                  <a:pt x="29" y="7"/>
                  <a:pt x="29" y="6"/>
                </a:cubicBezTo>
                <a:cubicBezTo>
                  <a:pt x="26" y="6"/>
                  <a:pt x="24" y="7"/>
                  <a:pt x="22" y="6"/>
                </a:cubicBezTo>
                <a:cubicBezTo>
                  <a:pt x="20" y="6"/>
                  <a:pt x="19" y="4"/>
                  <a:pt x="17" y="4"/>
                </a:cubicBezTo>
                <a:cubicBezTo>
                  <a:pt x="15" y="3"/>
                  <a:pt x="13" y="5"/>
                  <a:pt x="11" y="5"/>
                </a:cubicBezTo>
                <a:cubicBezTo>
                  <a:pt x="9" y="5"/>
                  <a:pt x="8" y="3"/>
                  <a:pt x="7" y="2"/>
                </a:cubicBezTo>
                <a:cubicBezTo>
                  <a:pt x="6" y="1"/>
                  <a:pt x="4" y="0"/>
                  <a:pt x="3"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42" name="Google Shape;2142;p212"/>
          <p:cNvSpPr/>
          <p:nvPr/>
        </p:nvSpPr>
        <p:spPr>
          <a:xfrm>
            <a:off x="5019274" y="2641983"/>
            <a:ext cx="11938" cy="22364"/>
          </a:xfrm>
          <a:custGeom>
            <a:avLst/>
            <a:gdLst/>
            <a:ahLst/>
            <a:cxnLst/>
            <a:rect l="l" t="t" r="r" b="b"/>
            <a:pathLst>
              <a:path w="7" h="13" extrusionOk="0">
                <a:moveTo>
                  <a:pt x="7" y="2"/>
                </a:moveTo>
                <a:cubicBezTo>
                  <a:pt x="6" y="6"/>
                  <a:pt x="3" y="10"/>
                  <a:pt x="0" y="12"/>
                </a:cubicBezTo>
                <a:cubicBezTo>
                  <a:pt x="0" y="13"/>
                  <a:pt x="0" y="10"/>
                  <a:pt x="0" y="9"/>
                </a:cubicBezTo>
                <a:cubicBezTo>
                  <a:pt x="0" y="8"/>
                  <a:pt x="0" y="6"/>
                  <a:pt x="1" y="5"/>
                </a:cubicBezTo>
                <a:cubicBezTo>
                  <a:pt x="3" y="4"/>
                  <a:pt x="7" y="0"/>
                  <a:pt x="7"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43" name="Google Shape;2143;p212"/>
          <p:cNvSpPr/>
          <p:nvPr/>
        </p:nvSpPr>
        <p:spPr>
          <a:xfrm>
            <a:off x="5007337" y="2665742"/>
            <a:ext cx="7958" cy="11182"/>
          </a:xfrm>
          <a:custGeom>
            <a:avLst/>
            <a:gdLst/>
            <a:ahLst/>
            <a:cxnLst/>
            <a:rect l="l" t="t" r="r" b="b"/>
            <a:pathLst>
              <a:path w="5" h="7" extrusionOk="0">
                <a:moveTo>
                  <a:pt x="2" y="1"/>
                </a:moveTo>
                <a:cubicBezTo>
                  <a:pt x="4" y="1"/>
                  <a:pt x="5" y="4"/>
                  <a:pt x="5" y="6"/>
                </a:cubicBezTo>
                <a:cubicBezTo>
                  <a:pt x="5" y="7"/>
                  <a:pt x="2" y="6"/>
                  <a:pt x="1" y="5"/>
                </a:cubicBezTo>
                <a:cubicBezTo>
                  <a:pt x="1" y="4"/>
                  <a:pt x="0" y="0"/>
                  <a:pt x="2"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44" name="Google Shape;2144;p212"/>
          <p:cNvSpPr/>
          <p:nvPr/>
        </p:nvSpPr>
        <p:spPr>
          <a:xfrm>
            <a:off x="5008663" y="2646175"/>
            <a:ext cx="5306" cy="2796"/>
          </a:xfrm>
          <a:custGeom>
            <a:avLst/>
            <a:gdLst/>
            <a:ahLst/>
            <a:cxnLst/>
            <a:rect l="l" t="t" r="r" b="b"/>
            <a:pathLst>
              <a:path w="3" h="2" extrusionOk="0">
                <a:moveTo>
                  <a:pt x="2" y="0"/>
                </a:moveTo>
                <a:cubicBezTo>
                  <a:pt x="2" y="0"/>
                  <a:pt x="3" y="1"/>
                  <a:pt x="3" y="1"/>
                </a:cubicBezTo>
                <a:cubicBezTo>
                  <a:pt x="3" y="2"/>
                  <a:pt x="2" y="2"/>
                  <a:pt x="1" y="1"/>
                </a:cubicBezTo>
                <a:cubicBezTo>
                  <a:pt x="1" y="1"/>
                  <a:pt x="0" y="1"/>
                  <a:pt x="0" y="0"/>
                </a:cubicBezTo>
                <a:cubicBezTo>
                  <a:pt x="0" y="0"/>
                  <a:pt x="1" y="0"/>
                  <a:pt x="2"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45" name="Google Shape;2145;p212"/>
          <p:cNvSpPr/>
          <p:nvPr/>
        </p:nvSpPr>
        <p:spPr>
          <a:xfrm>
            <a:off x="4999380" y="2625210"/>
            <a:ext cx="3979" cy="4193"/>
          </a:xfrm>
          <a:custGeom>
            <a:avLst/>
            <a:gdLst/>
            <a:ahLst/>
            <a:cxnLst/>
            <a:rect l="l" t="t" r="r" b="b"/>
            <a:pathLst>
              <a:path w="3" h="2" extrusionOk="0">
                <a:moveTo>
                  <a:pt x="2" y="1"/>
                </a:moveTo>
                <a:cubicBezTo>
                  <a:pt x="2" y="1"/>
                  <a:pt x="3" y="1"/>
                  <a:pt x="3" y="2"/>
                </a:cubicBezTo>
                <a:cubicBezTo>
                  <a:pt x="3" y="2"/>
                  <a:pt x="2" y="2"/>
                  <a:pt x="1" y="2"/>
                </a:cubicBezTo>
                <a:cubicBezTo>
                  <a:pt x="1" y="2"/>
                  <a:pt x="0" y="1"/>
                  <a:pt x="0" y="1"/>
                </a:cubicBezTo>
                <a:cubicBezTo>
                  <a:pt x="0" y="0"/>
                  <a:pt x="1" y="0"/>
                  <a:pt x="2"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46" name="Google Shape;2146;p212"/>
          <p:cNvSpPr/>
          <p:nvPr/>
        </p:nvSpPr>
        <p:spPr>
          <a:xfrm>
            <a:off x="4976831" y="2541348"/>
            <a:ext cx="6632" cy="5590"/>
          </a:xfrm>
          <a:custGeom>
            <a:avLst/>
            <a:gdLst/>
            <a:ahLst/>
            <a:cxnLst/>
            <a:rect l="l" t="t" r="r" b="b"/>
            <a:pathLst>
              <a:path w="4" h="3" extrusionOk="0">
                <a:moveTo>
                  <a:pt x="2" y="1"/>
                </a:moveTo>
                <a:cubicBezTo>
                  <a:pt x="3" y="1"/>
                  <a:pt x="4" y="1"/>
                  <a:pt x="4" y="2"/>
                </a:cubicBezTo>
                <a:cubicBezTo>
                  <a:pt x="4" y="3"/>
                  <a:pt x="3" y="3"/>
                  <a:pt x="2" y="2"/>
                </a:cubicBezTo>
                <a:cubicBezTo>
                  <a:pt x="1" y="2"/>
                  <a:pt x="0" y="2"/>
                  <a:pt x="0" y="1"/>
                </a:cubicBezTo>
                <a:cubicBezTo>
                  <a:pt x="0" y="0"/>
                  <a:pt x="2" y="0"/>
                  <a:pt x="2"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47" name="Google Shape;2147;p212"/>
          <p:cNvSpPr/>
          <p:nvPr/>
        </p:nvSpPr>
        <p:spPr>
          <a:xfrm>
            <a:off x="4984789" y="2535758"/>
            <a:ext cx="7958" cy="8386"/>
          </a:xfrm>
          <a:custGeom>
            <a:avLst/>
            <a:gdLst/>
            <a:ahLst/>
            <a:cxnLst/>
            <a:rect l="l" t="t" r="r" b="b"/>
            <a:pathLst>
              <a:path w="5" h="5" extrusionOk="0">
                <a:moveTo>
                  <a:pt x="4" y="0"/>
                </a:moveTo>
                <a:cubicBezTo>
                  <a:pt x="3" y="0"/>
                  <a:pt x="2" y="1"/>
                  <a:pt x="2" y="1"/>
                </a:cubicBezTo>
                <a:cubicBezTo>
                  <a:pt x="1" y="2"/>
                  <a:pt x="0" y="4"/>
                  <a:pt x="1" y="4"/>
                </a:cubicBezTo>
                <a:cubicBezTo>
                  <a:pt x="2" y="5"/>
                  <a:pt x="3" y="3"/>
                  <a:pt x="3" y="2"/>
                </a:cubicBezTo>
                <a:cubicBezTo>
                  <a:pt x="4" y="2"/>
                  <a:pt x="5" y="1"/>
                  <a:pt x="4"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48" name="Google Shape;2148;p212"/>
          <p:cNvSpPr/>
          <p:nvPr/>
        </p:nvSpPr>
        <p:spPr>
          <a:xfrm>
            <a:off x="4880005" y="2003240"/>
            <a:ext cx="26527" cy="20965"/>
          </a:xfrm>
          <a:custGeom>
            <a:avLst/>
            <a:gdLst/>
            <a:ahLst/>
            <a:cxnLst/>
            <a:rect l="l" t="t" r="r" b="b"/>
            <a:pathLst>
              <a:path w="17" h="13" extrusionOk="0">
                <a:moveTo>
                  <a:pt x="16" y="2"/>
                </a:moveTo>
                <a:cubicBezTo>
                  <a:pt x="13" y="5"/>
                  <a:pt x="9" y="5"/>
                  <a:pt x="6" y="8"/>
                </a:cubicBezTo>
                <a:cubicBezTo>
                  <a:pt x="5" y="9"/>
                  <a:pt x="6" y="11"/>
                  <a:pt x="4" y="13"/>
                </a:cubicBezTo>
                <a:cubicBezTo>
                  <a:pt x="4" y="13"/>
                  <a:pt x="2" y="13"/>
                  <a:pt x="2" y="12"/>
                </a:cubicBezTo>
                <a:cubicBezTo>
                  <a:pt x="2" y="10"/>
                  <a:pt x="4" y="9"/>
                  <a:pt x="4" y="8"/>
                </a:cubicBezTo>
                <a:cubicBezTo>
                  <a:pt x="3" y="6"/>
                  <a:pt x="0" y="6"/>
                  <a:pt x="0" y="5"/>
                </a:cubicBezTo>
                <a:cubicBezTo>
                  <a:pt x="0" y="3"/>
                  <a:pt x="1" y="2"/>
                  <a:pt x="3" y="2"/>
                </a:cubicBezTo>
                <a:cubicBezTo>
                  <a:pt x="6" y="0"/>
                  <a:pt x="9" y="0"/>
                  <a:pt x="12" y="0"/>
                </a:cubicBezTo>
                <a:cubicBezTo>
                  <a:pt x="13" y="0"/>
                  <a:pt x="15" y="0"/>
                  <a:pt x="16" y="1"/>
                </a:cubicBezTo>
                <a:cubicBezTo>
                  <a:pt x="16" y="1"/>
                  <a:pt x="17" y="2"/>
                  <a:pt x="16"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49" name="Google Shape;2149;p212"/>
          <p:cNvSpPr/>
          <p:nvPr/>
        </p:nvSpPr>
        <p:spPr>
          <a:xfrm>
            <a:off x="4881332" y="1986469"/>
            <a:ext cx="18570" cy="12579"/>
          </a:xfrm>
          <a:custGeom>
            <a:avLst/>
            <a:gdLst/>
            <a:ahLst/>
            <a:cxnLst/>
            <a:rect l="l" t="t" r="r" b="b"/>
            <a:pathLst>
              <a:path w="12" h="8" extrusionOk="0">
                <a:moveTo>
                  <a:pt x="7" y="0"/>
                </a:moveTo>
                <a:cubicBezTo>
                  <a:pt x="9" y="1"/>
                  <a:pt x="12" y="2"/>
                  <a:pt x="12" y="5"/>
                </a:cubicBezTo>
                <a:cubicBezTo>
                  <a:pt x="12" y="6"/>
                  <a:pt x="9" y="4"/>
                  <a:pt x="8" y="5"/>
                </a:cubicBezTo>
                <a:cubicBezTo>
                  <a:pt x="7" y="6"/>
                  <a:pt x="8" y="8"/>
                  <a:pt x="7" y="8"/>
                </a:cubicBezTo>
                <a:cubicBezTo>
                  <a:pt x="6" y="8"/>
                  <a:pt x="5" y="6"/>
                  <a:pt x="3" y="5"/>
                </a:cubicBezTo>
                <a:cubicBezTo>
                  <a:pt x="2" y="4"/>
                  <a:pt x="0" y="4"/>
                  <a:pt x="1" y="3"/>
                </a:cubicBezTo>
                <a:cubicBezTo>
                  <a:pt x="2" y="2"/>
                  <a:pt x="5" y="3"/>
                  <a:pt x="6" y="2"/>
                </a:cubicBezTo>
                <a:cubicBezTo>
                  <a:pt x="7" y="2"/>
                  <a:pt x="6" y="0"/>
                  <a:pt x="7"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50" name="Google Shape;2150;p212"/>
          <p:cNvSpPr/>
          <p:nvPr/>
        </p:nvSpPr>
        <p:spPr>
          <a:xfrm>
            <a:off x="5106816" y="2667140"/>
            <a:ext cx="50403" cy="32147"/>
          </a:xfrm>
          <a:custGeom>
            <a:avLst/>
            <a:gdLst/>
            <a:ahLst/>
            <a:cxnLst/>
            <a:rect l="l" t="t" r="r" b="b"/>
            <a:pathLst>
              <a:path w="31" h="19" extrusionOk="0">
                <a:moveTo>
                  <a:pt x="21" y="7"/>
                </a:moveTo>
                <a:cubicBezTo>
                  <a:pt x="24" y="4"/>
                  <a:pt x="28" y="3"/>
                  <a:pt x="30" y="1"/>
                </a:cubicBezTo>
                <a:cubicBezTo>
                  <a:pt x="31" y="1"/>
                  <a:pt x="29" y="0"/>
                  <a:pt x="29" y="0"/>
                </a:cubicBezTo>
                <a:cubicBezTo>
                  <a:pt x="25" y="1"/>
                  <a:pt x="22" y="3"/>
                  <a:pt x="19" y="5"/>
                </a:cubicBezTo>
                <a:cubicBezTo>
                  <a:pt x="18" y="5"/>
                  <a:pt x="17" y="6"/>
                  <a:pt x="16" y="6"/>
                </a:cubicBezTo>
                <a:cubicBezTo>
                  <a:pt x="14" y="6"/>
                  <a:pt x="12" y="6"/>
                  <a:pt x="10" y="5"/>
                </a:cubicBezTo>
                <a:cubicBezTo>
                  <a:pt x="9" y="5"/>
                  <a:pt x="8" y="4"/>
                  <a:pt x="7" y="4"/>
                </a:cubicBezTo>
                <a:cubicBezTo>
                  <a:pt x="6" y="4"/>
                  <a:pt x="8" y="6"/>
                  <a:pt x="7" y="7"/>
                </a:cubicBezTo>
                <a:cubicBezTo>
                  <a:pt x="5" y="8"/>
                  <a:pt x="2" y="7"/>
                  <a:pt x="1" y="8"/>
                </a:cubicBezTo>
                <a:cubicBezTo>
                  <a:pt x="1" y="10"/>
                  <a:pt x="0" y="13"/>
                  <a:pt x="0" y="14"/>
                </a:cubicBezTo>
                <a:cubicBezTo>
                  <a:pt x="2" y="14"/>
                  <a:pt x="4" y="15"/>
                  <a:pt x="5" y="16"/>
                </a:cubicBezTo>
                <a:cubicBezTo>
                  <a:pt x="7" y="16"/>
                  <a:pt x="8" y="16"/>
                  <a:pt x="9" y="16"/>
                </a:cubicBezTo>
                <a:cubicBezTo>
                  <a:pt x="10" y="16"/>
                  <a:pt x="11" y="19"/>
                  <a:pt x="12" y="18"/>
                </a:cubicBezTo>
                <a:cubicBezTo>
                  <a:pt x="13" y="16"/>
                  <a:pt x="14" y="15"/>
                  <a:pt x="16" y="14"/>
                </a:cubicBezTo>
                <a:cubicBezTo>
                  <a:pt x="17" y="13"/>
                  <a:pt x="18" y="12"/>
                  <a:pt x="19" y="11"/>
                </a:cubicBezTo>
                <a:cubicBezTo>
                  <a:pt x="20" y="11"/>
                  <a:pt x="22" y="12"/>
                  <a:pt x="23" y="11"/>
                </a:cubicBezTo>
                <a:cubicBezTo>
                  <a:pt x="23" y="11"/>
                  <a:pt x="23" y="10"/>
                  <a:pt x="23" y="10"/>
                </a:cubicBezTo>
                <a:cubicBezTo>
                  <a:pt x="22" y="9"/>
                  <a:pt x="21" y="7"/>
                  <a:pt x="21" y="7"/>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51" name="Google Shape;2151;p212"/>
          <p:cNvSpPr/>
          <p:nvPr/>
        </p:nvSpPr>
        <p:spPr>
          <a:xfrm>
            <a:off x="5329648" y="3096229"/>
            <a:ext cx="213547" cy="157938"/>
          </a:xfrm>
          <a:custGeom>
            <a:avLst/>
            <a:gdLst/>
            <a:ahLst/>
            <a:cxnLst/>
            <a:rect l="l" t="t" r="r" b="b"/>
            <a:pathLst>
              <a:path w="134" h="94" extrusionOk="0">
                <a:moveTo>
                  <a:pt x="134" y="35"/>
                </a:moveTo>
                <a:cubicBezTo>
                  <a:pt x="130" y="38"/>
                  <a:pt x="125" y="39"/>
                  <a:pt x="122" y="42"/>
                </a:cubicBezTo>
                <a:cubicBezTo>
                  <a:pt x="121" y="45"/>
                  <a:pt x="124" y="49"/>
                  <a:pt x="122" y="50"/>
                </a:cubicBezTo>
                <a:cubicBezTo>
                  <a:pt x="116" y="55"/>
                  <a:pt x="108" y="55"/>
                  <a:pt x="101" y="58"/>
                </a:cubicBezTo>
                <a:cubicBezTo>
                  <a:pt x="96" y="60"/>
                  <a:pt x="90" y="63"/>
                  <a:pt x="86" y="66"/>
                </a:cubicBezTo>
                <a:cubicBezTo>
                  <a:pt x="83" y="68"/>
                  <a:pt x="82" y="72"/>
                  <a:pt x="79" y="73"/>
                </a:cubicBezTo>
                <a:cubicBezTo>
                  <a:pt x="76" y="74"/>
                  <a:pt x="73" y="72"/>
                  <a:pt x="71" y="73"/>
                </a:cubicBezTo>
                <a:cubicBezTo>
                  <a:pt x="66" y="74"/>
                  <a:pt x="63" y="78"/>
                  <a:pt x="59" y="79"/>
                </a:cubicBezTo>
                <a:cubicBezTo>
                  <a:pt x="56" y="80"/>
                  <a:pt x="52" y="79"/>
                  <a:pt x="48" y="79"/>
                </a:cubicBezTo>
                <a:cubicBezTo>
                  <a:pt x="45" y="80"/>
                  <a:pt x="41" y="81"/>
                  <a:pt x="38" y="83"/>
                </a:cubicBezTo>
                <a:cubicBezTo>
                  <a:pt x="35" y="85"/>
                  <a:pt x="34" y="90"/>
                  <a:pt x="31" y="92"/>
                </a:cubicBezTo>
                <a:cubicBezTo>
                  <a:pt x="26" y="94"/>
                  <a:pt x="20" y="94"/>
                  <a:pt x="14" y="92"/>
                </a:cubicBezTo>
                <a:cubicBezTo>
                  <a:pt x="11" y="91"/>
                  <a:pt x="11" y="87"/>
                  <a:pt x="10" y="84"/>
                </a:cubicBezTo>
                <a:cubicBezTo>
                  <a:pt x="9" y="80"/>
                  <a:pt x="10" y="76"/>
                  <a:pt x="9" y="72"/>
                </a:cubicBezTo>
                <a:cubicBezTo>
                  <a:pt x="8" y="68"/>
                  <a:pt x="7" y="63"/>
                  <a:pt x="4" y="59"/>
                </a:cubicBezTo>
                <a:cubicBezTo>
                  <a:pt x="4" y="58"/>
                  <a:pt x="0" y="59"/>
                  <a:pt x="0" y="58"/>
                </a:cubicBezTo>
                <a:cubicBezTo>
                  <a:pt x="0" y="56"/>
                  <a:pt x="3" y="55"/>
                  <a:pt x="4" y="54"/>
                </a:cubicBezTo>
                <a:cubicBezTo>
                  <a:pt x="5" y="51"/>
                  <a:pt x="5" y="48"/>
                  <a:pt x="5" y="45"/>
                </a:cubicBezTo>
                <a:cubicBezTo>
                  <a:pt x="5" y="43"/>
                  <a:pt x="5" y="42"/>
                  <a:pt x="4" y="40"/>
                </a:cubicBezTo>
                <a:cubicBezTo>
                  <a:pt x="6" y="38"/>
                  <a:pt x="7" y="37"/>
                  <a:pt x="8" y="35"/>
                </a:cubicBezTo>
                <a:cubicBezTo>
                  <a:pt x="9" y="32"/>
                  <a:pt x="8" y="29"/>
                  <a:pt x="8" y="27"/>
                </a:cubicBezTo>
                <a:cubicBezTo>
                  <a:pt x="9" y="25"/>
                  <a:pt x="10" y="24"/>
                  <a:pt x="11" y="24"/>
                </a:cubicBezTo>
                <a:cubicBezTo>
                  <a:pt x="13" y="23"/>
                  <a:pt x="14" y="26"/>
                  <a:pt x="15" y="26"/>
                </a:cubicBezTo>
                <a:cubicBezTo>
                  <a:pt x="27" y="26"/>
                  <a:pt x="39" y="24"/>
                  <a:pt x="50" y="24"/>
                </a:cubicBezTo>
                <a:lnTo>
                  <a:pt x="57" y="29"/>
                </a:lnTo>
                <a:cubicBezTo>
                  <a:pt x="59" y="31"/>
                  <a:pt x="62" y="30"/>
                  <a:pt x="64" y="28"/>
                </a:cubicBezTo>
                <a:cubicBezTo>
                  <a:pt x="69" y="24"/>
                  <a:pt x="71" y="18"/>
                  <a:pt x="75" y="13"/>
                </a:cubicBezTo>
                <a:cubicBezTo>
                  <a:pt x="89" y="9"/>
                  <a:pt x="103" y="4"/>
                  <a:pt x="117" y="0"/>
                </a:cubicBezTo>
                <a:lnTo>
                  <a:pt x="134" y="35"/>
                </a:ln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52" name="Google Shape;2152;p212"/>
          <p:cNvSpPr/>
          <p:nvPr/>
        </p:nvSpPr>
        <p:spPr>
          <a:xfrm>
            <a:off x="5593597" y="2906145"/>
            <a:ext cx="10611" cy="29351"/>
          </a:xfrm>
          <a:custGeom>
            <a:avLst/>
            <a:gdLst/>
            <a:ahLst/>
            <a:cxnLst/>
            <a:rect l="l" t="t" r="r" b="b"/>
            <a:pathLst>
              <a:path w="7" h="18" extrusionOk="0">
                <a:moveTo>
                  <a:pt x="3" y="17"/>
                </a:moveTo>
                <a:cubicBezTo>
                  <a:pt x="4" y="15"/>
                  <a:pt x="5" y="14"/>
                  <a:pt x="5" y="12"/>
                </a:cubicBezTo>
                <a:cubicBezTo>
                  <a:pt x="6" y="9"/>
                  <a:pt x="7" y="4"/>
                  <a:pt x="5" y="2"/>
                </a:cubicBezTo>
                <a:cubicBezTo>
                  <a:pt x="4" y="0"/>
                  <a:pt x="2" y="5"/>
                  <a:pt x="0" y="7"/>
                </a:cubicBezTo>
                <a:cubicBezTo>
                  <a:pt x="1" y="8"/>
                  <a:pt x="1" y="10"/>
                  <a:pt x="1" y="12"/>
                </a:cubicBezTo>
                <a:cubicBezTo>
                  <a:pt x="1" y="14"/>
                  <a:pt x="0" y="16"/>
                  <a:pt x="1" y="18"/>
                </a:cubicBezTo>
                <a:cubicBezTo>
                  <a:pt x="1" y="18"/>
                  <a:pt x="2" y="18"/>
                  <a:pt x="3" y="17"/>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53" name="Google Shape;2153;p212"/>
          <p:cNvSpPr/>
          <p:nvPr/>
        </p:nvSpPr>
        <p:spPr>
          <a:xfrm>
            <a:off x="5488813" y="2915928"/>
            <a:ext cx="19896" cy="44726"/>
          </a:xfrm>
          <a:custGeom>
            <a:avLst/>
            <a:gdLst/>
            <a:ahLst/>
            <a:cxnLst/>
            <a:rect l="l" t="t" r="r" b="b"/>
            <a:pathLst>
              <a:path w="12" h="27" extrusionOk="0">
                <a:moveTo>
                  <a:pt x="5" y="25"/>
                </a:moveTo>
                <a:cubicBezTo>
                  <a:pt x="7" y="25"/>
                  <a:pt x="9" y="24"/>
                  <a:pt x="10" y="23"/>
                </a:cubicBezTo>
                <a:cubicBezTo>
                  <a:pt x="11" y="21"/>
                  <a:pt x="12" y="20"/>
                  <a:pt x="11" y="18"/>
                </a:cubicBezTo>
                <a:cubicBezTo>
                  <a:pt x="11" y="16"/>
                  <a:pt x="7" y="15"/>
                  <a:pt x="7" y="12"/>
                </a:cubicBezTo>
                <a:cubicBezTo>
                  <a:pt x="6" y="10"/>
                  <a:pt x="9" y="9"/>
                  <a:pt x="9" y="7"/>
                </a:cubicBezTo>
                <a:cubicBezTo>
                  <a:pt x="8" y="5"/>
                  <a:pt x="7" y="2"/>
                  <a:pt x="5" y="0"/>
                </a:cubicBezTo>
                <a:cubicBezTo>
                  <a:pt x="3" y="0"/>
                  <a:pt x="2" y="3"/>
                  <a:pt x="1" y="5"/>
                </a:cubicBezTo>
                <a:cubicBezTo>
                  <a:pt x="0" y="7"/>
                  <a:pt x="1" y="9"/>
                  <a:pt x="1" y="11"/>
                </a:cubicBezTo>
                <a:cubicBezTo>
                  <a:pt x="1" y="12"/>
                  <a:pt x="0" y="14"/>
                  <a:pt x="1" y="16"/>
                </a:cubicBezTo>
                <a:cubicBezTo>
                  <a:pt x="1" y="17"/>
                  <a:pt x="2" y="19"/>
                  <a:pt x="1" y="21"/>
                </a:cubicBezTo>
                <a:cubicBezTo>
                  <a:pt x="1" y="22"/>
                  <a:pt x="1" y="22"/>
                  <a:pt x="0" y="23"/>
                </a:cubicBezTo>
                <a:cubicBezTo>
                  <a:pt x="0" y="24"/>
                  <a:pt x="1" y="26"/>
                  <a:pt x="2" y="27"/>
                </a:cubicBezTo>
                <a:cubicBezTo>
                  <a:pt x="3" y="27"/>
                  <a:pt x="4" y="26"/>
                  <a:pt x="5" y="25"/>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54" name="Google Shape;2154;p212"/>
          <p:cNvSpPr/>
          <p:nvPr/>
        </p:nvSpPr>
        <p:spPr>
          <a:xfrm>
            <a:off x="5429125" y="2819488"/>
            <a:ext cx="7958" cy="11182"/>
          </a:xfrm>
          <a:custGeom>
            <a:avLst/>
            <a:gdLst/>
            <a:ahLst/>
            <a:cxnLst/>
            <a:rect l="l" t="t" r="r" b="b"/>
            <a:pathLst>
              <a:path w="5" h="6" extrusionOk="0">
                <a:moveTo>
                  <a:pt x="0" y="1"/>
                </a:moveTo>
                <a:cubicBezTo>
                  <a:pt x="0" y="2"/>
                  <a:pt x="0" y="4"/>
                  <a:pt x="1" y="5"/>
                </a:cubicBezTo>
                <a:cubicBezTo>
                  <a:pt x="1" y="6"/>
                  <a:pt x="2" y="5"/>
                  <a:pt x="3" y="5"/>
                </a:cubicBezTo>
                <a:cubicBezTo>
                  <a:pt x="4" y="4"/>
                  <a:pt x="5" y="4"/>
                  <a:pt x="5" y="3"/>
                </a:cubicBezTo>
                <a:cubicBezTo>
                  <a:pt x="5" y="2"/>
                  <a:pt x="4" y="2"/>
                  <a:pt x="3" y="1"/>
                </a:cubicBezTo>
                <a:cubicBezTo>
                  <a:pt x="2" y="1"/>
                  <a:pt x="1" y="0"/>
                  <a:pt x="0"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55" name="Google Shape;2155;p212"/>
          <p:cNvSpPr/>
          <p:nvPr/>
        </p:nvSpPr>
        <p:spPr>
          <a:xfrm>
            <a:off x="5311078" y="3150739"/>
            <a:ext cx="14590" cy="16772"/>
          </a:xfrm>
          <a:custGeom>
            <a:avLst/>
            <a:gdLst/>
            <a:ahLst/>
            <a:cxnLst/>
            <a:rect l="l" t="t" r="r" b="b"/>
            <a:pathLst>
              <a:path w="9" h="10" extrusionOk="0">
                <a:moveTo>
                  <a:pt x="0" y="2"/>
                </a:moveTo>
                <a:cubicBezTo>
                  <a:pt x="0" y="1"/>
                  <a:pt x="2" y="0"/>
                  <a:pt x="3" y="1"/>
                </a:cubicBezTo>
                <a:cubicBezTo>
                  <a:pt x="4" y="1"/>
                  <a:pt x="3" y="4"/>
                  <a:pt x="4" y="5"/>
                </a:cubicBezTo>
                <a:cubicBezTo>
                  <a:pt x="5" y="6"/>
                  <a:pt x="6" y="3"/>
                  <a:pt x="7" y="4"/>
                </a:cubicBezTo>
                <a:cubicBezTo>
                  <a:pt x="8" y="5"/>
                  <a:pt x="9" y="8"/>
                  <a:pt x="8" y="9"/>
                </a:cubicBezTo>
                <a:cubicBezTo>
                  <a:pt x="7" y="10"/>
                  <a:pt x="6" y="7"/>
                  <a:pt x="4" y="6"/>
                </a:cubicBezTo>
                <a:cubicBezTo>
                  <a:pt x="3" y="6"/>
                  <a:pt x="2" y="6"/>
                  <a:pt x="1" y="5"/>
                </a:cubicBezTo>
                <a:cubicBezTo>
                  <a:pt x="0" y="4"/>
                  <a:pt x="0" y="3"/>
                  <a:pt x="0"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56" name="Google Shape;2156;p212"/>
          <p:cNvSpPr/>
          <p:nvPr/>
        </p:nvSpPr>
        <p:spPr>
          <a:xfrm>
            <a:off x="5573701" y="2899155"/>
            <a:ext cx="21223" cy="12579"/>
          </a:xfrm>
          <a:custGeom>
            <a:avLst/>
            <a:gdLst/>
            <a:ahLst/>
            <a:cxnLst/>
            <a:rect l="l" t="t" r="r" b="b"/>
            <a:pathLst>
              <a:path w="13" h="8" extrusionOk="0">
                <a:moveTo>
                  <a:pt x="1" y="6"/>
                </a:moveTo>
                <a:cubicBezTo>
                  <a:pt x="0" y="6"/>
                  <a:pt x="1" y="8"/>
                  <a:pt x="1" y="7"/>
                </a:cubicBezTo>
                <a:cubicBezTo>
                  <a:pt x="3" y="7"/>
                  <a:pt x="5" y="5"/>
                  <a:pt x="7" y="4"/>
                </a:cubicBezTo>
                <a:cubicBezTo>
                  <a:pt x="9" y="4"/>
                  <a:pt x="10" y="5"/>
                  <a:pt x="11" y="4"/>
                </a:cubicBezTo>
                <a:cubicBezTo>
                  <a:pt x="12" y="3"/>
                  <a:pt x="13" y="2"/>
                  <a:pt x="13" y="1"/>
                </a:cubicBezTo>
                <a:cubicBezTo>
                  <a:pt x="13" y="0"/>
                  <a:pt x="12" y="0"/>
                  <a:pt x="11" y="0"/>
                </a:cubicBezTo>
                <a:cubicBezTo>
                  <a:pt x="9" y="1"/>
                  <a:pt x="8" y="1"/>
                  <a:pt x="6" y="2"/>
                </a:cubicBezTo>
                <a:cubicBezTo>
                  <a:pt x="5" y="2"/>
                  <a:pt x="5" y="3"/>
                  <a:pt x="5" y="4"/>
                </a:cubicBezTo>
                <a:cubicBezTo>
                  <a:pt x="3" y="5"/>
                  <a:pt x="2" y="4"/>
                  <a:pt x="1" y="6"/>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57" name="Google Shape;2157;p212"/>
          <p:cNvSpPr/>
          <p:nvPr/>
        </p:nvSpPr>
        <p:spPr>
          <a:xfrm>
            <a:off x="6565832" y="3308677"/>
            <a:ext cx="6632" cy="11182"/>
          </a:xfrm>
          <a:custGeom>
            <a:avLst/>
            <a:gdLst/>
            <a:ahLst/>
            <a:cxnLst/>
            <a:rect l="l" t="t" r="r" b="b"/>
            <a:pathLst>
              <a:path w="4" h="7" extrusionOk="0">
                <a:moveTo>
                  <a:pt x="0" y="2"/>
                </a:moveTo>
                <a:cubicBezTo>
                  <a:pt x="0" y="1"/>
                  <a:pt x="1" y="0"/>
                  <a:pt x="2" y="0"/>
                </a:cubicBezTo>
                <a:cubicBezTo>
                  <a:pt x="3" y="1"/>
                  <a:pt x="4" y="2"/>
                  <a:pt x="4" y="3"/>
                </a:cubicBezTo>
                <a:cubicBezTo>
                  <a:pt x="4" y="5"/>
                  <a:pt x="4" y="6"/>
                  <a:pt x="3" y="7"/>
                </a:cubicBezTo>
                <a:cubicBezTo>
                  <a:pt x="2" y="7"/>
                  <a:pt x="2" y="5"/>
                  <a:pt x="2" y="5"/>
                </a:cubicBezTo>
                <a:cubicBezTo>
                  <a:pt x="1" y="4"/>
                  <a:pt x="0" y="3"/>
                  <a:pt x="0"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58" name="Google Shape;2158;p212"/>
          <p:cNvSpPr/>
          <p:nvPr/>
        </p:nvSpPr>
        <p:spPr>
          <a:xfrm>
            <a:off x="6645414" y="3069672"/>
            <a:ext cx="49076" cy="51715"/>
          </a:xfrm>
          <a:custGeom>
            <a:avLst/>
            <a:gdLst/>
            <a:ahLst/>
            <a:cxnLst/>
            <a:rect l="l" t="t" r="r" b="b"/>
            <a:pathLst>
              <a:path w="31" h="31" extrusionOk="0">
                <a:moveTo>
                  <a:pt x="29" y="0"/>
                </a:moveTo>
                <a:cubicBezTo>
                  <a:pt x="30" y="1"/>
                  <a:pt x="31" y="4"/>
                  <a:pt x="31" y="6"/>
                </a:cubicBezTo>
                <a:cubicBezTo>
                  <a:pt x="31" y="8"/>
                  <a:pt x="28" y="9"/>
                  <a:pt x="28" y="11"/>
                </a:cubicBezTo>
                <a:cubicBezTo>
                  <a:pt x="27" y="14"/>
                  <a:pt x="29" y="18"/>
                  <a:pt x="27" y="21"/>
                </a:cubicBezTo>
                <a:cubicBezTo>
                  <a:pt x="27" y="23"/>
                  <a:pt x="24" y="25"/>
                  <a:pt x="22" y="26"/>
                </a:cubicBezTo>
                <a:cubicBezTo>
                  <a:pt x="20" y="27"/>
                  <a:pt x="18" y="26"/>
                  <a:pt x="16" y="27"/>
                </a:cubicBezTo>
                <a:cubicBezTo>
                  <a:pt x="15" y="27"/>
                  <a:pt x="17" y="29"/>
                  <a:pt x="16" y="30"/>
                </a:cubicBezTo>
                <a:cubicBezTo>
                  <a:pt x="14" y="31"/>
                  <a:pt x="13" y="30"/>
                  <a:pt x="12" y="29"/>
                </a:cubicBezTo>
                <a:cubicBezTo>
                  <a:pt x="9" y="29"/>
                  <a:pt x="6" y="28"/>
                  <a:pt x="4" y="26"/>
                </a:cubicBezTo>
                <a:cubicBezTo>
                  <a:pt x="2" y="25"/>
                  <a:pt x="2" y="23"/>
                  <a:pt x="2" y="20"/>
                </a:cubicBezTo>
                <a:cubicBezTo>
                  <a:pt x="1" y="17"/>
                  <a:pt x="0" y="14"/>
                  <a:pt x="2" y="11"/>
                </a:cubicBezTo>
                <a:cubicBezTo>
                  <a:pt x="3" y="8"/>
                  <a:pt x="7" y="9"/>
                  <a:pt x="9" y="6"/>
                </a:cubicBezTo>
                <a:cubicBezTo>
                  <a:pt x="10" y="6"/>
                  <a:pt x="8" y="5"/>
                  <a:pt x="8" y="5"/>
                </a:cubicBezTo>
                <a:cubicBezTo>
                  <a:pt x="8" y="4"/>
                  <a:pt x="9" y="3"/>
                  <a:pt x="10" y="3"/>
                </a:cubicBezTo>
                <a:cubicBezTo>
                  <a:pt x="10" y="3"/>
                  <a:pt x="11" y="4"/>
                  <a:pt x="11" y="4"/>
                </a:cubicBezTo>
                <a:cubicBezTo>
                  <a:pt x="13" y="4"/>
                  <a:pt x="15" y="3"/>
                  <a:pt x="16" y="3"/>
                </a:cubicBezTo>
                <a:cubicBezTo>
                  <a:pt x="18" y="3"/>
                  <a:pt x="19" y="3"/>
                  <a:pt x="20" y="3"/>
                </a:cubicBezTo>
                <a:cubicBezTo>
                  <a:pt x="21" y="3"/>
                  <a:pt x="23" y="2"/>
                  <a:pt x="24" y="2"/>
                </a:cubicBezTo>
                <a:cubicBezTo>
                  <a:pt x="25" y="2"/>
                  <a:pt x="25" y="3"/>
                  <a:pt x="26" y="3"/>
                </a:cubicBezTo>
                <a:cubicBezTo>
                  <a:pt x="27" y="3"/>
                  <a:pt x="28" y="0"/>
                  <a:pt x="29"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59" name="Google Shape;2159;p212"/>
          <p:cNvSpPr/>
          <p:nvPr/>
        </p:nvSpPr>
        <p:spPr>
          <a:xfrm>
            <a:off x="6868246" y="2941085"/>
            <a:ext cx="33160" cy="85260"/>
          </a:xfrm>
          <a:custGeom>
            <a:avLst/>
            <a:gdLst/>
            <a:ahLst/>
            <a:cxnLst/>
            <a:rect l="l" t="t" r="r" b="b"/>
            <a:pathLst>
              <a:path w="21" h="51" extrusionOk="0">
                <a:moveTo>
                  <a:pt x="21" y="6"/>
                </a:moveTo>
                <a:cubicBezTo>
                  <a:pt x="20" y="10"/>
                  <a:pt x="19" y="15"/>
                  <a:pt x="18" y="20"/>
                </a:cubicBezTo>
                <a:cubicBezTo>
                  <a:pt x="18" y="24"/>
                  <a:pt x="18" y="29"/>
                  <a:pt x="17" y="33"/>
                </a:cubicBezTo>
                <a:cubicBezTo>
                  <a:pt x="16" y="36"/>
                  <a:pt x="13" y="39"/>
                  <a:pt x="12" y="42"/>
                </a:cubicBezTo>
                <a:cubicBezTo>
                  <a:pt x="11" y="45"/>
                  <a:pt x="13" y="48"/>
                  <a:pt x="12" y="51"/>
                </a:cubicBezTo>
                <a:cubicBezTo>
                  <a:pt x="8" y="47"/>
                  <a:pt x="6" y="45"/>
                  <a:pt x="4" y="41"/>
                </a:cubicBezTo>
                <a:cubicBezTo>
                  <a:pt x="2" y="39"/>
                  <a:pt x="1" y="37"/>
                  <a:pt x="1" y="35"/>
                </a:cubicBezTo>
                <a:cubicBezTo>
                  <a:pt x="0" y="30"/>
                  <a:pt x="2" y="25"/>
                  <a:pt x="3" y="20"/>
                </a:cubicBezTo>
                <a:cubicBezTo>
                  <a:pt x="4" y="16"/>
                  <a:pt x="6" y="12"/>
                  <a:pt x="8" y="8"/>
                </a:cubicBezTo>
                <a:cubicBezTo>
                  <a:pt x="8" y="7"/>
                  <a:pt x="8" y="5"/>
                  <a:pt x="9" y="3"/>
                </a:cubicBezTo>
                <a:cubicBezTo>
                  <a:pt x="10" y="2"/>
                  <a:pt x="12" y="1"/>
                  <a:pt x="14" y="0"/>
                </a:cubicBezTo>
                <a:cubicBezTo>
                  <a:pt x="16" y="0"/>
                  <a:pt x="18" y="1"/>
                  <a:pt x="20" y="3"/>
                </a:cubicBezTo>
                <a:cubicBezTo>
                  <a:pt x="21" y="3"/>
                  <a:pt x="21" y="4"/>
                  <a:pt x="21" y="6"/>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60" name="Google Shape;2160;p212"/>
          <p:cNvSpPr/>
          <p:nvPr/>
        </p:nvSpPr>
        <p:spPr>
          <a:xfrm>
            <a:off x="6945176" y="2964848"/>
            <a:ext cx="5305" cy="8386"/>
          </a:xfrm>
          <a:custGeom>
            <a:avLst/>
            <a:gdLst/>
            <a:ahLst/>
            <a:cxnLst/>
            <a:rect l="l" t="t" r="r" b="b"/>
            <a:pathLst>
              <a:path w="4" h="5" extrusionOk="0">
                <a:moveTo>
                  <a:pt x="3" y="0"/>
                </a:moveTo>
                <a:cubicBezTo>
                  <a:pt x="4" y="1"/>
                  <a:pt x="4" y="4"/>
                  <a:pt x="3" y="4"/>
                </a:cubicBezTo>
                <a:cubicBezTo>
                  <a:pt x="2" y="5"/>
                  <a:pt x="0" y="3"/>
                  <a:pt x="0" y="2"/>
                </a:cubicBezTo>
                <a:cubicBezTo>
                  <a:pt x="0" y="1"/>
                  <a:pt x="2" y="0"/>
                  <a:pt x="3"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61" name="Google Shape;2161;p212"/>
          <p:cNvSpPr/>
          <p:nvPr/>
        </p:nvSpPr>
        <p:spPr>
          <a:xfrm>
            <a:off x="6966397" y="2952268"/>
            <a:ext cx="5305" cy="6988"/>
          </a:xfrm>
          <a:custGeom>
            <a:avLst/>
            <a:gdLst/>
            <a:ahLst/>
            <a:cxnLst/>
            <a:rect l="l" t="t" r="r" b="b"/>
            <a:pathLst>
              <a:path w="3" h="4" extrusionOk="0">
                <a:moveTo>
                  <a:pt x="2" y="0"/>
                </a:moveTo>
                <a:cubicBezTo>
                  <a:pt x="3" y="1"/>
                  <a:pt x="3" y="3"/>
                  <a:pt x="2" y="4"/>
                </a:cubicBezTo>
                <a:cubicBezTo>
                  <a:pt x="1" y="4"/>
                  <a:pt x="0" y="3"/>
                  <a:pt x="0" y="2"/>
                </a:cubicBezTo>
                <a:cubicBezTo>
                  <a:pt x="0" y="1"/>
                  <a:pt x="2" y="0"/>
                  <a:pt x="2"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62" name="Google Shape;2162;p212"/>
          <p:cNvSpPr/>
          <p:nvPr/>
        </p:nvSpPr>
        <p:spPr>
          <a:xfrm>
            <a:off x="6933238" y="2964848"/>
            <a:ext cx="6632" cy="8386"/>
          </a:xfrm>
          <a:custGeom>
            <a:avLst/>
            <a:gdLst/>
            <a:ahLst/>
            <a:cxnLst/>
            <a:rect l="l" t="t" r="r" b="b"/>
            <a:pathLst>
              <a:path w="4" h="5" extrusionOk="0">
                <a:moveTo>
                  <a:pt x="4" y="2"/>
                </a:moveTo>
                <a:cubicBezTo>
                  <a:pt x="4" y="3"/>
                  <a:pt x="2" y="5"/>
                  <a:pt x="1" y="5"/>
                </a:cubicBezTo>
                <a:cubicBezTo>
                  <a:pt x="0" y="4"/>
                  <a:pt x="0" y="2"/>
                  <a:pt x="1" y="1"/>
                </a:cubicBezTo>
                <a:cubicBezTo>
                  <a:pt x="2" y="0"/>
                  <a:pt x="4" y="1"/>
                  <a:pt x="4"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63" name="Google Shape;2163;p212"/>
          <p:cNvSpPr/>
          <p:nvPr/>
        </p:nvSpPr>
        <p:spPr>
          <a:xfrm>
            <a:off x="6933238" y="2964848"/>
            <a:ext cx="6632" cy="8386"/>
          </a:xfrm>
          <a:custGeom>
            <a:avLst/>
            <a:gdLst/>
            <a:ahLst/>
            <a:cxnLst/>
            <a:rect l="l" t="t" r="r" b="b"/>
            <a:pathLst>
              <a:path w="4" h="5" extrusionOk="0">
                <a:moveTo>
                  <a:pt x="4" y="2"/>
                </a:moveTo>
                <a:cubicBezTo>
                  <a:pt x="4" y="3"/>
                  <a:pt x="2" y="5"/>
                  <a:pt x="1" y="5"/>
                </a:cubicBezTo>
                <a:cubicBezTo>
                  <a:pt x="0" y="4"/>
                  <a:pt x="0" y="2"/>
                  <a:pt x="1" y="1"/>
                </a:cubicBezTo>
                <a:cubicBezTo>
                  <a:pt x="2" y="0"/>
                  <a:pt x="4" y="1"/>
                  <a:pt x="4"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64" name="Google Shape;2164;p212"/>
          <p:cNvSpPr/>
          <p:nvPr/>
        </p:nvSpPr>
        <p:spPr>
          <a:xfrm>
            <a:off x="6957113" y="2727241"/>
            <a:ext cx="15916" cy="11182"/>
          </a:xfrm>
          <a:custGeom>
            <a:avLst/>
            <a:gdLst/>
            <a:ahLst/>
            <a:cxnLst/>
            <a:rect l="l" t="t" r="r" b="b"/>
            <a:pathLst>
              <a:path w="10" h="6" extrusionOk="0">
                <a:moveTo>
                  <a:pt x="7" y="0"/>
                </a:moveTo>
                <a:cubicBezTo>
                  <a:pt x="8" y="0"/>
                  <a:pt x="10" y="2"/>
                  <a:pt x="10" y="3"/>
                </a:cubicBezTo>
                <a:cubicBezTo>
                  <a:pt x="10" y="5"/>
                  <a:pt x="7" y="5"/>
                  <a:pt x="6" y="5"/>
                </a:cubicBezTo>
                <a:cubicBezTo>
                  <a:pt x="5" y="6"/>
                  <a:pt x="4" y="6"/>
                  <a:pt x="2" y="6"/>
                </a:cubicBezTo>
                <a:cubicBezTo>
                  <a:pt x="2" y="6"/>
                  <a:pt x="0" y="5"/>
                  <a:pt x="1" y="4"/>
                </a:cubicBezTo>
                <a:cubicBezTo>
                  <a:pt x="2" y="2"/>
                  <a:pt x="4" y="0"/>
                  <a:pt x="7"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65" name="Google Shape;2165;p212"/>
          <p:cNvSpPr/>
          <p:nvPr/>
        </p:nvSpPr>
        <p:spPr>
          <a:xfrm>
            <a:off x="4979483" y="1318376"/>
            <a:ext cx="2899464" cy="1199214"/>
          </a:xfrm>
          <a:custGeom>
            <a:avLst/>
            <a:gdLst/>
            <a:ahLst/>
            <a:cxnLst/>
            <a:rect l="l" t="t" r="r" b="b"/>
            <a:pathLst>
              <a:path w="1821" h="715" extrusionOk="0">
                <a:moveTo>
                  <a:pt x="1266" y="694"/>
                </a:moveTo>
                <a:cubicBezTo>
                  <a:pt x="1272" y="691"/>
                  <a:pt x="1278" y="683"/>
                  <a:pt x="1283" y="682"/>
                </a:cubicBezTo>
                <a:cubicBezTo>
                  <a:pt x="1285" y="681"/>
                  <a:pt x="1286" y="685"/>
                  <a:pt x="1288" y="686"/>
                </a:cubicBezTo>
                <a:cubicBezTo>
                  <a:pt x="1292" y="687"/>
                  <a:pt x="1297" y="688"/>
                  <a:pt x="1301" y="686"/>
                </a:cubicBezTo>
                <a:cubicBezTo>
                  <a:pt x="1307" y="684"/>
                  <a:pt x="1314" y="682"/>
                  <a:pt x="1318" y="676"/>
                </a:cubicBezTo>
                <a:cubicBezTo>
                  <a:pt x="1328" y="663"/>
                  <a:pt x="1334" y="646"/>
                  <a:pt x="1342" y="631"/>
                </a:cubicBezTo>
                <a:cubicBezTo>
                  <a:pt x="1348" y="618"/>
                  <a:pt x="1354" y="606"/>
                  <a:pt x="1361" y="593"/>
                </a:cubicBezTo>
                <a:cubicBezTo>
                  <a:pt x="1358" y="580"/>
                  <a:pt x="1359" y="566"/>
                  <a:pt x="1354" y="553"/>
                </a:cubicBezTo>
                <a:cubicBezTo>
                  <a:pt x="1350" y="544"/>
                  <a:pt x="1355" y="536"/>
                  <a:pt x="1356" y="529"/>
                </a:cubicBezTo>
                <a:cubicBezTo>
                  <a:pt x="1355" y="523"/>
                  <a:pt x="1353" y="516"/>
                  <a:pt x="1352" y="510"/>
                </a:cubicBezTo>
                <a:cubicBezTo>
                  <a:pt x="1342" y="504"/>
                  <a:pt x="1334" y="494"/>
                  <a:pt x="1323" y="490"/>
                </a:cubicBezTo>
                <a:cubicBezTo>
                  <a:pt x="1314" y="487"/>
                  <a:pt x="1319" y="498"/>
                  <a:pt x="1315" y="499"/>
                </a:cubicBezTo>
                <a:cubicBezTo>
                  <a:pt x="1312" y="500"/>
                  <a:pt x="1308" y="501"/>
                  <a:pt x="1304" y="500"/>
                </a:cubicBezTo>
                <a:cubicBezTo>
                  <a:pt x="1302" y="500"/>
                  <a:pt x="1301" y="487"/>
                  <a:pt x="1300" y="486"/>
                </a:cubicBezTo>
                <a:cubicBezTo>
                  <a:pt x="1299" y="486"/>
                  <a:pt x="1297" y="499"/>
                  <a:pt x="1296" y="498"/>
                </a:cubicBezTo>
                <a:cubicBezTo>
                  <a:pt x="1291" y="494"/>
                  <a:pt x="1296" y="481"/>
                  <a:pt x="1290" y="481"/>
                </a:cubicBezTo>
                <a:cubicBezTo>
                  <a:pt x="1286" y="481"/>
                  <a:pt x="1273" y="486"/>
                  <a:pt x="1271" y="478"/>
                </a:cubicBezTo>
                <a:cubicBezTo>
                  <a:pt x="1269" y="470"/>
                  <a:pt x="1281" y="467"/>
                  <a:pt x="1286" y="461"/>
                </a:cubicBezTo>
                <a:cubicBezTo>
                  <a:pt x="1294" y="451"/>
                  <a:pt x="1302" y="441"/>
                  <a:pt x="1309" y="431"/>
                </a:cubicBezTo>
                <a:cubicBezTo>
                  <a:pt x="1314" y="423"/>
                  <a:pt x="1317" y="412"/>
                  <a:pt x="1325" y="405"/>
                </a:cubicBezTo>
                <a:cubicBezTo>
                  <a:pt x="1333" y="399"/>
                  <a:pt x="1344" y="398"/>
                  <a:pt x="1354" y="396"/>
                </a:cubicBezTo>
                <a:cubicBezTo>
                  <a:pt x="1364" y="395"/>
                  <a:pt x="1375" y="399"/>
                  <a:pt x="1385" y="398"/>
                </a:cubicBezTo>
                <a:cubicBezTo>
                  <a:pt x="1392" y="398"/>
                  <a:pt x="1399" y="394"/>
                  <a:pt x="1406" y="393"/>
                </a:cubicBezTo>
                <a:cubicBezTo>
                  <a:pt x="1405" y="387"/>
                  <a:pt x="1417" y="393"/>
                  <a:pt x="1423" y="393"/>
                </a:cubicBezTo>
                <a:cubicBezTo>
                  <a:pt x="1430" y="394"/>
                  <a:pt x="1438" y="394"/>
                  <a:pt x="1445" y="397"/>
                </a:cubicBezTo>
                <a:cubicBezTo>
                  <a:pt x="1447" y="398"/>
                  <a:pt x="1436" y="400"/>
                  <a:pt x="1434" y="402"/>
                </a:cubicBezTo>
                <a:cubicBezTo>
                  <a:pt x="1433" y="403"/>
                  <a:pt x="1434" y="406"/>
                  <a:pt x="1435" y="407"/>
                </a:cubicBezTo>
                <a:cubicBezTo>
                  <a:pt x="1440" y="407"/>
                  <a:pt x="1449" y="404"/>
                  <a:pt x="1454" y="403"/>
                </a:cubicBezTo>
                <a:cubicBezTo>
                  <a:pt x="1460" y="399"/>
                  <a:pt x="1469" y="402"/>
                  <a:pt x="1477" y="401"/>
                </a:cubicBezTo>
                <a:cubicBezTo>
                  <a:pt x="1480" y="397"/>
                  <a:pt x="1472" y="394"/>
                  <a:pt x="1470" y="395"/>
                </a:cubicBezTo>
                <a:cubicBezTo>
                  <a:pt x="1467" y="393"/>
                  <a:pt x="1463" y="391"/>
                  <a:pt x="1464" y="387"/>
                </a:cubicBezTo>
                <a:cubicBezTo>
                  <a:pt x="1468" y="376"/>
                  <a:pt x="1475" y="365"/>
                  <a:pt x="1483" y="357"/>
                </a:cubicBezTo>
                <a:cubicBezTo>
                  <a:pt x="1489" y="352"/>
                  <a:pt x="1498" y="351"/>
                  <a:pt x="1505" y="349"/>
                </a:cubicBezTo>
                <a:cubicBezTo>
                  <a:pt x="1509" y="348"/>
                  <a:pt x="1515" y="344"/>
                  <a:pt x="1519" y="347"/>
                </a:cubicBezTo>
                <a:cubicBezTo>
                  <a:pt x="1523" y="351"/>
                  <a:pt x="1517" y="361"/>
                  <a:pt x="1520" y="366"/>
                </a:cubicBezTo>
                <a:cubicBezTo>
                  <a:pt x="1524" y="365"/>
                  <a:pt x="1524" y="373"/>
                  <a:pt x="1527" y="372"/>
                </a:cubicBezTo>
                <a:cubicBezTo>
                  <a:pt x="1534" y="365"/>
                  <a:pt x="1543" y="355"/>
                  <a:pt x="1555" y="353"/>
                </a:cubicBezTo>
                <a:cubicBezTo>
                  <a:pt x="1551" y="349"/>
                  <a:pt x="1545" y="339"/>
                  <a:pt x="1549" y="334"/>
                </a:cubicBezTo>
                <a:cubicBezTo>
                  <a:pt x="1553" y="329"/>
                  <a:pt x="1562" y="332"/>
                  <a:pt x="1568" y="335"/>
                </a:cubicBezTo>
                <a:cubicBezTo>
                  <a:pt x="1570" y="337"/>
                  <a:pt x="1562" y="338"/>
                  <a:pt x="1561" y="341"/>
                </a:cubicBezTo>
                <a:cubicBezTo>
                  <a:pt x="1559" y="346"/>
                  <a:pt x="1561" y="351"/>
                  <a:pt x="1561" y="356"/>
                </a:cubicBezTo>
                <a:cubicBezTo>
                  <a:pt x="1561" y="360"/>
                  <a:pt x="1563" y="364"/>
                  <a:pt x="1561" y="367"/>
                </a:cubicBezTo>
                <a:cubicBezTo>
                  <a:pt x="1558" y="371"/>
                  <a:pt x="1551" y="369"/>
                  <a:pt x="1547" y="373"/>
                </a:cubicBezTo>
                <a:cubicBezTo>
                  <a:pt x="1545" y="375"/>
                  <a:pt x="1549" y="379"/>
                  <a:pt x="1547" y="381"/>
                </a:cubicBezTo>
                <a:cubicBezTo>
                  <a:pt x="1544" y="387"/>
                  <a:pt x="1539" y="392"/>
                  <a:pt x="1535" y="398"/>
                </a:cubicBezTo>
                <a:cubicBezTo>
                  <a:pt x="1531" y="405"/>
                  <a:pt x="1530" y="415"/>
                  <a:pt x="1524" y="421"/>
                </a:cubicBezTo>
                <a:cubicBezTo>
                  <a:pt x="1519" y="425"/>
                  <a:pt x="1510" y="420"/>
                  <a:pt x="1506" y="425"/>
                </a:cubicBezTo>
                <a:cubicBezTo>
                  <a:pt x="1503" y="428"/>
                  <a:pt x="1510" y="432"/>
                  <a:pt x="1510" y="436"/>
                </a:cubicBezTo>
                <a:cubicBezTo>
                  <a:pt x="1509" y="441"/>
                  <a:pt x="1504" y="445"/>
                  <a:pt x="1504" y="449"/>
                </a:cubicBezTo>
                <a:cubicBezTo>
                  <a:pt x="1504" y="459"/>
                  <a:pt x="1505" y="469"/>
                  <a:pt x="1509" y="478"/>
                </a:cubicBezTo>
                <a:cubicBezTo>
                  <a:pt x="1515" y="493"/>
                  <a:pt x="1526" y="506"/>
                  <a:pt x="1533" y="521"/>
                </a:cubicBezTo>
                <a:cubicBezTo>
                  <a:pt x="1536" y="527"/>
                  <a:pt x="1537" y="534"/>
                  <a:pt x="1540" y="541"/>
                </a:cubicBezTo>
                <a:cubicBezTo>
                  <a:pt x="1541" y="543"/>
                  <a:pt x="1543" y="549"/>
                  <a:pt x="1545" y="547"/>
                </a:cubicBezTo>
                <a:cubicBezTo>
                  <a:pt x="1550" y="541"/>
                  <a:pt x="1557" y="534"/>
                  <a:pt x="1559" y="527"/>
                </a:cubicBezTo>
                <a:cubicBezTo>
                  <a:pt x="1561" y="522"/>
                  <a:pt x="1554" y="518"/>
                  <a:pt x="1556" y="513"/>
                </a:cubicBezTo>
                <a:cubicBezTo>
                  <a:pt x="1559" y="510"/>
                  <a:pt x="1568" y="516"/>
                  <a:pt x="1570" y="512"/>
                </a:cubicBezTo>
                <a:cubicBezTo>
                  <a:pt x="1573" y="505"/>
                  <a:pt x="1562" y="496"/>
                  <a:pt x="1566" y="490"/>
                </a:cubicBezTo>
                <a:cubicBezTo>
                  <a:pt x="1570" y="484"/>
                  <a:pt x="1583" y="491"/>
                  <a:pt x="1586" y="485"/>
                </a:cubicBezTo>
                <a:cubicBezTo>
                  <a:pt x="1589" y="480"/>
                  <a:pt x="1577" y="476"/>
                  <a:pt x="1578" y="470"/>
                </a:cubicBezTo>
                <a:cubicBezTo>
                  <a:pt x="1578" y="466"/>
                  <a:pt x="1580" y="448"/>
                  <a:pt x="1587" y="456"/>
                </a:cubicBezTo>
                <a:cubicBezTo>
                  <a:pt x="1589" y="454"/>
                  <a:pt x="1587" y="450"/>
                  <a:pt x="1587" y="448"/>
                </a:cubicBezTo>
                <a:cubicBezTo>
                  <a:pt x="1588" y="443"/>
                  <a:pt x="1580" y="447"/>
                  <a:pt x="1579" y="442"/>
                </a:cubicBezTo>
                <a:cubicBezTo>
                  <a:pt x="1577" y="437"/>
                  <a:pt x="1577" y="430"/>
                  <a:pt x="1580" y="424"/>
                </a:cubicBezTo>
                <a:cubicBezTo>
                  <a:pt x="1577" y="420"/>
                  <a:pt x="1569" y="428"/>
                  <a:pt x="1565" y="424"/>
                </a:cubicBezTo>
                <a:cubicBezTo>
                  <a:pt x="1562" y="421"/>
                  <a:pt x="1564" y="415"/>
                  <a:pt x="1565" y="410"/>
                </a:cubicBezTo>
                <a:cubicBezTo>
                  <a:pt x="1570" y="403"/>
                  <a:pt x="1565" y="393"/>
                  <a:pt x="1571" y="387"/>
                </a:cubicBezTo>
                <a:cubicBezTo>
                  <a:pt x="1574" y="384"/>
                  <a:pt x="1580" y="392"/>
                  <a:pt x="1585" y="391"/>
                </a:cubicBezTo>
                <a:cubicBezTo>
                  <a:pt x="1587" y="391"/>
                  <a:pt x="1583" y="386"/>
                  <a:pt x="1584" y="384"/>
                </a:cubicBezTo>
                <a:cubicBezTo>
                  <a:pt x="1587" y="380"/>
                  <a:pt x="1592" y="374"/>
                  <a:pt x="1597" y="375"/>
                </a:cubicBezTo>
                <a:cubicBezTo>
                  <a:pt x="1601" y="376"/>
                  <a:pt x="1596" y="384"/>
                  <a:pt x="1598" y="387"/>
                </a:cubicBezTo>
                <a:cubicBezTo>
                  <a:pt x="1599" y="389"/>
                  <a:pt x="1601" y="385"/>
                  <a:pt x="1603" y="384"/>
                </a:cubicBezTo>
                <a:cubicBezTo>
                  <a:pt x="1609" y="380"/>
                  <a:pt x="1612" y="372"/>
                  <a:pt x="1619" y="371"/>
                </a:cubicBezTo>
                <a:cubicBezTo>
                  <a:pt x="1626" y="371"/>
                  <a:pt x="1633" y="377"/>
                  <a:pt x="1640" y="379"/>
                </a:cubicBezTo>
                <a:cubicBezTo>
                  <a:pt x="1642" y="380"/>
                  <a:pt x="1645" y="383"/>
                  <a:pt x="1646" y="381"/>
                </a:cubicBezTo>
                <a:cubicBezTo>
                  <a:pt x="1648" y="380"/>
                  <a:pt x="1646" y="375"/>
                  <a:pt x="1648" y="373"/>
                </a:cubicBezTo>
                <a:cubicBezTo>
                  <a:pt x="1654" y="365"/>
                  <a:pt x="1662" y="359"/>
                  <a:pt x="1670" y="353"/>
                </a:cubicBezTo>
                <a:cubicBezTo>
                  <a:pt x="1678" y="348"/>
                  <a:pt x="1686" y="342"/>
                  <a:pt x="1695" y="339"/>
                </a:cubicBezTo>
                <a:cubicBezTo>
                  <a:pt x="1705" y="333"/>
                  <a:pt x="1717" y="338"/>
                  <a:pt x="1727" y="337"/>
                </a:cubicBezTo>
                <a:cubicBezTo>
                  <a:pt x="1731" y="335"/>
                  <a:pt x="1729" y="328"/>
                  <a:pt x="1727" y="325"/>
                </a:cubicBezTo>
                <a:cubicBezTo>
                  <a:pt x="1721" y="315"/>
                  <a:pt x="1713" y="308"/>
                  <a:pt x="1704" y="301"/>
                </a:cubicBezTo>
                <a:cubicBezTo>
                  <a:pt x="1698" y="297"/>
                  <a:pt x="1690" y="298"/>
                  <a:pt x="1685" y="294"/>
                </a:cubicBezTo>
                <a:cubicBezTo>
                  <a:pt x="1682" y="293"/>
                  <a:pt x="1679" y="288"/>
                  <a:pt x="1682" y="286"/>
                </a:cubicBezTo>
                <a:cubicBezTo>
                  <a:pt x="1686" y="284"/>
                  <a:pt x="1690" y="290"/>
                  <a:pt x="1695" y="289"/>
                </a:cubicBezTo>
                <a:cubicBezTo>
                  <a:pt x="1701" y="289"/>
                  <a:pt x="1710" y="289"/>
                  <a:pt x="1714" y="284"/>
                </a:cubicBezTo>
                <a:cubicBezTo>
                  <a:pt x="1717" y="280"/>
                  <a:pt x="1712" y="274"/>
                  <a:pt x="1712" y="270"/>
                </a:cubicBezTo>
                <a:cubicBezTo>
                  <a:pt x="1712" y="266"/>
                  <a:pt x="1711" y="259"/>
                  <a:pt x="1714" y="258"/>
                </a:cubicBezTo>
                <a:cubicBezTo>
                  <a:pt x="1718" y="257"/>
                  <a:pt x="1722" y="263"/>
                  <a:pt x="1724" y="266"/>
                </a:cubicBezTo>
                <a:cubicBezTo>
                  <a:pt x="1727" y="270"/>
                  <a:pt x="1726" y="279"/>
                  <a:pt x="1731" y="280"/>
                </a:cubicBezTo>
                <a:cubicBezTo>
                  <a:pt x="1737" y="282"/>
                  <a:pt x="1744" y="272"/>
                  <a:pt x="1750" y="274"/>
                </a:cubicBezTo>
                <a:cubicBezTo>
                  <a:pt x="1759" y="276"/>
                  <a:pt x="1765" y="288"/>
                  <a:pt x="1772" y="293"/>
                </a:cubicBezTo>
                <a:cubicBezTo>
                  <a:pt x="1779" y="293"/>
                  <a:pt x="1785" y="300"/>
                  <a:pt x="1793" y="302"/>
                </a:cubicBezTo>
                <a:cubicBezTo>
                  <a:pt x="1796" y="302"/>
                  <a:pt x="1811" y="299"/>
                  <a:pt x="1801" y="295"/>
                </a:cubicBezTo>
                <a:cubicBezTo>
                  <a:pt x="1802" y="289"/>
                  <a:pt x="1797" y="281"/>
                  <a:pt x="1800" y="276"/>
                </a:cubicBezTo>
                <a:cubicBezTo>
                  <a:pt x="1804" y="278"/>
                  <a:pt x="1811" y="279"/>
                  <a:pt x="1816" y="276"/>
                </a:cubicBezTo>
                <a:cubicBezTo>
                  <a:pt x="1819" y="275"/>
                  <a:pt x="1819" y="267"/>
                  <a:pt x="1821" y="264"/>
                </a:cubicBezTo>
                <a:cubicBezTo>
                  <a:pt x="1813" y="260"/>
                  <a:pt x="1809" y="257"/>
                  <a:pt x="1803" y="254"/>
                </a:cubicBezTo>
                <a:cubicBezTo>
                  <a:pt x="1792" y="251"/>
                  <a:pt x="1781" y="245"/>
                  <a:pt x="1769" y="245"/>
                </a:cubicBezTo>
                <a:cubicBezTo>
                  <a:pt x="1766" y="246"/>
                  <a:pt x="1773" y="253"/>
                  <a:pt x="1771" y="255"/>
                </a:cubicBezTo>
                <a:cubicBezTo>
                  <a:pt x="1768" y="258"/>
                  <a:pt x="1763" y="257"/>
                  <a:pt x="1760" y="254"/>
                </a:cubicBezTo>
                <a:cubicBezTo>
                  <a:pt x="1754" y="248"/>
                  <a:pt x="1754" y="235"/>
                  <a:pt x="1746" y="230"/>
                </a:cubicBezTo>
                <a:cubicBezTo>
                  <a:pt x="1725" y="221"/>
                  <a:pt x="1710" y="214"/>
                  <a:pt x="1692" y="207"/>
                </a:cubicBezTo>
                <a:cubicBezTo>
                  <a:pt x="1670" y="199"/>
                  <a:pt x="1649" y="187"/>
                  <a:pt x="1626" y="182"/>
                </a:cubicBezTo>
                <a:cubicBezTo>
                  <a:pt x="1617" y="180"/>
                  <a:pt x="1607" y="186"/>
                  <a:pt x="1598" y="185"/>
                </a:cubicBezTo>
                <a:cubicBezTo>
                  <a:pt x="1589" y="184"/>
                  <a:pt x="1580" y="179"/>
                  <a:pt x="1571" y="177"/>
                </a:cubicBezTo>
                <a:cubicBezTo>
                  <a:pt x="1569" y="177"/>
                  <a:pt x="1564" y="177"/>
                  <a:pt x="1568" y="183"/>
                </a:cubicBezTo>
                <a:cubicBezTo>
                  <a:pt x="1570" y="189"/>
                  <a:pt x="1578" y="192"/>
                  <a:pt x="1579" y="199"/>
                </a:cubicBezTo>
                <a:cubicBezTo>
                  <a:pt x="1580" y="202"/>
                  <a:pt x="1577" y="206"/>
                  <a:pt x="1574" y="207"/>
                </a:cubicBezTo>
                <a:cubicBezTo>
                  <a:pt x="1569" y="209"/>
                  <a:pt x="1564" y="206"/>
                  <a:pt x="1561" y="200"/>
                </a:cubicBezTo>
                <a:cubicBezTo>
                  <a:pt x="1557" y="199"/>
                  <a:pt x="1552" y="200"/>
                  <a:pt x="1548" y="197"/>
                </a:cubicBezTo>
                <a:cubicBezTo>
                  <a:pt x="1544" y="195"/>
                  <a:pt x="1544" y="187"/>
                  <a:pt x="1540" y="185"/>
                </a:cubicBezTo>
                <a:cubicBezTo>
                  <a:pt x="1537" y="184"/>
                  <a:pt x="1533" y="191"/>
                  <a:pt x="1530" y="192"/>
                </a:cubicBezTo>
                <a:cubicBezTo>
                  <a:pt x="1517" y="192"/>
                  <a:pt x="1503" y="185"/>
                  <a:pt x="1490" y="187"/>
                </a:cubicBezTo>
                <a:cubicBezTo>
                  <a:pt x="1484" y="188"/>
                  <a:pt x="1475" y="191"/>
                  <a:pt x="1474" y="199"/>
                </a:cubicBezTo>
                <a:cubicBezTo>
                  <a:pt x="1470" y="199"/>
                  <a:pt x="1470" y="191"/>
                  <a:pt x="1467" y="190"/>
                </a:cubicBezTo>
                <a:cubicBezTo>
                  <a:pt x="1462" y="187"/>
                  <a:pt x="1456" y="189"/>
                  <a:pt x="1451" y="187"/>
                </a:cubicBezTo>
                <a:cubicBezTo>
                  <a:pt x="1450" y="187"/>
                  <a:pt x="1451" y="184"/>
                  <a:pt x="1451" y="183"/>
                </a:cubicBezTo>
                <a:cubicBezTo>
                  <a:pt x="1451" y="176"/>
                  <a:pt x="1448" y="168"/>
                  <a:pt x="1438" y="163"/>
                </a:cubicBezTo>
                <a:cubicBezTo>
                  <a:pt x="1428" y="159"/>
                  <a:pt x="1415" y="159"/>
                  <a:pt x="1404" y="159"/>
                </a:cubicBezTo>
                <a:cubicBezTo>
                  <a:pt x="1389" y="160"/>
                  <a:pt x="1374" y="163"/>
                  <a:pt x="1359" y="162"/>
                </a:cubicBezTo>
                <a:cubicBezTo>
                  <a:pt x="1357" y="161"/>
                  <a:pt x="1361" y="156"/>
                  <a:pt x="1359" y="155"/>
                </a:cubicBezTo>
                <a:cubicBezTo>
                  <a:pt x="1354" y="150"/>
                  <a:pt x="1351" y="148"/>
                  <a:pt x="1344" y="147"/>
                </a:cubicBezTo>
                <a:cubicBezTo>
                  <a:pt x="1337" y="150"/>
                  <a:pt x="1323" y="147"/>
                  <a:pt x="1316" y="145"/>
                </a:cubicBezTo>
                <a:cubicBezTo>
                  <a:pt x="1312" y="143"/>
                  <a:pt x="1325" y="143"/>
                  <a:pt x="1327" y="139"/>
                </a:cubicBezTo>
                <a:cubicBezTo>
                  <a:pt x="1319" y="132"/>
                  <a:pt x="1304" y="129"/>
                  <a:pt x="1293" y="130"/>
                </a:cubicBezTo>
                <a:cubicBezTo>
                  <a:pt x="1287" y="130"/>
                  <a:pt x="1289" y="135"/>
                  <a:pt x="1285" y="138"/>
                </a:cubicBezTo>
                <a:cubicBezTo>
                  <a:pt x="1282" y="141"/>
                  <a:pt x="1280" y="148"/>
                  <a:pt x="1276" y="147"/>
                </a:cubicBezTo>
                <a:cubicBezTo>
                  <a:pt x="1275" y="146"/>
                  <a:pt x="1272" y="143"/>
                  <a:pt x="1273" y="141"/>
                </a:cubicBezTo>
                <a:cubicBezTo>
                  <a:pt x="1277" y="140"/>
                  <a:pt x="1276" y="134"/>
                  <a:pt x="1280" y="134"/>
                </a:cubicBezTo>
                <a:cubicBezTo>
                  <a:pt x="1280" y="133"/>
                  <a:pt x="1281" y="140"/>
                  <a:pt x="1282" y="139"/>
                </a:cubicBezTo>
                <a:cubicBezTo>
                  <a:pt x="1284" y="138"/>
                  <a:pt x="1287" y="131"/>
                  <a:pt x="1286" y="131"/>
                </a:cubicBezTo>
                <a:cubicBezTo>
                  <a:pt x="1282" y="127"/>
                  <a:pt x="1257" y="136"/>
                  <a:pt x="1258" y="131"/>
                </a:cubicBezTo>
                <a:cubicBezTo>
                  <a:pt x="1259" y="129"/>
                  <a:pt x="1262" y="126"/>
                  <a:pt x="1266" y="126"/>
                </a:cubicBezTo>
                <a:cubicBezTo>
                  <a:pt x="1272" y="126"/>
                  <a:pt x="1280" y="129"/>
                  <a:pt x="1283" y="127"/>
                </a:cubicBezTo>
                <a:cubicBezTo>
                  <a:pt x="1276" y="122"/>
                  <a:pt x="1267" y="125"/>
                  <a:pt x="1262" y="124"/>
                </a:cubicBezTo>
                <a:cubicBezTo>
                  <a:pt x="1248" y="121"/>
                  <a:pt x="1230" y="118"/>
                  <a:pt x="1218" y="114"/>
                </a:cubicBezTo>
                <a:cubicBezTo>
                  <a:pt x="1216" y="116"/>
                  <a:pt x="1222" y="120"/>
                  <a:pt x="1221" y="121"/>
                </a:cubicBezTo>
                <a:cubicBezTo>
                  <a:pt x="1219" y="125"/>
                  <a:pt x="1211" y="122"/>
                  <a:pt x="1207" y="124"/>
                </a:cubicBezTo>
                <a:cubicBezTo>
                  <a:pt x="1207" y="125"/>
                  <a:pt x="1205" y="130"/>
                  <a:pt x="1206" y="132"/>
                </a:cubicBezTo>
                <a:cubicBezTo>
                  <a:pt x="1208" y="134"/>
                  <a:pt x="1215" y="128"/>
                  <a:pt x="1215" y="130"/>
                </a:cubicBezTo>
                <a:cubicBezTo>
                  <a:pt x="1210" y="135"/>
                  <a:pt x="1214" y="140"/>
                  <a:pt x="1219" y="149"/>
                </a:cubicBezTo>
                <a:cubicBezTo>
                  <a:pt x="1215" y="149"/>
                  <a:pt x="1208" y="144"/>
                  <a:pt x="1203" y="144"/>
                </a:cubicBezTo>
                <a:cubicBezTo>
                  <a:pt x="1201" y="144"/>
                  <a:pt x="1191" y="146"/>
                  <a:pt x="1203" y="151"/>
                </a:cubicBezTo>
                <a:cubicBezTo>
                  <a:pt x="1202" y="153"/>
                  <a:pt x="1201" y="155"/>
                  <a:pt x="1199" y="155"/>
                </a:cubicBezTo>
                <a:cubicBezTo>
                  <a:pt x="1189" y="152"/>
                  <a:pt x="1180" y="144"/>
                  <a:pt x="1170" y="142"/>
                </a:cubicBezTo>
                <a:cubicBezTo>
                  <a:pt x="1166" y="141"/>
                  <a:pt x="1165" y="148"/>
                  <a:pt x="1162" y="149"/>
                </a:cubicBezTo>
                <a:cubicBezTo>
                  <a:pt x="1158" y="150"/>
                  <a:pt x="1152" y="151"/>
                  <a:pt x="1148" y="149"/>
                </a:cubicBezTo>
                <a:cubicBezTo>
                  <a:pt x="1143" y="143"/>
                  <a:pt x="1136" y="144"/>
                  <a:pt x="1134" y="137"/>
                </a:cubicBezTo>
                <a:cubicBezTo>
                  <a:pt x="1130" y="138"/>
                  <a:pt x="1133" y="147"/>
                  <a:pt x="1133" y="152"/>
                </a:cubicBezTo>
                <a:cubicBezTo>
                  <a:pt x="1133" y="157"/>
                  <a:pt x="1131" y="164"/>
                  <a:pt x="1127" y="164"/>
                </a:cubicBezTo>
                <a:cubicBezTo>
                  <a:pt x="1118" y="164"/>
                  <a:pt x="1114" y="156"/>
                  <a:pt x="1106" y="151"/>
                </a:cubicBezTo>
                <a:cubicBezTo>
                  <a:pt x="1101" y="147"/>
                  <a:pt x="1092" y="142"/>
                  <a:pt x="1089" y="136"/>
                </a:cubicBezTo>
                <a:cubicBezTo>
                  <a:pt x="1091" y="134"/>
                  <a:pt x="1096" y="135"/>
                  <a:pt x="1096" y="133"/>
                </a:cubicBezTo>
                <a:cubicBezTo>
                  <a:pt x="1096" y="129"/>
                  <a:pt x="1095" y="126"/>
                  <a:pt x="1093" y="122"/>
                </a:cubicBezTo>
                <a:cubicBezTo>
                  <a:pt x="1092" y="108"/>
                  <a:pt x="1082" y="104"/>
                  <a:pt x="1073" y="100"/>
                </a:cubicBezTo>
                <a:cubicBezTo>
                  <a:pt x="1065" y="96"/>
                  <a:pt x="1056" y="97"/>
                  <a:pt x="1047" y="97"/>
                </a:cubicBezTo>
                <a:cubicBezTo>
                  <a:pt x="1034" y="97"/>
                  <a:pt x="1032" y="89"/>
                  <a:pt x="1024" y="100"/>
                </a:cubicBezTo>
                <a:cubicBezTo>
                  <a:pt x="1020" y="103"/>
                  <a:pt x="1030" y="112"/>
                  <a:pt x="1026" y="112"/>
                </a:cubicBezTo>
                <a:cubicBezTo>
                  <a:pt x="1009" y="114"/>
                  <a:pt x="985" y="110"/>
                  <a:pt x="969" y="106"/>
                </a:cubicBezTo>
                <a:cubicBezTo>
                  <a:pt x="973" y="103"/>
                  <a:pt x="976" y="99"/>
                  <a:pt x="973" y="99"/>
                </a:cubicBezTo>
                <a:cubicBezTo>
                  <a:pt x="956" y="97"/>
                  <a:pt x="938" y="96"/>
                  <a:pt x="921" y="100"/>
                </a:cubicBezTo>
                <a:cubicBezTo>
                  <a:pt x="917" y="101"/>
                  <a:pt x="924" y="113"/>
                  <a:pt x="921" y="113"/>
                </a:cubicBezTo>
                <a:cubicBezTo>
                  <a:pt x="915" y="108"/>
                  <a:pt x="916" y="96"/>
                  <a:pt x="909" y="93"/>
                </a:cubicBezTo>
                <a:cubicBezTo>
                  <a:pt x="907" y="92"/>
                  <a:pt x="910" y="99"/>
                  <a:pt x="908" y="100"/>
                </a:cubicBezTo>
                <a:cubicBezTo>
                  <a:pt x="904" y="101"/>
                  <a:pt x="899" y="101"/>
                  <a:pt x="895" y="100"/>
                </a:cubicBezTo>
                <a:cubicBezTo>
                  <a:pt x="891" y="98"/>
                  <a:pt x="892" y="92"/>
                  <a:pt x="888" y="91"/>
                </a:cubicBezTo>
                <a:cubicBezTo>
                  <a:pt x="885" y="95"/>
                  <a:pt x="876" y="87"/>
                  <a:pt x="874" y="90"/>
                </a:cubicBezTo>
                <a:cubicBezTo>
                  <a:pt x="873" y="92"/>
                  <a:pt x="871" y="96"/>
                  <a:pt x="873" y="97"/>
                </a:cubicBezTo>
                <a:cubicBezTo>
                  <a:pt x="878" y="97"/>
                  <a:pt x="883" y="95"/>
                  <a:pt x="884" y="98"/>
                </a:cubicBezTo>
                <a:cubicBezTo>
                  <a:pt x="880" y="101"/>
                  <a:pt x="875" y="101"/>
                  <a:pt x="870" y="103"/>
                </a:cubicBezTo>
                <a:cubicBezTo>
                  <a:pt x="865" y="108"/>
                  <a:pt x="857" y="108"/>
                  <a:pt x="851" y="110"/>
                </a:cubicBezTo>
                <a:cubicBezTo>
                  <a:pt x="848" y="112"/>
                  <a:pt x="845" y="107"/>
                  <a:pt x="841" y="109"/>
                </a:cubicBezTo>
                <a:cubicBezTo>
                  <a:pt x="841" y="114"/>
                  <a:pt x="833" y="119"/>
                  <a:pt x="828" y="121"/>
                </a:cubicBezTo>
                <a:cubicBezTo>
                  <a:pt x="828" y="121"/>
                  <a:pt x="827" y="119"/>
                  <a:pt x="828" y="119"/>
                </a:cubicBezTo>
                <a:cubicBezTo>
                  <a:pt x="836" y="112"/>
                  <a:pt x="845" y="95"/>
                  <a:pt x="848" y="99"/>
                </a:cubicBezTo>
                <a:cubicBezTo>
                  <a:pt x="859" y="91"/>
                  <a:pt x="873" y="86"/>
                  <a:pt x="884" y="78"/>
                </a:cubicBezTo>
                <a:cubicBezTo>
                  <a:pt x="892" y="73"/>
                  <a:pt x="901" y="68"/>
                  <a:pt x="905" y="60"/>
                </a:cubicBezTo>
                <a:cubicBezTo>
                  <a:pt x="907" y="57"/>
                  <a:pt x="899" y="59"/>
                  <a:pt x="897" y="57"/>
                </a:cubicBezTo>
                <a:cubicBezTo>
                  <a:pt x="895" y="55"/>
                  <a:pt x="889" y="50"/>
                  <a:pt x="892" y="48"/>
                </a:cubicBezTo>
                <a:cubicBezTo>
                  <a:pt x="896" y="46"/>
                  <a:pt x="904" y="57"/>
                  <a:pt x="905" y="52"/>
                </a:cubicBezTo>
                <a:cubicBezTo>
                  <a:pt x="903" y="47"/>
                  <a:pt x="900" y="42"/>
                  <a:pt x="895" y="38"/>
                </a:cubicBezTo>
                <a:cubicBezTo>
                  <a:pt x="893" y="37"/>
                  <a:pt x="893" y="44"/>
                  <a:pt x="891" y="43"/>
                </a:cubicBezTo>
                <a:cubicBezTo>
                  <a:pt x="888" y="40"/>
                  <a:pt x="885" y="34"/>
                  <a:pt x="881" y="33"/>
                </a:cubicBezTo>
                <a:cubicBezTo>
                  <a:pt x="870" y="29"/>
                  <a:pt x="859" y="27"/>
                  <a:pt x="847" y="26"/>
                </a:cubicBezTo>
                <a:cubicBezTo>
                  <a:pt x="839" y="26"/>
                  <a:pt x="828" y="34"/>
                  <a:pt x="820" y="32"/>
                </a:cubicBezTo>
                <a:cubicBezTo>
                  <a:pt x="821" y="27"/>
                  <a:pt x="831" y="23"/>
                  <a:pt x="828" y="21"/>
                </a:cubicBezTo>
                <a:cubicBezTo>
                  <a:pt x="821" y="18"/>
                  <a:pt x="816" y="20"/>
                  <a:pt x="808" y="21"/>
                </a:cubicBezTo>
                <a:cubicBezTo>
                  <a:pt x="813" y="15"/>
                  <a:pt x="807" y="17"/>
                  <a:pt x="802" y="19"/>
                </a:cubicBezTo>
                <a:cubicBezTo>
                  <a:pt x="798" y="19"/>
                  <a:pt x="794" y="20"/>
                  <a:pt x="793" y="19"/>
                </a:cubicBezTo>
                <a:cubicBezTo>
                  <a:pt x="795" y="16"/>
                  <a:pt x="807" y="13"/>
                  <a:pt x="810" y="9"/>
                </a:cubicBezTo>
                <a:cubicBezTo>
                  <a:pt x="809" y="6"/>
                  <a:pt x="807" y="4"/>
                  <a:pt x="805" y="3"/>
                </a:cubicBezTo>
                <a:cubicBezTo>
                  <a:pt x="807" y="13"/>
                  <a:pt x="793" y="0"/>
                  <a:pt x="788" y="1"/>
                </a:cubicBezTo>
                <a:cubicBezTo>
                  <a:pt x="781" y="5"/>
                  <a:pt x="770" y="11"/>
                  <a:pt x="764" y="19"/>
                </a:cubicBezTo>
                <a:cubicBezTo>
                  <a:pt x="762" y="22"/>
                  <a:pt x="763" y="27"/>
                  <a:pt x="764" y="31"/>
                </a:cubicBezTo>
                <a:cubicBezTo>
                  <a:pt x="766" y="35"/>
                  <a:pt x="780" y="37"/>
                  <a:pt x="776" y="40"/>
                </a:cubicBezTo>
                <a:cubicBezTo>
                  <a:pt x="772" y="43"/>
                  <a:pt x="764" y="36"/>
                  <a:pt x="758" y="35"/>
                </a:cubicBezTo>
                <a:cubicBezTo>
                  <a:pt x="752" y="34"/>
                  <a:pt x="746" y="35"/>
                  <a:pt x="739" y="34"/>
                </a:cubicBezTo>
                <a:cubicBezTo>
                  <a:pt x="736" y="38"/>
                  <a:pt x="751" y="39"/>
                  <a:pt x="754" y="44"/>
                </a:cubicBezTo>
                <a:cubicBezTo>
                  <a:pt x="755" y="46"/>
                  <a:pt x="753" y="51"/>
                  <a:pt x="751" y="51"/>
                </a:cubicBezTo>
                <a:cubicBezTo>
                  <a:pt x="753" y="43"/>
                  <a:pt x="744" y="42"/>
                  <a:pt x="740" y="42"/>
                </a:cubicBezTo>
                <a:cubicBezTo>
                  <a:pt x="730" y="41"/>
                  <a:pt x="720" y="47"/>
                  <a:pt x="710" y="47"/>
                </a:cubicBezTo>
                <a:cubicBezTo>
                  <a:pt x="709" y="47"/>
                  <a:pt x="712" y="40"/>
                  <a:pt x="710" y="40"/>
                </a:cubicBezTo>
                <a:cubicBezTo>
                  <a:pt x="700" y="40"/>
                  <a:pt x="691" y="41"/>
                  <a:pt x="682" y="45"/>
                </a:cubicBezTo>
                <a:cubicBezTo>
                  <a:pt x="679" y="46"/>
                  <a:pt x="693" y="45"/>
                  <a:pt x="691" y="48"/>
                </a:cubicBezTo>
                <a:cubicBezTo>
                  <a:pt x="688" y="51"/>
                  <a:pt x="682" y="50"/>
                  <a:pt x="677" y="51"/>
                </a:cubicBezTo>
                <a:cubicBezTo>
                  <a:pt x="664" y="53"/>
                  <a:pt x="650" y="53"/>
                  <a:pt x="637" y="57"/>
                </a:cubicBezTo>
                <a:cubicBezTo>
                  <a:pt x="634" y="58"/>
                  <a:pt x="632" y="61"/>
                  <a:pt x="629" y="63"/>
                </a:cubicBezTo>
                <a:cubicBezTo>
                  <a:pt x="618" y="62"/>
                  <a:pt x="618" y="63"/>
                  <a:pt x="626" y="68"/>
                </a:cubicBezTo>
                <a:cubicBezTo>
                  <a:pt x="625" y="70"/>
                  <a:pt x="621" y="74"/>
                  <a:pt x="620" y="77"/>
                </a:cubicBezTo>
                <a:cubicBezTo>
                  <a:pt x="620" y="77"/>
                  <a:pt x="617" y="72"/>
                  <a:pt x="615" y="71"/>
                </a:cubicBezTo>
                <a:cubicBezTo>
                  <a:pt x="611" y="71"/>
                  <a:pt x="609" y="74"/>
                  <a:pt x="612" y="76"/>
                </a:cubicBezTo>
                <a:cubicBezTo>
                  <a:pt x="613" y="76"/>
                  <a:pt x="625" y="81"/>
                  <a:pt x="623" y="82"/>
                </a:cubicBezTo>
                <a:cubicBezTo>
                  <a:pt x="614" y="79"/>
                  <a:pt x="612" y="81"/>
                  <a:pt x="612" y="83"/>
                </a:cubicBezTo>
                <a:cubicBezTo>
                  <a:pt x="612" y="84"/>
                  <a:pt x="620" y="86"/>
                  <a:pt x="621" y="87"/>
                </a:cubicBezTo>
                <a:cubicBezTo>
                  <a:pt x="623" y="90"/>
                  <a:pt x="631" y="94"/>
                  <a:pt x="628" y="97"/>
                </a:cubicBezTo>
                <a:cubicBezTo>
                  <a:pt x="627" y="98"/>
                  <a:pt x="625" y="99"/>
                  <a:pt x="624" y="99"/>
                </a:cubicBezTo>
                <a:cubicBezTo>
                  <a:pt x="631" y="87"/>
                  <a:pt x="613" y="97"/>
                  <a:pt x="609" y="97"/>
                </a:cubicBezTo>
                <a:cubicBezTo>
                  <a:pt x="607" y="96"/>
                  <a:pt x="604" y="94"/>
                  <a:pt x="602" y="94"/>
                </a:cubicBezTo>
                <a:cubicBezTo>
                  <a:pt x="597" y="94"/>
                  <a:pt x="593" y="97"/>
                  <a:pt x="589" y="97"/>
                </a:cubicBezTo>
                <a:cubicBezTo>
                  <a:pt x="579" y="99"/>
                  <a:pt x="567" y="99"/>
                  <a:pt x="558" y="100"/>
                </a:cubicBezTo>
                <a:cubicBezTo>
                  <a:pt x="559" y="103"/>
                  <a:pt x="562" y="108"/>
                  <a:pt x="563" y="113"/>
                </a:cubicBezTo>
                <a:cubicBezTo>
                  <a:pt x="565" y="116"/>
                  <a:pt x="563" y="124"/>
                  <a:pt x="566" y="127"/>
                </a:cubicBezTo>
                <a:cubicBezTo>
                  <a:pt x="569" y="131"/>
                  <a:pt x="575" y="128"/>
                  <a:pt x="579" y="130"/>
                </a:cubicBezTo>
                <a:cubicBezTo>
                  <a:pt x="582" y="132"/>
                  <a:pt x="583" y="136"/>
                  <a:pt x="586" y="138"/>
                </a:cubicBezTo>
                <a:cubicBezTo>
                  <a:pt x="590" y="140"/>
                  <a:pt x="594" y="138"/>
                  <a:pt x="597" y="142"/>
                </a:cubicBezTo>
                <a:cubicBezTo>
                  <a:pt x="599" y="145"/>
                  <a:pt x="597" y="150"/>
                  <a:pt x="599" y="153"/>
                </a:cubicBezTo>
                <a:cubicBezTo>
                  <a:pt x="601" y="159"/>
                  <a:pt x="608" y="162"/>
                  <a:pt x="609" y="168"/>
                </a:cubicBezTo>
                <a:cubicBezTo>
                  <a:pt x="609" y="172"/>
                  <a:pt x="605" y="174"/>
                  <a:pt x="602" y="175"/>
                </a:cubicBezTo>
                <a:cubicBezTo>
                  <a:pt x="600" y="176"/>
                  <a:pt x="597" y="174"/>
                  <a:pt x="595" y="173"/>
                </a:cubicBezTo>
                <a:cubicBezTo>
                  <a:pt x="594" y="172"/>
                  <a:pt x="600" y="163"/>
                  <a:pt x="598" y="160"/>
                </a:cubicBezTo>
                <a:cubicBezTo>
                  <a:pt x="596" y="158"/>
                  <a:pt x="592" y="168"/>
                  <a:pt x="589" y="169"/>
                </a:cubicBezTo>
                <a:cubicBezTo>
                  <a:pt x="590" y="161"/>
                  <a:pt x="586" y="156"/>
                  <a:pt x="587" y="151"/>
                </a:cubicBezTo>
                <a:cubicBezTo>
                  <a:pt x="588" y="148"/>
                  <a:pt x="593" y="149"/>
                  <a:pt x="593" y="147"/>
                </a:cubicBezTo>
                <a:cubicBezTo>
                  <a:pt x="593" y="146"/>
                  <a:pt x="594" y="142"/>
                  <a:pt x="590" y="142"/>
                </a:cubicBezTo>
                <a:cubicBezTo>
                  <a:pt x="586" y="143"/>
                  <a:pt x="581" y="144"/>
                  <a:pt x="577" y="142"/>
                </a:cubicBezTo>
                <a:cubicBezTo>
                  <a:pt x="572" y="140"/>
                  <a:pt x="567" y="136"/>
                  <a:pt x="565" y="131"/>
                </a:cubicBezTo>
                <a:cubicBezTo>
                  <a:pt x="559" y="131"/>
                  <a:pt x="550" y="126"/>
                  <a:pt x="542" y="125"/>
                </a:cubicBezTo>
                <a:cubicBezTo>
                  <a:pt x="538" y="125"/>
                  <a:pt x="532" y="128"/>
                  <a:pt x="532" y="132"/>
                </a:cubicBezTo>
                <a:cubicBezTo>
                  <a:pt x="537" y="132"/>
                  <a:pt x="540" y="133"/>
                  <a:pt x="541" y="137"/>
                </a:cubicBezTo>
                <a:cubicBezTo>
                  <a:pt x="542" y="139"/>
                  <a:pt x="538" y="143"/>
                  <a:pt x="535" y="142"/>
                </a:cubicBezTo>
                <a:cubicBezTo>
                  <a:pt x="531" y="140"/>
                  <a:pt x="529" y="133"/>
                  <a:pt x="524" y="131"/>
                </a:cubicBezTo>
                <a:cubicBezTo>
                  <a:pt x="523" y="132"/>
                  <a:pt x="518" y="136"/>
                  <a:pt x="516" y="137"/>
                </a:cubicBezTo>
                <a:cubicBezTo>
                  <a:pt x="515" y="141"/>
                  <a:pt x="519" y="143"/>
                  <a:pt x="522" y="145"/>
                </a:cubicBezTo>
                <a:cubicBezTo>
                  <a:pt x="527" y="148"/>
                  <a:pt x="533" y="151"/>
                  <a:pt x="539" y="150"/>
                </a:cubicBezTo>
                <a:cubicBezTo>
                  <a:pt x="543" y="152"/>
                  <a:pt x="546" y="156"/>
                  <a:pt x="549" y="158"/>
                </a:cubicBezTo>
                <a:cubicBezTo>
                  <a:pt x="550" y="159"/>
                  <a:pt x="547" y="159"/>
                  <a:pt x="546" y="159"/>
                </a:cubicBezTo>
                <a:cubicBezTo>
                  <a:pt x="541" y="158"/>
                  <a:pt x="538" y="153"/>
                  <a:pt x="531" y="154"/>
                </a:cubicBezTo>
                <a:cubicBezTo>
                  <a:pt x="524" y="152"/>
                  <a:pt x="515" y="154"/>
                  <a:pt x="511" y="148"/>
                </a:cubicBezTo>
                <a:cubicBezTo>
                  <a:pt x="509" y="146"/>
                  <a:pt x="511" y="141"/>
                  <a:pt x="508" y="140"/>
                </a:cubicBezTo>
                <a:cubicBezTo>
                  <a:pt x="507" y="134"/>
                  <a:pt x="508" y="129"/>
                  <a:pt x="507" y="124"/>
                </a:cubicBezTo>
                <a:cubicBezTo>
                  <a:pt x="506" y="120"/>
                  <a:pt x="503" y="116"/>
                  <a:pt x="500" y="114"/>
                </a:cubicBezTo>
                <a:cubicBezTo>
                  <a:pt x="499" y="113"/>
                  <a:pt x="500" y="117"/>
                  <a:pt x="501" y="119"/>
                </a:cubicBezTo>
                <a:cubicBezTo>
                  <a:pt x="502" y="125"/>
                  <a:pt x="503" y="131"/>
                  <a:pt x="498" y="136"/>
                </a:cubicBezTo>
                <a:cubicBezTo>
                  <a:pt x="497" y="138"/>
                  <a:pt x="494" y="139"/>
                  <a:pt x="491" y="140"/>
                </a:cubicBezTo>
                <a:cubicBezTo>
                  <a:pt x="491" y="142"/>
                  <a:pt x="488" y="146"/>
                  <a:pt x="484" y="149"/>
                </a:cubicBezTo>
                <a:cubicBezTo>
                  <a:pt x="490" y="154"/>
                  <a:pt x="498" y="157"/>
                  <a:pt x="501" y="164"/>
                </a:cubicBezTo>
                <a:cubicBezTo>
                  <a:pt x="503" y="167"/>
                  <a:pt x="499" y="173"/>
                  <a:pt x="499" y="177"/>
                </a:cubicBezTo>
                <a:cubicBezTo>
                  <a:pt x="500" y="184"/>
                  <a:pt x="499" y="191"/>
                  <a:pt x="503" y="196"/>
                </a:cubicBezTo>
                <a:cubicBezTo>
                  <a:pt x="505" y="198"/>
                  <a:pt x="510" y="197"/>
                  <a:pt x="514" y="198"/>
                </a:cubicBezTo>
                <a:cubicBezTo>
                  <a:pt x="519" y="195"/>
                  <a:pt x="522" y="191"/>
                  <a:pt x="526" y="192"/>
                </a:cubicBezTo>
                <a:cubicBezTo>
                  <a:pt x="534" y="194"/>
                  <a:pt x="538" y="199"/>
                  <a:pt x="546" y="203"/>
                </a:cubicBezTo>
                <a:cubicBezTo>
                  <a:pt x="550" y="207"/>
                  <a:pt x="554" y="211"/>
                  <a:pt x="555" y="216"/>
                </a:cubicBezTo>
                <a:cubicBezTo>
                  <a:pt x="556" y="218"/>
                  <a:pt x="549" y="217"/>
                  <a:pt x="549" y="219"/>
                </a:cubicBezTo>
                <a:cubicBezTo>
                  <a:pt x="549" y="222"/>
                  <a:pt x="551" y="226"/>
                  <a:pt x="553" y="227"/>
                </a:cubicBezTo>
                <a:cubicBezTo>
                  <a:pt x="558" y="228"/>
                  <a:pt x="563" y="226"/>
                  <a:pt x="567" y="229"/>
                </a:cubicBezTo>
                <a:cubicBezTo>
                  <a:pt x="570" y="230"/>
                  <a:pt x="573" y="233"/>
                  <a:pt x="572" y="236"/>
                </a:cubicBezTo>
                <a:cubicBezTo>
                  <a:pt x="571" y="238"/>
                  <a:pt x="569" y="232"/>
                  <a:pt x="567" y="231"/>
                </a:cubicBezTo>
                <a:cubicBezTo>
                  <a:pt x="562" y="230"/>
                  <a:pt x="555" y="234"/>
                  <a:pt x="550" y="231"/>
                </a:cubicBezTo>
                <a:cubicBezTo>
                  <a:pt x="545" y="228"/>
                  <a:pt x="546" y="220"/>
                  <a:pt x="543" y="214"/>
                </a:cubicBezTo>
                <a:cubicBezTo>
                  <a:pt x="541" y="210"/>
                  <a:pt x="539" y="205"/>
                  <a:pt x="535" y="203"/>
                </a:cubicBezTo>
                <a:cubicBezTo>
                  <a:pt x="530" y="201"/>
                  <a:pt x="525" y="202"/>
                  <a:pt x="520" y="203"/>
                </a:cubicBezTo>
                <a:cubicBezTo>
                  <a:pt x="517" y="204"/>
                  <a:pt x="513" y="206"/>
                  <a:pt x="513" y="209"/>
                </a:cubicBezTo>
                <a:cubicBezTo>
                  <a:pt x="513" y="217"/>
                  <a:pt x="520" y="217"/>
                  <a:pt x="520" y="222"/>
                </a:cubicBezTo>
                <a:cubicBezTo>
                  <a:pt x="521" y="226"/>
                  <a:pt x="516" y="229"/>
                  <a:pt x="514" y="232"/>
                </a:cubicBezTo>
                <a:cubicBezTo>
                  <a:pt x="513" y="235"/>
                  <a:pt x="513" y="240"/>
                  <a:pt x="511" y="242"/>
                </a:cubicBezTo>
                <a:cubicBezTo>
                  <a:pt x="508" y="246"/>
                  <a:pt x="502" y="247"/>
                  <a:pt x="499" y="251"/>
                </a:cubicBezTo>
                <a:cubicBezTo>
                  <a:pt x="497" y="253"/>
                  <a:pt x="501" y="255"/>
                  <a:pt x="498" y="257"/>
                </a:cubicBezTo>
                <a:cubicBezTo>
                  <a:pt x="493" y="259"/>
                  <a:pt x="487" y="258"/>
                  <a:pt x="482" y="258"/>
                </a:cubicBezTo>
                <a:cubicBezTo>
                  <a:pt x="477" y="257"/>
                  <a:pt x="468" y="257"/>
                  <a:pt x="468" y="251"/>
                </a:cubicBezTo>
                <a:cubicBezTo>
                  <a:pt x="472" y="250"/>
                  <a:pt x="476" y="254"/>
                  <a:pt x="481" y="252"/>
                </a:cubicBezTo>
                <a:cubicBezTo>
                  <a:pt x="484" y="251"/>
                  <a:pt x="487" y="247"/>
                  <a:pt x="489" y="245"/>
                </a:cubicBezTo>
                <a:cubicBezTo>
                  <a:pt x="493" y="239"/>
                  <a:pt x="495" y="232"/>
                  <a:pt x="499" y="227"/>
                </a:cubicBezTo>
                <a:cubicBezTo>
                  <a:pt x="501" y="222"/>
                  <a:pt x="498" y="214"/>
                  <a:pt x="501" y="211"/>
                </a:cubicBezTo>
                <a:cubicBezTo>
                  <a:pt x="500" y="206"/>
                  <a:pt x="492" y="206"/>
                  <a:pt x="491" y="201"/>
                </a:cubicBezTo>
                <a:cubicBezTo>
                  <a:pt x="489" y="187"/>
                  <a:pt x="487" y="171"/>
                  <a:pt x="483" y="157"/>
                </a:cubicBezTo>
                <a:cubicBezTo>
                  <a:pt x="481" y="154"/>
                  <a:pt x="472" y="150"/>
                  <a:pt x="471" y="144"/>
                </a:cubicBezTo>
                <a:cubicBezTo>
                  <a:pt x="473" y="139"/>
                  <a:pt x="476" y="134"/>
                  <a:pt x="476" y="128"/>
                </a:cubicBezTo>
                <a:cubicBezTo>
                  <a:pt x="476" y="123"/>
                  <a:pt x="477" y="116"/>
                  <a:pt x="472" y="114"/>
                </a:cubicBezTo>
                <a:cubicBezTo>
                  <a:pt x="463" y="115"/>
                  <a:pt x="447" y="115"/>
                  <a:pt x="440" y="113"/>
                </a:cubicBezTo>
                <a:cubicBezTo>
                  <a:pt x="433" y="118"/>
                  <a:pt x="437" y="131"/>
                  <a:pt x="433" y="139"/>
                </a:cubicBezTo>
                <a:cubicBezTo>
                  <a:pt x="432" y="149"/>
                  <a:pt x="417" y="147"/>
                  <a:pt x="416" y="155"/>
                </a:cubicBezTo>
                <a:cubicBezTo>
                  <a:pt x="416" y="157"/>
                  <a:pt x="416" y="160"/>
                  <a:pt x="416" y="162"/>
                </a:cubicBezTo>
                <a:cubicBezTo>
                  <a:pt x="421" y="159"/>
                  <a:pt x="423" y="168"/>
                  <a:pt x="424" y="176"/>
                </a:cubicBezTo>
                <a:cubicBezTo>
                  <a:pt x="424" y="181"/>
                  <a:pt x="420" y="184"/>
                  <a:pt x="424" y="187"/>
                </a:cubicBezTo>
                <a:cubicBezTo>
                  <a:pt x="428" y="188"/>
                  <a:pt x="434" y="190"/>
                  <a:pt x="439" y="191"/>
                </a:cubicBezTo>
                <a:cubicBezTo>
                  <a:pt x="438" y="198"/>
                  <a:pt x="445" y="205"/>
                  <a:pt x="450" y="205"/>
                </a:cubicBezTo>
                <a:cubicBezTo>
                  <a:pt x="451" y="209"/>
                  <a:pt x="446" y="214"/>
                  <a:pt x="444" y="218"/>
                </a:cubicBezTo>
                <a:cubicBezTo>
                  <a:pt x="427" y="205"/>
                  <a:pt x="413" y="191"/>
                  <a:pt x="393" y="186"/>
                </a:cubicBezTo>
                <a:cubicBezTo>
                  <a:pt x="382" y="183"/>
                  <a:pt x="371" y="181"/>
                  <a:pt x="360" y="181"/>
                </a:cubicBezTo>
                <a:cubicBezTo>
                  <a:pt x="356" y="181"/>
                  <a:pt x="349" y="183"/>
                  <a:pt x="350" y="187"/>
                </a:cubicBezTo>
                <a:cubicBezTo>
                  <a:pt x="350" y="194"/>
                  <a:pt x="363" y="196"/>
                  <a:pt x="361" y="204"/>
                </a:cubicBezTo>
                <a:cubicBezTo>
                  <a:pt x="357" y="209"/>
                  <a:pt x="349" y="215"/>
                  <a:pt x="341" y="213"/>
                </a:cubicBezTo>
                <a:cubicBezTo>
                  <a:pt x="337" y="211"/>
                  <a:pt x="343" y="201"/>
                  <a:pt x="339" y="200"/>
                </a:cubicBezTo>
                <a:cubicBezTo>
                  <a:pt x="327" y="199"/>
                  <a:pt x="319" y="214"/>
                  <a:pt x="315" y="207"/>
                </a:cubicBezTo>
                <a:cubicBezTo>
                  <a:pt x="307" y="204"/>
                  <a:pt x="300" y="206"/>
                  <a:pt x="295" y="209"/>
                </a:cubicBezTo>
                <a:cubicBezTo>
                  <a:pt x="296" y="216"/>
                  <a:pt x="295" y="217"/>
                  <a:pt x="291" y="214"/>
                </a:cubicBezTo>
                <a:cubicBezTo>
                  <a:pt x="287" y="216"/>
                  <a:pt x="277" y="217"/>
                  <a:pt x="275" y="214"/>
                </a:cubicBezTo>
                <a:cubicBezTo>
                  <a:pt x="281" y="212"/>
                  <a:pt x="282" y="207"/>
                  <a:pt x="281" y="203"/>
                </a:cubicBezTo>
                <a:cubicBezTo>
                  <a:pt x="280" y="200"/>
                  <a:pt x="276" y="201"/>
                  <a:pt x="273" y="203"/>
                </a:cubicBezTo>
                <a:cubicBezTo>
                  <a:pt x="271" y="205"/>
                  <a:pt x="264" y="206"/>
                  <a:pt x="271" y="211"/>
                </a:cubicBezTo>
                <a:cubicBezTo>
                  <a:pt x="270" y="212"/>
                  <a:pt x="268" y="216"/>
                  <a:pt x="267" y="216"/>
                </a:cubicBezTo>
                <a:cubicBezTo>
                  <a:pt x="265" y="215"/>
                  <a:pt x="267" y="210"/>
                  <a:pt x="264" y="210"/>
                </a:cubicBezTo>
                <a:cubicBezTo>
                  <a:pt x="256" y="212"/>
                  <a:pt x="250" y="216"/>
                  <a:pt x="242" y="218"/>
                </a:cubicBezTo>
                <a:cubicBezTo>
                  <a:pt x="240" y="219"/>
                  <a:pt x="237" y="223"/>
                  <a:pt x="234" y="225"/>
                </a:cubicBezTo>
                <a:cubicBezTo>
                  <a:pt x="227" y="224"/>
                  <a:pt x="227" y="228"/>
                  <a:pt x="228" y="231"/>
                </a:cubicBezTo>
                <a:cubicBezTo>
                  <a:pt x="225" y="233"/>
                  <a:pt x="220" y="232"/>
                  <a:pt x="219" y="234"/>
                </a:cubicBezTo>
                <a:cubicBezTo>
                  <a:pt x="217" y="236"/>
                  <a:pt x="220" y="242"/>
                  <a:pt x="218" y="243"/>
                </a:cubicBezTo>
                <a:cubicBezTo>
                  <a:pt x="212" y="246"/>
                  <a:pt x="205" y="249"/>
                  <a:pt x="198" y="246"/>
                </a:cubicBezTo>
                <a:cubicBezTo>
                  <a:pt x="192" y="244"/>
                  <a:pt x="187" y="236"/>
                  <a:pt x="187" y="230"/>
                </a:cubicBezTo>
                <a:cubicBezTo>
                  <a:pt x="188" y="225"/>
                  <a:pt x="196" y="224"/>
                  <a:pt x="201" y="224"/>
                </a:cubicBezTo>
                <a:cubicBezTo>
                  <a:pt x="202" y="223"/>
                  <a:pt x="201" y="220"/>
                  <a:pt x="199" y="218"/>
                </a:cubicBezTo>
                <a:cubicBezTo>
                  <a:pt x="197" y="214"/>
                  <a:pt x="194" y="208"/>
                  <a:pt x="189" y="208"/>
                </a:cubicBezTo>
                <a:cubicBezTo>
                  <a:pt x="181" y="205"/>
                  <a:pt x="172" y="205"/>
                  <a:pt x="164" y="203"/>
                </a:cubicBezTo>
                <a:cubicBezTo>
                  <a:pt x="163" y="203"/>
                  <a:pt x="164" y="207"/>
                  <a:pt x="165" y="208"/>
                </a:cubicBezTo>
                <a:cubicBezTo>
                  <a:pt x="168" y="212"/>
                  <a:pt x="175" y="214"/>
                  <a:pt x="176" y="220"/>
                </a:cubicBezTo>
                <a:cubicBezTo>
                  <a:pt x="177" y="225"/>
                  <a:pt x="172" y="235"/>
                  <a:pt x="173" y="241"/>
                </a:cubicBezTo>
                <a:cubicBezTo>
                  <a:pt x="178" y="240"/>
                  <a:pt x="178" y="243"/>
                  <a:pt x="180" y="248"/>
                </a:cubicBezTo>
                <a:cubicBezTo>
                  <a:pt x="181" y="252"/>
                  <a:pt x="178" y="257"/>
                  <a:pt x="180" y="262"/>
                </a:cubicBezTo>
                <a:cubicBezTo>
                  <a:pt x="175" y="259"/>
                  <a:pt x="170" y="256"/>
                  <a:pt x="164" y="254"/>
                </a:cubicBezTo>
                <a:cubicBezTo>
                  <a:pt x="162" y="253"/>
                  <a:pt x="158" y="252"/>
                  <a:pt x="156" y="253"/>
                </a:cubicBezTo>
                <a:cubicBezTo>
                  <a:pt x="150" y="259"/>
                  <a:pt x="142" y="264"/>
                  <a:pt x="135" y="270"/>
                </a:cubicBezTo>
                <a:cubicBezTo>
                  <a:pt x="133" y="271"/>
                  <a:pt x="133" y="275"/>
                  <a:pt x="134" y="277"/>
                </a:cubicBezTo>
                <a:cubicBezTo>
                  <a:pt x="139" y="281"/>
                  <a:pt x="143" y="288"/>
                  <a:pt x="146" y="294"/>
                </a:cubicBezTo>
                <a:cubicBezTo>
                  <a:pt x="144" y="295"/>
                  <a:pt x="141" y="293"/>
                  <a:pt x="139" y="293"/>
                </a:cubicBezTo>
                <a:cubicBezTo>
                  <a:pt x="134" y="291"/>
                  <a:pt x="131" y="289"/>
                  <a:pt x="125" y="288"/>
                </a:cubicBezTo>
                <a:cubicBezTo>
                  <a:pt x="121" y="287"/>
                  <a:pt x="117" y="291"/>
                  <a:pt x="113" y="289"/>
                </a:cubicBezTo>
                <a:cubicBezTo>
                  <a:pt x="112" y="289"/>
                  <a:pt x="120" y="286"/>
                  <a:pt x="110" y="285"/>
                </a:cubicBezTo>
                <a:cubicBezTo>
                  <a:pt x="110" y="283"/>
                  <a:pt x="109" y="281"/>
                  <a:pt x="107" y="280"/>
                </a:cubicBezTo>
                <a:cubicBezTo>
                  <a:pt x="105" y="279"/>
                  <a:pt x="101" y="279"/>
                  <a:pt x="100" y="281"/>
                </a:cubicBezTo>
                <a:cubicBezTo>
                  <a:pt x="96" y="286"/>
                  <a:pt x="99" y="292"/>
                  <a:pt x="104" y="294"/>
                </a:cubicBezTo>
                <a:cubicBezTo>
                  <a:pt x="106" y="296"/>
                  <a:pt x="110" y="293"/>
                  <a:pt x="113" y="295"/>
                </a:cubicBezTo>
                <a:cubicBezTo>
                  <a:pt x="115" y="297"/>
                  <a:pt x="116" y="302"/>
                  <a:pt x="113" y="304"/>
                </a:cubicBezTo>
                <a:cubicBezTo>
                  <a:pt x="110" y="306"/>
                  <a:pt x="105" y="306"/>
                  <a:pt x="101" y="304"/>
                </a:cubicBezTo>
                <a:cubicBezTo>
                  <a:pt x="97" y="303"/>
                  <a:pt x="93" y="300"/>
                  <a:pt x="89" y="298"/>
                </a:cubicBezTo>
                <a:cubicBezTo>
                  <a:pt x="85" y="295"/>
                  <a:pt x="82" y="293"/>
                  <a:pt x="79" y="290"/>
                </a:cubicBezTo>
                <a:cubicBezTo>
                  <a:pt x="77" y="286"/>
                  <a:pt x="76" y="281"/>
                  <a:pt x="75" y="276"/>
                </a:cubicBezTo>
                <a:cubicBezTo>
                  <a:pt x="75" y="273"/>
                  <a:pt x="78" y="269"/>
                  <a:pt x="76" y="266"/>
                </a:cubicBezTo>
                <a:cubicBezTo>
                  <a:pt x="73" y="261"/>
                  <a:pt x="67" y="256"/>
                  <a:pt x="61" y="256"/>
                </a:cubicBezTo>
                <a:cubicBezTo>
                  <a:pt x="62" y="249"/>
                  <a:pt x="51" y="248"/>
                  <a:pt x="47" y="243"/>
                </a:cubicBezTo>
                <a:cubicBezTo>
                  <a:pt x="46" y="242"/>
                  <a:pt x="50" y="240"/>
                  <a:pt x="51" y="241"/>
                </a:cubicBezTo>
                <a:cubicBezTo>
                  <a:pt x="61" y="244"/>
                  <a:pt x="69" y="250"/>
                  <a:pt x="79" y="253"/>
                </a:cubicBezTo>
                <a:cubicBezTo>
                  <a:pt x="84" y="255"/>
                  <a:pt x="92" y="255"/>
                  <a:pt x="98" y="257"/>
                </a:cubicBezTo>
                <a:cubicBezTo>
                  <a:pt x="104" y="258"/>
                  <a:pt x="107" y="260"/>
                  <a:pt x="113" y="261"/>
                </a:cubicBezTo>
                <a:cubicBezTo>
                  <a:pt x="123" y="261"/>
                  <a:pt x="134" y="256"/>
                  <a:pt x="142" y="250"/>
                </a:cubicBezTo>
                <a:cubicBezTo>
                  <a:pt x="146" y="247"/>
                  <a:pt x="148" y="240"/>
                  <a:pt x="146" y="235"/>
                </a:cubicBezTo>
                <a:cubicBezTo>
                  <a:pt x="143" y="228"/>
                  <a:pt x="135" y="225"/>
                  <a:pt x="129" y="221"/>
                </a:cubicBezTo>
                <a:cubicBezTo>
                  <a:pt x="119" y="218"/>
                  <a:pt x="112" y="211"/>
                  <a:pt x="104" y="207"/>
                </a:cubicBezTo>
                <a:cubicBezTo>
                  <a:pt x="94" y="202"/>
                  <a:pt x="85" y="198"/>
                  <a:pt x="74" y="196"/>
                </a:cubicBezTo>
                <a:cubicBezTo>
                  <a:pt x="69" y="194"/>
                  <a:pt x="58" y="190"/>
                  <a:pt x="56" y="194"/>
                </a:cubicBezTo>
                <a:cubicBezTo>
                  <a:pt x="50" y="193"/>
                  <a:pt x="45" y="191"/>
                  <a:pt x="40" y="188"/>
                </a:cubicBezTo>
                <a:cubicBezTo>
                  <a:pt x="39" y="188"/>
                  <a:pt x="39" y="185"/>
                  <a:pt x="40" y="185"/>
                </a:cubicBezTo>
                <a:cubicBezTo>
                  <a:pt x="43" y="184"/>
                  <a:pt x="48" y="188"/>
                  <a:pt x="50" y="185"/>
                </a:cubicBezTo>
                <a:cubicBezTo>
                  <a:pt x="48" y="182"/>
                  <a:pt x="45" y="181"/>
                  <a:pt x="42" y="181"/>
                </a:cubicBezTo>
                <a:cubicBezTo>
                  <a:pt x="37" y="181"/>
                  <a:pt x="32" y="183"/>
                  <a:pt x="27" y="185"/>
                </a:cubicBezTo>
                <a:cubicBezTo>
                  <a:pt x="26" y="186"/>
                  <a:pt x="26" y="188"/>
                  <a:pt x="24" y="188"/>
                </a:cubicBezTo>
                <a:cubicBezTo>
                  <a:pt x="22" y="188"/>
                  <a:pt x="20" y="185"/>
                  <a:pt x="18" y="185"/>
                </a:cubicBezTo>
                <a:cubicBezTo>
                  <a:pt x="16" y="185"/>
                  <a:pt x="17" y="190"/>
                  <a:pt x="16" y="190"/>
                </a:cubicBezTo>
                <a:cubicBezTo>
                  <a:pt x="13" y="191"/>
                  <a:pt x="11" y="192"/>
                  <a:pt x="9" y="193"/>
                </a:cubicBezTo>
                <a:cubicBezTo>
                  <a:pt x="8" y="195"/>
                  <a:pt x="9" y="198"/>
                  <a:pt x="8" y="199"/>
                </a:cubicBezTo>
                <a:cubicBezTo>
                  <a:pt x="7" y="200"/>
                  <a:pt x="5" y="198"/>
                  <a:pt x="4" y="198"/>
                </a:cubicBezTo>
                <a:cubicBezTo>
                  <a:pt x="3" y="199"/>
                  <a:pt x="0" y="200"/>
                  <a:pt x="0" y="202"/>
                </a:cubicBezTo>
                <a:cubicBezTo>
                  <a:pt x="0" y="203"/>
                  <a:pt x="3" y="202"/>
                  <a:pt x="3" y="203"/>
                </a:cubicBezTo>
                <a:cubicBezTo>
                  <a:pt x="3" y="206"/>
                  <a:pt x="1" y="207"/>
                  <a:pt x="1" y="210"/>
                </a:cubicBezTo>
                <a:cubicBezTo>
                  <a:pt x="1" y="212"/>
                  <a:pt x="1" y="215"/>
                  <a:pt x="3" y="217"/>
                </a:cubicBezTo>
                <a:cubicBezTo>
                  <a:pt x="5" y="219"/>
                  <a:pt x="10" y="217"/>
                  <a:pt x="11" y="219"/>
                </a:cubicBezTo>
                <a:cubicBezTo>
                  <a:pt x="12" y="221"/>
                  <a:pt x="15" y="224"/>
                  <a:pt x="19" y="228"/>
                </a:cubicBezTo>
                <a:lnTo>
                  <a:pt x="9" y="240"/>
                </a:lnTo>
                <a:lnTo>
                  <a:pt x="24" y="263"/>
                </a:lnTo>
                <a:lnTo>
                  <a:pt x="21" y="267"/>
                </a:lnTo>
                <a:cubicBezTo>
                  <a:pt x="20" y="269"/>
                  <a:pt x="18" y="271"/>
                  <a:pt x="18" y="274"/>
                </a:cubicBezTo>
                <a:cubicBezTo>
                  <a:pt x="18" y="276"/>
                  <a:pt x="22" y="274"/>
                  <a:pt x="22" y="276"/>
                </a:cubicBezTo>
                <a:cubicBezTo>
                  <a:pt x="23" y="277"/>
                  <a:pt x="20" y="278"/>
                  <a:pt x="20" y="280"/>
                </a:cubicBezTo>
                <a:cubicBezTo>
                  <a:pt x="19" y="282"/>
                  <a:pt x="19" y="285"/>
                  <a:pt x="20" y="287"/>
                </a:cubicBezTo>
                <a:cubicBezTo>
                  <a:pt x="21" y="288"/>
                  <a:pt x="23" y="286"/>
                  <a:pt x="24" y="287"/>
                </a:cubicBezTo>
                <a:cubicBezTo>
                  <a:pt x="25" y="289"/>
                  <a:pt x="23" y="291"/>
                  <a:pt x="24" y="293"/>
                </a:cubicBezTo>
                <a:cubicBezTo>
                  <a:pt x="25" y="295"/>
                  <a:pt x="27" y="295"/>
                  <a:pt x="28" y="296"/>
                </a:cubicBezTo>
                <a:cubicBezTo>
                  <a:pt x="29" y="297"/>
                  <a:pt x="30" y="299"/>
                  <a:pt x="30" y="301"/>
                </a:cubicBezTo>
                <a:cubicBezTo>
                  <a:pt x="29" y="303"/>
                  <a:pt x="25" y="305"/>
                  <a:pt x="26" y="307"/>
                </a:cubicBezTo>
                <a:cubicBezTo>
                  <a:pt x="28" y="310"/>
                  <a:pt x="32" y="312"/>
                  <a:pt x="35" y="315"/>
                </a:cubicBezTo>
                <a:cubicBezTo>
                  <a:pt x="37" y="318"/>
                  <a:pt x="42" y="320"/>
                  <a:pt x="42" y="324"/>
                </a:cubicBezTo>
                <a:cubicBezTo>
                  <a:pt x="42" y="328"/>
                  <a:pt x="37" y="330"/>
                  <a:pt x="35" y="333"/>
                </a:cubicBezTo>
                <a:cubicBezTo>
                  <a:pt x="32" y="337"/>
                  <a:pt x="30" y="342"/>
                  <a:pt x="27" y="347"/>
                </a:cubicBezTo>
                <a:cubicBezTo>
                  <a:pt x="25" y="351"/>
                  <a:pt x="23" y="355"/>
                  <a:pt x="20" y="358"/>
                </a:cubicBezTo>
                <a:cubicBezTo>
                  <a:pt x="17" y="361"/>
                  <a:pt x="12" y="362"/>
                  <a:pt x="9" y="365"/>
                </a:cubicBezTo>
                <a:cubicBezTo>
                  <a:pt x="7" y="367"/>
                  <a:pt x="7" y="370"/>
                  <a:pt x="5" y="373"/>
                </a:cubicBezTo>
                <a:cubicBezTo>
                  <a:pt x="8" y="372"/>
                  <a:pt x="11" y="368"/>
                  <a:pt x="13" y="369"/>
                </a:cubicBezTo>
                <a:cubicBezTo>
                  <a:pt x="15" y="370"/>
                  <a:pt x="14" y="374"/>
                  <a:pt x="15" y="375"/>
                </a:cubicBezTo>
                <a:cubicBezTo>
                  <a:pt x="16" y="377"/>
                  <a:pt x="18" y="379"/>
                  <a:pt x="20" y="379"/>
                </a:cubicBezTo>
                <a:cubicBezTo>
                  <a:pt x="22" y="380"/>
                  <a:pt x="25" y="378"/>
                  <a:pt x="27" y="378"/>
                </a:cubicBezTo>
                <a:cubicBezTo>
                  <a:pt x="29" y="379"/>
                  <a:pt x="30" y="381"/>
                  <a:pt x="31" y="382"/>
                </a:cubicBezTo>
                <a:cubicBezTo>
                  <a:pt x="32" y="384"/>
                  <a:pt x="37" y="384"/>
                  <a:pt x="35" y="385"/>
                </a:cubicBezTo>
                <a:cubicBezTo>
                  <a:pt x="33" y="387"/>
                  <a:pt x="30" y="386"/>
                  <a:pt x="27" y="386"/>
                </a:cubicBezTo>
                <a:cubicBezTo>
                  <a:pt x="25" y="386"/>
                  <a:pt x="23" y="385"/>
                  <a:pt x="21" y="386"/>
                </a:cubicBezTo>
                <a:cubicBezTo>
                  <a:pt x="20" y="386"/>
                  <a:pt x="20" y="388"/>
                  <a:pt x="18" y="388"/>
                </a:cubicBezTo>
                <a:cubicBezTo>
                  <a:pt x="17" y="388"/>
                  <a:pt x="16" y="386"/>
                  <a:pt x="14" y="386"/>
                </a:cubicBezTo>
                <a:cubicBezTo>
                  <a:pt x="13" y="386"/>
                  <a:pt x="11" y="387"/>
                  <a:pt x="10" y="387"/>
                </a:cubicBezTo>
                <a:cubicBezTo>
                  <a:pt x="9" y="387"/>
                  <a:pt x="7" y="387"/>
                  <a:pt x="7" y="388"/>
                </a:cubicBezTo>
                <a:cubicBezTo>
                  <a:pt x="7" y="390"/>
                  <a:pt x="8" y="391"/>
                  <a:pt x="8" y="393"/>
                </a:cubicBezTo>
                <a:cubicBezTo>
                  <a:pt x="8" y="394"/>
                  <a:pt x="7" y="396"/>
                  <a:pt x="7" y="398"/>
                </a:cubicBezTo>
                <a:cubicBezTo>
                  <a:pt x="6" y="399"/>
                  <a:pt x="6" y="400"/>
                  <a:pt x="6" y="401"/>
                </a:cubicBezTo>
                <a:cubicBezTo>
                  <a:pt x="6" y="404"/>
                  <a:pt x="7" y="408"/>
                  <a:pt x="7" y="410"/>
                </a:cubicBezTo>
                <a:cubicBezTo>
                  <a:pt x="7" y="413"/>
                  <a:pt x="4" y="415"/>
                  <a:pt x="5" y="417"/>
                </a:cubicBezTo>
                <a:cubicBezTo>
                  <a:pt x="6" y="419"/>
                  <a:pt x="11" y="419"/>
                  <a:pt x="13" y="421"/>
                </a:cubicBezTo>
                <a:cubicBezTo>
                  <a:pt x="13" y="423"/>
                  <a:pt x="12" y="425"/>
                  <a:pt x="10" y="425"/>
                </a:cubicBezTo>
                <a:cubicBezTo>
                  <a:pt x="8" y="425"/>
                  <a:pt x="6" y="422"/>
                  <a:pt x="3" y="421"/>
                </a:cubicBezTo>
                <a:cubicBezTo>
                  <a:pt x="3" y="421"/>
                  <a:pt x="3" y="422"/>
                  <a:pt x="2" y="423"/>
                </a:cubicBezTo>
                <a:cubicBezTo>
                  <a:pt x="2" y="424"/>
                  <a:pt x="1" y="424"/>
                  <a:pt x="1" y="425"/>
                </a:cubicBezTo>
                <a:cubicBezTo>
                  <a:pt x="2" y="426"/>
                  <a:pt x="3" y="428"/>
                  <a:pt x="5" y="429"/>
                </a:cubicBezTo>
                <a:cubicBezTo>
                  <a:pt x="6" y="431"/>
                  <a:pt x="8" y="431"/>
                  <a:pt x="8" y="433"/>
                </a:cubicBezTo>
                <a:cubicBezTo>
                  <a:pt x="9" y="435"/>
                  <a:pt x="8" y="438"/>
                  <a:pt x="8" y="440"/>
                </a:cubicBezTo>
                <a:cubicBezTo>
                  <a:pt x="10" y="444"/>
                  <a:pt x="13" y="446"/>
                  <a:pt x="14" y="450"/>
                </a:cubicBezTo>
                <a:cubicBezTo>
                  <a:pt x="14" y="451"/>
                  <a:pt x="13" y="453"/>
                  <a:pt x="13" y="454"/>
                </a:cubicBezTo>
                <a:cubicBezTo>
                  <a:pt x="15" y="454"/>
                  <a:pt x="17" y="453"/>
                  <a:pt x="19" y="454"/>
                </a:cubicBezTo>
                <a:cubicBezTo>
                  <a:pt x="20" y="454"/>
                  <a:pt x="20" y="457"/>
                  <a:pt x="21" y="457"/>
                </a:cubicBezTo>
                <a:cubicBezTo>
                  <a:pt x="23" y="458"/>
                  <a:pt x="25" y="456"/>
                  <a:pt x="27" y="457"/>
                </a:cubicBezTo>
                <a:cubicBezTo>
                  <a:pt x="28" y="458"/>
                  <a:pt x="26" y="461"/>
                  <a:pt x="28" y="462"/>
                </a:cubicBezTo>
                <a:cubicBezTo>
                  <a:pt x="30" y="463"/>
                  <a:pt x="33" y="460"/>
                  <a:pt x="36" y="460"/>
                </a:cubicBezTo>
                <a:cubicBezTo>
                  <a:pt x="40" y="461"/>
                  <a:pt x="46" y="461"/>
                  <a:pt x="48" y="464"/>
                </a:cubicBezTo>
                <a:cubicBezTo>
                  <a:pt x="50" y="468"/>
                  <a:pt x="46" y="473"/>
                  <a:pt x="47" y="478"/>
                </a:cubicBezTo>
                <a:cubicBezTo>
                  <a:pt x="47" y="480"/>
                  <a:pt x="49" y="480"/>
                  <a:pt x="50" y="482"/>
                </a:cubicBezTo>
                <a:cubicBezTo>
                  <a:pt x="51" y="483"/>
                  <a:pt x="50" y="485"/>
                  <a:pt x="51" y="486"/>
                </a:cubicBezTo>
                <a:cubicBezTo>
                  <a:pt x="53" y="488"/>
                  <a:pt x="57" y="488"/>
                  <a:pt x="59" y="491"/>
                </a:cubicBezTo>
                <a:cubicBezTo>
                  <a:pt x="60" y="493"/>
                  <a:pt x="57" y="496"/>
                  <a:pt x="59" y="497"/>
                </a:cubicBezTo>
                <a:cubicBezTo>
                  <a:pt x="60" y="499"/>
                  <a:pt x="63" y="497"/>
                  <a:pt x="65" y="499"/>
                </a:cubicBezTo>
                <a:cubicBezTo>
                  <a:pt x="67" y="500"/>
                  <a:pt x="70" y="502"/>
                  <a:pt x="70" y="505"/>
                </a:cubicBezTo>
                <a:cubicBezTo>
                  <a:pt x="70" y="508"/>
                  <a:pt x="67" y="508"/>
                  <a:pt x="64" y="509"/>
                </a:cubicBezTo>
                <a:cubicBezTo>
                  <a:pt x="63" y="510"/>
                  <a:pt x="61" y="510"/>
                  <a:pt x="60" y="509"/>
                </a:cubicBezTo>
                <a:cubicBezTo>
                  <a:pt x="58" y="509"/>
                  <a:pt x="58" y="506"/>
                  <a:pt x="56" y="506"/>
                </a:cubicBezTo>
                <a:cubicBezTo>
                  <a:pt x="55" y="506"/>
                  <a:pt x="52" y="508"/>
                  <a:pt x="52" y="510"/>
                </a:cubicBezTo>
                <a:cubicBezTo>
                  <a:pt x="52" y="512"/>
                  <a:pt x="56" y="514"/>
                  <a:pt x="56" y="516"/>
                </a:cubicBezTo>
                <a:cubicBezTo>
                  <a:pt x="58" y="519"/>
                  <a:pt x="58" y="522"/>
                  <a:pt x="58" y="525"/>
                </a:cubicBezTo>
                <a:cubicBezTo>
                  <a:pt x="61" y="526"/>
                  <a:pt x="62" y="528"/>
                  <a:pt x="65" y="527"/>
                </a:cubicBezTo>
                <a:cubicBezTo>
                  <a:pt x="66" y="527"/>
                  <a:pt x="66" y="524"/>
                  <a:pt x="67" y="523"/>
                </a:cubicBezTo>
                <a:cubicBezTo>
                  <a:pt x="71" y="522"/>
                  <a:pt x="74" y="522"/>
                  <a:pt x="78" y="522"/>
                </a:cubicBezTo>
                <a:cubicBezTo>
                  <a:pt x="81" y="522"/>
                  <a:pt x="85" y="520"/>
                  <a:pt x="87" y="522"/>
                </a:cubicBezTo>
                <a:cubicBezTo>
                  <a:pt x="89" y="523"/>
                  <a:pt x="87" y="526"/>
                  <a:pt x="88" y="528"/>
                </a:cubicBezTo>
                <a:cubicBezTo>
                  <a:pt x="89" y="530"/>
                  <a:pt x="93" y="532"/>
                  <a:pt x="93" y="534"/>
                </a:cubicBezTo>
                <a:cubicBezTo>
                  <a:pt x="93" y="536"/>
                  <a:pt x="90" y="536"/>
                  <a:pt x="89" y="537"/>
                </a:cubicBezTo>
                <a:cubicBezTo>
                  <a:pt x="89" y="538"/>
                  <a:pt x="88" y="541"/>
                  <a:pt x="89" y="541"/>
                </a:cubicBezTo>
                <a:cubicBezTo>
                  <a:pt x="93" y="543"/>
                  <a:pt x="99" y="540"/>
                  <a:pt x="103" y="543"/>
                </a:cubicBezTo>
                <a:cubicBezTo>
                  <a:pt x="106" y="546"/>
                  <a:pt x="104" y="553"/>
                  <a:pt x="107" y="557"/>
                </a:cubicBezTo>
                <a:cubicBezTo>
                  <a:pt x="109" y="559"/>
                  <a:pt x="113" y="557"/>
                  <a:pt x="116" y="557"/>
                </a:cubicBezTo>
                <a:cubicBezTo>
                  <a:pt x="119" y="557"/>
                  <a:pt x="123" y="557"/>
                  <a:pt x="126" y="556"/>
                </a:cubicBezTo>
                <a:cubicBezTo>
                  <a:pt x="127" y="555"/>
                  <a:pt x="127" y="551"/>
                  <a:pt x="128" y="552"/>
                </a:cubicBezTo>
                <a:cubicBezTo>
                  <a:pt x="131" y="554"/>
                  <a:pt x="131" y="558"/>
                  <a:pt x="133" y="560"/>
                </a:cubicBezTo>
                <a:cubicBezTo>
                  <a:pt x="135" y="562"/>
                  <a:pt x="137" y="564"/>
                  <a:pt x="140" y="564"/>
                </a:cubicBezTo>
                <a:cubicBezTo>
                  <a:pt x="141" y="564"/>
                  <a:pt x="141" y="561"/>
                  <a:pt x="142" y="562"/>
                </a:cubicBezTo>
                <a:cubicBezTo>
                  <a:pt x="146" y="563"/>
                  <a:pt x="148" y="565"/>
                  <a:pt x="152" y="567"/>
                </a:cubicBezTo>
                <a:cubicBezTo>
                  <a:pt x="154" y="568"/>
                  <a:pt x="156" y="571"/>
                  <a:pt x="159" y="571"/>
                </a:cubicBezTo>
                <a:cubicBezTo>
                  <a:pt x="160" y="572"/>
                  <a:pt x="162" y="569"/>
                  <a:pt x="162" y="570"/>
                </a:cubicBezTo>
                <a:cubicBezTo>
                  <a:pt x="163" y="573"/>
                  <a:pt x="163" y="576"/>
                  <a:pt x="162" y="578"/>
                </a:cubicBezTo>
                <a:cubicBezTo>
                  <a:pt x="161" y="580"/>
                  <a:pt x="158" y="579"/>
                  <a:pt x="157" y="581"/>
                </a:cubicBezTo>
                <a:cubicBezTo>
                  <a:pt x="157" y="583"/>
                  <a:pt x="161" y="583"/>
                  <a:pt x="161" y="584"/>
                </a:cubicBezTo>
                <a:cubicBezTo>
                  <a:pt x="161" y="586"/>
                  <a:pt x="158" y="584"/>
                  <a:pt x="157" y="585"/>
                </a:cubicBezTo>
                <a:cubicBezTo>
                  <a:pt x="156" y="586"/>
                  <a:pt x="156" y="589"/>
                  <a:pt x="157" y="590"/>
                </a:cubicBezTo>
                <a:cubicBezTo>
                  <a:pt x="158" y="591"/>
                  <a:pt x="160" y="589"/>
                  <a:pt x="160" y="590"/>
                </a:cubicBezTo>
                <a:cubicBezTo>
                  <a:pt x="162" y="592"/>
                  <a:pt x="162" y="595"/>
                  <a:pt x="161" y="597"/>
                </a:cubicBezTo>
                <a:cubicBezTo>
                  <a:pt x="161" y="599"/>
                  <a:pt x="160" y="601"/>
                  <a:pt x="158" y="601"/>
                </a:cubicBezTo>
                <a:cubicBezTo>
                  <a:pt x="154" y="602"/>
                  <a:pt x="150" y="600"/>
                  <a:pt x="147" y="601"/>
                </a:cubicBezTo>
                <a:cubicBezTo>
                  <a:pt x="144" y="602"/>
                  <a:pt x="142" y="605"/>
                  <a:pt x="142" y="608"/>
                </a:cubicBezTo>
                <a:cubicBezTo>
                  <a:pt x="141" y="610"/>
                  <a:pt x="143" y="611"/>
                  <a:pt x="144" y="613"/>
                </a:cubicBezTo>
                <a:cubicBezTo>
                  <a:pt x="144" y="614"/>
                  <a:pt x="144" y="615"/>
                  <a:pt x="144" y="615"/>
                </a:cubicBezTo>
                <a:cubicBezTo>
                  <a:pt x="145" y="613"/>
                  <a:pt x="147" y="611"/>
                  <a:pt x="150" y="610"/>
                </a:cubicBezTo>
                <a:cubicBezTo>
                  <a:pt x="151" y="609"/>
                  <a:pt x="152" y="611"/>
                  <a:pt x="153" y="612"/>
                </a:cubicBezTo>
                <a:cubicBezTo>
                  <a:pt x="154" y="613"/>
                  <a:pt x="154" y="615"/>
                  <a:pt x="153" y="615"/>
                </a:cubicBezTo>
                <a:cubicBezTo>
                  <a:pt x="151" y="617"/>
                  <a:pt x="148" y="617"/>
                  <a:pt x="147" y="619"/>
                </a:cubicBezTo>
                <a:cubicBezTo>
                  <a:pt x="146" y="620"/>
                  <a:pt x="148" y="622"/>
                  <a:pt x="147" y="623"/>
                </a:cubicBezTo>
                <a:cubicBezTo>
                  <a:pt x="144" y="625"/>
                  <a:pt x="137" y="622"/>
                  <a:pt x="137" y="625"/>
                </a:cubicBezTo>
                <a:cubicBezTo>
                  <a:pt x="138" y="629"/>
                  <a:pt x="146" y="627"/>
                  <a:pt x="147" y="630"/>
                </a:cubicBezTo>
                <a:cubicBezTo>
                  <a:pt x="148" y="633"/>
                  <a:pt x="142" y="630"/>
                  <a:pt x="140" y="632"/>
                </a:cubicBezTo>
                <a:cubicBezTo>
                  <a:pt x="138" y="634"/>
                  <a:pt x="136" y="637"/>
                  <a:pt x="136" y="640"/>
                </a:cubicBezTo>
                <a:cubicBezTo>
                  <a:pt x="135" y="641"/>
                  <a:pt x="138" y="643"/>
                  <a:pt x="137" y="644"/>
                </a:cubicBezTo>
                <a:cubicBezTo>
                  <a:pt x="136" y="645"/>
                  <a:pt x="133" y="644"/>
                  <a:pt x="131" y="644"/>
                </a:cubicBezTo>
                <a:cubicBezTo>
                  <a:pt x="130" y="644"/>
                  <a:pt x="128" y="643"/>
                  <a:pt x="127" y="644"/>
                </a:cubicBezTo>
                <a:cubicBezTo>
                  <a:pt x="126" y="645"/>
                  <a:pt x="126" y="647"/>
                  <a:pt x="126" y="648"/>
                </a:cubicBezTo>
                <a:cubicBezTo>
                  <a:pt x="127" y="650"/>
                  <a:pt x="130" y="650"/>
                  <a:pt x="132" y="652"/>
                </a:cubicBezTo>
                <a:cubicBezTo>
                  <a:pt x="133" y="653"/>
                  <a:pt x="135" y="655"/>
                  <a:pt x="137" y="656"/>
                </a:cubicBezTo>
                <a:cubicBezTo>
                  <a:pt x="138" y="656"/>
                  <a:pt x="139" y="655"/>
                  <a:pt x="140" y="656"/>
                </a:cubicBezTo>
                <a:cubicBezTo>
                  <a:pt x="146" y="658"/>
                  <a:pt x="152" y="661"/>
                  <a:pt x="157" y="665"/>
                </a:cubicBezTo>
                <a:cubicBezTo>
                  <a:pt x="162" y="668"/>
                  <a:pt x="165" y="672"/>
                  <a:pt x="169" y="676"/>
                </a:cubicBezTo>
                <a:cubicBezTo>
                  <a:pt x="172" y="675"/>
                  <a:pt x="176" y="675"/>
                  <a:pt x="180" y="676"/>
                </a:cubicBezTo>
                <a:cubicBezTo>
                  <a:pt x="183" y="677"/>
                  <a:pt x="185" y="680"/>
                  <a:pt x="188" y="680"/>
                </a:cubicBezTo>
                <a:cubicBezTo>
                  <a:pt x="191" y="681"/>
                  <a:pt x="195" y="678"/>
                  <a:pt x="198" y="679"/>
                </a:cubicBezTo>
                <a:cubicBezTo>
                  <a:pt x="201" y="680"/>
                  <a:pt x="203" y="683"/>
                  <a:pt x="206" y="684"/>
                </a:cubicBezTo>
                <a:cubicBezTo>
                  <a:pt x="209" y="686"/>
                  <a:pt x="211" y="686"/>
                  <a:pt x="214" y="688"/>
                </a:cubicBezTo>
                <a:cubicBezTo>
                  <a:pt x="215" y="689"/>
                  <a:pt x="215" y="691"/>
                  <a:pt x="217" y="691"/>
                </a:cubicBezTo>
                <a:cubicBezTo>
                  <a:pt x="219" y="691"/>
                  <a:pt x="221" y="689"/>
                  <a:pt x="223" y="689"/>
                </a:cubicBezTo>
                <a:cubicBezTo>
                  <a:pt x="224" y="688"/>
                  <a:pt x="226" y="688"/>
                  <a:pt x="227" y="688"/>
                </a:cubicBezTo>
                <a:cubicBezTo>
                  <a:pt x="228" y="688"/>
                  <a:pt x="229" y="688"/>
                  <a:pt x="230" y="688"/>
                </a:cubicBezTo>
                <a:cubicBezTo>
                  <a:pt x="233" y="689"/>
                  <a:pt x="236" y="690"/>
                  <a:pt x="237" y="692"/>
                </a:cubicBezTo>
                <a:cubicBezTo>
                  <a:pt x="238" y="693"/>
                  <a:pt x="236" y="695"/>
                  <a:pt x="237" y="696"/>
                </a:cubicBezTo>
                <a:cubicBezTo>
                  <a:pt x="240" y="699"/>
                  <a:pt x="244" y="700"/>
                  <a:pt x="248" y="702"/>
                </a:cubicBezTo>
                <a:cubicBezTo>
                  <a:pt x="250" y="703"/>
                  <a:pt x="253" y="704"/>
                  <a:pt x="255" y="706"/>
                </a:cubicBezTo>
                <a:cubicBezTo>
                  <a:pt x="256" y="707"/>
                  <a:pt x="257" y="711"/>
                  <a:pt x="258" y="712"/>
                </a:cubicBezTo>
                <a:cubicBezTo>
                  <a:pt x="260" y="714"/>
                  <a:pt x="263" y="715"/>
                  <a:pt x="266" y="714"/>
                </a:cubicBezTo>
                <a:cubicBezTo>
                  <a:pt x="267" y="713"/>
                  <a:pt x="266" y="710"/>
                  <a:pt x="267" y="709"/>
                </a:cubicBezTo>
                <a:cubicBezTo>
                  <a:pt x="268" y="708"/>
                  <a:pt x="270" y="709"/>
                  <a:pt x="271" y="708"/>
                </a:cubicBezTo>
                <a:cubicBezTo>
                  <a:pt x="272" y="707"/>
                  <a:pt x="272" y="706"/>
                  <a:pt x="273" y="704"/>
                </a:cubicBezTo>
                <a:cubicBezTo>
                  <a:pt x="271" y="702"/>
                  <a:pt x="270" y="699"/>
                  <a:pt x="268" y="696"/>
                </a:cubicBezTo>
                <a:cubicBezTo>
                  <a:pt x="266" y="692"/>
                  <a:pt x="263" y="689"/>
                  <a:pt x="261" y="685"/>
                </a:cubicBezTo>
                <a:cubicBezTo>
                  <a:pt x="259" y="683"/>
                  <a:pt x="257" y="682"/>
                  <a:pt x="257" y="679"/>
                </a:cubicBezTo>
                <a:cubicBezTo>
                  <a:pt x="256" y="677"/>
                  <a:pt x="259" y="674"/>
                  <a:pt x="258" y="672"/>
                </a:cubicBezTo>
                <a:cubicBezTo>
                  <a:pt x="257" y="668"/>
                  <a:pt x="256" y="665"/>
                  <a:pt x="254" y="662"/>
                </a:cubicBezTo>
                <a:cubicBezTo>
                  <a:pt x="252" y="660"/>
                  <a:pt x="247" y="660"/>
                  <a:pt x="247" y="657"/>
                </a:cubicBezTo>
                <a:cubicBezTo>
                  <a:pt x="246" y="653"/>
                  <a:pt x="250" y="650"/>
                  <a:pt x="252" y="647"/>
                </a:cubicBezTo>
                <a:cubicBezTo>
                  <a:pt x="253" y="645"/>
                  <a:pt x="253" y="641"/>
                  <a:pt x="255" y="640"/>
                </a:cubicBezTo>
                <a:cubicBezTo>
                  <a:pt x="256" y="638"/>
                  <a:pt x="259" y="638"/>
                  <a:pt x="261" y="638"/>
                </a:cubicBezTo>
                <a:cubicBezTo>
                  <a:pt x="262" y="638"/>
                  <a:pt x="263" y="640"/>
                  <a:pt x="264" y="639"/>
                </a:cubicBezTo>
                <a:cubicBezTo>
                  <a:pt x="265" y="637"/>
                  <a:pt x="264" y="634"/>
                  <a:pt x="266" y="633"/>
                </a:cubicBezTo>
                <a:cubicBezTo>
                  <a:pt x="267" y="633"/>
                  <a:pt x="269" y="637"/>
                  <a:pt x="270" y="636"/>
                </a:cubicBezTo>
                <a:cubicBezTo>
                  <a:pt x="272" y="634"/>
                  <a:pt x="271" y="630"/>
                  <a:pt x="272" y="628"/>
                </a:cubicBezTo>
                <a:cubicBezTo>
                  <a:pt x="271" y="627"/>
                  <a:pt x="270" y="626"/>
                  <a:pt x="269" y="626"/>
                </a:cubicBezTo>
                <a:cubicBezTo>
                  <a:pt x="267" y="626"/>
                  <a:pt x="264" y="626"/>
                  <a:pt x="263" y="624"/>
                </a:cubicBezTo>
                <a:cubicBezTo>
                  <a:pt x="264" y="623"/>
                  <a:pt x="263" y="621"/>
                  <a:pt x="264" y="621"/>
                </a:cubicBezTo>
                <a:cubicBezTo>
                  <a:pt x="265" y="619"/>
                  <a:pt x="270" y="621"/>
                  <a:pt x="269" y="619"/>
                </a:cubicBezTo>
                <a:cubicBezTo>
                  <a:pt x="268" y="613"/>
                  <a:pt x="263" y="608"/>
                  <a:pt x="258" y="604"/>
                </a:cubicBezTo>
                <a:cubicBezTo>
                  <a:pt x="257" y="603"/>
                  <a:pt x="254" y="603"/>
                  <a:pt x="252" y="603"/>
                </a:cubicBezTo>
                <a:cubicBezTo>
                  <a:pt x="251" y="603"/>
                  <a:pt x="252" y="605"/>
                  <a:pt x="252" y="605"/>
                </a:cubicBezTo>
                <a:cubicBezTo>
                  <a:pt x="250" y="604"/>
                  <a:pt x="247" y="603"/>
                  <a:pt x="246" y="602"/>
                </a:cubicBezTo>
                <a:cubicBezTo>
                  <a:pt x="245" y="600"/>
                  <a:pt x="247" y="596"/>
                  <a:pt x="246" y="595"/>
                </a:cubicBezTo>
                <a:cubicBezTo>
                  <a:pt x="244" y="593"/>
                  <a:pt x="239" y="595"/>
                  <a:pt x="238" y="593"/>
                </a:cubicBezTo>
                <a:cubicBezTo>
                  <a:pt x="237" y="589"/>
                  <a:pt x="240" y="585"/>
                  <a:pt x="241" y="581"/>
                </a:cubicBezTo>
                <a:cubicBezTo>
                  <a:pt x="242" y="580"/>
                  <a:pt x="244" y="580"/>
                  <a:pt x="244" y="579"/>
                </a:cubicBezTo>
                <a:cubicBezTo>
                  <a:pt x="244" y="577"/>
                  <a:pt x="241" y="576"/>
                  <a:pt x="240" y="573"/>
                </a:cubicBezTo>
                <a:cubicBezTo>
                  <a:pt x="239" y="571"/>
                  <a:pt x="240" y="568"/>
                  <a:pt x="241" y="565"/>
                </a:cubicBezTo>
                <a:cubicBezTo>
                  <a:pt x="242" y="563"/>
                  <a:pt x="245" y="562"/>
                  <a:pt x="246" y="560"/>
                </a:cubicBezTo>
                <a:cubicBezTo>
                  <a:pt x="247" y="558"/>
                  <a:pt x="245" y="556"/>
                  <a:pt x="246" y="554"/>
                </a:cubicBezTo>
                <a:cubicBezTo>
                  <a:pt x="247" y="553"/>
                  <a:pt x="250" y="553"/>
                  <a:pt x="251" y="554"/>
                </a:cubicBezTo>
                <a:cubicBezTo>
                  <a:pt x="255" y="557"/>
                  <a:pt x="255" y="562"/>
                  <a:pt x="259" y="565"/>
                </a:cubicBezTo>
                <a:cubicBezTo>
                  <a:pt x="260" y="567"/>
                  <a:pt x="262" y="567"/>
                  <a:pt x="263" y="565"/>
                </a:cubicBezTo>
                <a:cubicBezTo>
                  <a:pt x="264" y="564"/>
                  <a:pt x="264" y="562"/>
                  <a:pt x="263" y="561"/>
                </a:cubicBezTo>
                <a:cubicBezTo>
                  <a:pt x="262" y="557"/>
                  <a:pt x="258" y="555"/>
                  <a:pt x="259" y="551"/>
                </a:cubicBezTo>
                <a:cubicBezTo>
                  <a:pt x="259" y="549"/>
                  <a:pt x="262" y="552"/>
                  <a:pt x="264" y="551"/>
                </a:cubicBezTo>
                <a:cubicBezTo>
                  <a:pt x="266" y="551"/>
                  <a:pt x="268" y="550"/>
                  <a:pt x="269" y="548"/>
                </a:cubicBezTo>
                <a:cubicBezTo>
                  <a:pt x="270" y="547"/>
                  <a:pt x="267" y="544"/>
                  <a:pt x="269" y="543"/>
                </a:cubicBezTo>
                <a:cubicBezTo>
                  <a:pt x="272" y="541"/>
                  <a:pt x="276" y="542"/>
                  <a:pt x="280" y="539"/>
                </a:cubicBezTo>
                <a:cubicBezTo>
                  <a:pt x="282" y="538"/>
                  <a:pt x="282" y="534"/>
                  <a:pt x="284" y="533"/>
                </a:cubicBezTo>
                <a:cubicBezTo>
                  <a:pt x="286" y="532"/>
                  <a:pt x="289" y="533"/>
                  <a:pt x="291" y="534"/>
                </a:cubicBezTo>
                <a:cubicBezTo>
                  <a:pt x="292" y="535"/>
                  <a:pt x="290" y="536"/>
                  <a:pt x="290" y="537"/>
                </a:cubicBezTo>
                <a:cubicBezTo>
                  <a:pt x="292" y="538"/>
                  <a:pt x="294" y="538"/>
                  <a:pt x="295" y="537"/>
                </a:cubicBezTo>
                <a:cubicBezTo>
                  <a:pt x="297" y="536"/>
                  <a:pt x="298" y="534"/>
                  <a:pt x="301" y="533"/>
                </a:cubicBezTo>
                <a:cubicBezTo>
                  <a:pt x="302" y="533"/>
                  <a:pt x="303" y="535"/>
                  <a:pt x="304" y="536"/>
                </a:cubicBezTo>
                <a:cubicBezTo>
                  <a:pt x="307" y="536"/>
                  <a:pt x="311" y="535"/>
                  <a:pt x="314" y="536"/>
                </a:cubicBezTo>
                <a:cubicBezTo>
                  <a:pt x="316" y="536"/>
                  <a:pt x="317" y="539"/>
                  <a:pt x="319" y="541"/>
                </a:cubicBezTo>
                <a:cubicBezTo>
                  <a:pt x="322" y="543"/>
                  <a:pt x="326" y="543"/>
                  <a:pt x="328" y="546"/>
                </a:cubicBezTo>
                <a:cubicBezTo>
                  <a:pt x="330" y="548"/>
                  <a:pt x="328" y="551"/>
                  <a:pt x="330" y="553"/>
                </a:cubicBezTo>
                <a:cubicBezTo>
                  <a:pt x="330" y="554"/>
                  <a:pt x="333" y="554"/>
                  <a:pt x="333" y="553"/>
                </a:cubicBezTo>
                <a:cubicBezTo>
                  <a:pt x="334" y="551"/>
                  <a:pt x="331" y="546"/>
                  <a:pt x="333" y="546"/>
                </a:cubicBezTo>
                <a:cubicBezTo>
                  <a:pt x="338" y="546"/>
                  <a:pt x="340" y="553"/>
                  <a:pt x="345" y="553"/>
                </a:cubicBezTo>
                <a:cubicBezTo>
                  <a:pt x="348" y="553"/>
                  <a:pt x="349" y="547"/>
                  <a:pt x="352" y="546"/>
                </a:cubicBezTo>
                <a:cubicBezTo>
                  <a:pt x="354" y="544"/>
                  <a:pt x="357" y="544"/>
                  <a:pt x="360" y="544"/>
                </a:cubicBezTo>
                <a:cubicBezTo>
                  <a:pt x="362" y="544"/>
                  <a:pt x="364" y="547"/>
                  <a:pt x="366" y="546"/>
                </a:cubicBezTo>
                <a:cubicBezTo>
                  <a:pt x="367" y="546"/>
                  <a:pt x="366" y="543"/>
                  <a:pt x="368" y="542"/>
                </a:cubicBezTo>
                <a:cubicBezTo>
                  <a:pt x="370" y="541"/>
                  <a:pt x="373" y="542"/>
                  <a:pt x="375" y="543"/>
                </a:cubicBezTo>
                <a:cubicBezTo>
                  <a:pt x="377" y="544"/>
                  <a:pt x="376" y="548"/>
                  <a:pt x="378" y="550"/>
                </a:cubicBezTo>
                <a:cubicBezTo>
                  <a:pt x="382" y="552"/>
                  <a:pt x="387" y="553"/>
                  <a:pt x="392" y="553"/>
                </a:cubicBezTo>
                <a:cubicBezTo>
                  <a:pt x="394" y="552"/>
                  <a:pt x="393" y="547"/>
                  <a:pt x="395" y="547"/>
                </a:cubicBezTo>
                <a:cubicBezTo>
                  <a:pt x="399" y="547"/>
                  <a:pt x="402" y="552"/>
                  <a:pt x="406" y="551"/>
                </a:cubicBezTo>
                <a:cubicBezTo>
                  <a:pt x="409" y="551"/>
                  <a:pt x="410" y="547"/>
                  <a:pt x="411" y="545"/>
                </a:cubicBezTo>
                <a:cubicBezTo>
                  <a:pt x="412" y="542"/>
                  <a:pt x="413" y="539"/>
                  <a:pt x="411" y="537"/>
                </a:cubicBezTo>
                <a:cubicBezTo>
                  <a:pt x="410" y="535"/>
                  <a:pt x="406" y="537"/>
                  <a:pt x="404" y="536"/>
                </a:cubicBezTo>
                <a:cubicBezTo>
                  <a:pt x="400" y="534"/>
                  <a:pt x="396" y="530"/>
                  <a:pt x="394" y="527"/>
                </a:cubicBezTo>
                <a:cubicBezTo>
                  <a:pt x="397" y="525"/>
                  <a:pt x="401" y="526"/>
                  <a:pt x="403" y="523"/>
                </a:cubicBezTo>
                <a:cubicBezTo>
                  <a:pt x="404" y="521"/>
                  <a:pt x="400" y="520"/>
                  <a:pt x="400" y="517"/>
                </a:cubicBezTo>
                <a:cubicBezTo>
                  <a:pt x="400" y="514"/>
                  <a:pt x="402" y="511"/>
                  <a:pt x="405" y="510"/>
                </a:cubicBezTo>
                <a:cubicBezTo>
                  <a:pt x="408" y="509"/>
                  <a:pt x="411" y="513"/>
                  <a:pt x="414" y="512"/>
                </a:cubicBezTo>
                <a:cubicBezTo>
                  <a:pt x="416" y="511"/>
                  <a:pt x="412" y="509"/>
                  <a:pt x="410" y="508"/>
                </a:cubicBezTo>
                <a:cubicBezTo>
                  <a:pt x="409" y="507"/>
                  <a:pt x="406" y="508"/>
                  <a:pt x="405" y="506"/>
                </a:cubicBezTo>
                <a:cubicBezTo>
                  <a:pt x="404" y="505"/>
                  <a:pt x="407" y="504"/>
                  <a:pt x="406" y="503"/>
                </a:cubicBezTo>
                <a:cubicBezTo>
                  <a:pt x="405" y="502"/>
                  <a:pt x="402" y="504"/>
                  <a:pt x="401" y="503"/>
                </a:cubicBezTo>
                <a:cubicBezTo>
                  <a:pt x="399" y="501"/>
                  <a:pt x="399" y="497"/>
                  <a:pt x="401" y="495"/>
                </a:cubicBezTo>
                <a:cubicBezTo>
                  <a:pt x="403" y="493"/>
                  <a:pt x="408" y="496"/>
                  <a:pt x="412" y="494"/>
                </a:cubicBezTo>
                <a:cubicBezTo>
                  <a:pt x="414" y="494"/>
                  <a:pt x="416" y="492"/>
                  <a:pt x="419" y="494"/>
                </a:cubicBezTo>
                <a:cubicBezTo>
                  <a:pt x="425" y="494"/>
                  <a:pt x="430" y="492"/>
                  <a:pt x="435" y="491"/>
                </a:cubicBezTo>
                <a:cubicBezTo>
                  <a:pt x="439" y="487"/>
                  <a:pt x="445" y="487"/>
                  <a:pt x="451" y="488"/>
                </a:cubicBezTo>
                <a:cubicBezTo>
                  <a:pt x="451" y="485"/>
                  <a:pt x="453" y="482"/>
                  <a:pt x="455" y="480"/>
                </a:cubicBezTo>
                <a:cubicBezTo>
                  <a:pt x="456" y="479"/>
                  <a:pt x="458" y="481"/>
                  <a:pt x="459" y="481"/>
                </a:cubicBezTo>
                <a:cubicBezTo>
                  <a:pt x="468" y="479"/>
                  <a:pt x="476" y="478"/>
                  <a:pt x="484" y="475"/>
                </a:cubicBezTo>
                <a:cubicBezTo>
                  <a:pt x="486" y="474"/>
                  <a:pt x="483" y="470"/>
                  <a:pt x="485" y="469"/>
                </a:cubicBezTo>
                <a:cubicBezTo>
                  <a:pt x="486" y="467"/>
                  <a:pt x="489" y="466"/>
                  <a:pt x="492" y="466"/>
                </a:cubicBezTo>
                <a:cubicBezTo>
                  <a:pt x="498" y="467"/>
                  <a:pt x="503" y="470"/>
                  <a:pt x="509" y="471"/>
                </a:cubicBezTo>
                <a:cubicBezTo>
                  <a:pt x="511" y="472"/>
                  <a:pt x="513" y="469"/>
                  <a:pt x="515" y="470"/>
                </a:cubicBezTo>
                <a:cubicBezTo>
                  <a:pt x="517" y="473"/>
                  <a:pt x="517" y="477"/>
                  <a:pt x="518" y="480"/>
                </a:cubicBezTo>
                <a:cubicBezTo>
                  <a:pt x="519" y="481"/>
                  <a:pt x="521" y="482"/>
                  <a:pt x="521" y="483"/>
                </a:cubicBezTo>
                <a:cubicBezTo>
                  <a:pt x="522" y="485"/>
                  <a:pt x="519" y="488"/>
                  <a:pt x="520" y="490"/>
                </a:cubicBezTo>
                <a:cubicBezTo>
                  <a:pt x="522" y="489"/>
                  <a:pt x="524" y="490"/>
                  <a:pt x="526" y="490"/>
                </a:cubicBezTo>
                <a:cubicBezTo>
                  <a:pt x="527" y="490"/>
                  <a:pt x="528" y="488"/>
                  <a:pt x="529" y="488"/>
                </a:cubicBezTo>
                <a:cubicBezTo>
                  <a:pt x="530" y="488"/>
                  <a:pt x="531" y="489"/>
                  <a:pt x="532" y="489"/>
                </a:cubicBezTo>
                <a:cubicBezTo>
                  <a:pt x="533" y="488"/>
                  <a:pt x="533" y="484"/>
                  <a:pt x="534" y="485"/>
                </a:cubicBezTo>
                <a:cubicBezTo>
                  <a:pt x="536" y="488"/>
                  <a:pt x="535" y="492"/>
                  <a:pt x="537" y="495"/>
                </a:cubicBezTo>
                <a:cubicBezTo>
                  <a:pt x="538" y="496"/>
                  <a:pt x="540" y="495"/>
                  <a:pt x="540" y="494"/>
                </a:cubicBezTo>
                <a:cubicBezTo>
                  <a:pt x="541" y="493"/>
                  <a:pt x="539" y="491"/>
                  <a:pt x="540" y="491"/>
                </a:cubicBezTo>
                <a:cubicBezTo>
                  <a:pt x="543" y="490"/>
                  <a:pt x="547" y="493"/>
                  <a:pt x="550" y="493"/>
                </a:cubicBezTo>
                <a:cubicBezTo>
                  <a:pt x="552" y="494"/>
                  <a:pt x="548" y="497"/>
                  <a:pt x="549" y="499"/>
                </a:cubicBezTo>
                <a:cubicBezTo>
                  <a:pt x="549" y="500"/>
                  <a:pt x="550" y="501"/>
                  <a:pt x="551" y="501"/>
                </a:cubicBezTo>
                <a:cubicBezTo>
                  <a:pt x="553" y="500"/>
                  <a:pt x="555" y="497"/>
                  <a:pt x="557" y="497"/>
                </a:cubicBezTo>
                <a:cubicBezTo>
                  <a:pt x="559" y="497"/>
                  <a:pt x="560" y="500"/>
                  <a:pt x="561" y="500"/>
                </a:cubicBezTo>
                <a:cubicBezTo>
                  <a:pt x="561" y="495"/>
                  <a:pt x="570" y="495"/>
                  <a:pt x="572" y="492"/>
                </a:cubicBezTo>
                <a:cubicBezTo>
                  <a:pt x="579" y="491"/>
                  <a:pt x="581" y="486"/>
                  <a:pt x="587" y="487"/>
                </a:cubicBezTo>
                <a:cubicBezTo>
                  <a:pt x="589" y="487"/>
                  <a:pt x="584" y="491"/>
                  <a:pt x="585" y="493"/>
                </a:cubicBezTo>
                <a:cubicBezTo>
                  <a:pt x="586" y="495"/>
                  <a:pt x="588" y="497"/>
                  <a:pt x="591" y="499"/>
                </a:cubicBezTo>
                <a:cubicBezTo>
                  <a:pt x="594" y="501"/>
                  <a:pt x="598" y="501"/>
                  <a:pt x="600" y="504"/>
                </a:cubicBezTo>
                <a:cubicBezTo>
                  <a:pt x="613" y="519"/>
                  <a:pt x="622" y="536"/>
                  <a:pt x="635" y="550"/>
                </a:cubicBezTo>
                <a:cubicBezTo>
                  <a:pt x="636" y="552"/>
                  <a:pt x="638" y="548"/>
                  <a:pt x="639" y="546"/>
                </a:cubicBezTo>
                <a:cubicBezTo>
                  <a:pt x="639" y="545"/>
                  <a:pt x="637" y="544"/>
                  <a:pt x="638" y="543"/>
                </a:cubicBezTo>
                <a:cubicBezTo>
                  <a:pt x="640" y="542"/>
                  <a:pt x="642" y="542"/>
                  <a:pt x="643" y="543"/>
                </a:cubicBezTo>
                <a:cubicBezTo>
                  <a:pt x="645" y="543"/>
                  <a:pt x="647" y="545"/>
                  <a:pt x="648" y="547"/>
                </a:cubicBezTo>
                <a:cubicBezTo>
                  <a:pt x="649" y="548"/>
                  <a:pt x="646" y="549"/>
                  <a:pt x="647" y="550"/>
                </a:cubicBezTo>
                <a:cubicBezTo>
                  <a:pt x="648" y="550"/>
                  <a:pt x="650" y="549"/>
                  <a:pt x="651" y="550"/>
                </a:cubicBezTo>
                <a:cubicBezTo>
                  <a:pt x="652" y="550"/>
                  <a:pt x="651" y="552"/>
                  <a:pt x="651" y="552"/>
                </a:cubicBezTo>
                <a:cubicBezTo>
                  <a:pt x="656" y="553"/>
                  <a:pt x="661" y="552"/>
                  <a:pt x="666" y="552"/>
                </a:cubicBezTo>
                <a:cubicBezTo>
                  <a:pt x="669" y="551"/>
                  <a:pt x="669" y="546"/>
                  <a:pt x="672" y="546"/>
                </a:cubicBezTo>
                <a:cubicBezTo>
                  <a:pt x="677" y="547"/>
                  <a:pt x="681" y="551"/>
                  <a:pt x="684" y="555"/>
                </a:cubicBezTo>
                <a:cubicBezTo>
                  <a:pt x="686" y="557"/>
                  <a:pt x="685" y="561"/>
                  <a:pt x="687" y="562"/>
                </a:cubicBezTo>
                <a:cubicBezTo>
                  <a:pt x="689" y="564"/>
                  <a:pt x="693" y="561"/>
                  <a:pt x="696" y="562"/>
                </a:cubicBezTo>
                <a:cubicBezTo>
                  <a:pt x="697" y="562"/>
                  <a:pt x="697" y="565"/>
                  <a:pt x="698" y="566"/>
                </a:cubicBezTo>
                <a:cubicBezTo>
                  <a:pt x="699" y="568"/>
                  <a:pt x="701" y="570"/>
                  <a:pt x="704" y="571"/>
                </a:cubicBezTo>
                <a:cubicBezTo>
                  <a:pt x="707" y="570"/>
                  <a:pt x="709" y="573"/>
                  <a:pt x="712" y="572"/>
                </a:cubicBezTo>
                <a:cubicBezTo>
                  <a:pt x="714" y="571"/>
                  <a:pt x="714" y="567"/>
                  <a:pt x="716" y="567"/>
                </a:cubicBezTo>
                <a:cubicBezTo>
                  <a:pt x="718" y="567"/>
                  <a:pt x="715" y="570"/>
                  <a:pt x="715" y="572"/>
                </a:cubicBezTo>
                <a:cubicBezTo>
                  <a:pt x="718" y="575"/>
                  <a:pt x="722" y="577"/>
                  <a:pt x="725" y="580"/>
                </a:cubicBezTo>
                <a:cubicBezTo>
                  <a:pt x="727" y="580"/>
                  <a:pt x="730" y="580"/>
                  <a:pt x="733" y="580"/>
                </a:cubicBezTo>
                <a:cubicBezTo>
                  <a:pt x="735" y="578"/>
                  <a:pt x="738" y="575"/>
                  <a:pt x="740" y="574"/>
                </a:cubicBezTo>
                <a:cubicBezTo>
                  <a:pt x="743" y="572"/>
                  <a:pt x="747" y="573"/>
                  <a:pt x="750" y="571"/>
                </a:cubicBezTo>
                <a:cubicBezTo>
                  <a:pt x="752" y="570"/>
                  <a:pt x="754" y="567"/>
                  <a:pt x="756" y="565"/>
                </a:cubicBezTo>
                <a:cubicBezTo>
                  <a:pt x="759" y="562"/>
                  <a:pt x="762" y="559"/>
                  <a:pt x="765" y="557"/>
                </a:cubicBezTo>
                <a:cubicBezTo>
                  <a:pt x="767" y="556"/>
                  <a:pt x="769" y="558"/>
                  <a:pt x="771" y="557"/>
                </a:cubicBezTo>
                <a:cubicBezTo>
                  <a:pt x="772" y="556"/>
                  <a:pt x="772" y="554"/>
                  <a:pt x="774" y="553"/>
                </a:cubicBezTo>
                <a:cubicBezTo>
                  <a:pt x="775" y="552"/>
                  <a:pt x="777" y="554"/>
                  <a:pt x="779" y="553"/>
                </a:cubicBezTo>
                <a:cubicBezTo>
                  <a:pt x="780" y="553"/>
                  <a:pt x="781" y="551"/>
                  <a:pt x="782" y="551"/>
                </a:cubicBezTo>
                <a:cubicBezTo>
                  <a:pt x="783" y="551"/>
                  <a:pt x="784" y="552"/>
                  <a:pt x="785" y="552"/>
                </a:cubicBezTo>
                <a:cubicBezTo>
                  <a:pt x="786" y="552"/>
                  <a:pt x="787" y="550"/>
                  <a:pt x="788" y="550"/>
                </a:cubicBezTo>
                <a:cubicBezTo>
                  <a:pt x="790" y="551"/>
                  <a:pt x="790" y="553"/>
                  <a:pt x="792" y="553"/>
                </a:cubicBezTo>
                <a:cubicBezTo>
                  <a:pt x="796" y="554"/>
                  <a:pt x="801" y="553"/>
                  <a:pt x="806" y="555"/>
                </a:cubicBezTo>
                <a:cubicBezTo>
                  <a:pt x="807" y="555"/>
                  <a:pt x="806" y="557"/>
                  <a:pt x="806" y="558"/>
                </a:cubicBezTo>
                <a:cubicBezTo>
                  <a:pt x="807" y="560"/>
                  <a:pt x="808" y="562"/>
                  <a:pt x="810" y="563"/>
                </a:cubicBezTo>
                <a:cubicBezTo>
                  <a:pt x="813" y="565"/>
                  <a:pt x="817" y="566"/>
                  <a:pt x="820" y="567"/>
                </a:cubicBezTo>
                <a:cubicBezTo>
                  <a:pt x="823" y="567"/>
                  <a:pt x="826" y="566"/>
                  <a:pt x="828" y="566"/>
                </a:cubicBezTo>
                <a:cubicBezTo>
                  <a:pt x="832" y="566"/>
                  <a:pt x="835" y="566"/>
                  <a:pt x="839" y="566"/>
                </a:cubicBezTo>
                <a:cubicBezTo>
                  <a:pt x="841" y="567"/>
                  <a:pt x="843" y="568"/>
                  <a:pt x="845" y="568"/>
                </a:cubicBezTo>
                <a:cubicBezTo>
                  <a:pt x="847" y="568"/>
                  <a:pt x="849" y="567"/>
                  <a:pt x="850" y="565"/>
                </a:cubicBezTo>
                <a:cubicBezTo>
                  <a:pt x="852" y="564"/>
                  <a:pt x="854" y="561"/>
                  <a:pt x="853" y="559"/>
                </a:cubicBezTo>
                <a:cubicBezTo>
                  <a:pt x="853" y="556"/>
                  <a:pt x="850" y="555"/>
                  <a:pt x="849" y="553"/>
                </a:cubicBezTo>
                <a:cubicBezTo>
                  <a:pt x="848" y="550"/>
                  <a:pt x="847" y="547"/>
                  <a:pt x="846" y="545"/>
                </a:cubicBezTo>
                <a:cubicBezTo>
                  <a:pt x="846" y="542"/>
                  <a:pt x="847" y="539"/>
                  <a:pt x="848" y="537"/>
                </a:cubicBezTo>
                <a:cubicBezTo>
                  <a:pt x="848" y="536"/>
                  <a:pt x="850" y="537"/>
                  <a:pt x="851" y="536"/>
                </a:cubicBezTo>
                <a:cubicBezTo>
                  <a:pt x="852" y="533"/>
                  <a:pt x="850" y="527"/>
                  <a:pt x="853" y="526"/>
                </a:cubicBezTo>
                <a:cubicBezTo>
                  <a:pt x="857" y="525"/>
                  <a:pt x="860" y="532"/>
                  <a:pt x="864" y="533"/>
                </a:cubicBezTo>
                <a:cubicBezTo>
                  <a:pt x="868" y="534"/>
                  <a:pt x="872" y="530"/>
                  <a:pt x="876" y="531"/>
                </a:cubicBezTo>
                <a:cubicBezTo>
                  <a:pt x="879" y="531"/>
                  <a:pt x="881" y="535"/>
                  <a:pt x="883" y="536"/>
                </a:cubicBezTo>
                <a:cubicBezTo>
                  <a:pt x="886" y="537"/>
                  <a:pt x="890" y="535"/>
                  <a:pt x="892" y="537"/>
                </a:cubicBezTo>
                <a:cubicBezTo>
                  <a:pt x="895" y="538"/>
                  <a:pt x="898" y="540"/>
                  <a:pt x="899" y="543"/>
                </a:cubicBezTo>
                <a:cubicBezTo>
                  <a:pt x="900" y="546"/>
                  <a:pt x="898" y="551"/>
                  <a:pt x="900" y="554"/>
                </a:cubicBezTo>
                <a:cubicBezTo>
                  <a:pt x="902" y="557"/>
                  <a:pt x="905" y="560"/>
                  <a:pt x="908" y="561"/>
                </a:cubicBezTo>
                <a:cubicBezTo>
                  <a:pt x="910" y="562"/>
                  <a:pt x="912" y="559"/>
                  <a:pt x="914" y="559"/>
                </a:cubicBezTo>
                <a:cubicBezTo>
                  <a:pt x="914" y="559"/>
                  <a:pt x="913" y="561"/>
                  <a:pt x="914" y="561"/>
                </a:cubicBezTo>
                <a:cubicBezTo>
                  <a:pt x="916" y="562"/>
                  <a:pt x="918" y="562"/>
                  <a:pt x="920" y="562"/>
                </a:cubicBezTo>
                <a:cubicBezTo>
                  <a:pt x="925" y="562"/>
                  <a:pt x="929" y="562"/>
                  <a:pt x="934" y="561"/>
                </a:cubicBezTo>
                <a:cubicBezTo>
                  <a:pt x="935" y="561"/>
                  <a:pt x="935" y="560"/>
                  <a:pt x="936" y="560"/>
                </a:cubicBezTo>
                <a:cubicBezTo>
                  <a:pt x="942" y="560"/>
                  <a:pt x="948" y="559"/>
                  <a:pt x="953" y="560"/>
                </a:cubicBezTo>
                <a:cubicBezTo>
                  <a:pt x="956" y="560"/>
                  <a:pt x="959" y="562"/>
                  <a:pt x="962" y="563"/>
                </a:cubicBezTo>
                <a:cubicBezTo>
                  <a:pt x="965" y="564"/>
                  <a:pt x="969" y="563"/>
                  <a:pt x="972" y="565"/>
                </a:cubicBezTo>
                <a:cubicBezTo>
                  <a:pt x="973" y="567"/>
                  <a:pt x="971" y="570"/>
                  <a:pt x="972" y="571"/>
                </a:cubicBezTo>
                <a:cubicBezTo>
                  <a:pt x="973" y="574"/>
                  <a:pt x="975" y="576"/>
                  <a:pt x="978" y="577"/>
                </a:cubicBezTo>
                <a:cubicBezTo>
                  <a:pt x="985" y="579"/>
                  <a:pt x="992" y="577"/>
                  <a:pt x="1000" y="578"/>
                </a:cubicBezTo>
                <a:cubicBezTo>
                  <a:pt x="1001" y="578"/>
                  <a:pt x="1003" y="580"/>
                  <a:pt x="1005" y="579"/>
                </a:cubicBezTo>
                <a:cubicBezTo>
                  <a:pt x="1008" y="578"/>
                  <a:pt x="1009" y="575"/>
                  <a:pt x="1011" y="575"/>
                </a:cubicBezTo>
                <a:cubicBezTo>
                  <a:pt x="1015" y="574"/>
                  <a:pt x="1019" y="575"/>
                  <a:pt x="1023" y="574"/>
                </a:cubicBezTo>
                <a:cubicBezTo>
                  <a:pt x="1025" y="574"/>
                  <a:pt x="1027" y="572"/>
                  <a:pt x="1029" y="571"/>
                </a:cubicBezTo>
                <a:cubicBezTo>
                  <a:pt x="1031" y="569"/>
                  <a:pt x="1032" y="568"/>
                  <a:pt x="1033" y="567"/>
                </a:cubicBezTo>
                <a:cubicBezTo>
                  <a:pt x="1036" y="565"/>
                  <a:pt x="1039" y="564"/>
                  <a:pt x="1042" y="563"/>
                </a:cubicBezTo>
                <a:cubicBezTo>
                  <a:pt x="1044" y="562"/>
                  <a:pt x="1047" y="560"/>
                  <a:pt x="1049" y="561"/>
                </a:cubicBezTo>
                <a:cubicBezTo>
                  <a:pt x="1052" y="561"/>
                  <a:pt x="1054" y="564"/>
                  <a:pt x="1057" y="565"/>
                </a:cubicBezTo>
                <a:cubicBezTo>
                  <a:pt x="1059" y="566"/>
                  <a:pt x="1061" y="567"/>
                  <a:pt x="1064" y="567"/>
                </a:cubicBezTo>
                <a:cubicBezTo>
                  <a:pt x="1066" y="567"/>
                  <a:pt x="1069" y="566"/>
                  <a:pt x="1071" y="566"/>
                </a:cubicBezTo>
                <a:cubicBezTo>
                  <a:pt x="1073" y="566"/>
                  <a:pt x="1074" y="568"/>
                  <a:pt x="1075" y="568"/>
                </a:cubicBezTo>
                <a:cubicBezTo>
                  <a:pt x="1080" y="570"/>
                  <a:pt x="1086" y="571"/>
                  <a:pt x="1091" y="572"/>
                </a:cubicBezTo>
                <a:cubicBezTo>
                  <a:pt x="1095" y="569"/>
                  <a:pt x="1101" y="567"/>
                  <a:pt x="1104" y="564"/>
                </a:cubicBezTo>
                <a:cubicBezTo>
                  <a:pt x="1105" y="563"/>
                  <a:pt x="1103" y="561"/>
                  <a:pt x="1103" y="560"/>
                </a:cubicBezTo>
                <a:cubicBezTo>
                  <a:pt x="1104" y="558"/>
                  <a:pt x="1106" y="556"/>
                  <a:pt x="1107" y="553"/>
                </a:cubicBezTo>
                <a:cubicBezTo>
                  <a:pt x="1107" y="549"/>
                  <a:pt x="1105" y="545"/>
                  <a:pt x="1107" y="540"/>
                </a:cubicBezTo>
                <a:cubicBezTo>
                  <a:pt x="1108" y="537"/>
                  <a:pt x="1112" y="536"/>
                  <a:pt x="1113" y="532"/>
                </a:cubicBezTo>
                <a:cubicBezTo>
                  <a:pt x="1114" y="528"/>
                  <a:pt x="1114" y="523"/>
                  <a:pt x="1112" y="520"/>
                </a:cubicBezTo>
                <a:cubicBezTo>
                  <a:pt x="1110" y="518"/>
                  <a:pt x="1108" y="523"/>
                  <a:pt x="1106" y="523"/>
                </a:cubicBezTo>
                <a:cubicBezTo>
                  <a:pt x="1104" y="522"/>
                  <a:pt x="1102" y="520"/>
                  <a:pt x="1103" y="519"/>
                </a:cubicBezTo>
                <a:cubicBezTo>
                  <a:pt x="1104" y="515"/>
                  <a:pt x="1107" y="512"/>
                  <a:pt x="1110" y="511"/>
                </a:cubicBezTo>
                <a:cubicBezTo>
                  <a:pt x="1112" y="509"/>
                  <a:pt x="1115" y="511"/>
                  <a:pt x="1117" y="511"/>
                </a:cubicBezTo>
                <a:cubicBezTo>
                  <a:pt x="1119" y="510"/>
                  <a:pt x="1121" y="508"/>
                  <a:pt x="1124" y="507"/>
                </a:cubicBezTo>
                <a:cubicBezTo>
                  <a:pt x="1129" y="506"/>
                  <a:pt x="1135" y="505"/>
                  <a:pt x="1141" y="505"/>
                </a:cubicBezTo>
                <a:cubicBezTo>
                  <a:pt x="1145" y="505"/>
                  <a:pt x="1148" y="507"/>
                  <a:pt x="1152" y="508"/>
                </a:cubicBezTo>
                <a:cubicBezTo>
                  <a:pt x="1153" y="509"/>
                  <a:pt x="1155" y="509"/>
                  <a:pt x="1156" y="509"/>
                </a:cubicBezTo>
                <a:cubicBezTo>
                  <a:pt x="1158" y="509"/>
                  <a:pt x="1159" y="508"/>
                  <a:pt x="1160" y="508"/>
                </a:cubicBezTo>
                <a:cubicBezTo>
                  <a:pt x="1164" y="510"/>
                  <a:pt x="1169" y="513"/>
                  <a:pt x="1173" y="516"/>
                </a:cubicBezTo>
                <a:cubicBezTo>
                  <a:pt x="1175" y="518"/>
                  <a:pt x="1175" y="522"/>
                  <a:pt x="1177" y="524"/>
                </a:cubicBezTo>
                <a:cubicBezTo>
                  <a:pt x="1177" y="525"/>
                  <a:pt x="1179" y="525"/>
                  <a:pt x="1179" y="526"/>
                </a:cubicBezTo>
                <a:cubicBezTo>
                  <a:pt x="1179" y="527"/>
                  <a:pt x="1177" y="528"/>
                  <a:pt x="1178" y="529"/>
                </a:cubicBezTo>
                <a:cubicBezTo>
                  <a:pt x="1180" y="533"/>
                  <a:pt x="1184" y="536"/>
                  <a:pt x="1187" y="540"/>
                </a:cubicBezTo>
                <a:cubicBezTo>
                  <a:pt x="1188" y="541"/>
                  <a:pt x="1187" y="543"/>
                  <a:pt x="1188" y="544"/>
                </a:cubicBezTo>
                <a:cubicBezTo>
                  <a:pt x="1189" y="546"/>
                  <a:pt x="1191" y="547"/>
                  <a:pt x="1192" y="548"/>
                </a:cubicBezTo>
                <a:cubicBezTo>
                  <a:pt x="1194" y="552"/>
                  <a:pt x="1196" y="555"/>
                  <a:pt x="1197" y="559"/>
                </a:cubicBezTo>
                <a:cubicBezTo>
                  <a:pt x="1198" y="561"/>
                  <a:pt x="1201" y="560"/>
                  <a:pt x="1202" y="561"/>
                </a:cubicBezTo>
                <a:cubicBezTo>
                  <a:pt x="1202" y="562"/>
                  <a:pt x="1200" y="563"/>
                  <a:pt x="1201" y="564"/>
                </a:cubicBezTo>
                <a:cubicBezTo>
                  <a:pt x="1201" y="566"/>
                  <a:pt x="1202" y="569"/>
                  <a:pt x="1204" y="570"/>
                </a:cubicBezTo>
                <a:cubicBezTo>
                  <a:pt x="1207" y="571"/>
                  <a:pt x="1211" y="570"/>
                  <a:pt x="1214" y="572"/>
                </a:cubicBezTo>
                <a:cubicBezTo>
                  <a:pt x="1217" y="572"/>
                  <a:pt x="1219" y="575"/>
                  <a:pt x="1222" y="575"/>
                </a:cubicBezTo>
                <a:cubicBezTo>
                  <a:pt x="1224" y="575"/>
                  <a:pt x="1225" y="572"/>
                  <a:pt x="1227" y="573"/>
                </a:cubicBezTo>
                <a:cubicBezTo>
                  <a:pt x="1231" y="575"/>
                  <a:pt x="1233" y="580"/>
                  <a:pt x="1237" y="583"/>
                </a:cubicBezTo>
                <a:cubicBezTo>
                  <a:pt x="1238" y="584"/>
                  <a:pt x="1241" y="583"/>
                  <a:pt x="1243" y="584"/>
                </a:cubicBezTo>
                <a:cubicBezTo>
                  <a:pt x="1244" y="586"/>
                  <a:pt x="1244" y="589"/>
                  <a:pt x="1245" y="592"/>
                </a:cubicBezTo>
                <a:cubicBezTo>
                  <a:pt x="1245" y="593"/>
                  <a:pt x="1244" y="595"/>
                  <a:pt x="1245" y="597"/>
                </a:cubicBezTo>
                <a:cubicBezTo>
                  <a:pt x="1246" y="600"/>
                  <a:pt x="1248" y="605"/>
                  <a:pt x="1251" y="605"/>
                </a:cubicBezTo>
                <a:cubicBezTo>
                  <a:pt x="1257" y="606"/>
                  <a:pt x="1264" y="605"/>
                  <a:pt x="1270" y="605"/>
                </a:cubicBezTo>
                <a:cubicBezTo>
                  <a:pt x="1272" y="605"/>
                  <a:pt x="1272" y="600"/>
                  <a:pt x="1274" y="599"/>
                </a:cubicBezTo>
                <a:cubicBezTo>
                  <a:pt x="1281" y="597"/>
                  <a:pt x="1287" y="594"/>
                  <a:pt x="1294" y="593"/>
                </a:cubicBezTo>
                <a:cubicBezTo>
                  <a:pt x="1296" y="593"/>
                  <a:pt x="1294" y="597"/>
                  <a:pt x="1295" y="598"/>
                </a:cubicBezTo>
                <a:cubicBezTo>
                  <a:pt x="1296" y="601"/>
                  <a:pt x="1298" y="604"/>
                  <a:pt x="1298" y="607"/>
                </a:cubicBezTo>
                <a:cubicBezTo>
                  <a:pt x="1298" y="610"/>
                  <a:pt x="1294" y="612"/>
                  <a:pt x="1294" y="614"/>
                </a:cubicBezTo>
                <a:cubicBezTo>
                  <a:pt x="1293" y="618"/>
                  <a:pt x="1294" y="622"/>
                  <a:pt x="1294" y="626"/>
                </a:cubicBezTo>
                <a:cubicBezTo>
                  <a:pt x="1294" y="629"/>
                  <a:pt x="1294" y="631"/>
                  <a:pt x="1293" y="634"/>
                </a:cubicBezTo>
                <a:cubicBezTo>
                  <a:pt x="1293" y="636"/>
                  <a:pt x="1293" y="639"/>
                  <a:pt x="1292" y="641"/>
                </a:cubicBezTo>
                <a:cubicBezTo>
                  <a:pt x="1292" y="642"/>
                  <a:pt x="1290" y="642"/>
                  <a:pt x="1289" y="644"/>
                </a:cubicBezTo>
                <a:cubicBezTo>
                  <a:pt x="1289" y="645"/>
                  <a:pt x="1290" y="648"/>
                  <a:pt x="1288" y="649"/>
                </a:cubicBezTo>
                <a:cubicBezTo>
                  <a:pt x="1287" y="650"/>
                  <a:pt x="1285" y="650"/>
                  <a:pt x="1284" y="650"/>
                </a:cubicBezTo>
                <a:cubicBezTo>
                  <a:pt x="1280" y="649"/>
                  <a:pt x="1277" y="646"/>
                  <a:pt x="1274" y="646"/>
                </a:cubicBezTo>
                <a:cubicBezTo>
                  <a:pt x="1272" y="647"/>
                  <a:pt x="1272" y="650"/>
                  <a:pt x="1271" y="652"/>
                </a:cubicBezTo>
                <a:cubicBezTo>
                  <a:pt x="1269" y="653"/>
                  <a:pt x="1266" y="653"/>
                  <a:pt x="1265" y="655"/>
                </a:cubicBezTo>
                <a:cubicBezTo>
                  <a:pt x="1264" y="655"/>
                  <a:pt x="1265" y="657"/>
                  <a:pt x="1266" y="657"/>
                </a:cubicBezTo>
                <a:cubicBezTo>
                  <a:pt x="1267" y="661"/>
                  <a:pt x="1271" y="665"/>
                  <a:pt x="1271" y="669"/>
                </a:cubicBezTo>
                <a:cubicBezTo>
                  <a:pt x="1273" y="674"/>
                  <a:pt x="1272" y="680"/>
                  <a:pt x="1271" y="686"/>
                </a:cubicBezTo>
                <a:cubicBezTo>
                  <a:pt x="1271" y="688"/>
                  <a:pt x="1268" y="687"/>
                  <a:pt x="1267" y="689"/>
                </a:cubicBezTo>
                <a:cubicBezTo>
                  <a:pt x="1266" y="690"/>
                  <a:pt x="1266" y="692"/>
                  <a:pt x="1266" y="694"/>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66" name="Google Shape;2166;p212"/>
          <p:cNvSpPr/>
          <p:nvPr/>
        </p:nvSpPr>
        <p:spPr>
          <a:xfrm>
            <a:off x="7178617" y="2397387"/>
            <a:ext cx="112742" cy="113212"/>
          </a:xfrm>
          <a:custGeom>
            <a:avLst/>
            <a:gdLst/>
            <a:ahLst/>
            <a:cxnLst/>
            <a:rect l="l" t="t" r="r" b="b"/>
            <a:pathLst>
              <a:path w="71" h="68" extrusionOk="0">
                <a:moveTo>
                  <a:pt x="15" y="1"/>
                </a:moveTo>
                <a:cubicBezTo>
                  <a:pt x="23" y="6"/>
                  <a:pt x="28" y="14"/>
                  <a:pt x="35" y="19"/>
                </a:cubicBezTo>
                <a:cubicBezTo>
                  <a:pt x="39" y="22"/>
                  <a:pt x="44" y="23"/>
                  <a:pt x="48" y="24"/>
                </a:cubicBezTo>
                <a:cubicBezTo>
                  <a:pt x="50" y="25"/>
                  <a:pt x="52" y="27"/>
                  <a:pt x="55" y="26"/>
                </a:cubicBezTo>
                <a:cubicBezTo>
                  <a:pt x="57" y="26"/>
                  <a:pt x="58" y="20"/>
                  <a:pt x="60" y="21"/>
                </a:cubicBezTo>
                <a:cubicBezTo>
                  <a:pt x="62" y="23"/>
                  <a:pt x="59" y="27"/>
                  <a:pt x="59" y="29"/>
                </a:cubicBezTo>
                <a:cubicBezTo>
                  <a:pt x="60" y="32"/>
                  <a:pt x="61" y="36"/>
                  <a:pt x="63" y="38"/>
                </a:cubicBezTo>
                <a:cubicBezTo>
                  <a:pt x="65" y="39"/>
                  <a:pt x="71" y="34"/>
                  <a:pt x="70" y="36"/>
                </a:cubicBezTo>
                <a:cubicBezTo>
                  <a:pt x="68" y="39"/>
                  <a:pt x="64" y="41"/>
                  <a:pt x="61" y="43"/>
                </a:cubicBezTo>
                <a:cubicBezTo>
                  <a:pt x="59" y="43"/>
                  <a:pt x="57" y="43"/>
                  <a:pt x="56" y="44"/>
                </a:cubicBezTo>
                <a:cubicBezTo>
                  <a:pt x="54" y="44"/>
                  <a:pt x="52" y="43"/>
                  <a:pt x="51" y="44"/>
                </a:cubicBezTo>
                <a:cubicBezTo>
                  <a:pt x="48" y="46"/>
                  <a:pt x="46" y="50"/>
                  <a:pt x="45" y="53"/>
                </a:cubicBezTo>
                <a:cubicBezTo>
                  <a:pt x="44" y="56"/>
                  <a:pt x="46" y="61"/>
                  <a:pt x="43" y="61"/>
                </a:cubicBezTo>
                <a:cubicBezTo>
                  <a:pt x="35" y="59"/>
                  <a:pt x="30" y="51"/>
                  <a:pt x="22" y="49"/>
                </a:cubicBezTo>
                <a:cubicBezTo>
                  <a:pt x="19" y="49"/>
                  <a:pt x="18" y="54"/>
                  <a:pt x="16" y="54"/>
                </a:cubicBezTo>
                <a:cubicBezTo>
                  <a:pt x="13" y="54"/>
                  <a:pt x="11" y="51"/>
                  <a:pt x="8" y="50"/>
                </a:cubicBezTo>
                <a:cubicBezTo>
                  <a:pt x="7" y="50"/>
                  <a:pt x="7" y="52"/>
                  <a:pt x="8" y="53"/>
                </a:cubicBezTo>
                <a:cubicBezTo>
                  <a:pt x="10" y="56"/>
                  <a:pt x="13" y="58"/>
                  <a:pt x="15" y="60"/>
                </a:cubicBezTo>
                <a:cubicBezTo>
                  <a:pt x="17" y="61"/>
                  <a:pt x="20" y="62"/>
                  <a:pt x="19" y="63"/>
                </a:cubicBezTo>
                <a:cubicBezTo>
                  <a:pt x="17" y="65"/>
                  <a:pt x="14" y="62"/>
                  <a:pt x="12" y="63"/>
                </a:cubicBezTo>
                <a:cubicBezTo>
                  <a:pt x="10" y="64"/>
                  <a:pt x="11" y="67"/>
                  <a:pt x="9" y="68"/>
                </a:cubicBezTo>
                <a:cubicBezTo>
                  <a:pt x="8" y="68"/>
                  <a:pt x="7" y="66"/>
                  <a:pt x="7" y="65"/>
                </a:cubicBezTo>
                <a:cubicBezTo>
                  <a:pt x="6" y="63"/>
                  <a:pt x="7" y="61"/>
                  <a:pt x="7" y="60"/>
                </a:cubicBezTo>
                <a:cubicBezTo>
                  <a:pt x="6" y="58"/>
                  <a:pt x="3" y="58"/>
                  <a:pt x="2" y="57"/>
                </a:cubicBezTo>
                <a:cubicBezTo>
                  <a:pt x="0" y="54"/>
                  <a:pt x="0" y="51"/>
                  <a:pt x="1" y="49"/>
                </a:cubicBezTo>
                <a:cubicBezTo>
                  <a:pt x="1" y="46"/>
                  <a:pt x="5" y="46"/>
                  <a:pt x="6" y="44"/>
                </a:cubicBezTo>
                <a:cubicBezTo>
                  <a:pt x="6" y="42"/>
                  <a:pt x="3" y="41"/>
                  <a:pt x="2" y="39"/>
                </a:cubicBezTo>
                <a:cubicBezTo>
                  <a:pt x="2" y="38"/>
                  <a:pt x="3" y="37"/>
                  <a:pt x="4" y="37"/>
                </a:cubicBezTo>
                <a:cubicBezTo>
                  <a:pt x="7" y="37"/>
                  <a:pt x="11" y="41"/>
                  <a:pt x="14" y="39"/>
                </a:cubicBezTo>
                <a:cubicBezTo>
                  <a:pt x="16" y="38"/>
                  <a:pt x="11" y="34"/>
                  <a:pt x="12" y="32"/>
                </a:cubicBezTo>
                <a:cubicBezTo>
                  <a:pt x="12" y="29"/>
                  <a:pt x="16" y="28"/>
                  <a:pt x="17" y="25"/>
                </a:cubicBezTo>
                <a:cubicBezTo>
                  <a:pt x="17" y="23"/>
                  <a:pt x="15" y="20"/>
                  <a:pt x="15" y="18"/>
                </a:cubicBezTo>
                <a:cubicBezTo>
                  <a:pt x="14" y="16"/>
                  <a:pt x="15" y="13"/>
                  <a:pt x="15" y="11"/>
                </a:cubicBezTo>
                <a:cubicBezTo>
                  <a:pt x="14" y="9"/>
                  <a:pt x="10" y="8"/>
                  <a:pt x="10" y="5"/>
                </a:cubicBezTo>
                <a:cubicBezTo>
                  <a:pt x="10" y="3"/>
                  <a:pt x="13" y="0"/>
                  <a:pt x="15"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67" name="Google Shape;2167;p212"/>
          <p:cNvSpPr/>
          <p:nvPr/>
        </p:nvSpPr>
        <p:spPr>
          <a:xfrm>
            <a:off x="7044653" y="2509202"/>
            <a:ext cx="196304" cy="222232"/>
          </a:xfrm>
          <a:custGeom>
            <a:avLst/>
            <a:gdLst/>
            <a:ahLst/>
            <a:cxnLst/>
            <a:rect l="l" t="t" r="r" b="b"/>
            <a:pathLst>
              <a:path w="123" h="132" extrusionOk="0">
                <a:moveTo>
                  <a:pt x="102" y="1"/>
                </a:moveTo>
                <a:cubicBezTo>
                  <a:pt x="101" y="2"/>
                  <a:pt x="100" y="4"/>
                  <a:pt x="102" y="5"/>
                </a:cubicBezTo>
                <a:cubicBezTo>
                  <a:pt x="103" y="6"/>
                  <a:pt x="106" y="3"/>
                  <a:pt x="107" y="4"/>
                </a:cubicBezTo>
                <a:cubicBezTo>
                  <a:pt x="109" y="6"/>
                  <a:pt x="108" y="9"/>
                  <a:pt x="108" y="12"/>
                </a:cubicBezTo>
                <a:cubicBezTo>
                  <a:pt x="106" y="13"/>
                  <a:pt x="103" y="12"/>
                  <a:pt x="101" y="12"/>
                </a:cubicBezTo>
                <a:cubicBezTo>
                  <a:pt x="99" y="11"/>
                  <a:pt x="100" y="7"/>
                  <a:pt x="99" y="6"/>
                </a:cubicBezTo>
                <a:cubicBezTo>
                  <a:pt x="98" y="5"/>
                  <a:pt x="96" y="5"/>
                  <a:pt x="95" y="6"/>
                </a:cubicBezTo>
                <a:cubicBezTo>
                  <a:pt x="94" y="8"/>
                  <a:pt x="96" y="10"/>
                  <a:pt x="96" y="12"/>
                </a:cubicBezTo>
                <a:cubicBezTo>
                  <a:pt x="95" y="13"/>
                  <a:pt x="93" y="13"/>
                  <a:pt x="93" y="14"/>
                </a:cubicBezTo>
                <a:cubicBezTo>
                  <a:pt x="92" y="17"/>
                  <a:pt x="94" y="20"/>
                  <a:pt x="94" y="23"/>
                </a:cubicBezTo>
                <a:cubicBezTo>
                  <a:pt x="94" y="25"/>
                  <a:pt x="91" y="27"/>
                  <a:pt x="92" y="29"/>
                </a:cubicBezTo>
                <a:cubicBezTo>
                  <a:pt x="93" y="30"/>
                  <a:pt x="96" y="24"/>
                  <a:pt x="97" y="26"/>
                </a:cubicBezTo>
                <a:cubicBezTo>
                  <a:pt x="99" y="30"/>
                  <a:pt x="99" y="35"/>
                  <a:pt x="99" y="40"/>
                </a:cubicBezTo>
                <a:cubicBezTo>
                  <a:pt x="99" y="44"/>
                  <a:pt x="97" y="47"/>
                  <a:pt x="96" y="50"/>
                </a:cubicBezTo>
                <a:cubicBezTo>
                  <a:pt x="95" y="54"/>
                  <a:pt x="94" y="57"/>
                  <a:pt x="92" y="60"/>
                </a:cubicBezTo>
                <a:cubicBezTo>
                  <a:pt x="92" y="62"/>
                  <a:pt x="89" y="62"/>
                  <a:pt x="88" y="63"/>
                </a:cubicBezTo>
                <a:cubicBezTo>
                  <a:pt x="86" y="66"/>
                  <a:pt x="86" y="69"/>
                  <a:pt x="83" y="72"/>
                </a:cubicBezTo>
                <a:cubicBezTo>
                  <a:pt x="80" y="75"/>
                  <a:pt x="76" y="78"/>
                  <a:pt x="72" y="78"/>
                </a:cubicBezTo>
                <a:cubicBezTo>
                  <a:pt x="69" y="79"/>
                  <a:pt x="67" y="76"/>
                  <a:pt x="67" y="74"/>
                </a:cubicBezTo>
                <a:cubicBezTo>
                  <a:pt x="66" y="72"/>
                  <a:pt x="70" y="71"/>
                  <a:pt x="71" y="69"/>
                </a:cubicBezTo>
                <a:cubicBezTo>
                  <a:pt x="71" y="68"/>
                  <a:pt x="70" y="67"/>
                  <a:pt x="69" y="67"/>
                </a:cubicBezTo>
                <a:cubicBezTo>
                  <a:pt x="67" y="68"/>
                  <a:pt x="65" y="70"/>
                  <a:pt x="65" y="72"/>
                </a:cubicBezTo>
                <a:cubicBezTo>
                  <a:pt x="64" y="75"/>
                  <a:pt x="66" y="78"/>
                  <a:pt x="65" y="81"/>
                </a:cubicBezTo>
                <a:cubicBezTo>
                  <a:pt x="64" y="84"/>
                  <a:pt x="62" y="86"/>
                  <a:pt x="61" y="89"/>
                </a:cubicBezTo>
                <a:cubicBezTo>
                  <a:pt x="60" y="91"/>
                  <a:pt x="61" y="94"/>
                  <a:pt x="60" y="95"/>
                </a:cubicBezTo>
                <a:cubicBezTo>
                  <a:pt x="59" y="97"/>
                  <a:pt x="57" y="97"/>
                  <a:pt x="55" y="97"/>
                </a:cubicBezTo>
                <a:cubicBezTo>
                  <a:pt x="49" y="98"/>
                  <a:pt x="42" y="97"/>
                  <a:pt x="35" y="98"/>
                </a:cubicBezTo>
                <a:cubicBezTo>
                  <a:pt x="32" y="98"/>
                  <a:pt x="29" y="99"/>
                  <a:pt x="25" y="99"/>
                </a:cubicBezTo>
                <a:cubicBezTo>
                  <a:pt x="25" y="99"/>
                  <a:pt x="26" y="97"/>
                  <a:pt x="26" y="97"/>
                </a:cubicBezTo>
                <a:cubicBezTo>
                  <a:pt x="23" y="97"/>
                  <a:pt x="21" y="98"/>
                  <a:pt x="19" y="100"/>
                </a:cubicBezTo>
                <a:cubicBezTo>
                  <a:pt x="18" y="100"/>
                  <a:pt x="20" y="102"/>
                  <a:pt x="19" y="103"/>
                </a:cubicBezTo>
                <a:cubicBezTo>
                  <a:pt x="16" y="106"/>
                  <a:pt x="13" y="108"/>
                  <a:pt x="10" y="112"/>
                </a:cubicBezTo>
                <a:cubicBezTo>
                  <a:pt x="8" y="113"/>
                  <a:pt x="7" y="116"/>
                  <a:pt x="5" y="117"/>
                </a:cubicBezTo>
                <a:cubicBezTo>
                  <a:pt x="4" y="118"/>
                  <a:pt x="1" y="118"/>
                  <a:pt x="1" y="120"/>
                </a:cubicBezTo>
                <a:cubicBezTo>
                  <a:pt x="0" y="122"/>
                  <a:pt x="1" y="124"/>
                  <a:pt x="3" y="125"/>
                </a:cubicBezTo>
                <a:cubicBezTo>
                  <a:pt x="4" y="123"/>
                  <a:pt x="6" y="123"/>
                  <a:pt x="8" y="123"/>
                </a:cubicBezTo>
                <a:cubicBezTo>
                  <a:pt x="9" y="123"/>
                  <a:pt x="11" y="123"/>
                  <a:pt x="12" y="123"/>
                </a:cubicBezTo>
                <a:cubicBezTo>
                  <a:pt x="14" y="123"/>
                  <a:pt x="16" y="126"/>
                  <a:pt x="18" y="125"/>
                </a:cubicBezTo>
                <a:cubicBezTo>
                  <a:pt x="19" y="124"/>
                  <a:pt x="17" y="121"/>
                  <a:pt x="18" y="120"/>
                </a:cubicBezTo>
                <a:cubicBezTo>
                  <a:pt x="18" y="118"/>
                  <a:pt x="20" y="120"/>
                  <a:pt x="22" y="120"/>
                </a:cubicBezTo>
                <a:cubicBezTo>
                  <a:pt x="24" y="119"/>
                  <a:pt x="26" y="119"/>
                  <a:pt x="28" y="118"/>
                </a:cubicBezTo>
                <a:cubicBezTo>
                  <a:pt x="30" y="117"/>
                  <a:pt x="32" y="115"/>
                  <a:pt x="34" y="115"/>
                </a:cubicBezTo>
                <a:cubicBezTo>
                  <a:pt x="35" y="115"/>
                  <a:pt x="36" y="116"/>
                  <a:pt x="37" y="116"/>
                </a:cubicBezTo>
                <a:cubicBezTo>
                  <a:pt x="38" y="115"/>
                  <a:pt x="38" y="113"/>
                  <a:pt x="39" y="112"/>
                </a:cubicBezTo>
                <a:cubicBezTo>
                  <a:pt x="41" y="111"/>
                  <a:pt x="44" y="111"/>
                  <a:pt x="47" y="111"/>
                </a:cubicBezTo>
                <a:cubicBezTo>
                  <a:pt x="50" y="110"/>
                  <a:pt x="53" y="109"/>
                  <a:pt x="55" y="111"/>
                </a:cubicBezTo>
                <a:cubicBezTo>
                  <a:pt x="57" y="112"/>
                  <a:pt x="55" y="114"/>
                  <a:pt x="54" y="116"/>
                </a:cubicBezTo>
                <a:cubicBezTo>
                  <a:pt x="54" y="117"/>
                  <a:pt x="52" y="118"/>
                  <a:pt x="52" y="119"/>
                </a:cubicBezTo>
                <a:cubicBezTo>
                  <a:pt x="54" y="120"/>
                  <a:pt x="53" y="125"/>
                  <a:pt x="55" y="127"/>
                </a:cubicBezTo>
                <a:cubicBezTo>
                  <a:pt x="56" y="129"/>
                  <a:pt x="58" y="132"/>
                  <a:pt x="61" y="131"/>
                </a:cubicBezTo>
                <a:cubicBezTo>
                  <a:pt x="63" y="131"/>
                  <a:pt x="64" y="128"/>
                  <a:pt x="65" y="126"/>
                </a:cubicBezTo>
                <a:cubicBezTo>
                  <a:pt x="66" y="123"/>
                  <a:pt x="65" y="120"/>
                  <a:pt x="67" y="119"/>
                </a:cubicBezTo>
                <a:cubicBezTo>
                  <a:pt x="69" y="117"/>
                  <a:pt x="73" y="119"/>
                  <a:pt x="74" y="117"/>
                </a:cubicBezTo>
                <a:cubicBezTo>
                  <a:pt x="75" y="116"/>
                  <a:pt x="71" y="115"/>
                  <a:pt x="70" y="113"/>
                </a:cubicBezTo>
                <a:cubicBezTo>
                  <a:pt x="69" y="111"/>
                  <a:pt x="69" y="108"/>
                  <a:pt x="69" y="105"/>
                </a:cubicBezTo>
                <a:cubicBezTo>
                  <a:pt x="70" y="104"/>
                  <a:pt x="71" y="106"/>
                  <a:pt x="72" y="107"/>
                </a:cubicBezTo>
                <a:cubicBezTo>
                  <a:pt x="72" y="108"/>
                  <a:pt x="72" y="110"/>
                  <a:pt x="73" y="111"/>
                </a:cubicBezTo>
                <a:cubicBezTo>
                  <a:pt x="74" y="112"/>
                  <a:pt x="75" y="110"/>
                  <a:pt x="75" y="110"/>
                </a:cubicBezTo>
                <a:cubicBezTo>
                  <a:pt x="77" y="110"/>
                  <a:pt x="79" y="110"/>
                  <a:pt x="79" y="111"/>
                </a:cubicBezTo>
                <a:cubicBezTo>
                  <a:pt x="80" y="112"/>
                  <a:pt x="77" y="112"/>
                  <a:pt x="77" y="113"/>
                </a:cubicBezTo>
                <a:cubicBezTo>
                  <a:pt x="78" y="114"/>
                  <a:pt x="80" y="113"/>
                  <a:pt x="82" y="113"/>
                </a:cubicBezTo>
                <a:cubicBezTo>
                  <a:pt x="83" y="113"/>
                  <a:pt x="85" y="113"/>
                  <a:pt x="86" y="113"/>
                </a:cubicBezTo>
                <a:cubicBezTo>
                  <a:pt x="88" y="113"/>
                  <a:pt x="89" y="114"/>
                  <a:pt x="90" y="113"/>
                </a:cubicBezTo>
                <a:cubicBezTo>
                  <a:pt x="92" y="111"/>
                  <a:pt x="91" y="108"/>
                  <a:pt x="92" y="106"/>
                </a:cubicBezTo>
                <a:cubicBezTo>
                  <a:pt x="94" y="105"/>
                  <a:pt x="97" y="105"/>
                  <a:pt x="97" y="106"/>
                </a:cubicBezTo>
                <a:cubicBezTo>
                  <a:pt x="99" y="108"/>
                  <a:pt x="95" y="110"/>
                  <a:pt x="96" y="112"/>
                </a:cubicBezTo>
                <a:cubicBezTo>
                  <a:pt x="96" y="114"/>
                  <a:pt x="99" y="114"/>
                  <a:pt x="100" y="113"/>
                </a:cubicBezTo>
                <a:cubicBezTo>
                  <a:pt x="101" y="111"/>
                  <a:pt x="100" y="107"/>
                  <a:pt x="102" y="104"/>
                </a:cubicBezTo>
                <a:cubicBezTo>
                  <a:pt x="102" y="103"/>
                  <a:pt x="104" y="105"/>
                  <a:pt x="105" y="104"/>
                </a:cubicBezTo>
                <a:cubicBezTo>
                  <a:pt x="105" y="102"/>
                  <a:pt x="103" y="100"/>
                  <a:pt x="103" y="98"/>
                </a:cubicBezTo>
                <a:cubicBezTo>
                  <a:pt x="104" y="96"/>
                  <a:pt x="105" y="95"/>
                  <a:pt x="106" y="95"/>
                </a:cubicBezTo>
                <a:cubicBezTo>
                  <a:pt x="108" y="95"/>
                  <a:pt x="110" y="96"/>
                  <a:pt x="110" y="98"/>
                </a:cubicBezTo>
                <a:cubicBezTo>
                  <a:pt x="111" y="99"/>
                  <a:pt x="108" y="100"/>
                  <a:pt x="108" y="102"/>
                </a:cubicBezTo>
                <a:cubicBezTo>
                  <a:pt x="107" y="103"/>
                  <a:pt x="108" y="105"/>
                  <a:pt x="109" y="106"/>
                </a:cubicBezTo>
                <a:cubicBezTo>
                  <a:pt x="109" y="107"/>
                  <a:pt x="108" y="109"/>
                  <a:pt x="109" y="109"/>
                </a:cubicBezTo>
                <a:cubicBezTo>
                  <a:pt x="111" y="108"/>
                  <a:pt x="114" y="106"/>
                  <a:pt x="116" y="105"/>
                </a:cubicBezTo>
                <a:cubicBezTo>
                  <a:pt x="118" y="103"/>
                  <a:pt x="115" y="100"/>
                  <a:pt x="116" y="97"/>
                </a:cubicBezTo>
                <a:cubicBezTo>
                  <a:pt x="117" y="96"/>
                  <a:pt x="120" y="96"/>
                  <a:pt x="120" y="95"/>
                </a:cubicBezTo>
                <a:cubicBezTo>
                  <a:pt x="120" y="92"/>
                  <a:pt x="117" y="91"/>
                  <a:pt x="116" y="89"/>
                </a:cubicBezTo>
                <a:cubicBezTo>
                  <a:pt x="115" y="86"/>
                  <a:pt x="115" y="82"/>
                  <a:pt x="115" y="79"/>
                </a:cubicBezTo>
                <a:cubicBezTo>
                  <a:pt x="115" y="78"/>
                  <a:pt x="116" y="77"/>
                  <a:pt x="117" y="76"/>
                </a:cubicBezTo>
                <a:cubicBezTo>
                  <a:pt x="117" y="73"/>
                  <a:pt x="117" y="70"/>
                  <a:pt x="117" y="68"/>
                </a:cubicBezTo>
                <a:cubicBezTo>
                  <a:pt x="116" y="65"/>
                  <a:pt x="113" y="63"/>
                  <a:pt x="113" y="60"/>
                </a:cubicBezTo>
                <a:cubicBezTo>
                  <a:pt x="113" y="57"/>
                  <a:pt x="114" y="53"/>
                  <a:pt x="116" y="51"/>
                </a:cubicBezTo>
                <a:cubicBezTo>
                  <a:pt x="117" y="50"/>
                  <a:pt x="120" y="52"/>
                  <a:pt x="121" y="51"/>
                </a:cubicBezTo>
                <a:cubicBezTo>
                  <a:pt x="122" y="50"/>
                  <a:pt x="119" y="48"/>
                  <a:pt x="120" y="47"/>
                </a:cubicBezTo>
                <a:cubicBezTo>
                  <a:pt x="120" y="45"/>
                  <a:pt x="122" y="44"/>
                  <a:pt x="123" y="42"/>
                </a:cubicBezTo>
                <a:cubicBezTo>
                  <a:pt x="123" y="40"/>
                  <a:pt x="122" y="38"/>
                  <a:pt x="122" y="35"/>
                </a:cubicBezTo>
                <a:cubicBezTo>
                  <a:pt x="121" y="32"/>
                  <a:pt x="120" y="29"/>
                  <a:pt x="119" y="27"/>
                </a:cubicBezTo>
                <a:cubicBezTo>
                  <a:pt x="118" y="25"/>
                  <a:pt x="116" y="24"/>
                  <a:pt x="116" y="23"/>
                </a:cubicBezTo>
                <a:cubicBezTo>
                  <a:pt x="115" y="21"/>
                  <a:pt x="114" y="18"/>
                  <a:pt x="113" y="16"/>
                </a:cubicBezTo>
                <a:cubicBezTo>
                  <a:pt x="113" y="15"/>
                  <a:pt x="111" y="13"/>
                  <a:pt x="111" y="12"/>
                </a:cubicBezTo>
                <a:cubicBezTo>
                  <a:pt x="110" y="8"/>
                  <a:pt x="111" y="3"/>
                  <a:pt x="109" y="1"/>
                </a:cubicBezTo>
                <a:cubicBezTo>
                  <a:pt x="107" y="1"/>
                  <a:pt x="104" y="0"/>
                  <a:pt x="102"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68" name="Google Shape;2168;p212"/>
          <p:cNvSpPr/>
          <p:nvPr/>
        </p:nvSpPr>
        <p:spPr>
          <a:xfrm>
            <a:off x="7077813" y="2707673"/>
            <a:ext cx="45097" cy="41930"/>
          </a:xfrm>
          <a:custGeom>
            <a:avLst/>
            <a:gdLst/>
            <a:ahLst/>
            <a:cxnLst/>
            <a:rect l="l" t="t" r="r" b="b"/>
            <a:pathLst>
              <a:path w="28" h="25" extrusionOk="0">
                <a:moveTo>
                  <a:pt x="0" y="13"/>
                </a:moveTo>
                <a:cubicBezTo>
                  <a:pt x="0" y="16"/>
                  <a:pt x="0" y="19"/>
                  <a:pt x="2" y="22"/>
                </a:cubicBezTo>
                <a:cubicBezTo>
                  <a:pt x="3" y="23"/>
                  <a:pt x="6" y="24"/>
                  <a:pt x="8" y="24"/>
                </a:cubicBezTo>
                <a:cubicBezTo>
                  <a:pt x="9" y="25"/>
                  <a:pt x="10" y="25"/>
                  <a:pt x="11" y="24"/>
                </a:cubicBezTo>
                <a:cubicBezTo>
                  <a:pt x="12" y="23"/>
                  <a:pt x="11" y="22"/>
                  <a:pt x="11" y="20"/>
                </a:cubicBezTo>
                <a:cubicBezTo>
                  <a:pt x="12" y="18"/>
                  <a:pt x="12" y="16"/>
                  <a:pt x="14" y="14"/>
                </a:cubicBezTo>
                <a:cubicBezTo>
                  <a:pt x="15" y="13"/>
                  <a:pt x="17" y="15"/>
                  <a:pt x="19" y="15"/>
                </a:cubicBezTo>
                <a:cubicBezTo>
                  <a:pt x="20" y="15"/>
                  <a:pt x="21" y="18"/>
                  <a:pt x="22" y="17"/>
                </a:cubicBezTo>
                <a:cubicBezTo>
                  <a:pt x="24" y="16"/>
                  <a:pt x="23" y="13"/>
                  <a:pt x="24" y="11"/>
                </a:cubicBezTo>
                <a:cubicBezTo>
                  <a:pt x="25" y="9"/>
                  <a:pt x="27" y="9"/>
                  <a:pt x="27" y="7"/>
                </a:cubicBezTo>
                <a:cubicBezTo>
                  <a:pt x="28" y="6"/>
                  <a:pt x="27" y="6"/>
                  <a:pt x="26" y="5"/>
                </a:cubicBezTo>
                <a:cubicBezTo>
                  <a:pt x="26" y="4"/>
                  <a:pt x="26" y="2"/>
                  <a:pt x="25" y="1"/>
                </a:cubicBezTo>
                <a:cubicBezTo>
                  <a:pt x="23" y="0"/>
                  <a:pt x="21" y="1"/>
                  <a:pt x="19" y="1"/>
                </a:cubicBezTo>
                <a:cubicBezTo>
                  <a:pt x="18" y="1"/>
                  <a:pt x="16" y="1"/>
                  <a:pt x="16" y="1"/>
                </a:cubicBezTo>
                <a:cubicBezTo>
                  <a:pt x="14" y="3"/>
                  <a:pt x="14" y="5"/>
                  <a:pt x="13" y="7"/>
                </a:cubicBezTo>
                <a:cubicBezTo>
                  <a:pt x="12" y="7"/>
                  <a:pt x="10" y="7"/>
                  <a:pt x="9" y="7"/>
                </a:cubicBezTo>
                <a:cubicBezTo>
                  <a:pt x="8" y="6"/>
                  <a:pt x="8" y="4"/>
                  <a:pt x="6" y="5"/>
                </a:cubicBezTo>
                <a:cubicBezTo>
                  <a:pt x="5" y="5"/>
                  <a:pt x="4" y="7"/>
                  <a:pt x="3" y="8"/>
                </a:cubicBezTo>
                <a:cubicBezTo>
                  <a:pt x="2" y="10"/>
                  <a:pt x="0" y="11"/>
                  <a:pt x="0" y="13"/>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69" name="Google Shape;2169;p212"/>
          <p:cNvSpPr/>
          <p:nvPr/>
        </p:nvSpPr>
        <p:spPr>
          <a:xfrm>
            <a:off x="7120258" y="2699287"/>
            <a:ext cx="3979" cy="8386"/>
          </a:xfrm>
          <a:custGeom>
            <a:avLst/>
            <a:gdLst/>
            <a:ahLst/>
            <a:cxnLst/>
            <a:rect l="l" t="t" r="r" b="b"/>
            <a:pathLst>
              <a:path w="3" h="5" extrusionOk="0">
                <a:moveTo>
                  <a:pt x="0" y="3"/>
                </a:moveTo>
                <a:cubicBezTo>
                  <a:pt x="1" y="2"/>
                  <a:pt x="2" y="0"/>
                  <a:pt x="2" y="1"/>
                </a:cubicBezTo>
                <a:cubicBezTo>
                  <a:pt x="3" y="2"/>
                  <a:pt x="2" y="4"/>
                  <a:pt x="2" y="5"/>
                </a:cubicBezTo>
                <a:cubicBezTo>
                  <a:pt x="1" y="5"/>
                  <a:pt x="0" y="4"/>
                  <a:pt x="0" y="4"/>
                </a:cubicBezTo>
                <a:cubicBezTo>
                  <a:pt x="0" y="4"/>
                  <a:pt x="0" y="3"/>
                  <a:pt x="0" y="3"/>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70" name="Google Shape;2170;p212"/>
          <p:cNvSpPr/>
          <p:nvPr/>
        </p:nvSpPr>
        <p:spPr>
          <a:xfrm>
            <a:off x="7083118" y="2655959"/>
            <a:ext cx="5305" cy="4193"/>
          </a:xfrm>
          <a:custGeom>
            <a:avLst/>
            <a:gdLst/>
            <a:ahLst/>
            <a:cxnLst/>
            <a:rect l="l" t="t" r="r" b="b"/>
            <a:pathLst>
              <a:path w="3" h="3" extrusionOk="0">
                <a:moveTo>
                  <a:pt x="0" y="2"/>
                </a:moveTo>
                <a:cubicBezTo>
                  <a:pt x="1" y="1"/>
                  <a:pt x="2" y="0"/>
                  <a:pt x="2" y="1"/>
                </a:cubicBezTo>
                <a:cubicBezTo>
                  <a:pt x="3" y="1"/>
                  <a:pt x="2" y="2"/>
                  <a:pt x="2" y="3"/>
                </a:cubicBezTo>
                <a:cubicBezTo>
                  <a:pt x="1" y="3"/>
                  <a:pt x="1" y="2"/>
                  <a:pt x="0" y="2"/>
                </a:cubicBezTo>
                <a:cubicBezTo>
                  <a:pt x="0" y="2"/>
                  <a:pt x="0" y="2"/>
                  <a:pt x="0"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71" name="Google Shape;2171;p212"/>
          <p:cNvSpPr/>
          <p:nvPr/>
        </p:nvSpPr>
        <p:spPr>
          <a:xfrm>
            <a:off x="7020779" y="2718854"/>
            <a:ext cx="5305" cy="5590"/>
          </a:xfrm>
          <a:custGeom>
            <a:avLst/>
            <a:gdLst/>
            <a:ahLst/>
            <a:cxnLst/>
            <a:rect l="l" t="t" r="r" b="b"/>
            <a:pathLst>
              <a:path w="3" h="3" extrusionOk="0">
                <a:moveTo>
                  <a:pt x="1" y="2"/>
                </a:moveTo>
                <a:cubicBezTo>
                  <a:pt x="1" y="1"/>
                  <a:pt x="2" y="0"/>
                  <a:pt x="2" y="1"/>
                </a:cubicBezTo>
                <a:cubicBezTo>
                  <a:pt x="3" y="1"/>
                  <a:pt x="3" y="2"/>
                  <a:pt x="2" y="3"/>
                </a:cubicBezTo>
                <a:cubicBezTo>
                  <a:pt x="2" y="3"/>
                  <a:pt x="1" y="2"/>
                  <a:pt x="0" y="2"/>
                </a:cubicBezTo>
                <a:cubicBezTo>
                  <a:pt x="0" y="2"/>
                  <a:pt x="0" y="2"/>
                  <a:pt x="1"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72" name="Google Shape;2172;p212"/>
          <p:cNvSpPr/>
          <p:nvPr/>
        </p:nvSpPr>
        <p:spPr>
          <a:xfrm>
            <a:off x="7051287" y="2809705"/>
            <a:ext cx="5305" cy="8386"/>
          </a:xfrm>
          <a:custGeom>
            <a:avLst/>
            <a:gdLst/>
            <a:ahLst/>
            <a:cxnLst/>
            <a:rect l="l" t="t" r="r" b="b"/>
            <a:pathLst>
              <a:path w="3" h="5" extrusionOk="0">
                <a:moveTo>
                  <a:pt x="0" y="3"/>
                </a:moveTo>
                <a:cubicBezTo>
                  <a:pt x="1" y="2"/>
                  <a:pt x="2" y="0"/>
                  <a:pt x="2" y="1"/>
                </a:cubicBezTo>
                <a:cubicBezTo>
                  <a:pt x="3" y="2"/>
                  <a:pt x="2" y="3"/>
                  <a:pt x="2" y="4"/>
                </a:cubicBezTo>
                <a:cubicBezTo>
                  <a:pt x="1" y="5"/>
                  <a:pt x="0" y="4"/>
                  <a:pt x="0" y="4"/>
                </a:cubicBezTo>
                <a:cubicBezTo>
                  <a:pt x="0" y="3"/>
                  <a:pt x="0" y="3"/>
                  <a:pt x="0" y="3"/>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73" name="Google Shape;2173;p212"/>
          <p:cNvSpPr/>
          <p:nvPr/>
        </p:nvSpPr>
        <p:spPr>
          <a:xfrm>
            <a:off x="7006189" y="2746809"/>
            <a:ext cx="6632" cy="8386"/>
          </a:xfrm>
          <a:custGeom>
            <a:avLst/>
            <a:gdLst/>
            <a:ahLst/>
            <a:cxnLst/>
            <a:rect l="l" t="t" r="r" b="b"/>
            <a:pathLst>
              <a:path w="4" h="5" extrusionOk="0">
                <a:moveTo>
                  <a:pt x="0" y="2"/>
                </a:moveTo>
                <a:cubicBezTo>
                  <a:pt x="1" y="2"/>
                  <a:pt x="2" y="0"/>
                  <a:pt x="3" y="1"/>
                </a:cubicBezTo>
                <a:cubicBezTo>
                  <a:pt x="4" y="2"/>
                  <a:pt x="3" y="3"/>
                  <a:pt x="2" y="4"/>
                </a:cubicBezTo>
                <a:cubicBezTo>
                  <a:pt x="2" y="5"/>
                  <a:pt x="0" y="4"/>
                  <a:pt x="0" y="4"/>
                </a:cubicBezTo>
                <a:cubicBezTo>
                  <a:pt x="0" y="3"/>
                  <a:pt x="0" y="3"/>
                  <a:pt x="0"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74" name="Google Shape;2174;p212"/>
          <p:cNvSpPr/>
          <p:nvPr/>
        </p:nvSpPr>
        <p:spPr>
          <a:xfrm>
            <a:off x="7012819" y="2739818"/>
            <a:ext cx="5305" cy="8386"/>
          </a:xfrm>
          <a:custGeom>
            <a:avLst/>
            <a:gdLst/>
            <a:ahLst/>
            <a:cxnLst/>
            <a:rect l="l" t="t" r="r" b="b"/>
            <a:pathLst>
              <a:path w="3" h="5" extrusionOk="0">
                <a:moveTo>
                  <a:pt x="0" y="3"/>
                </a:moveTo>
                <a:cubicBezTo>
                  <a:pt x="1" y="2"/>
                  <a:pt x="1" y="0"/>
                  <a:pt x="2" y="1"/>
                </a:cubicBezTo>
                <a:cubicBezTo>
                  <a:pt x="3" y="2"/>
                  <a:pt x="2" y="4"/>
                  <a:pt x="2" y="5"/>
                </a:cubicBezTo>
                <a:cubicBezTo>
                  <a:pt x="2" y="5"/>
                  <a:pt x="1" y="5"/>
                  <a:pt x="1" y="4"/>
                </a:cubicBezTo>
                <a:cubicBezTo>
                  <a:pt x="0" y="4"/>
                  <a:pt x="0" y="3"/>
                  <a:pt x="0" y="3"/>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75" name="Google Shape;2175;p212"/>
          <p:cNvSpPr/>
          <p:nvPr/>
        </p:nvSpPr>
        <p:spPr>
          <a:xfrm>
            <a:off x="7024758" y="2721649"/>
            <a:ext cx="49076" cy="72679"/>
          </a:xfrm>
          <a:custGeom>
            <a:avLst/>
            <a:gdLst/>
            <a:ahLst/>
            <a:cxnLst/>
            <a:rect l="l" t="t" r="r" b="b"/>
            <a:pathLst>
              <a:path w="31" h="44" extrusionOk="0">
                <a:moveTo>
                  <a:pt x="27" y="38"/>
                </a:moveTo>
                <a:cubicBezTo>
                  <a:pt x="28" y="36"/>
                  <a:pt x="28" y="34"/>
                  <a:pt x="28" y="32"/>
                </a:cubicBezTo>
                <a:cubicBezTo>
                  <a:pt x="27" y="31"/>
                  <a:pt x="26" y="29"/>
                  <a:pt x="26" y="28"/>
                </a:cubicBezTo>
                <a:cubicBezTo>
                  <a:pt x="27" y="26"/>
                  <a:pt x="27" y="24"/>
                  <a:pt x="28" y="22"/>
                </a:cubicBezTo>
                <a:cubicBezTo>
                  <a:pt x="29" y="20"/>
                  <a:pt x="30" y="18"/>
                  <a:pt x="31" y="17"/>
                </a:cubicBezTo>
                <a:cubicBezTo>
                  <a:pt x="31" y="15"/>
                  <a:pt x="31" y="13"/>
                  <a:pt x="31" y="12"/>
                </a:cubicBezTo>
                <a:cubicBezTo>
                  <a:pt x="30" y="11"/>
                  <a:pt x="29" y="10"/>
                  <a:pt x="28" y="10"/>
                </a:cubicBezTo>
                <a:cubicBezTo>
                  <a:pt x="27" y="10"/>
                  <a:pt x="25" y="11"/>
                  <a:pt x="25" y="10"/>
                </a:cubicBezTo>
                <a:cubicBezTo>
                  <a:pt x="24" y="9"/>
                  <a:pt x="26" y="9"/>
                  <a:pt x="26" y="8"/>
                </a:cubicBezTo>
                <a:cubicBezTo>
                  <a:pt x="27" y="7"/>
                  <a:pt x="27" y="5"/>
                  <a:pt x="27" y="5"/>
                </a:cubicBezTo>
                <a:cubicBezTo>
                  <a:pt x="26" y="4"/>
                  <a:pt x="25" y="3"/>
                  <a:pt x="24" y="4"/>
                </a:cubicBezTo>
                <a:cubicBezTo>
                  <a:pt x="23" y="4"/>
                  <a:pt x="23" y="6"/>
                  <a:pt x="22" y="6"/>
                </a:cubicBezTo>
                <a:cubicBezTo>
                  <a:pt x="21" y="6"/>
                  <a:pt x="19" y="5"/>
                  <a:pt x="18" y="4"/>
                </a:cubicBezTo>
                <a:cubicBezTo>
                  <a:pt x="17" y="3"/>
                  <a:pt x="17" y="1"/>
                  <a:pt x="17" y="1"/>
                </a:cubicBezTo>
                <a:cubicBezTo>
                  <a:pt x="15" y="0"/>
                  <a:pt x="14" y="1"/>
                  <a:pt x="13" y="1"/>
                </a:cubicBezTo>
                <a:cubicBezTo>
                  <a:pt x="12" y="1"/>
                  <a:pt x="11" y="0"/>
                  <a:pt x="11" y="1"/>
                </a:cubicBezTo>
                <a:cubicBezTo>
                  <a:pt x="10" y="2"/>
                  <a:pt x="10" y="4"/>
                  <a:pt x="9" y="5"/>
                </a:cubicBezTo>
                <a:cubicBezTo>
                  <a:pt x="9" y="6"/>
                  <a:pt x="7" y="6"/>
                  <a:pt x="6" y="6"/>
                </a:cubicBezTo>
                <a:cubicBezTo>
                  <a:pt x="5" y="5"/>
                  <a:pt x="4" y="4"/>
                  <a:pt x="4" y="4"/>
                </a:cubicBezTo>
                <a:cubicBezTo>
                  <a:pt x="2" y="5"/>
                  <a:pt x="1" y="6"/>
                  <a:pt x="0" y="7"/>
                </a:cubicBezTo>
                <a:cubicBezTo>
                  <a:pt x="0" y="8"/>
                  <a:pt x="0" y="9"/>
                  <a:pt x="1" y="10"/>
                </a:cubicBezTo>
                <a:cubicBezTo>
                  <a:pt x="2" y="11"/>
                  <a:pt x="5" y="11"/>
                  <a:pt x="6" y="13"/>
                </a:cubicBezTo>
                <a:cubicBezTo>
                  <a:pt x="7" y="13"/>
                  <a:pt x="7" y="15"/>
                  <a:pt x="6" y="15"/>
                </a:cubicBezTo>
                <a:cubicBezTo>
                  <a:pt x="4" y="15"/>
                  <a:pt x="3" y="12"/>
                  <a:pt x="2" y="13"/>
                </a:cubicBezTo>
                <a:cubicBezTo>
                  <a:pt x="1" y="13"/>
                  <a:pt x="2" y="16"/>
                  <a:pt x="3" y="17"/>
                </a:cubicBezTo>
                <a:cubicBezTo>
                  <a:pt x="3" y="18"/>
                  <a:pt x="4" y="19"/>
                  <a:pt x="5" y="19"/>
                </a:cubicBezTo>
                <a:cubicBezTo>
                  <a:pt x="6" y="19"/>
                  <a:pt x="7" y="18"/>
                  <a:pt x="7" y="18"/>
                </a:cubicBezTo>
                <a:cubicBezTo>
                  <a:pt x="8" y="18"/>
                  <a:pt x="9" y="18"/>
                  <a:pt x="10" y="19"/>
                </a:cubicBezTo>
                <a:cubicBezTo>
                  <a:pt x="10" y="20"/>
                  <a:pt x="7" y="22"/>
                  <a:pt x="8" y="24"/>
                </a:cubicBezTo>
                <a:cubicBezTo>
                  <a:pt x="8" y="25"/>
                  <a:pt x="10" y="23"/>
                  <a:pt x="11" y="22"/>
                </a:cubicBezTo>
                <a:cubicBezTo>
                  <a:pt x="12" y="21"/>
                  <a:pt x="12" y="20"/>
                  <a:pt x="11" y="18"/>
                </a:cubicBezTo>
                <a:cubicBezTo>
                  <a:pt x="11" y="18"/>
                  <a:pt x="9" y="18"/>
                  <a:pt x="9" y="17"/>
                </a:cubicBezTo>
                <a:cubicBezTo>
                  <a:pt x="9" y="16"/>
                  <a:pt x="9" y="16"/>
                  <a:pt x="9" y="15"/>
                </a:cubicBezTo>
                <a:cubicBezTo>
                  <a:pt x="9" y="13"/>
                  <a:pt x="7" y="12"/>
                  <a:pt x="8" y="11"/>
                </a:cubicBezTo>
                <a:cubicBezTo>
                  <a:pt x="9" y="10"/>
                  <a:pt x="11" y="12"/>
                  <a:pt x="12" y="13"/>
                </a:cubicBezTo>
                <a:cubicBezTo>
                  <a:pt x="14" y="15"/>
                  <a:pt x="14" y="17"/>
                  <a:pt x="14" y="19"/>
                </a:cubicBezTo>
                <a:cubicBezTo>
                  <a:pt x="15" y="19"/>
                  <a:pt x="15" y="20"/>
                  <a:pt x="15" y="21"/>
                </a:cubicBezTo>
                <a:cubicBezTo>
                  <a:pt x="14" y="23"/>
                  <a:pt x="13" y="25"/>
                  <a:pt x="12" y="27"/>
                </a:cubicBezTo>
                <a:cubicBezTo>
                  <a:pt x="12" y="29"/>
                  <a:pt x="11" y="31"/>
                  <a:pt x="11" y="33"/>
                </a:cubicBezTo>
                <a:cubicBezTo>
                  <a:pt x="12" y="34"/>
                  <a:pt x="14" y="35"/>
                  <a:pt x="14" y="37"/>
                </a:cubicBezTo>
                <a:cubicBezTo>
                  <a:pt x="14" y="38"/>
                  <a:pt x="12" y="39"/>
                  <a:pt x="13" y="40"/>
                </a:cubicBezTo>
                <a:cubicBezTo>
                  <a:pt x="14" y="42"/>
                  <a:pt x="17" y="43"/>
                  <a:pt x="18" y="41"/>
                </a:cubicBezTo>
                <a:cubicBezTo>
                  <a:pt x="19" y="40"/>
                  <a:pt x="16" y="37"/>
                  <a:pt x="16" y="35"/>
                </a:cubicBezTo>
                <a:cubicBezTo>
                  <a:pt x="17" y="34"/>
                  <a:pt x="19" y="35"/>
                  <a:pt x="20" y="36"/>
                </a:cubicBezTo>
                <a:cubicBezTo>
                  <a:pt x="20" y="37"/>
                  <a:pt x="19" y="39"/>
                  <a:pt x="19" y="41"/>
                </a:cubicBezTo>
                <a:cubicBezTo>
                  <a:pt x="19" y="42"/>
                  <a:pt x="18" y="44"/>
                  <a:pt x="19" y="44"/>
                </a:cubicBezTo>
                <a:cubicBezTo>
                  <a:pt x="21" y="44"/>
                  <a:pt x="23" y="43"/>
                  <a:pt x="24" y="42"/>
                </a:cubicBezTo>
                <a:cubicBezTo>
                  <a:pt x="25" y="41"/>
                  <a:pt x="23" y="39"/>
                  <a:pt x="24" y="38"/>
                </a:cubicBezTo>
                <a:cubicBezTo>
                  <a:pt x="24" y="37"/>
                  <a:pt x="26" y="39"/>
                  <a:pt x="27" y="38"/>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76" name="Google Shape;2176;p212"/>
          <p:cNvSpPr/>
          <p:nvPr/>
        </p:nvSpPr>
        <p:spPr>
          <a:xfrm>
            <a:off x="7059244" y="2799920"/>
            <a:ext cx="6632" cy="13976"/>
          </a:xfrm>
          <a:custGeom>
            <a:avLst/>
            <a:gdLst/>
            <a:ahLst/>
            <a:cxnLst/>
            <a:rect l="l" t="t" r="r" b="b"/>
            <a:pathLst>
              <a:path w="4" h="8" extrusionOk="0">
                <a:moveTo>
                  <a:pt x="3" y="0"/>
                </a:moveTo>
                <a:cubicBezTo>
                  <a:pt x="4" y="3"/>
                  <a:pt x="3" y="5"/>
                  <a:pt x="2" y="8"/>
                </a:cubicBezTo>
                <a:cubicBezTo>
                  <a:pt x="2" y="8"/>
                  <a:pt x="1" y="8"/>
                  <a:pt x="0" y="7"/>
                </a:cubicBezTo>
                <a:cubicBezTo>
                  <a:pt x="0" y="5"/>
                  <a:pt x="0" y="3"/>
                  <a:pt x="1" y="1"/>
                </a:cubicBezTo>
                <a:cubicBezTo>
                  <a:pt x="1" y="0"/>
                  <a:pt x="3" y="0"/>
                  <a:pt x="3"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77" name="Google Shape;2177;p212"/>
          <p:cNvSpPr/>
          <p:nvPr/>
        </p:nvSpPr>
        <p:spPr>
          <a:xfrm>
            <a:off x="7011495" y="2696491"/>
            <a:ext cx="5305" cy="9782"/>
          </a:xfrm>
          <a:custGeom>
            <a:avLst/>
            <a:gdLst/>
            <a:ahLst/>
            <a:cxnLst/>
            <a:rect l="l" t="t" r="r" b="b"/>
            <a:pathLst>
              <a:path w="3" h="6" extrusionOk="0">
                <a:moveTo>
                  <a:pt x="3" y="0"/>
                </a:moveTo>
                <a:cubicBezTo>
                  <a:pt x="3" y="2"/>
                  <a:pt x="3" y="4"/>
                  <a:pt x="2" y="6"/>
                </a:cubicBezTo>
                <a:cubicBezTo>
                  <a:pt x="2" y="6"/>
                  <a:pt x="0" y="6"/>
                  <a:pt x="0" y="6"/>
                </a:cubicBezTo>
                <a:cubicBezTo>
                  <a:pt x="0" y="4"/>
                  <a:pt x="0" y="2"/>
                  <a:pt x="1" y="1"/>
                </a:cubicBezTo>
                <a:cubicBezTo>
                  <a:pt x="1" y="0"/>
                  <a:pt x="2" y="0"/>
                  <a:pt x="3"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78" name="Google Shape;2178;p212"/>
          <p:cNvSpPr/>
          <p:nvPr/>
        </p:nvSpPr>
        <p:spPr>
          <a:xfrm>
            <a:off x="7173312" y="2601449"/>
            <a:ext cx="7958" cy="13976"/>
          </a:xfrm>
          <a:custGeom>
            <a:avLst/>
            <a:gdLst/>
            <a:ahLst/>
            <a:cxnLst/>
            <a:rect l="l" t="t" r="r" b="b"/>
            <a:pathLst>
              <a:path w="5" h="8" extrusionOk="0">
                <a:moveTo>
                  <a:pt x="2" y="1"/>
                </a:moveTo>
                <a:cubicBezTo>
                  <a:pt x="0" y="1"/>
                  <a:pt x="0" y="4"/>
                  <a:pt x="0" y="5"/>
                </a:cubicBezTo>
                <a:cubicBezTo>
                  <a:pt x="0" y="6"/>
                  <a:pt x="1" y="5"/>
                  <a:pt x="2" y="5"/>
                </a:cubicBezTo>
                <a:cubicBezTo>
                  <a:pt x="2" y="6"/>
                  <a:pt x="1" y="8"/>
                  <a:pt x="2" y="8"/>
                </a:cubicBezTo>
                <a:cubicBezTo>
                  <a:pt x="3" y="8"/>
                  <a:pt x="4" y="6"/>
                  <a:pt x="5" y="4"/>
                </a:cubicBezTo>
                <a:cubicBezTo>
                  <a:pt x="5" y="4"/>
                  <a:pt x="4" y="4"/>
                  <a:pt x="3" y="4"/>
                </a:cubicBezTo>
                <a:cubicBezTo>
                  <a:pt x="3" y="3"/>
                  <a:pt x="3" y="0"/>
                  <a:pt x="2"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79" name="Google Shape;2179;p212"/>
          <p:cNvSpPr/>
          <p:nvPr/>
        </p:nvSpPr>
        <p:spPr>
          <a:xfrm>
            <a:off x="5833671" y="2674128"/>
            <a:ext cx="574321" cy="690456"/>
          </a:xfrm>
          <a:custGeom>
            <a:avLst/>
            <a:gdLst/>
            <a:ahLst/>
            <a:cxnLst/>
            <a:rect l="l" t="t" r="r" b="b"/>
            <a:pathLst>
              <a:path w="361" h="412" extrusionOk="0">
                <a:moveTo>
                  <a:pt x="266" y="211"/>
                </a:moveTo>
                <a:cubicBezTo>
                  <a:pt x="265" y="212"/>
                  <a:pt x="264" y="215"/>
                  <a:pt x="263" y="214"/>
                </a:cubicBezTo>
                <a:cubicBezTo>
                  <a:pt x="260" y="213"/>
                  <a:pt x="261" y="208"/>
                  <a:pt x="258" y="208"/>
                </a:cubicBezTo>
                <a:cubicBezTo>
                  <a:pt x="256" y="207"/>
                  <a:pt x="258" y="213"/>
                  <a:pt x="256" y="212"/>
                </a:cubicBezTo>
                <a:cubicBezTo>
                  <a:pt x="254" y="212"/>
                  <a:pt x="254" y="206"/>
                  <a:pt x="252" y="206"/>
                </a:cubicBezTo>
                <a:cubicBezTo>
                  <a:pt x="249" y="207"/>
                  <a:pt x="249" y="211"/>
                  <a:pt x="247" y="213"/>
                </a:cubicBezTo>
                <a:cubicBezTo>
                  <a:pt x="245" y="216"/>
                  <a:pt x="239" y="215"/>
                  <a:pt x="238" y="219"/>
                </a:cubicBezTo>
                <a:cubicBezTo>
                  <a:pt x="236" y="221"/>
                  <a:pt x="239" y="225"/>
                  <a:pt x="239" y="228"/>
                </a:cubicBezTo>
                <a:cubicBezTo>
                  <a:pt x="239" y="230"/>
                  <a:pt x="238" y="231"/>
                  <a:pt x="238" y="233"/>
                </a:cubicBezTo>
                <a:cubicBezTo>
                  <a:pt x="236" y="236"/>
                  <a:pt x="234" y="240"/>
                  <a:pt x="232" y="242"/>
                </a:cubicBezTo>
                <a:cubicBezTo>
                  <a:pt x="230" y="244"/>
                  <a:pt x="227" y="245"/>
                  <a:pt x="224" y="245"/>
                </a:cubicBezTo>
                <a:cubicBezTo>
                  <a:pt x="223" y="245"/>
                  <a:pt x="221" y="242"/>
                  <a:pt x="220" y="243"/>
                </a:cubicBezTo>
                <a:cubicBezTo>
                  <a:pt x="217" y="245"/>
                  <a:pt x="217" y="249"/>
                  <a:pt x="215" y="251"/>
                </a:cubicBezTo>
                <a:cubicBezTo>
                  <a:pt x="212" y="255"/>
                  <a:pt x="209" y="260"/>
                  <a:pt x="206" y="264"/>
                </a:cubicBezTo>
                <a:cubicBezTo>
                  <a:pt x="203" y="267"/>
                  <a:pt x="199" y="270"/>
                  <a:pt x="195" y="273"/>
                </a:cubicBezTo>
                <a:cubicBezTo>
                  <a:pt x="191" y="276"/>
                  <a:pt x="185" y="276"/>
                  <a:pt x="182" y="280"/>
                </a:cubicBezTo>
                <a:cubicBezTo>
                  <a:pt x="181" y="283"/>
                  <a:pt x="187" y="286"/>
                  <a:pt x="185" y="288"/>
                </a:cubicBezTo>
                <a:cubicBezTo>
                  <a:pt x="183" y="292"/>
                  <a:pt x="177" y="290"/>
                  <a:pt x="174" y="292"/>
                </a:cubicBezTo>
                <a:cubicBezTo>
                  <a:pt x="171" y="294"/>
                  <a:pt x="170" y="298"/>
                  <a:pt x="167" y="300"/>
                </a:cubicBezTo>
                <a:cubicBezTo>
                  <a:pt x="164" y="301"/>
                  <a:pt x="161" y="298"/>
                  <a:pt x="159" y="300"/>
                </a:cubicBezTo>
                <a:cubicBezTo>
                  <a:pt x="157" y="301"/>
                  <a:pt x="157" y="305"/>
                  <a:pt x="157" y="308"/>
                </a:cubicBezTo>
                <a:cubicBezTo>
                  <a:pt x="158" y="314"/>
                  <a:pt x="160" y="321"/>
                  <a:pt x="160" y="328"/>
                </a:cubicBezTo>
                <a:cubicBezTo>
                  <a:pt x="161" y="333"/>
                  <a:pt x="161" y="338"/>
                  <a:pt x="160" y="342"/>
                </a:cubicBezTo>
                <a:cubicBezTo>
                  <a:pt x="159" y="347"/>
                  <a:pt x="156" y="352"/>
                  <a:pt x="155" y="356"/>
                </a:cubicBezTo>
                <a:cubicBezTo>
                  <a:pt x="154" y="364"/>
                  <a:pt x="158" y="371"/>
                  <a:pt x="156" y="378"/>
                </a:cubicBezTo>
                <a:cubicBezTo>
                  <a:pt x="156" y="380"/>
                  <a:pt x="152" y="377"/>
                  <a:pt x="150" y="378"/>
                </a:cubicBezTo>
                <a:cubicBezTo>
                  <a:pt x="147" y="381"/>
                  <a:pt x="145" y="384"/>
                  <a:pt x="144" y="388"/>
                </a:cubicBezTo>
                <a:cubicBezTo>
                  <a:pt x="144" y="391"/>
                  <a:pt x="148" y="393"/>
                  <a:pt x="147" y="395"/>
                </a:cubicBezTo>
                <a:cubicBezTo>
                  <a:pt x="146" y="397"/>
                  <a:pt x="141" y="396"/>
                  <a:pt x="139" y="398"/>
                </a:cubicBezTo>
                <a:cubicBezTo>
                  <a:pt x="136" y="401"/>
                  <a:pt x="135" y="406"/>
                  <a:pt x="132" y="409"/>
                </a:cubicBezTo>
                <a:cubicBezTo>
                  <a:pt x="131" y="411"/>
                  <a:pt x="128" y="412"/>
                  <a:pt x="126" y="411"/>
                </a:cubicBezTo>
                <a:cubicBezTo>
                  <a:pt x="123" y="409"/>
                  <a:pt x="120" y="405"/>
                  <a:pt x="118" y="402"/>
                </a:cubicBezTo>
                <a:cubicBezTo>
                  <a:pt x="118" y="401"/>
                  <a:pt x="119" y="400"/>
                  <a:pt x="119" y="399"/>
                </a:cubicBezTo>
                <a:cubicBezTo>
                  <a:pt x="119" y="398"/>
                  <a:pt x="117" y="397"/>
                  <a:pt x="116" y="395"/>
                </a:cubicBezTo>
                <a:cubicBezTo>
                  <a:pt x="115" y="392"/>
                  <a:pt x="116" y="389"/>
                  <a:pt x="114" y="386"/>
                </a:cubicBezTo>
                <a:cubicBezTo>
                  <a:pt x="113" y="383"/>
                  <a:pt x="110" y="380"/>
                  <a:pt x="109" y="376"/>
                </a:cubicBezTo>
                <a:cubicBezTo>
                  <a:pt x="108" y="372"/>
                  <a:pt x="109" y="368"/>
                  <a:pt x="107" y="364"/>
                </a:cubicBezTo>
                <a:cubicBezTo>
                  <a:pt x="105" y="359"/>
                  <a:pt x="100" y="354"/>
                  <a:pt x="96" y="348"/>
                </a:cubicBezTo>
                <a:cubicBezTo>
                  <a:pt x="94" y="345"/>
                  <a:pt x="92" y="341"/>
                  <a:pt x="91" y="337"/>
                </a:cubicBezTo>
                <a:cubicBezTo>
                  <a:pt x="89" y="331"/>
                  <a:pt x="90" y="326"/>
                  <a:pt x="88" y="320"/>
                </a:cubicBezTo>
                <a:cubicBezTo>
                  <a:pt x="87" y="318"/>
                  <a:pt x="85" y="316"/>
                  <a:pt x="83" y="313"/>
                </a:cubicBezTo>
                <a:cubicBezTo>
                  <a:pt x="81" y="311"/>
                  <a:pt x="79" y="308"/>
                  <a:pt x="77" y="306"/>
                </a:cubicBezTo>
                <a:cubicBezTo>
                  <a:pt x="77" y="305"/>
                  <a:pt x="77" y="304"/>
                  <a:pt x="77" y="303"/>
                </a:cubicBezTo>
                <a:cubicBezTo>
                  <a:pt x="76" y="300"/>
                  <a:pt x="73" y="298"/>
                  <a:pt x="72" y="295"/>
                </a:cubicBezTo>
                <a:cubicBezTo>
                  <a:pt x="71" y="289"/>
                  <a:pt x="72" y="283"/>
                  <a:pt x="71" y="277"/>
                </a:cubicBezTo>
                <a:cubicBezTo>
                  <a:pt x="70" y="272"/>
                  <a:pt x="67" y="269"/>
                  <a:pt x="66" y="264"/>
                </a:cubicBezTo>
                <a:cubicBezTo>
                  <a:pt x="66" y="263"/>
                  <a:pt x="68" y="262"/>
                  <a:pt x="68" y="261"/>
                </a:cubicBezTo>
                <a:cubicBezTo>
                  <a:pt x="68" y="260"/>
                  <a:pt x="65" y="261"/>
                  <a:pt x="65" y="259"/>
                </a:cubicBezTo>
                <a:cubicBezTo>
                  <a:pt x="64" y="258"/>
                  <a:pt x="65" y="255"/>
                  <a:pt x="65" y="253"/>
                </a:cubicBezTo>
                <a:cubicBezTo>
                  <a:pt x="65" y="252"/>
                  <a:pt x="65" y="250"/>
                  <a:pt x="64" y="248"/>
                </a:cubicBezTo>
                <a:cubicBezTo>
                  <a:pt x="63" y="243"/>
                  <a:pt x="60" y="239"/>
                  <a:pt x="60" y="234"/>
                </a:cubicBezTo>
                <a:cubicBezTo>
                  <a:pt x="60" y="231"/>
                  <a:pt x="63" y="230"/>
                  <a:pt x="63" y="227"/>
                </a:cubicBezTo>
                <a:cubicBezTo>
                  <a:pt x="64" y="224"/>
                  <a:pt x="62" y="221"/>
                  <a:pt x="61" y="219"/>
                </a:cubicBezTo>
                <a:cubicBezTo>
                  <a:pt x="60" y="218"/>
                  <a:pt x="58" y="217"/>
                  <a:pt x="59" y="215"/>
                </a:cubicBezTo>
                <a:cubicBezTo>
                  <a:pt x="59" y="214"/>
                  <a:pt x="62" y="215"/>
                  <a:pt x="62" y="214"/>
                </a:cubicBezTo>
                <a:cubicBezTo>
                  <a:pt x="61" y="212"/>
                  <a:pt x="58" y="214"/>
                  <a:pt x="57" y="213"/>
                </a:cubicBezTo>
                <a:cubicBezTo>
                  <a:pt x="56" y="211"/>
                  <a:pt x="57" y="208"/>
                  <a:pt x="57" y="206"/>
                </a:cubicBezTo>
                <a:cubicBezTo>
                  <a:pt x="58" y="204"/>
                  <a:pt x="60" y="203"/>
                  <a:pt x="59" y="203"/>
                </a:cubicBezTo>
                <a:cubicBezTo>
                  <a:pt x="58" y="201"/>
                  <a:pt x="55" y="201"/>
                  <a:pt x="54" y="203"/>
                </a:cubicBezTo>
                <a:cubicBezTo>
                  <a:pt x="53" y="204"/>
                  <a:pt x="53" y="206"/>
                  <a:pt x="53" y="208"/>
                </a:cubicBezTo>
                <a:cubicBezTo>
                  <a:pt x="53" y="211"/>
                  <a:pt x="53" y="213"/>
                  <a:pt x="53" y="215"/>
                </a:cubicBezTo>
                <a:cubicBezTo>
                  <a:pt x="53" y="217"/>
                  <a:pt x="53" y="219"/>
                  <a:pt x="51" y="220"/>
                </a:cubicBezTo>
                <a:cubicBezTo>
                  <a:pt x="49" y="223"/>
                  <a:pt x="46" y="225"/>
                  <a:pt x="42" y="226"/>
                </a:cubicBezTo>
                <a:cubicBezTo>
                  <a:pt x="38" y="226"/>
                  <a:pt x="34" y="225"/>
                  <a:pt x="31" y="223"/>
                </a:cubicBezTo>
                <a:cubicBezTo>
                  <a:pt x="24" y="219"/>
                  <a:pt x="17" y="214"/>
                  <a:pt x="12" y="208"/>
                </a:cubicBezTo>
                <a:cubicBezTo>
                  <a:pt x="11" y="207"/>
                  <a:pt x="11" y="204"/>
                  <a:pt x="12" y="203"/>
                </a:cubicBezTo>
                <a:cubicBezTo>
                  <a:pt x="14" y="201"/>
                  <a:pt x="16" y="204"/>
                  <a:pt x="18" y="204"/>
                </a:cubicBezTo>
                <a:cubicBezTo>
                  <a:pt x="22" y="202"/>
                  <a:pt x="25" y="199"/>
                  <a:pt x="28" y="197"/>
                </a:cubicBezTo>
                <a:cubicBezTo>
                  <a:pt x="29" y="196"/>
                  <a:pt x="32" y="194"/>
                  <a:pt x="33" y="192"/>
                </a:cubicBezTo>
                <a:cubicBezTo>
                  <a:pt x="33" y="191"/>
                  <a:pt x="31" y="190"/>
                  <a:pt x="30" y="190"/>
                </a:cubicBezTo>
                <a:cubicBezTo>
                  <a:pt x="27" y="191"/>
                  <a:pt x="26" y="194"/>
                  <a:pt x="23" y="194"/>
                </a:cubicBezTo>
                <a:cubicBezTo>
                  <a:pt x="20" y="195"/>
                  <a:pt x="15" y="195"/>
                  <a:pt x="12" y="194"/>
                </a:cubicBezTo>
                <a:cubicBezTo>
                  <a:pt x="10" y="194"/>
                  <a:pt x="8" y="191"/>
                  <a:pt x="7" y="189"/>
                </a:cubicBezTo>
                <a:cubicBezTo>
                  <a:pt x="6" y="188"/>
                  <a:pt x="6" y="187"/>
                  <a:pt x="5" y="186"/>
                </a:cubicBezTo>
                <a:cubicBezTo>
                  <a:pt x="5" y="185"/>
                  <a:pt x="6" y="183"/>
                  <a:pt x="5" y="183"/>
                </a:cubicBezTo>
                <a:cubicBezTo>
                  <a:pt x="4" y="182"/>
                  <a:pt x="2" y="182"/>
                  <a:pt x="0" y="182"/>
                </a:cubicBezTo>
                <a:cubicBezTo>
                  <a:pt x="1" y="181"/>
                  <a:pt x="3" y="180"/>
                  <a:pt x="4" y="179"/>
                </a:cubicBezTo>
                <a:cubicBezTo>
                  <a:pt x="5" y="178"/>
                  <a:pt x="7" y="178"/>
                  <a:pt x="8" y="177"/>
                </a:cubicBezTo>
                <a:cubicBezTo>
                  <a:pt x="9" y="176"/>
                  <a:pt x="7" y="174"/>
                  <a:pt x="8" y="174"/>
                </a:cubicBezTo>
                <a:cubicBezTo>
                  <a:pt x="12" y="173"/>
                  <a:pt x="15" y="174"/>
                  <a:pt x="19" y="175"/>
                </a:cubicBezTo>
                <a:cubicBezTo>
                  <a:pt x="21" y="175"/>
                  <a:pt x="23" y="176"/>
                  <a:pt x="25" y="176"/>
                </a:cubicBezTo>
                <a:cubicBezTo>
                  <a:pt x="28" y="176"/>
                  <a:pt x="30" y="172"/>
                  <a:pt x="33" y="172"/>
                </a:cubicBezTo>
                <a:cubicBezTo>
                  <a:pt x="34" y="172"/>
                  <a:pt x="31" y="175"/>
                  <a:pt x="33" y="175"/>
                </a:cubicBezTo>
                <a:cubicBezTo>
                  <a:pt x="34" y="176"/>
                  <a:pt x="37" y="175"/>
                  <a:pt x="37" y="174"/>
                </a:cubicBezTo>
                <a:cubicBezTo>
                  <a:pt x="38" y="173"/>
                  <a:pt x="35" y="171"/>
                  <a:pt x="35" y="170"/>
                </a:cubicBezTo>
                <a:cubicBezTo>
                  <a:pt x="35" y="169"/>
                  <a:pt x="38" y="169"/>
                  <a:pt x="38" y="169"/>
                </a:cubicBezTo>
                <a:cubicBezTo>
                  <a:pt x="37" y="165"/>
                  <a:pt x="33" y="162"/>
                  <a:pt x="32" y="158"/>
                </a:cubicBezTo>
                <a:cubicBezTo>
                  <a:pt x="31" y="157"/>
                  <a:pt x="33" y="155"/>
                  <a:pt x="32" y="154"/>
                </a:cubicBezTo>
                <a:cubicBezTo>
                  <a:pt x="31" y="154"/>
                  <a:pt x="29" y="155"/>
                  <a:pt x="28" y="154"/>
                </a:cubicBezTo>
                <a:cubicBezTo>
                  <a:pt x="25" y="153"/>
                  <a:pt x="24" y="150"/>
                  <a:pt x="23" y="147"/>
                </a:cubicBezTo>
                <a:cubicBezTo>
                  <a:pt x="22" y="145"/>
                  <a:pt x="24" y="143"/>
                  <a:pt x="23" y="140"/>
                </a:cubicBezTo>
                <a:cubicBezTo>
                  <a:pt x="23" y="139"/>
                  <a:pt x="21" y="139"/>
                  <a:pt x="20" y="138"/>
                </a:cubicBezTo>
                <a:cubicBezTo>
                  <a:pt x="18" y="138"/>
                  <a:pt x="16" y="139"/>
                  <a:pt x="15" y="138"/>
                </a:cubicBezTo>
                <a:cubicBezTo>
                  <a:pt x="13" y="137"/>
                  <a:pt x="12" y="135"/>
                  <a:pt x="13" y="133"/>
                </a:cubicBezTo>
                <a:cubicBezTo>
                  <a:pt x="15" y="127"/>
                  <a:pt x="20" y="123"/>
                  <a:pt x="24" y="118"/>
                </a:cubicBezTo>
                <a:cubicBezTo>
                  <a:pt x="25" y="118"/>
                  <a:pt x="26" y="117"/>
                  <a:pt x="27" y="118"/>
                </a:cubicBezTo>
                <a:cubicBezTo>
                  <a:pt x="29" y="118"/>
                  <a:pt x="30" y="121"/>
                  <a:pt x="32" y="122"/>
                </a:cubicBezTo>
                <a:cubicBezTo>
                  <a:pt x="34" y="122"/>
                  <a:pt x="35" y="119"/>
                  <a:pt x="37" y="118"/>
                </a:cubicBezTo>
                <a:cubicBezTo>
                  <a:pt x="39" y="118"/>
                  <a:pt x="42" y="121"/>
                  <a:pt x="43" y="119"/>
                </a:cubicBezTo>
                <a:cubicBezTo>
                  <a:pt x="45" y="117"/>
                  <a:pt x="43" y="114"/>
                  <a:pt x="43" y="111"/>
                </a:cubicBezTo>
                <a:cubicBezTo>
                  <a:pt x="44" y="110"/>
                  <a:pt x="46" y="111"/>
                  <a:pt x="47" y="110"/>
                </a:cubicBezTo>
                <a:cubicBezTo>
                  <a:pt x="49" y="108"/>
                  <a:pt x="49" y="105"/>
                  <a:pt x="51" y="104"/>
                </a:cubicBezTo>
                <a:cubicBezTo>
                  <a:pt x="53" y="101"/>
                  <a:pt x="58" y="101"/>
                  <a:pt x="59" y="98"/>
                </a:cubicBezTo>
                <a:cubicBezTo>
                  <a:pt x="61" y="95"/>
                  <a:pt x="58" y="90"/>
                  <a:pt x="59" y="87"/>
                </a:cubicBezTo>
                <a:cubicBezTo>
                  <a:pt x="60" y="84"/>
                  <a:pt x="65" y="84"/>
                  <a:pt x="67" y="83"/>
                </a:cubicBezTo>
                <a:cubicBezTo>
                  <a:pt x="67" y="82"/>
                  <a:pt x="66" y="80"/>
                  <a:pt x="67" y="79"/>
                </a:cubicBezTo>
                <a:cubicBezTo>
                  <a:pt x="68" y="77"/>
                  <a:pt x="69" y="74"/>
                  <a:pt x="71" y="72"/>
                </a:cubicBezTo>
                <a:cubicBezTo>
                  <a:pt x="72" y="71"/>
                  <a:pt x="74" y="72"/>
                  <a:pt x="74" y="70"/>
                </a:cubicBezTo>
                <a:cubicBezTo>
                  <a:pt x="75" y="69"/>
                  <a:pt x="72" y="69"/>
                  <a:pt x="72" y="67"/>
                </a:cubicBezTo>
                <a:cubicBezTo>
                  <a:pt x="72" y="66"/>
                  <a:pt x="74" y="65"/>
                  <a:pt x="74" y="63"/>
                </a:cubicBezTo>
                <a:cubicBezTo>
                  <a:pt x="74" y="62"/>
                  <a:pt x="72" y="60"/>
                  <a:pt x="73" y="59"/>
                </a:cubicBezTo>
                <a:cubicBezTo>
                  <a:pt x="73" y="57"/>
                  <a:pt x="75" y="55"/>
                  <a:pt x="76" y="54"/>
                </a:cubicBezTo>
                <a:cubicBezTo>
                  <a:pt x="79" y="52"/>
                  <a:pt x="83" y="52"/>
                  <a:pt x="84" y="50"/>
                </a:cubicBezTo>
                <a:cubicBezTo>
                  <a:pt x="85" y="47"/>
                  <a:pt x="81" y="45"/>
                  <a:pt x="79" y="44"/>
                </a:cubicBezTo>
                <a:cubicBezTo>
                  <a:pt x="76" y="43"/>
                  <a:pt x="73" y="45"/>
                  <a:pt x="71" y="45"/>
                </a:cubicBezTo>
                <a:cubicBezTo>
                  <a:pt x="70" y="44"/>
                  <a:pt x="71" y="43"/>
                  <a:pt x="71" y="42"/>
                </a:cubicBezTo>
                <a:cubicBezTo>
                  <a:pt x="69" y="40"/>
                  <a:pt x="66" y="39"/>
                  <a:pt x="65" y="37"/>
                </a:cubicBezTo>
                <a:cubicBezTo>
                  <a:pt x="64" y="33"/>
                  <a:pt x="65" y="28"/>
                  <a:pt x="65" y="24"/>
                </a:cubicBezTo>
                <a:cubicBezTo>
                  <a:pt x="65" y="21"/>
                  <a:pt x="64" y="18"/>
                  <a:pt x="65" y="15"/>
                </a:cubicBezTo>
                <a:cubicBezTo>
                  <a:pt x="65" y="14"/>
                  <a:pt x="67" y="13"/>
                  <a:pt x="69" y="13"/>
                </a:cubicBezTo>
                <a:cubicBezTo>
                  <a:pt x="72" y="13"/>
                  <a:pt x="74" y="16"/>
                  <a:pt x="77" y="17"/>
                </a:cubicBezTo>
                <a:cubicBezTo>
                  <a:pt x="81" y="18"/>
                  <a:pt x="85" y="17"/>
                  <a:pt x="89" y="17"/>
                </a:cubicBezTo>
                <a:cubicBezTo>
                  <a:pt x="92" y="16"/>
                  <a:pt x="95" y="15"/>
                  <a:pt x="97" y="13"/>
                </a:cubicBezTo>
                <a:cubicBezTo>
                  <a:pt x="98" y="12"/>
                  <a:pt x="99" y="10"/>
                  <a:pt x="100" y="8"/>
                </a:cubicBezTo>
                <a:cubicBezTo>
                  <a:pt x="102" y="6"/>
                  <a:pt x="103" y="4"/>
                  <a:pt x="104" y="2"/>
                </a:cubicBezTo>
                <a:cubicBezTo>
                  <a:pt x="106" y="2"/>
                  <a:pt x="108" y="0"/>
                  <a:pt x="110" y="1"/>
                </a:cubicBezTo>
                <a:cubicBezTo>
                  <a:pt x="112" y="3"/>
                  <a:pt x="111" y="7"/>
                  <a:pt x="113" y="9"/>
                </a:cubicBezTo>
                <a:cubicBezTo>
                  <a:pt x="115" y="12"/>
                  <a:pt x="118" y="13"/>
                  <a:pt x="120" y="16"/>
                </a:cubicBezTo>
                <a:cubicBezTo>
                  <a:pt x="121" y="18"/>
                  <a:pt x="123" y="19"/>
                  <a:pt x="123" y="22"/>
                </a:cubicBezTo>
                <a:cubicBezTo>
                  <a:pt x="122" y="23"/>
                  <a:pt x="118" y="20"/>
                  <a:pt x="118" y="22"/>
                </a:cubicBezTo>
                <a:cubicBezTo>
                  <a:pt x="118" y="25"/>
                  <a:pt x="120" y="28"/>
                  <a:pt x="122" y="31"/>
                </a:cubicBezTo>
                <a:cubicBezTo>
                  <a:pt x="123" y="33"/>
                  <a:pt x="126" y="34"/>
                  <a:pt x="128" y="36"/>
                </a:cubicBezTo>
                <a:cubicBezTo>
                  <a:pt x="131" y="39"/>
                  <a:pt x="135" y="42"/>
                  <a:pt x="135" y="45"/>
                </a:cubicBezTo>
                <a:cubicBezTo>
                  <a:pt x="135" y="49"/>
                  <a:pt x="130" y="51"/>
                  <a:pt x="127" y="52"/>
                </a:cubicBezTo>
                <a:cubicBezTo>
                  <a:pt x="125" y="52"/>
                  <a:pt x="124" y="50"/>
                  <a:pt x="123" y="49"/>
                </a:cubicBezTo>
                <a:cubicBezTo>
                  <a:pt x="123" y="48"/>
                  <a:pt x="124" y="46"/>
                  <a:pt x="123" y="46"/>
                </a:cubicBezTo>
                <a:cubicBezTo>
                  <a:pt x="122" y="46"/>
                  <a:pt x="121" y="48"/>
                  <a:pt x="120" y="49"/>
                </a:cubicBezTo>
                <a:cubicBezTo>
                  <a:pt x="119" y="50"/>
                  <a:pt x="119" y="51"/>
                  <a:pt x="119" y="52"/>
                </a:cubicBezTo>
                <a:cubicBezTo>
                  <a:pt x="120" y="55"/>
                  <a:pt x="122" y="58"/>
                  <a:pt x="123" y="61"/>
                </a:cubicBezTo>
                <a:cubicBezTo>
                  <a:pt x="124" y="63"/>
                  <a:pt x="124" y="66"/>
                  <a:pt x="126" y="67"/>
                </a:cubicBezTo>
                <a:cubicBezTo>
                  <a:pt x="127" y="68"/>
                  <a:pt x="129" y="66"/>
                  <a:pt x="130" y="67"/>
                </a:cubicBezTo>
                <a:cubicBezTo>
                  <a:pt x="133" y="69"/>
                  <a:pt x="133" y="72"/>
                  <a:pt x="136" y="74"/>
                </a:cubicBezTo>
                <a:cubicBezTo>
                  <a:pt x="137" y="75"/>
                  <a:pt x="139" y="74"/>
                  <a:pt x="141" y="74"/>
                </a:cubicBezTo>
                <a:cubicBezTo>
                  <a:pt x="144" y="76"/>
                  <a:pt x="147" y="79"/>
                  <a:pt x="150" y="81"/>
                </a:cubicBezTo>
                <a:cubicBezTo>
                  <a:pt x="152" y="82"/>
                  <a:pt x="153" y="83"/>
                  <a:pt x="155" y="84"/>
                </a:cubicBezTo>
                <a:cubicBezTo>
                  <a:pt x="153" y="86"/>
                  <a:pt x="151" y="88"/>
                  <a:pt x="149" y="90"/>
                </a:cubicBezTo>
                <a:cubicBezTo>
                  <a:pt x="147" y="91"/>
                  <a:pt x="146" y="92"/>
                  <a:pt x="145" y="93"/>
                </a:cubicBezTo>
                <a:cubicBezTo>
                  <a:pt x="144" y="95"/>
                  <a:pt x="146" y="95"/>
                  <a:pt x="145" y="97"/>
                </a:cubicBezTo>
                <a:cubicBezTo>
                  <a:pt x="145" y="99"/>
                  <a:pt x="144" y="101"/>
                  <a:pt x="144" y="104"/>
                </a:cubicBezTo>
                <a:cubicBezTo>
                  <a:pt x="145" y="105"/>
                  <a:pt x="147" y="106"/>
                  <a:pt x="148" y="107"/>
                </a:cubicBezTo>
                <a:cubicBezTo>
                  <a:pt x="150" y="108"/>
                  <a:pt x="152" y="106"/>
                  <a:pt x="153" y="107"/>
                </a:cubicBezTo>
                <a:cubicBezTo>
                  <a:pt x="156" y="110"/>
                  <a:pt x="158" y="114"/>
                  <a:pt x="162" y="117"/>
                </a:cubicBezTo>
                <a:cubicBezTo>
                  <a:pt x="166" y="120"/>
                  <a:pt x="171" y="120"/>
                  <a:pt x="175" y="123"/>
                </a:cubicBezTo>
                <a:cubicBezTo>
                  <a:pt x="176" y="123"/>
                  <a:pt x="177" y="125"/>
                  <a:pt x="178" y="125"/>
                </a:cubicBezTo>
                <a:cubicBezTo>
                  <a:pt x="184" y="126"/>
                  <a:pt x="189" y="125"/>
                  <a:pt x="195" y="126"/>
                </a:cubicBezTo>
                <a:cubicBezTo>
                  <a:pt x="198" y="126"/>
                  <a:pt x="202" y="127"/>
                  <a:pt x="204" y="129"/>
                </a:cubicBezTo>
                <a:cubicBezTo>
                  <a:pt x="205" y="130"/>
                  <a:pt x="203" y="132"/>
                  <a:pt x="204" y="133"/>
                </a:cubicBezTo>
                <a:cubicBezTo>
                  <a:pt x="206" y="135"/>
                  <a:pt x="208" y="137"/>
                  <a:pt x="211" y="138"/>
                </a:cubicBezTo>
                <a:cubicBezTo>
                  <a:pt x="212" y="138"/>
                  <a:pt x="213" y="136"/>
                  <a:pt x="214" y="137"/>
                </a:cubicBezTo>
                <a:cubicBezTo>
                  <a:pt x="215" y="137"/>
                  <a:pt x="215" y="140"/>
                  <a:pt x="217" y="140"/>
                </a:cubicBezTo>
                <a:cubicBezTo>
                  <a:pt x="219" y="141"/>
                  <a:pt x="221" y="140"/>
                  <a:pt x="223" y="140"/>
                </a:cubicBezTo>
                <a:cubicBezTo>
                  <a:pt x="226" y="141"/>
                  <a:pt x="228" y="142"/>
                  <a:pt x="231" y="143"/>
                </a:cubicBezTo>
                <a:cubicBezTo>
                  <a:pt x="235" y="143"/>
                  <a:pt x="239" y="145"/>
                  <a:pt x="243" y="144"/>
                </a:cubicBezTo>
                <a:cubicBezTo>
                  <a:pt x="245" y="144"/>
                  <a:pt x="247" y="142"/>
                  <a:pt x="247" y="141"/>
                </a:cubicBezTo>
                <a:cubicBezTo>
                  <a:pt x="247" y="138"/>
                  <a:pt x="245" y="135"/>
                  <a:pt x="244" y="132"/>
                </a:cubicBezTo>
                <a:cubicBezTo>
                  <a:pt x="244" y="130"/>
                  <a:pt x="245" y="128"/>
                  <a:pt x="245" y="126"/>
                </a:cubicBezTo>
                <a:cubicBezTo>
                  <a:pt x="245" y="124"/>
                  <a:pt x="245" y="122"/>
                  <a:pt x="245" y="121"/>
                </a:cubicBezTo>
                <a:cubicBezTo>
                  <a:pt x="247" y="119"/>
                  <a:pt x="248" y="117"/>
                  <a:pt x="250" y="116"/>
                </a:cubicBezTo>
                <a:cubicBezTo>
                  <a:pt x="251" y="116"/>
                  <a:pt x="253" y="115"/>
                  <a:pt x="254" y="116"/>
                </a:cubicBezTo>
                <a:cubicBezTo>
                  <a:pt x="255" y="118"/>
                  <a:pt x="254" y="121"/>
                  <a:pt x="254" y="123"/>
                </a:cubicBezTo>
                <a:cubicBezTo>
                  <a:pt x="254" y="126"/>
                  <a:pt x="255" y="128"/>
                  <a:pt x="255" y="130"/>
                </a:cubicBezTo>
                <a:cubicBezTo>
                  <a:pt x="256" y="132"/>
                  <a:pt x="256" y="134"/>
                  <a:pt x="258" y="135"/>
                </a:cubicBezTo>
                <a:cubicBezTo>
                  <a:pt x="261" y="137"/>
                  <a:pt x="265" y="138"/>
                  <a:pt x="269" y="138"/>
                </a:cubicBezTo>
                <a:cubicBezTo>
                  <a:pt x="271" y="138"/>
                  <a:pt x="271" y="135"/>
                  <a:pt x="273" y="135"/>
                </a:cubicBezTo>
                <a:cubicBezTo>
                  <a:pt x="274" y="135"/>
                  <a:pt x="275" y="137"/>
                  <a:pt x="277" y="137"/>
                </a:cubicBezTo>
                <a:cubicBezTo>
                  <a:pt x="281" y="137"/>
                  <a:pt x="285" y="136"/>
                  <a:pt x="288" y="135"/>
                </a:cubicBezTo>
                <a:cubicBezTo>
                  <a:pt x="291" y="135"/>
                  <a:pt x="295" y="136"/>
                  <a:pt x="296" y="134"/>
                </a:cubicBezTo>
                <a:cubicBezTo>
                  <a:pt x="298" y="132"/>
                  <a:pt x="296" y="128"/>
                  <a:pt x="294" y="126"/>
                </a:cubicBezTo>
                <a:cubicBezTo>
                  <a:pt x="293" y="125"/>
                  <a:pt x="289" y="126"/>
                  <a:pt x="287" y="125"/>
                </a:cubicBezTo>
                <a:cubicBezTo>
                  <a:pt x="286" y="124"/>
                  <a:pt x="288" y="122"/>
                  <a:pt x="288" y="121"/>
                </a:cubicBezTo>
                <a:cubicBezTo>
                  <a:pt x="291" y="121"/>
                  <a:pt x="293" y="120"/>
                  <a:pt x="296" y="120"/>
                </a:cubicBezTo>
                <a:cubicBezTo>
                  <a:pt x="298" y="119"/>
                  <a:pt x="301" y="121"/>
                  <a:pt x="302" y="120"/>
                </a:cubicBezTo>
                <a:cubicBezTo>
                  <a:pt x="303" y="119"/>
                  <a:pt x="300" y="116"/>
                  <a:pt x="301" y="115"/>
                </a:cubicBezTo>
                <a:cubicBezTo>
                  <a:pt x="302" y="113"/>
                  <a:pt x="305" y="113"/>
                  <a:pt x="307" y="111"/>
                </a:cubicBezTo>
                <a:cubicBezTo>
                  <a:pt x="308" y="110"/>
                  <a:pt x="307" y="107"/>
                  <a:pt x="308" y="106"/>
                </a:cubicBezTo>
                <a:cubicBezTo>
                  <a:pt x="311" y="104"/>
                  <a:pt x="315" y="106"/>
                  <a:pt x="318" y="105"/>
                </a:cubicBezTo>
                <a:cubicBezTo>
                  <a:pt x="319" y="104"/>
                  <a:pt x="317" y="102"/>
                  <a:pt x="317" y="101"/>
                </a:cubicBezTo>
                <a:cubicBezTo>
                  <a:pt x="319" y="99"/>
                  <a:pt x="322" y="98"/>
                  <a:pt x="324" y="98"/>
                </a:cubicBezTo>
                <a:cubicBezTo>
                  <a:pt x="327" y="98"/>
                  <a:pt x="329" y="101"/>
                  <a:pt x="332" y="101"/>
                </a:cubicBezTo>
                <a:cubicBezTo>
                  <a:pt x="333" y="102"/>
                  <a:pt x="333" y="100"/>
                  <a:pt x="334" y="100"/>
                </a:cubicBezTo>
                <a:cubicBezTo>
                  <a:pt x="336" y="98"/>
                  <a:pt x="338" y="96"/>
                  <a:pt x="341" y="95"/>
                </a:cubicBezTo>
                <a:cubicBezTo>
                  <a:pt x="343" y="95"/>
                  <a:pt x="345" y="97"/>
                  <a:pt x="346" y="98"/>
                </a:cubicBezTo>
                <a:cubicBezTo>
                  <a:pt x="347" y="100"/>
                  <a:pt x="349" y="102"/>
                  <a:pt x="349" y="105"/>
                </a:cubicBezTo>
                <a:cubicBezTo>
                  <a:pt x="348" y="107"/>
                  <a:pt x="344" y="108"/>
                  <a:pt x="344" y="111"/>
                </a:cubicBezTo>
                <a:cubicBezTo>
                  <a:pt x="344" y="112"/>
                  <a:pt x="347" y="110"/>
                  <a:pt x="349" y="111"/>
                </a:cubicBezTo>
                <a:cubicBezTo>
                  <a:pt x="350" y="111"/>
                  <a:pt x="351" y="113"/>
                  <a:pt x="352" y="113"/>
                </a:cubicBezTo>
                <a:cubicBezTo>
                  <a:pt x="354" y="114"/>
                  <a:pt x="357" y="112"/>
                  <a:pt x="359" y="113"/>
                </a:cubicBezTo>
                <a:cubicBezTo>
                  <a:pt x="360" y="113"/>
                  <a:pt x="360" y="115"/>
                  <a:pt x="361" y="116"/>
                </a:cubicBezTo>
                <a:cubicBezTo>
                  <a:pt x="360" y="118"/>
                  <a:pt x="360" y="119"/>
                  <a:pt x="359" y="120"/>
                </a:cubicBezTo>
                <a:cubicBezTo>
                  <a:pt x="358" y="122"/>
                  <a:pt x="356" y="121"/>
                  <a:pt x="355" y="122"/>
                </a:cubicBezTo>
                <a:cubicBezTo>
                  <a:pt x="354" y="123"/>
                  <a:pt x="354" y="125"/>
                  <a:pt x="355" y="126"/>
                </a:cubicBezTo>
                <a:cubicBezTo>
                  <a:pt x="355" y="128"/>
                  <a:pt x="358" y="129"/>
                  <a:pt x="358" y="131"/>
                </a:cubicBezTo>
                <a:cubicBezTo>
                  <a:pt x="358" y="132"/>
                  <a:pt x="356" y="131"/>
                  <a:pt x="355" y="131"/>
                </a:cubicBezTo>
                <a:cubicBezTo>
                  <a:pt x="353" y="131"/>
                  <a:pt x="352" y="129"/>
                  <a:pt x="351" y="129"/>
                </a:cubicBezTo>
                <a:cubicBezTo>
                  <a:pt x="349" y="129"/>
                  <a:pt x="347" y="130"/>
                  <a:pt x="345" y="131"/>
                </a:cubicBezTo>
                <a:cubicBezTo>
                  <a:pt x="343" y="133"/>
                  <a:pt x="342" y="135"/>
                  <a:pt x="340" y="137"/>
                </a:cubicBezTo>
                <a:cubicBezTo>
                  <a:pt x="338" y="138"/>
                  <a:pt x="336" y="138"/>
                  <a:pt x="335" y="139"/>
                </a:cubicBezTo>
                <a:cubicBezTo>
                  <a:pt x="334" y="140"/>
                  <a:pt x="335" y="141"/>
                  <a:pt x="335" y="143"/>
                </a:cubicBezTo>
                <a:cubicBezTo>
                  <a:pt x="335" y="144"/>
                  <a:pt x="334" y="145"/>
                  <a:pt x="335" y="147"/>
                </a:cubicBezTo>
                <a:cubicBezTo>
                  <a:pt x="335" y="147"/>
                  <a:pt x="337" y="148"/>
                  <a:pt x="337" y="149"/>
                </a:cubicBezTo>
                <a:cubicBezTo>
                  <a:pt x="336" y="150"/>
                  <a:pt x="334" y="150"/>
                  <a:pt x="333" y="151"/>
                </a:cubicBezTo>
                <a:cubicBezTo>
                  <a:pt x="333" y="153"/>
                  <a:pt x="334" y="154"/>
                  <a:pt x="333" y="155"/>
                </a:cubicBezTo>
                <a:cubicBezTo>
                  <a:pt x="332" y="157"/>
                  <a:pt x="329" y="156"/>
                  <a:pt x="329" y="158"/>
                </a:cubicBezTo>
                <a:cubicBezTo>
                  <a:pt x="329" y="160"/>
                  <a:pt x="333" y="161"/>
                  <a:pt x="332" y="162"/>
                </a:cubicBezTo>
                <a:cubicBezTo>
                  <a:pt x="330" y="168"/>
                  <a:pt x="328" y="174"/>
                  <a:pt x="326" y="180"/>
                </a:cubicBezTo>
                <a:cubicBezTo>
                  <a:pt x="326" y="181"/>
                  <a:pt x="324" y="181"/>
                  <a:pt x="323" y="181"/>
                </a:cubicBezTo>
                <a:cubicBezTo>
                  <a:pt x="321" y="180"/>
                  <a:pt x="319" y="178"/>
                  <a:pt x="317" y="178"/>
                </a:cubicBezTo>
                <a:cubicBezTo>
                  <a:pt x="316" y="177"/>
                  <a:pt x="315" y="178"/>
                  <a:pt x="315" y="179"/>
                </a:cubicBezTo>
                <a:cubicBezTo>
                  <a:pt x="316" y="181"/>
                  <a:pt x="317" y="183"/>
                  <a:pt x="318" y="185"/>
                </a:cubicBezTo>
                <a:cubicBezTo>
                  <a:pt x="318" y="188"/>
                  <a:pt x="319" y="191"/>
                  <a:pt x="318" y="194"/>
                </a:cubicBezTo>
                <a:cubicBezTo>
                  <a:pt x="318" y="194"/>
                  <a:pt x="315" y="193"/>
                  <a:pt x="315" y="194"/>
                </a:cubicBezTo>
                <a:cubicBezTo>
                  <a:pt x="314" y="197"/>
                  <a:pt x="315" y="201"/>
                  <a:pt x="315" y="204"/>
                </a:cubicBezTo>
                <a:cubicBezTo>
                  <a:pt x="315" y="206"/>
                  <a:pt x="314" y="208"/>
                  <a:pt x="313" y="210"/>
                </a:cubicBezTo>
                <a:cubicBezTo>
                  <a:pt x="313" y="211"/>
                  <a:pt x="312" y="210"/>
                  <a:pt x="311" y="210"/>
                </a:cubicBezTo>
                <a:cubicBezTo>
                  <a:pt x="310" y="210"/>
                  <a:pt x="309" y="210"/>
                  <a:pt x="308" y="210"/>
                </a:cubicBezTo>
                <a:cubicBezTo>
                  <a:pt x="308" y="206"/>
                  <a:pt x="309" y="202"/>
                  <a:pt x="308" y="198"/>
                </a:cubicBezTo>
                <a:cubicBezTo>
                  <a:pt x="307" y="195"/>
                  <a:pt x="304" y="193"/>
                  <a:pt x="303" y="190"/>
                </a:cubicBezTo>
                <a:cubicBezTo>
                  <a:pt x="302" y="187"/>
                  <a:pt x="304" y="185"/>
                  <a:pt x="303" y="183"/>
                </a:cubicBezTo>
                <a:cubicBezTo>
                  <a:pt x="302" y="182"/>
                  <a:pt x="299" y="181"/>
                  <a:pt x="298" y="182"/>
                </a:cubicBezTo>
                <a:cubicBezTo>
                  <a:pt x="296" y="185"/>
                  <a:pt x="298" y="189"/>
                  <a:pt x="297" y="192"/>
                </a:cubicBezTo>
                <a:cubicBezTo>
                  <a:pt x="296" y="194"/>
                  <a:pt x="294" y="195"/>
                  <a:pt x="293" y="194"/>
                </a:cubicBezTo>
                <a:cubicBezTo>
                  <a:pt x="291" y="193"/>
                  <a:pt x="293" y="190"/>
                  <a:pt x="291" y="189"/>
                </a:cubicBezTo>
                <a:cubicBezTo>
                  <a:pt x="290" y="189"/>
                  <a:pt x="289" y="192"/>
                  <a:pt x="287" y="192"/>
                </a:cubicBezTo>
                <a:cubicBezTo>
                  <a:pt x="286" y="192"/>
                  <a:pt x="286" y="190"/>
                  <a:pt x="286" y="188"/>
                </a:cubicBezTo>
                <a:cubicBezTo>
                  <a:pt x="286" y="184"/>
                  <a:pt x="287" y="180"/>
                  <a:pt x="289" y="177"/>
                </a:cubicBezTo>
                <a:cubicBezTo>
                  <a:pt x="290" y="175"/>
                  <a:pt x="294" y="175"/>
                  <a:pt x="296" y="173"/>
                </a:cubicBezTo>
                <a:cubicBezTo>
                  <a:pt x="297" y="171"/>
                  <a:pt x="298" y="169"/>
                  <a:pt x="300" y="167"/>
                </a:cubicBezTo>
                <a:cubicBezTo>
                  <a:pt x="301" y="166"/>
                  <a:pt x="303" y="168"/>
                  <a:pt x="303" y="167"/>
                </a:cubicBezTo>
                <a:cubicBezTo>
                  <a:pt x="303" y="165"/>
                  <a:pt x="302" y="164"/>
                  <a:pt x="301" y="163"/>
                </a:cubicBezTo>
                <a:cubicBezTo>
                  <a:pt x="299" y="162"/>
                  <a:pt x="297" y="160"/>
                  <a:pt x="295" y="160"/>
                </a:cubicBezTo>
                <a:cubicBezTo>
                  <a:pt x="289" y="159"/>
                  <a:pt x="282" y="160"/>
                  <a:pt x="276" y="160"/>
                </a:cubicBezTo>
                <a:cubicBezTo>
                  <a:pt x="274" y="160"/>
                  <a:pt x="272" y="159"/>
                  <a:pt x="271" y="158"/>
                </a:cubicBezTo>
                <a:cubicBezTo>
                  <a:pt x="270" y="156"/>
                  <a:pt x="272" y="154"/>
                  <a:pt x="272" y="151"/>
                </a:cubicBezTo>
                <a:cubicBezTo>
                  <a:pt x="272" y="149"/>
                  <a:pt x="271" y="146"/>
                  <a:pt x="269" y="146"/>
                </a:cubicBezTo>
                <a:cubicBezTo>
                  <a:pt x="267" y="145"/>
                  <a:pt x="266" y="150"/>
                  <a:pt x="264" y="149"/>
                </a:cubicBezTo>
                <a:cubicBezTo>
                  <a:pt x="262" y="148"/>
                  <a:pt x="262" y="144"/>
                  <a:pt x="259" y="143"/>
                </a:cubicBezTo>
                <a:cubicBezTo>
                  <a:pt x="258" y="142"/>
                  <a:pt x="257" y="145"/>
                  <a:pt x="256" y="144"/>
                </a:cubicBezTo>
                <a:cubicBezTo>
                  <a:pt x="254" y="143"/>
                  <a:pt x="253" y="139"/>
                  <a:pt x="250" y="138"/>
                </a:cubicBezTo>
                <a:cubicBezTo>
                  <a:pt x="249" y="138"/>
                  <a:pt x="249" y="140"/>
                  <a:pt x="250" y="141"/>
                </a:cubicBezTo>
                <a:cubicBezTo>
                  <a:pt x="250" y="142"/>
                  <a:pt x="252" y="142"/>
                  <a:pt x="252" y="143"/>
                </a:cubicBezTo>
                <a:cubicBezTo>
                  <a:pt x="252" y="145"/>
                  <a:pt x="249" y="147"/>
                  <a:pt x="249" y="150"/>
                </a:cubicBezTo>
                <a:cubicBezTo>
                  <a:pt x="249" y="152"/>
                  <a:pt x="251" y="153"/>
                  <a:pt x="252" y="154"/>
                </a:cubicBezTo>
                <a:cubicBezTo>
                  <a:pt x="254" y="157"/>
                  <a:pt x="259" y="158"/>
                  <a:pt x="259" y="161"/>
                </a:cubicBezTo>
                <a:cubicBezTo>
                  <a:pt x="259" y="163"/>
                  <a:pt x="255" y="161"/>
                  <a:pt x="254" y="162"/>
                </a:cubicBezTo>
                <a:cubicBezTo>
                  <a:pt x="253" y="162"/>
                  <a:pt x="255" y="164"/>
                  <a:pt x="254" y="165"/>
                </a:cubicBezTo>
                <a:cubicBezTo>
                  <a:pt x="254" y="166"/>
                  <a:pt x="253" y="165"/>
                  <a:pt x="252" y="166"/>
                </a:cubicBezTo>
                <a:cubicBezTo>
                  <a:pt x="252" y="167"/>
                  <a:pt x="251" y="168"/>
                  <a:pt x="251" y="169"/>
                </a:cubicBezTo>
                <a:cubicBezTo>
                  <a:pt x="252" y="171"/>
                  <a:pt x="255" y="171"/>
                  <a:pt x="256" y="172"/>
                </a:cubicBezTo>
                <a:cubicBezTo>
                  <a:pt x="258" y="173"/>
                  <a:pt x="259" y="174"/>
                  <a:pt x="259" y="176"/>
                </a:cubicBezTo>
                <a:cubicBezTo>
                  <a:pt x="259" y="178"/>
                  <a:pt x="256" y="179"/>
                  <a:pt x="256" y="181"/>
                </a:cubicBezTo>
                <a:cubicBezTo>
                  <a:pt x="255" y="182"/>
                  <a:pt x="257" y="183"/>
                  <a:pt x="258" y="184"/>
                </a:cubicBezTo>
                <a:cubicBezTo>
                  <a:pt x="259" y="186"/>
                  <a:pt x="258" y="188"/>
                  <a:pt x="259" y="190"/>
                </a:cubicBezTo>
                <a:cubicBezTo>
                  <a:pt x="260" y="191"/>
                  <a:pt x="262" y="189"/>
                  <a:pt x="263" y="190"/>
                </a:cubicBezTo>
                <a:cubicBezTo>
                  <a:pt x="263" y="191"/>
                  <a:pt x="262" y="192"/>
                  <a:pt x="262" y="193"/>
                </a:cubicBezTo>
                <a:cubicBezTo>
                  <a:pt x="262" y="194"/>
                  <a:pt x="262" y="195"/>
                  <a:pt x="262" y="197"/>
                </a:cubicBezTo>
                <a:cubicBezTo>
                  <a:pt x="262" y="198"/>
                  <a:pt x="263" y="199"/>
                  <a:pt x="263" y="201"/>
                </a:cubicBezTo>
                <a:cubicBezTo>
                  <a:pt x="263" y="202"/>
                  <a:pt x="263" y="203"/>
                  <a:pt x="263" y="205"/>
                </a:cubicBezTo>
                <a:cubicBezTo>
                  <a:pt x="263" y="207"/>
                  <a:pt x="265" y="209"/>
                  <a:pt x="266" y="211"/>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80" name="Google Shape;2180;p212"/>
          <p:cNvSpPr/>
          <p:nvPr/>
        </p:nvSpPr>
        <p:spPr>
          <a:xfrm>
            <a:off x="6079051" y="3322654"/>
            <a:ext cx="49076" cy="92247"/>
          </a:xfrm>
          <a:custGeom>
            <a:avLst/>
            <a:gdLst/>
            <a:ahLst/>
            <a:cxnLst/>
            <a:rect l="l" t="t" r="r" b="b"/>
            <a:pathLst>
              <a:path w="31" h="55" extrusionOk="0">
                <a:moveTo>
                  <a:pt x="10" y="1"/>
                </a:moveTo>
                <a:cubicBezTo>
                  <a:pt x="15" y="7"/>
                  <a:pt x="18" y="13"/>
                  <a:pt x="22" y="20"/>
                </a:cubicBezTo>
                <a:cubicBezTo>
                  <a:pt x="25" y="25"/>
                  <a:pt x="29" y="31"/>
                  <a:pt x="30" y="37"/>
                </a:cubicBezTo>
                <a:cubicBezTo>
                  <a:pt x="31" y="41"/>
                  <a:pt x="29" y="46"/>
                  <a:pt x="27" y="49"/>
                </a:cubicBezTo>
                <a:cubicBezTo>
                  <a:pt x="25" y="51"/>
                  <a:pt x="22" y="52"/>
                  <a:pt x="19" y="53"/>
                </a:cubicBezTo>
                <a:cubicBezTo>
                  <a:pt x="17" y="54"/>
                  <a:pt x="15" y="55"/>
                  <a:pt x="14" y="55"/>
                </a:cubicBezTo>
                <a:cubicBezTo>
                  <a:pt x="10" y="54"/>
                  <a:pt x="8" y="50"/>
                  <a:pt x="6" y="47"/>
                </a:cubicBezTo>
                <a:cubicBezTo>
                  <a:pt x="5" y="45"/>
                  <a:pt x="6" y="41"/>
                  <a:pt x="5" y="39"/>
                </a:cubicBezTo>
                <a:cubicBezTo>
                  <a:pt x="5" y="36"/>
                  <a:pt x="4" y="34"/>
                  <a:pt x="3" y="31"/>
                </a:cubicBezTo>
                <a:cubicBezTo>
                  <a:pt x="3" y="30"/>
                  <a:pt x="2" y="28"/>
                  <a:pt x="2" y="26"/>
                </a:cubicBezTo>
                <a:cubicBezTo>
                  <a:pt x="2" y="24"/>
                  <a:pt x="0" y="22"/>
                  <a:pt x="1" y="20"/>
                </a:cubicBezTo>
                <a:cubicBezTo>
                  <a:pt x="3" y="22"/>
                  <a:pt x="2" y="27"/>
                  <a:pt x="4" y="26"/>
                </a:cubicBezTo>
                <a:cubicBezTo>
                  <a:pt x="4" y="22"/>
                  <a:pt x="4" y="19"/>
                  <a:pt x="5" y="16"/>
                </a:cubicBezTo>
                <a:cubicBezTo>
                  <a:pt x="5" y="14"/>
                  <a:pt x="6" y="11"/>
                  <a:pt x="6" y="8"/>
                </a:cubicBezTo>
                <a:cubicBezTo>
                  <a:pt x="7" y="7"/>
                  <a:pt x="7" y="6"/>
                  <a:pt x="7" y="5"/>
                </a:cubicBezTo>
                <a:cubicBezTo>
                  <a:pt x="9" y="5"/>
                  <a:pt x="11" y="8"/>
                  <a:pt x="11" y="7"/>
                </a:cubicBezTo>
                <a:cubicBezTo>
                  <a:pt x="12" y="5"/>
                  <a:pt x="10" y="4"/>
                  <a:pt x="9" y="3"/>
                </a:cubicBezTo>
                <a:cubicBezTo>
                  <a:pt x="7" y="2"/>
                  <a:pt x="6" y="2"/>
                  <a:pt x="4" y="1"/>
                </a:cubicBezTo>
                <a:cubicBezTo>
                  <a:pt x="7" y="0"/>
                  <a:pt x="9" y="0"/>
                  <a:pt x="10"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81" name="Google Shape;2181;p212"/>
          <p:cNvSpPr/>
          <p:nvPr/>
        </p:nvSpPr>
        <p:spPr>
          <a:xfrm>
            <a:off x="6361568" y="3386949"/>
            <a:ext cx="7958" cy="13976"/>
          </a:xfrm>
          <a:custGeom>
            <a:avLst/>
            <a:gdLst/>
            <a:ahLst/>
            <a:cxnLst/>
            <a:rect l="l" t="t" r="r" b="b"/>
            <a:pathLst>
              <a:path w="5" h="8" extrusionOk="0">
                <a:moveTo>
                  <a:pt x="0" y="1"/>
                </a:moveTo>
                <a:cubicBezTo>
                  <a:pt x="1" y="0"/>
                  <a:pt x="3" y="0"/>
                  <a:pt x="3" y="1"/>
                </a:cubicBezTo>
                <a:cubicBezTo>
                  <a:pt x="4" y="2"/>
                  <a:pt x="5" y="5"/>
                  <a:pt x="4" y="7"/>
                </a:cubicBezTo>
                <a:cubicBezTo>
                  <a:pt x="3" y="8"/>
                  <a:pt x="1" y="6"/>
                  <a:pt x="0" y="5"/>
                </a:cubicBezTo>
                <a:cubicBezTo>
                  <a:pt x="0" y="4"/>
                  <a:pt x="0" y="2"/>
                  <a:pt x="0"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82" name="Google Shape;2182;p212"/>
          <p:cNvSpPr/>
          <p:nvPr/>
        </p:nvSpPr>
        <p:spPr>
          <a:xfrm>
            <a:off x="6393402" y="3420492"/>
            <a:ext cx="228138" cy="282332"/>
          </a:xfrm>
          <a:custGeom>
            <a:avLst/>
            <a:gdLst/>
            <a:ahLst/>
            <a:cxnLst/>
            <a:rect l="l" t="t" r="r" b="b"/>
            <a:pathLst>
              <a:path w="143" h="168" extrusionOk="0">
                <a:moveTo>
                  <a:pt x="1" y="1"/>
                </a:moveTo>
                <a:cubicBezTo>
                  <a:pt x="3" y="0"/>
                  <a:pt x="6" y="0"/>
                  <a:pt x="9" y="1"/>
                </a:cubicBezTo>
                <a:cubicBezTo>
                  <a:pt x="11" y="2"/>
                  <a:pt x="11" y="6"/>
                  <a:pt x="13" y="7"/>
                </a:cubicBezTo>
                <a:cubicBezTo>
                  <a:pt x="19" y="9"/>
                  <a:pt x="26" y="7"/>
                  <a:pt x="31" y="9"/>
                </a:cubicBezTo>
                <a:cubicBezTo>
                  <a:pt x="34" y="10"/>
                  <a:pt x="36" y="12"/>
                  <a:pt x="37" y="15"/>
                </a:cubicBezTo>
                <a:cubicBezTo>
                  <a:pt x="38" y="16"/>
                  <a:pt x="36" y="17"/>
                  <a:pt x="37" y="18"/>
                </a:cubicBezTo>
                <a:cubicBezTo>
                  <a:pt x="38" y="20"/>
                  <a:pt x="41" y="20"/>
                  <a:pt x="42" y="21"/>
                </a:cubicBezTo>
                <a:cubicBezTo>
                  <a:pt x="42" y="22"/>
                  <a:pt x="39" y="23"/>
                  <a:pt x="40" y="24"/>
                </a:cubicBezTo>
                <a:cubicBezTo>
                  <a:pt x="42" y="25"/>
                  <a:pt x="46" y="24"/>
                  <a:pt x="48" y="26"/>
                </a:cubicBezTo>
                <a:cubicBezTo>
                  <a:pt x="49" y="27"/>
                  <a:pt x="48" y="29"/>
                  <a:pt x="49" y="30"/>
                </a:cubicBezTo>
                <a:cubicBezTo>
                  <a:pt x="52" y="33"/>
                  <a:pt x="56" y="34"/>
                  <a:pt x="59" y="36"/>
                </a:cubicBezTo>
                <a:cubicBezTo>
                  <a:pt x="62" y="39"/>
                  <a:pt x="63" y="44"/>
                  <a:pt x="66" y="46"/>
                </a:cubicBezTo>
                <a:cubicBezTo>
                  <a:pt x="67" y="47"/>
                  <a:pt x="67" y="43"/>
                  <a:pt x="68" y="44"/>
                </a:cubicBezTo>
                <a:cubicBezTo>
                  <a:pt x="70" y="45"/>
                  <a:pt x="71" y="49"/>
                  <a:pt x="73" y="51"/>
                </a:cubicBezTo>
                <a:cubicBezTo>
                  <a:pt x="73" y="52"/>
                  <a:pt x="75" y="54"/>
                  <a:pt x="76" y="54"/>
                </a:cubicBezTo>
                <a:cubicBezTo>
                  <a:pt x="77" y="53"/>
                  <a:pt x="74" y="50"/>
                  <a:pt x="75" y="49"/>
                </a:cubicBezTo>
                <a:cubicBezTo>
                  <a:pt x="75" y="48"/>
                  <a:pt x="77" y="47"/>
                  <a:pt x="79" y="48"/>
                </a:cubicBezTo>
                <a:cubicBezTo>
                  <a:pt x="81" y="49"/>
                  <a:pt x="82" y="52"/>
                  <a:pt x="83" y="54"/>
                </a:cubicBezTo>
                <a:cubicBezTo>
                  <a:pt x="84" y="55"/>
                  <a:pt x="82" y="58"/>
                  <a:pt x="83" y="59"/>
                </a:cubicBezTo>
                <a:cubicBezTo>
                  <a:pt x="85" y="60"/>
                  <a:pt x="87" y="59"/>
                  <a:pt x="89" y="60"/>
                </a:cubicBezTo>
                <a:cubicBezTo>
                  <a:pt x="90" y="60"/>
                  <a:pt x="91" y="61"/>
                  <a:pt x="91" y="61"/>
                </a:cubicBezTo>
                <a:cubicBezTo>
                  <a:pt x="93" y="64"/>
                  <a:pt x="92" y="67"/>
                  <a:pt x="94" y="68"/>
                </a:cubicBezTo>
                <a:cubicBezTo>
                  <a:pt x="96" y="70"/>
                  <a:pt x="100" y="70"/>
                  <a:pt x="102" y="71"/>
                </a:cubicBezTo>
                <a:cubicBezTo>
                  <a:pt x="103" y="72"/>
                  <a:pt x="102" y="74"/>
                  <a:pt x="103" y="75"/>
                </a:cubicBezTo>
                <a:cubicBezTo>
                  <a:pt x="104" y="76"/>
                  <a:pt x="106" y="74"/>
                  <a:pt x="108" y="75"/>
                </a:cubicBezTo>
                <a:cubicBezTo>
                  <a:pt x="110" y="77"/>
                  <a:pt x="114" y="78"/>
                  <a:pt x="114" y="81"/>
                </a:cubicBezTo>
                <a:cubicBezTo>
                  <a:pt x="115" y="83"/>
                  <a:pt x="111" y="82"/>
                  <a:pt x="110" y="84"/>
                </a:cubicBezTo>
                <a:cubicBezTo>
                  <a:pt x="109" y="85"/>
                  <a:pt x="113" y="85"/>
                  <a:pt x="113" y="86"/>
                </a:cubicBezTo>
                <a:cubicBezTo>
                  <a:pt x="112" y="89"/>
                  <a:pt x="108" y="90"/>
                  <a:pt x="108" y="93"/>
                </a:cubicBezTo>
                <a:cubicBezTo>
                  <a:pt x="108" y="95"/>
                  <a:pt x="111" y="95"/>
                  <a:pt x="113" y="96"/>
                </a:cubicBezTo>
                <a:cubicBezTo>
                  <a:pt x="115" y="97"/>
                  <a:pt x="118" y="96"/>
                  <a:pt x="120" y="98"/>
                </a:cubicBezTo>
                <a:cubicBezTo>
                  <a:pt x="122" y="101"/>
                  <a:pt x="121" y="105"/>
                  <a:pt x="123" y="108"/>
                </a:cubicBezTo>
                <a:cubicBezTo>
                  <a:pt x="124" y="110"/>
                  <a:pt x="127" y="110"/>
                  <a:pt x="128" y="112"/>
                </a:cubicBezTo>
                <a:cubicBezTo>
                  <a:pt x="128" y="114"/>
                  <a:pt x="124" y="115"/>
                  <a:pt x="125" y="116"/>
                </a:cubicBezTo>
                <a:cubicBezTo>
                  <a:pt x="128" y="118"/>
                  <a:pt x="133" y="116"/>
                  <a:pt x="136" y="118"/>
                </a:cubicBezTo>
                <a:cubicBezTo>
                  <a:pt x="139" y="119"/>
                  <a:pt x="141" y="123"/>
                  <a:pt x="142" y="126"/>
                </a:cubicBezTo>
                <a:cubicBezTo>
                  <a:pt x="143" y="129"/>
                  <a:pt x="140" y="131"/>
                  <a:pt x="139" y="134"/>
                </a:cubicBezTo>
                <a:cubicBezTo>
                  <a:pt x="138" y="141"/>
                  <a:pt x="139" y="148"/>
                  <a:pt x="138" y="154"/>
                </a:cubicBezTo>
                <a:cubicBezTo>
                  <a:pt x="137" y="158"/>
                  <a:pt x="138" y="162"/>
                  <a:pt x="136" y="165"/>
                </a:cubicBezTo>
                <a:cubicBezTo>
                  <a:pt x="134" y="166"/>
                  <a:pt x="133" y="160"/>
                  <a:pt x="131" y="160"/>
                </a:cubicBezTo>
                <a:cubicBezTo>
                  <a:pt x="129" y="159"/>
                  <a:pt x="131" y="164"/>
                  <a:pt x="130" y="164"/>
                </a:cubicBezTo>
                <a:cubicBezTo>
                  <a:pt x="128" y="165"/>
                  <a:pt x="125" y="160"/>
                  <a:pt x="123" y="161"/>
                </a:cubicBezTo>
                <a:cubicBezTo>
                  <a:pt x="121" y="162"/>
                  <a:pt x="125" y="168"/>
                  <a:pt x="123" y="168"/>
                </a:cubicBezTo>
                <a:cubicBezTo>
                  <a:pt x="120" y="167"/>
                  <a:pt x="119" y="163"/>
                  <a:pt x="117" y="161"/>
                </a:cubicBezTo>
                <a:cubicBezTo>
                  <a:pt x="112" y="156"/>
                  <a:pt x="107" y="153"/>
                  <a:pt x="102" y="148"/>
                </a:cubicBezTo>
                <a:cubicBezTo>
                  <a:pt x="98" y="143"/>
                  <a:pt x="95" y="138"/>
                  <a:pt x="91" y="133"/>
                </a:cubicBezTo>
                <a:cubicBezTo>
                  <a:pt x="90" y="132"/>
                  <a:pt x="87" y="132"/>
                  <a:pt x="86" y="131"/>
                </a:cubicBezTo>
                <a:cubicBezTo>
                  <a:pt x="84" y="127"/>
                  <a:pt x="83" y="123"/>
                  <a:pt x="80" y="120"/>
                </a:cubicBezTo>
                <a:cubicBezTo>
                  <a:pt x="79" y="117"/>
                  <a:pt x="76" y="115"/>
                  <a:pt x="75" y="113"/>
                </a:cubicBezTo>
                <a:cubicBezTo>
                  <a:pt x="74" y="112"/>
                  <a:pt x="75" y="110"/>
                  <a:pt x="75" y="109"/>
                </a:cubicBezTo>
                <a:cubicBezTo>
                  <a:pt x="74" y="106"/>
                  <a:pt x="73" y="103"/>
                  <a:pt x="71" y="99"/>
                </a:cubicBezTo>
                <a:cubicBezTo>
                  <a:pt x="69" y="95"/>
                  <a:pt x="68" y="91"/>
                  <a:pt x="65" y="88"/>
                </a:cubicBezTo>
                <a:cubicBezTo>
                  <a:pt x="64" y="87"/>
                  <a:pt x="62" y="88"/>
                  <a:pt x="62" y="87"/>
                </a:cubicBezTo>
                <a:cubicBezTo>
                  <a:pt x="61" y="86"/>
                  <a:pt x="62" y="83"/>
                  <a:pt x="62" y="82"/>
                </a:cubicBezTo>
                <a:cubicBezTo>
                  <a:pt x="61" y="80"/>
                  <a:pt x="59" y="79"/>
                  <a:pt x="57" y="78"/>
                </a:cubicBezTo>
                <a:cubicBezTo>
                  <a:pt x="56" y="78"/>
                  <a:pt x="55" y="80"/>
                  <a:pt x="54" y="79"/>
                </a:cubicBezTo>
                <a:cubicBezTo>
                  <a:pt x="53" y="78"/>
                  <a:pt x="54" y="75"/>
                  <a:pt x="54" y="74"/>
                </a:cubicBezTo>
                <a:cubicBezTo>
                  <a:pt x="52" y="69"/>
                  <a:pt x="50" y="65"/>
                  <a:pt x="48" y="60"/>
                </a:cubicBezTo>
                <a:cubicBezTo>
                  <a:pt x="48" y="59"/>
                  <a:pt x="50" y="58"/>
                  <a:pt x="49" y="57"/>
                </a:cubicBezTo>
                <a:cubicBezTo>
                  <a:pt x="49" y="56"/>
                  <a:pt x="47" y="57"/>
                  <a:pt x="46" y="56"/>
                </a:cubicBezTo>
                <a:cubicBezTo>
                  <a:pt x="44" y="54"/>
                  <a:pt x="42" y="52"/>
                  <a:pt x="40" y="50"/>
                </a:cubicBezTo>
                <a:cubicBezTo>
                  <a:pt x="39" y="50"/>
                  <a:pt x="37" y="51"/>
                  <a:pt x="36" y="49"/>
                </a:cubicBezTo>
                <a:cubicBezTo>
                  <a:pt x="35" y="48"/>
                  <a:pt x="36" y="45"/>
                  <a:pt x="35" y="43"/>
                </a:cubicBezTo>
                <a:cubicBezTo>
                  <a:pt x="33" y="38"/>
                  <a:pt x="29" y="34"/>
                  <a:pt x="25" y="30"/>
                </a:cubicBezTo>
                <a:cubicBezTo>
                  <a:pt x="23" y="28"/>
                  <a:pt x="20" y="28"/>
                  <a:pt x="18" y="27"/>
                </a:cubicBezTo>
                <a:cubicBezTo>
                  <a:pt x="13" y="23"/>
                  <a:pt x="9" y="20"/>
                  <a:pt x="6" y="15"/>
                </a:cubicBezTo>
                <a:cubicBezTo>
                  <a:pt x="4" y="12"/>
                  <a:pt x="3" y="9"/>
                  <a:pt x="2" y="5"/>
                </a:cubicBezTo>
                <a:cubicBezTo>
                  <a:pt x="1" y="4"/>
                  <a:pt x="0" y="2"/>
                  <a:pt x="1" y="1"/>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83" name="Google Shape;2183;p212"/>
          <p:cNvSpPr/>
          <p:nvPr/>
        </p:nvSpPr>
        <p:spPr>
          <a:xfrm>
            <a:off x="6533998" y="3514136"/>
            <a:ext cx="26527" cy="22364"/>
          </a:xfrm>
          <a:custGeom>
            <a:avLst/>
            <a:gdLst/>
            <a:ahLst/>
            <a:cxnLst/>
            <a:rect l="l" t="t" r="r" b="b"/>
            <a:pathLst>
              <a:path w="17" h="13" extrusionOk="0">
                <a:moveTo>
                  <a:pt x="2" y="1"/>
                </a:moveTo>
                <a:cubicBezTo>
                  <a:pt x="5" y="0"/>
                  <a:pt x="8" y="2"/>
                  <a:pt x="11" y="4"/>
                </a:cubicBezTo>
                <a:cubicBezTo>
                  <a:pt x="12" y="5"/>
                  <a:pt x="10" y="8"/>
                  <a:pt x="11" y="9"/>
                </a:cubicBezTo>
                <a:cubicBezTo>
                  <a:pt x="12" y="10"/>
                  <a:pt x="15" y="9"/>
                  <a:pt x="17" y="11"/>
                </a:cubicBezTo>
                <a:cubicBezTo>
                  <a:pt x="17" y="11"/>
                  <a:pt x="16" y="13"/>
                  <a:pt x="15" y="13"/>
                </a:cubicBezTo>
                <a:cubicBezTo>
                  <a:pt x="12" y="13"/>
                  <a:pt x="9" y="12"/>
                  <a:pt x="7" y="11"/>
                </a:cubicBezTo>
                <a:cubicBezTo>
                  <a:pt x="6" y="9"/>
                  <a:pt x="7" y="6"/>
                  <a:pt x="6" y="5"/>
                </a:cubicBezTo>
                <a:cubicBezTo>
                  <a:pt x="5" y="3"/>
                  <a:pt x="0" y="1"/>
                  <a:pt x="2"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84" name="Google Shape;2184;p212"/>
          <p:cNvSpPr/>
          <p:nvPr/>
        </p:nvSpPr>
        <p:spPr>
          <a:xfrm>
            <a:off x="6527366" y="3507149"/>
            <a:ext cx="6632" cy="11182"/>
          </a:xfrm>
          <a:custGeom>
            <a:avLst/>
            <a:gdLst/>
            <a:ahLst/>
            <a:cxnLst/>
            <a:rect l="l" t="t" r="r" b="b"/>
            <a:pathLst>
              <a:path w="4" h="6" extrusionOk="0">
                <a:moveTo>
                  <a:pt x="2" y="0"/>
                </a:moveTo>
                <a:cubicBezTo>
                  <a:pt x="3" y="0"/>
                  <a:pt x="4" y="1"/>
                  <a:pt x="4" y="2"/>
                </a:cubicBezTo>
                <a:cubicBezTo>
                  <a:pt x="4" y="3"/>
                  <a:pt x="3" y="5"/>
                  <a:pt x="2" y="5"/>
                </a:cubicBezTo>
                <a:cubicBezTo>
                  <a:pt x="1" y="6"/>
                  <a:pt x="0" y="4"/>
                  <a:pt x="0" y="3"/>
                </a:cubicBezTo>
                <a:cubicBezTo>
                  <a:pt x="0" y="2"/>
                  <a:pt x="1" y="0"/>
                  <a:pt x="2"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85" name="Google Shape;2185;p212"/>
          <p:cNvSpPr/>
          <p:nvPr/>
        </p:nvSpPr>
        <p:spPr>
          <a:xfrm>
            <a:off x="6600316" y="3591009"/>
            <a:ext cx="37139" cy="40532"/>
          </a:xfrm>
          <a:custGeom>
            <a:avLst/>
            <a:gdLst/>
            <a:ahLst/>
            <a:cxnLst/>
            <a:rect l="l" t="t" r="r" b="b"/>
            <a:pathLst>
              <a:path w="23" h="24" extrusionOk="0">
                <a:moveTo>
                  <a:pt x="11" y="1"/>
                </a:moveTo>
                <a:cubicBezTo>
                  <a:pt x="13" y="5"/>
                  <a:pt x="13" y="10"/>
                  <a:pt x="15" y="14"/>
                </a:cubicBezTo>
                <a:cubicBezTo>
                  <a:pt x="16" y="16"/>
                  <a:pt x="20" y="15"/>
                  <a:pt x="20" y="17"/>
                </a:cubicBezTo>
                <a:cubicBezTo>
                  <a:pt x="22" y="19"/>
                  <a:pt x="23" y="24"/>
                  <a:pt x="21" y="24"/>
                </a:cubicBezTo>
                <a:cubicBezTo>
                  <a:pt x="17" y="24"/>
                  <a:pt x="13" y="20"/>
                  <a:pt x="10" y="17"/>
                </a:cubicBezTo>
                <a:cubicBezTo>
                  <a:pt x="9" y="16"/>
                  <a:pt x="10" y="12"/>
                  <a:pt x="8" y="10"/>
                </a:cubicBezTo>
                <a:cubicBezTo>
                  <a:pt x="6" y="8"/>
                  <a:pt x="1" y="11"/>
                  <a:pt x="0" y="9"/>
                </a:cubicBezTo>
                <a:cubicBezTo>
                  <a:pt x="0" y="6"/>
                  <a:pt x="3" y="4"/>
                  <a:pt x="5" y="3"/>
                </a:cubicBezTo>
                <a:cubicBezTo>
                  <a:pt x="6" y="2"/>
                  <a:pt x="8" y="4"/>
                  <a:pt x="9" y="3"/>
                </a:cubicBezTo>
                <a:cubicBezTo>
                  <a:pt x="10" y="3"/>
                  <a:pt x="11" y="0"/>
                  <a:pt x="11"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86" name="Google Shape;2186;p212"/>
          <p:cNvSpPr/>
          <p:nvPr/>
        </p:nvSpPr>
        <p:spPr>
          <a:xfrm>
            <a:off x="6650719" y="3614771"/>
            <a:ext cx="17243" cy="22364"/>
          </a:xfrm>
          <a:custGeom>
            <a:avLst/>
            <a:gdLst/>
            <a:ahLst/>
            <a:cxnLst/>
            <a:rect l="l" t="t" r="r" b="b"/>
            <a:pathLst>
              <a:path w="11" h="13" extrusionOk="0">
                <a:moveTo>
                  <a:pt x="3" y="2"/>
                </a:moveTo>
                <a:cubicBezTo>
                  <a:pt x="5" y="0"/>
                  <a:pt x="9" y="3"/>
                  <a:pt x="10" y="6"/>
                </a:cubicBezTo>
                <a:cubicBezTo>
                  <a:pt x="11" y="9"/>
                  <a:pt x="8" y="11"/>
                  <a:pt x="5" y="12"/>
                </a:cubicBezTo>
                <a:cubicBezTo>
                  <a:pt x="4" y="13"/>
                  <a:pt x="5" y="10"/>
                  <a:pt x="4" y="9"/>
                </a:cubicBezTo>
                <a:cubicBezTo>
                  <a:pt x="3" y="9"/>
                  <a:pt x="1" y="13"/>
                  <a:pt x="1" y="12"/>
                </a:cubicBezTo>
                <a:cubicBezTo>
                  <a:pt x="0" y="8"/>
                  <a:pt x="0" y="3"/>
                  <a:pt x="3"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87" name="Google Shape;2187;p212"/>
          <p:cNvSpPr/>
          <p:nvPr/>
        </p:nvSpPr>
        <p:spPr>
          <a:xfrm>
            <a:off x="6405340" y="3487579"/>
            <a:ext cx="19896" cy="15375"/>
          </a:xfrm>
          <a:custGeom>
            <a:avLst/>
            <a:gdLst/>
            <a:ahLst/>
            <a:cxnLst/>
            <a:rect l="l" t="t" r="r" b="b"/>
            <a:pathLst>
              <a:path w="13" h="9" extrusionOk="0">
                <a:moveTo>
                  <a:pt x="4" y="0"/>
                </a:moveTo>
                <a:cubicBezTo>
                  <a:pt x="6" y="0"/>
                  <a:pt x="7" y="4"/>
                  <a:pt x="9" y="5"/>
                </a:cubicBezTo>
                <a:cubicBezTo>
                  <a:pt x="10" y="6"/>
                  <a:pt x="12" y="5"/>
                  <a:pt x="13" y="6"/>
                </a:cubicBezTo>
                <a:cubicBezTo>
                  <a:pt x="13" y="7"/>
                  <a:pt x="12" y="9"/>
                  <a:pt x="10" y="9"/>
                </a:cubicBezTo>
                <a:cubicBezTo>
                  <a:pt x="9" y="9"/>
                  <a:pt x="8" y="6"/>
                  <a:pt x="6" y="6"/>
                </a:cubicBezTo>
                <a:cubicBezTo>
                  <a:pt x="4" y="5"/>
                  <a:pt x="1" y="6"/>
                  <a:pt x="0" y="4"/>
                </a:cubicBezTo>
                <a:cubicBezTo>
                  <a:pt x="0" y="3"/>
                  <a:pt x="2" y="0"/>
                  <a:pt x="4"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88" name="Google Shape;2188;p212"/>
          <p:cNvSpPr/>
          <p:nvPr/>
        </p:nvSpPr>
        <p:spPr>
          <a:xfrm>
            <a:off x="6434520" y="3519727"/>
            <a:ext cx="21223" cy="27953"/>
          </a:xfrm>
          <a:custGeom>
            <a:avLst/>
            <a:gdLst/>
            <a:ahLst/>
            <a:cxnLst/>
            <a:rect l="l" t="t" r="r" b="b"/>
            <a:pathLst>
              <a:path w="13" h="17" extrusionOk="0">
                <a:moveTo>
                  <a:pt x="6" y="1"/>
                </a:moveTo>
                <a:cubicBezTo>
                  <a:pt x="9" y="2"/>
                  <a:pt x="11" y="5"/>
                  <a:pt x="11" y="8"/>
                </a:cubicBezTo>
                <a:cubicBezTo>
                  <a:pt x="12" y="10"/>
                  <a:pt x="13" y="15"/>
                  <a:pt x="10" y="16"/>
                </a:cubicBezTo>
                <a:cubicBezTo>
                  <a:pt x="8" y="17"/>
                  <a:pt x="7" y="12"/>
                  <a:pt x="6" y="10"/>
                </a:cubicBezTo>
                <a:cubicBezTo>
                  <a:pt x="4" y="7"/>
                  <a:pt x="1" y="5"/>
                  <a:pt x="0" y="2"/>
                </a:cubicBezTo>
                <a:cubicBezTo>
                  <a:pt x="0" y="1"/>
                  <a:pt x="3" y="2"/>
                  <a:pt x="5" y="2"/>
                </a:cubicBezTo>
                <a:cubicBezTo>
                  <a:pt x="5" y="2"/>
                  <a:pt x="6" y="0"/>
                  <a:pt x="6"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89" name="Google Shape;2189;p212"/>
          <p:cNvSpPr/>
          <p:nvPr/>
        </p:nvSpPr>
        <p:spPr>
          <a:xfrm>
            <a:off x="6469005" y="3579827"/>
            <a:ext cx="13264" cy="22364"/>
          </a:xfrm>
          <a:custGeom>
            <a:avLst/>
            <a:gdLst/>
            <a:ahLst/>
            <a:cxnLst/>
            <a:rect l="l" t="t" r="r" b="b"/>
            <a:pathLst>
              <a:path w="9" h="13" extrusionOk="0">
                <a:moveTo>
                  <a:pt x="1" y="1"/>
                </a:moveTo>
                <a:cubicBezTo>
                  <a:pt x="4" y="3"/>
                  <a:pt x="6" y="7"/>
                  <a:pt x="8" y="10"/>
                </a:cubicBezTo>
                <a:cubicBezTo>
                  <a:pt x="9" y="11"/>
                  <a:pt x="8" y="13"/>
                  <a:pt x="7" y="12"/>
                </a:cubicBezTo>
                <a:cubicBezTo>
                  <a:pt x="5" y="12"/>
                  <a:pt x="4" y="10"/>
                  <a:pt x="2" y="8"/>
                </a:cubicBezTo>
                <a:cubicBezTo>
                  <a:pt x="1" y="7"/>
                  <a:pt x="1" y="5"/>
                  <a:pt x="1" y="3"/>
                </a:cubicBezTo>
                <a:cubicBezTo>
                  <a:pt x="0" y="2"/>
                  <a:pt x="0" y="0"/>
                  <a:pt x="1"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90" name="Google Shape;2190;p212"/>
          <p:cNvSpPr/>
          <p:nvPr/>
        </p:nvSpPr>
        <p:spPr>
          <a:xfrm>
            <a:off x="6584400" y="3565850"/>
            <a:ext cx="6600" cy="6900"/>
          </a:xfrm>
          <a:prstGeom prst="ellipse">
            <a:avLst/>
          </a:pr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91" name="Google Shape;2191;p212"/>
          <p:cNvSpPr/>
          <p:nvPr/>
        </p:nvSpPr>
        <p:spPr>
          <a:xfrm>
            <a:off x="6500838" y="3627350"/>
            <a:ext cx="7958" cy="11182"/>
          </a:xfrm>
          <a:custGeom>
            <a:avLst/>
            <a:gdLst/>
            <a:ahLst/>
            <a:cxnLst/>
            <a:rect l="l" t="t" r="r" b="b"/>
            <a:pathLst>
              <a:path w="5" h="7" extrusionOk="0">
                <a:moveTo>
                  <a:pt x="4" y="3"/>
                </a:moveTo>
                <a:cubicBezTo>
                  <a:pt x="4" y="4"/>
                  <a:pt x="5" y="6"/>
                  <a:pt x="4" y="6"/>
                </a:cubicBezTo>
                <a:cubicBezTo>
                  <a:pt x="3" y="7"/>
                  <a:pt x="2" y="5"/>
                  <a:pt x="1" y="4"/>
                </a:cubicBezTo>
                <a:cubicBezTo>
                  <a:pt x="1" y="3"/>
                  <a:pt x="0" y="1"/>
                  <a:pt x="1" y="0"/>
                </a:cubicBezTo>
                <a:cubicBezTo>
                  <a:pt x="2" y="0"/>
                  <a:pt x="3" y="2"/>
                  <a:pt x="4" y="3"/>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92" name="Google Shape;2192;p212"/>
          <p:cNvSpPr/>
          <p:nvPr/>
        </p:nvSpPr>
        <p:spPr>
          <a:xfrm>
            <a:off x="6492881" y="3614771"/>
            <a:ext cx="7958" cy="9782"/>
          </a:xfrm>
          <a:custGeom>
            <a:avLst/>
            <a:gdLst/>
            <a:ahLst/>
            <a:cxnLst/>
            <a:rect l="l" t="t" r="r" b="b"/>
            <a:pathLst>
              <a:path w="5" h="6" extrusionOk="0">
                <a:moveTo>
                  <a:pt x="4" y="3"/>
                </a:moveTo>
                <a:cubicBezTo>
                  <a:pt x="4" y="4"/>
                  <a:pt x="5" y="5"/>
                  <a:pt x="4" y="6"/>
                </a:cubicBezTo>
                <a:cubicBezTo>
                  <a:pt x="3" y="6"/>
                  <a:pt x="2" y="5"/>
                  <a:pt x="2" y="4"/>
                </a:cubicBezTo>
                <a:cubicBezTo>
                  <a:pt x="1" y="3"/>
                  <a:pt x="0" y="1"/>
                  <a:pt x="1" y="1"/>
                </a:cubicBezTo>
                <a:cubicBezTo>
                  <a:pt x="2" y="0"/>
                  <a:pt x="3" y="2"/>
                  <a:pt x="4" y="3"/>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93" name="Google Shape;2193;p212"/>
          <p:cNvSpPr/>
          <p:nvPr/>
        </p:nvSpPr>
        <p:spPr>
          <a:xfrm>
            <a:off x="6486249" y="3607780"/>
            <a:ext cx="6632" cy="6989"/>
          </a:xfrm>
          <a:custGeom>
            <a:avLst/>
            <a:gdLst/>
            <a:ahLst/>
            <a:cxnLst/>
            <a:rect l="l" t="t" r="r" b="b"/>
            <a:pathLst>
              <a:path w="4" h="4" extrusionOk="0">
                <a:moveTo>
                  <a:pt x="3" y="2"/>
                </a:moveTo>
                <a:cubicBezTo>
                  <a:pt x="3" y="3"/>
                  <a:pt x="4" y="4"/>
                  <a:pt x="3" y="4"/>
                </a:cubicBezTo>
                <a:cubicBezTo>
                  <a:pt x="2" y="4"/>
                  <a:pt x="1" y="3"/>
                  <a:pt x="1" y="3"/>
                </a:cubicBezTo>
                <a:cubicBezTo>
                  <a:pt x="1" y="2"/>
                  <a:pt x="0" y="0"/>
                  <a:pt x="1" y="0"/>
                </a:cubicBezTo>
                <a:cubicBezTo>
                  <a:pt x="2" y="0"/>
                  <a:pt x="2" y="1"/>
                  <a:pt x="3"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94" name="Google Shape;2194;p212"/>
          <p:cNvSpPr/>
          <p:nvPr/>
        </p:nvSpPr>
        <p:spPr>
          <a:xfrm>
            <a:off x="6439826" y="3502954"/>
            <a:ext cx="5306" cy="4193"/>
          </a:xfrm>
          <a:custGeom>
            <a:avLst/>
            <a:gdLst/>
            <a:ahLst/>
            <a:cxnLst/>
            <a:rect l="l" t="t" r="r" b="b"/>
            <a:pathLst>
              <a:path w="3" h="3" extrusionOk="0">
                <a:moveTo>
                  <a:pt x="2" y="1"/>
                </a:moveTo>
                <a:cubicBezTo>
                  <a:pt x="3" y="2"/>
                  <a:pt x="3" y="3"/>
                  <a:pt x="3" y="3"/>
                </a:cubicBezTo>
                <a:cubicBezTo>
                  <a:pt x="2" y="3"/>
                  <a:pt x="1" y="3"/>
                  <a:pt x="1" y="2"/>
                </a:cubicBezTo>
                <a:cubicBezTo>
                  <a:pt x="0" y="2"/>
                  <a:pt x="0" y="1"/>
                  <a:pt x="0" y="0"/>
                </a:cubicBezTo>
                <a:cubicBezTo>
                  <a:pt x="1" y="0"/>
                  <a:pt x="2" y="1"/>
                  <a:pt x="2"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95" name="Google Shape;2195;p212"/>
          <p:cNvSpPr/>
          <p:nvPr/>
        </p:nvSpPr>
        <p:spPr>
          <a:xfrm>
            <a:off x="6591033" y="3556068"/>
            <a:ext cx="1327" cy="5590"/>
          </a:xfrm>
          <a:custGeom>
            <a:avLst/>
            <a:gdLst/>
            <a:ahLst/>
            <a:cxnLst/>
            <a:rect l="l" t="t" r="r" b="b"/>
            <a:pathLst>
              <a:path w="1" h="3" extrusionOk="0">
                <a:moveTo>
                  <a:pt x="1" y="2"/>
                </a:moveTo>
                <a:cubicBezTo>
                  <a:pt x="1" y="3"/>
                  <a:pt x="1" y="3"/>
                  <a:pt x="0" y="3"/>
                </a:cubicBezTo>
                <a:cubicBezTo>
                  <a:pt x="0" y="3"/>
                  <a:pt x="0" y="2"/>
                  <a:pt x="0" y="2"/>
                </a:cubicBezTo>
                <a:cubicBezTo>
                  <a:pt x="0" y="1"/>
                  <a:pt x="0" y="0"/>
                  <a:pt x="1" y="1"/>
                </a:cubicBezTo>
                <a:cubicBezTo>
                  <a:pt x="1" y="1"/>
                  <a:pt x="1" y="2"/>
                  <a:pt x="1"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96" name="Google Shape;2196;p212"/>
          <p:cNvSpPr/>
          <p:nvPr/>
        </p:nvSpPr>
        <p:spPr>
          <a:xfrm>
            <a:off x="6589706" y="3530909"/>
            <a:ext cx="2653" cy="5590"/>
          </a:xfrm>
          <a:custGeom>
            <a:avLst/>
            <a:gdLst/>
            <a:ahLst/>
            <a:cxnLst/>
            <a:rect l="l" t="t" r="r" b="b"/>
            <a:pathLst>
              <a:path w="2" h="3" extrusionOk="0">
                <a:moveTo>
                  <a:pt x="2" y="2"/>
                </a:moveTo>
                <a:cubicBezTo>
                  <a:pt x="2" y="2"/>
                  <a:pt x="2" y="3"/>
                  <a:pt x="1" y="3"/>
                </a:cubicBezTo>
                <a:cubicBezTo>
                  <a:pt x="1" y="3"/>
                  <a:pt x="0" y="2"/>
                  <a:pt x="0" y="2"/>
                </a:cubicBezTo>
                <a:cubicBezTo>
                  <a:pt x="0" y="1"/>
                  <a:pt x="1" y="0"/>
                  <a:pt x="1" y="1"/>
                </a:cubicBezTo>
                <a:cubicBezTo>
                  <a:pt x="2" y="1"/>
                  <a:pt x="2" y="1"/>
                  <a:pt x="2"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97" name="Google Shape;2197;p212"/>
          <p:cNvSpPr/>
          <p:nvPr/>
        </p:nvSpPr>
        <p:spPr>
          <a:xfrm>
            <a:off x="6581747" y="3528114"/>
            <a:ext cx="3979" cy="2796"/>
          </a:xfrm>
          <a:custGeom>
            <a:avLst/>
            <a:gdLst/>
            <a:ahLst/>
            <a:cxnLst/>
            <a:rect l="l" t="t" r="r" b="b"/>
            <a:pathLst>
              <a:path w="3" h="2" extrusionOk="0">
                <a:moveTo>
                  <a:pt x="1" y="2"/>
                </a:moveTo>
                <a:cubicBezTo>
                  <a:pt x="1" y="2"/>
                  <a:pt x="1" y="2"/>
                  <a:pt x="0" y="2"/>
                </a:cubicBezTo>
                <a:cubicBezTo>
                  <a:pt x="0" y="1"/>
                  <a:pt x="1" y="1"/>
                  <a:pt x="1" y="1"/>
                </a:cubicBezTo>
                <a:cubicBezTo>
                  <a:pt x="1" y="1"/>
                  <a:pt x="2" y="0"/>
                  <a:pt x="2" y="1"/>
                </a:cubicBezTo>
                <a:cubicBezTo>
                  <a:pt x="3" y="2"/>
                  <a:pt x="2" y="2"/>
                  <a:pt x="1"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98" name="Google Shape;2198;p212"/>
          <p:cNvSpPr/>
          <p:nvPr/>
        </p:nvSpPr>
        <p:spPr>
          <a:xfrm>
            <a:off x="6580422" y="3535102"/>
            <a:ext cx="3979" cy="2796"/>
          </a:xfrm>
          <a:custGeom>
            <a:avLst/>
            <a:gdLst/>
            <a:ahLst/>
            <a:cxnLst/>
            <a:rect l="l" t="t" r="r" b="b"/>
            <a:pathLst>
              <a:path w="3" h="2" extrusionOk="0">
                <a:moveTo>
                  <a:pt x="2" y="2"/>
                </a:moveTo>
                <a:cubicBezTo>
                  <a:pt x="1" y="2"/>
                  <a:pt x="1" y="2"/>
                  <a:pt x="1" y="2"/>
                </a:cubicBezTo>
                <a:cubicBezTo>
                  <a:pt x="0" y="1"/>
                  <a:pt x="1" y="1"/>
                  <a:pt x="1" y="1"/>
                </a:cubicBezTo>
                <a:cubicBezTo>
                  <a:pt x="2" y="1"/>
                  <a:pt x="2" y="0"/>
                  <a:pt x="3" y="1"/>
                </a:cubicBezTo>
                <a:cubicBezTo>
                  <a:pt x="3" y="1"/>
                  <a:pt x="2" y="2"/>
                  <a:pt x="2"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199" name="Google Shape;2199;p212"/>
          <p:cNvSpPr/>
          <p:nvPr/>
        </p:nvSpPr>
        <p:spPr>
          <a:xfrm>
            <a:off x="6463701" y="3515534"/>
            <a:ext cx="2653" cy="5590"/>
          </a:xfrm>
          <a:custGeom>
            <a:avLst/>
            <a:gdLst/>
            <a:ahLst/>
            <a:cxnLst/>
            <a:rect l="l" t="t" r="r" b="b"/>
            <a:pathLst>
              <a:path w="2" h="3" extrusionOk="0">
                <a:moveTo>
                  <a:pt x="2" y="1"/>
                </a:moveTo>
                <a:cubicBezTo>
                  <a:pt x="2" y="2"/>
                  <a:pt x="2" y="2"/>
                  <a:pt x="2" y="3"/>
                </a:cubicBezTo>
                <a:cubicBezTo>
                  <a:pt x="1" y="3"/>
                  <a:pt x="1" y="2"/>
                  <a:pt x="1" y="2"/>
                </a:cubicBezTo>
                <a:cubicBezTo>
                  <a:pt x="0" y="2"/>
                  <a:pt x="0" y="1"/>
                  <a:pt x="0" y="1"/>
                </a:cubicBezTo>
                <a:cubicBezTo>
                  <a:pt x="1" y="0"/>
                  <a:pt x="1" y="1"/>
                  <a:pt x="2"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00" name="Google Shape;2200;p212"/>
          <p:cNvSpPr/>
          <p:nvPr/>
        </p:nvSpPr>
        <p:spPr>
          <a:xfrm>
            <a:off x="6437172" y="3504352"/>
            <a:ext cx="1327" cy="2796"/>
          </a:xfrm>
          <a:custGeom>
            <a:avLst/>
            <a:gdLst/>
            <a:ahLst/>
            <a:cxnLst/>
            <a:rect l="l" t="t" r="r" b="b"/>
            <a:pathLst>
              <a:path w="1" h="2" extrusionOk="0">
                <a:moveTo>
                  <a:pt x="1" y="1"/>
                </a:moveTo>
                <a:cubicBezTo>
                  <a:pt x="1" y="1"/>
                  <a:pt x="1" y="2"/>
                  <a:pt x="1" y="2"/>
                </a:cubicBezTo>
                <a:cubicBezTo>
                  <a:pt x="1" y="2"/>
                  <a:pt x="0" y="2"/>
                  <a:pt x="0" y="2"/>
                </a:cubicBezTo>
                <a:cubicBezTo>
                  <a:pt x="0" y="1"/>
                  <a:pt x="0" y="1"/>
                  <a:pt x="0" y="1"/>
                </a:cubicBezTo>
                <a:cubicBezTo>
                  <a:pt x="0" y="0"/>
                  <a:pt x="1" y="1"/>
                  <a:pt x="1"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01" name="Google Shape;2201;p212"/>
          <p:cNvSpPr/>
          <p:nvPr/>
        </p:nvSpPr>
        <p:spPr>
          <a:xfrm>
            <a:off x="6425235" y="3505750"/>
            <a:ext cx="3979" cy="4193"/>
          </a:xfrm>
          <a:custGeom>
            <a:avLst/>
            <a:gdLst/>
            <a:ahLst/>
            <a:cxnLst/>
            <a:rect l="l" t="t" r="r" b="b"/>
            <a:pathLst>
              <a:path w="2" h="2" extrusionOk="0">
                <a:moveTo>
                  <a:pt x="1" y="1"/>
                </a:moveTo>
                <a:cubicBezTo>
                  <a:pt x="1" y="1"/>
                  <a:pt x="2" y="2"/>
                  <a:pt x="1" y="2"/>
                </a:cubicBezTo>
                <a:cubicBezTo>
                  <a:pt x="1" y="2"/>
                  <a:pt x="1" y="2"/>
                  <a:pt x="0" y="2"/>
                </a:cubicBezTo>
                <a:cubicBezTo>
                  <a:pt x="0" y="1"/>
                  <a:pt x="0" y="1"/>
                  <a:pt x="0" y="1"/>
                </a:cubicBezTo>
                <a:cubicBezTo>
                  <a:pt x="1" y="0"/>
                  <a:pt x="1" y="1"/>
                  <a:pt x="1"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02" name="Google Shape;2202;p212"/>
          <p:cNvSpPr/>
          <p:nvPr/>
        </p:nvSpPr>
        <p:spPr>
          <a:xfrm>
            <a:off x="6463701" y="3565850"/>
            <a:ext cx="2653" cy="5590"/>
          </a:xfrm>
          <a:custGeom>
            <a:avLst/>
            <a:gdLst/>
            <a:ahLst/>
            <a:cxnLst/>
            <a:rect l="l" t="t" r="r" b="b"/>
            <a:pathLst>
              <a:path w="2" h="3" extrusionOk="0">
                <a:moveTo>
                  <a:pt x="2" y="2"/>
                </a:moveTo>
                <a:cubicBezTo>
                  <a:pt x="2" y="3"/>
                  <a:pt x="2" y="3"/>
                  <a:pt x="1" y="3"/>
                </a:cubicBezTo>
                <a:cubicBezTo>
                  <a:pt x="1" y="3"/>
                  <a:pt x="0" y="2"/>
                  <a:pt x="0" y="2"/>
                </a:cubicBezTo>
                <a:cubicBezTo>
                  <a:pt x="1" y="1"/>
                  <a:pt x="1" y="0"/>
                  <a:pt x="1" y="1"/>
                </a:cubicBezTo>
                <a:cubicBezTo>
                  <a:pt x="2" y="1"/>
                  <a:pt x="2" y="2"/>
                  <a:pt x="2"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03" name="Google Shape;2203;p212"/>
          <p:cNvSpPr/>
          <p:nvPr/>
        </p:nvSpPr>
        <p:spPr>
          <a:xfrm>
            <a:off x="6465026" y="3560260"/>
            <a:ext cx="5306" cy="4193"/>
          </a:xfrm>
          <a:custGeom>
            <a:avLst/>
            <a:gdLst/>
            <a:ahLst/>
            <a:cxnLst/>
            <a:rect l="l" t="t" r="r" b="b"/>
            <a:pathLst>
              <a:path w="3" h="3" extrusionOk="0">
                <a:moveTo>
                  <a:pt x="2" y="1"/>
                </a:moveTo>
                <a:cubicBezTo>
                  <a:pt x="2" y="1"/>
                  <a:pt x="3" y="2"/>
                  <a:pt x="2" y="2"/>
                </a:cubicBezTo>
                <a:cubicBezTo>
                  <a:pt x="2" y="3"/>
                  <a:pt x="1" y="2"/>
                  <a:pt x="1" y="2"/>
                </a:cubicBezTo>
                <a:cubicBezTo>
                  <a:pt x="0" y="2"/>
                  <a:pt x="0" y="1"/>
                  <a:pt x="0" y="1"/>
                </a:cubicBezTo>
                <a:cubicBezTo>
                  <a:pt x="1" y="0"/>
                  <a:pt x="2" y="1"/>
                  <a:pt x="2"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04" name="Google Shape;2204;p212"/>
          <p:cNvSpPr/>
          <p:nvPr/>
        </p:nvSpPr>
        <p:spPr>
          <a:xfrm>
            <a:off x="6465026" y="3553272"/>
            <a:ext cx="6632" cy="2796"/>
          </a:xfrm>
          <a:custGeom>
            <a:avLst/>
            <a:gdLst/>
            <a:ahLst/>
            <a:cxnLst/>
            <a:rect l="l" t="t" r="r" b="b"/>
            <a:pathLst>
              <a:path w="4" h="2" extrusionOk="0">
                <a:moveTo>
                  <a:pt x="3" y="1"/>
                </a:moveTo>
                <a:cubicBezTo>
                  <a:pt x="3" y="1"/>
                  <a:pt x="4" y="1"/>
                  <a:pt x="4" y="1"/>
                </a:cubicBezTo>
                <a:cubicBezTo>
                  <a:pt x="4" y="2"/>
                  <a:pt x="3" y="2"/>
                  <a:pt x="2" y="2"/>
                </a:cubicBezTo>
                <a:cubicBezTo>
                  <a:pt x="2" y="2"/>
                  <a:pt x="0" y="2"/>
                  <a:pt x="1" y="1"/>
                </a:cubicBezTo>
                <a:cubicBezTo>
                  <a:pt x="1" y="0"/>
                  <a:pt x="2" y="1"/>
                  <a:pt x="3"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05" name="Google Shape;2205;p212"/>
          <p:cNvSpPr/>
          <p:nvPr/>
        </p:nvSpPr>
        <p:spPr>
          <a:xfrm>
            <a:off x="6568484" y="3519727"/>
            <a:ext cx="13264" cy="6989"/>
          </a:xfrm>
          <a:custGeom>
            <a:avLst/>
            <a:gdLst/>
            <a:ahLst/>
            <a:cxnLst/>
            <a:rect l="l" t="t" r="r" b="b"/>
            <a:pathLst>
              <a:path w="8" h="4" extrusionOk="0">
                <a:moveTo>
                  <a:pt x="4" y="4"/>
                </a:moveTo>
                <a:cubicBezTo>
                  <a:pt x="3" y="3"/>
                  <a:pt x="1" y="3"/>
                  <a:pt x="0" y="2"/>
                </a:cubicBezTo>
                <a:cubicBezTo>
                  <a:pt x="1" y="1"/>
                  <a:pt x="3" y="0"/>
                  <a:pt x="5" y="0"/>
                </a:cubicBezTo>
                <a:cubicBezTo>
                  <a:pt x="6" y="0"/>
                  <a:pt x="6" y="1"/>
                  <a:pt x="8" y="2"/>
                </a:cubicBezTo>
                <a:cubicBezTo>
                  <a:pt x="6" y="4"/>
                  <a:pt x="5" y="4"/>
                  <a:pt x="4" y="4"/>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06" name="Google Shape;2206;p212"/>
          <p:cNvSpPr/>
          <p:nvPr/>
        </p:nvSpPr>
        <p:spPr>
          <a:xfrm>
            <a:off x="6600316" y="3698631"/>
            <a:ext cx="189672" cy="72679"/>
          </a:xfrm>
          <a:custGeom>
            <a:avLst/>
            <a:gdLst/>
            <a:ahLst/>
            <a:cxnLst/>
            <a:rect l="l" t="t" r="r" b="b"/>
            <a:pathLst>
              <a:path w="119" h="43" extrusionOk="0">
                <a:moveTo>
                  <a:pt x="9" y="2"/>
                </a:moveTo>
                <a:cubicBezTo>
                  <a:pt x="13" y="1"/>
                  <a:pt x="17" y="4"/>
                  <a:pt x="21" y="3"/>
                </a:cubicBezTo>
                <a:cubicBezTo>
                  <a:pt x="22" y="3"/>
                  <a:pt x="21" y="1"/>
                  <a:pt x="21" y="1"/>
                </a:cubicBezTo>
                <a:cubicBezTo>
                  <a:pt x="23" y="0"/>
                  <a:pt x="25" y="1"/>
                  <a:pt x="27" y="2"/>
                </a:cubicBezTo>
                <a:cubicBezTo>
                  <a:pt x="29" y="3"/>
                  <a:pt x="30" y="6"/>
                  <a:pt x="32" y="6"/>
                </a:cubicBezTo>
                <a:cubicBezTo>
                  <a:pt x="35" y="7"/>
                  <a:pt x="38" y="6"/>
                  <a:pt x="40" y="7"/>
                </a:cubicBezTo>
                <a:cubicBezTo>
                  <a:pt x="42" y="9"/>
                  <a:pt x="41" y="14"/>
                  <a:pt x="44" y="14"/>
                </a:cubicBezTo>
                <a:cubicBezTo>
                  <a:pt x="52" y="17"/>
                  <a:pt x="61" y="17"/>
                  <a:pt x="69" y="16"/>
                </a:cubicBezTo>
                <a:cubicBezTo>
                  <a:pt x="71" y="15"/>
                  <a:pt x="68" y="10"/>
                  <a:pt x="71" y="10"/>
                </a:cubicBezTo>
                <a:cubicBezTo>
                  <a:pt x="74" y="9"/>
                  <a:pt x="78" y="11"/>
                  <a:pt x="81" y="13"/>
                </a:cubicBezTo>
                <a:cubicBezTo>
                  <a:pt x="85" y="14"/>
                  <a:pt x="89" y="15"/>
                  <a:pt x="92" y="17"/>
                </a:cubicBezTo>
                <a:cubicBezTo>
                  <a:pt x="94" y="19"/>
                  <a:pt x="92" y="23"/>
                  <a:pt x="94" y="25"/>
                </a:cubicBezTo>
                <a:cubicBezTo>
                  <a:pt x="97" y="27"/>
                  <a:pt x="101" y="28"/>
                  <a:pt x="105" y="28"/>
                </a:cubicBezTo>
                <a:cubicBezTo>
                  <a:pt x="108" y="29"/>
                  <a:pt x="112" y="26"/>
                  <a:pt x="114" y="28"/>
                </a:cubicBezTo>
                <a:cubicBezTo>
                  <a:pt x="116" y="31"/>
                  <a:pt x="114" y="35"/>
                  <a:pt x="114" y="38"/>
                </a:cubicBezTo>
                <a:cubicBezTo>
                  <a:pt x="115" y="40"/>
                  <a:pt x="119" y="43"/>
                  <a:pt x="117" y="43"/>
                </a:cubicBezTo>
                <a:cubicBezTo>
                  <a:pt x="111" y="43"/>
                  <a:pt x="106" y="39"/>
                  <a:pt x="100" y="38"/>
                </a:cubicBezTo>
                <a:cubicBezTo>
                  <a:pt x="98" y="38"/>
                  <a:pt x="96" y="39"/>
                  <a:pt x="94" y="39"/>
                </a:cubicBezTo>
                <a:cubicBezTo>
                  <a:pt x="88" y="39"/>
                  <a:pt x="84" y="37"/>
                  <a:pt x="78" y="36"/>
                </a:cubicBezTo>
                <a:cubicBezTo>
                  <a:pt x="77" y="36"/>
                  <a:pt x="75" y="38"/>
                  <a:pt x="74" y="37"/>
                </a:cubicBezTo>
                <a:cubicBezTo>
                  <a:pt x="69" y="36"/>
                  <a:pt x="64" y="32"/>
                  <a:pt x="59" y="30"/>
                </a:cubicBezTo>
                <a:cubicBezTo>
                  <a:pt x="55" y="29"/>
                  <a:pt x="51" y="28"/>
                  <a:pt x="47" y="28"/>
                </a:cubicBezTo>
                <a:cubicBezTo>
                  <a:pt x="43" y="28"/>
                  <a:pt x="39" y="30"/>
                  <a:pt x="35" y="29"/>
                </a:cubicBezTo>
                <a:cubicBezTo>
                  <a:pt x="31" y="28"/>
                  <a:pt x="27" y="25"/>
                  <a:pt x="23" y="23"/>
                </a:cubicBezTo>
                <a:cubicBezTo>
                  <a:pt x="20" y="22"/>
                  <a:pt x="17" y="23"/>
                  <a:pt x="14" y="22"/>
                </a:cubicBezTo>
                <a:cubicBezTo>
                  <a:pt x="13" y="21"/>
                  <a:pt x="16" y="18"/>
                  <a:pt x="14" y="17"/>
                </a:cubicBezTo>
                <a:cubicBezTo>
                  <a:pt x="11" y="14"/>
                  <a:pt x="4" y="16"/>
                  <a:pt x="1" y="12"/>
                </a:cubicBezTo>
                <a:cubicBezTo>
                  <a:pt x="0" y="9"/>
                  <a:pt x="6" y="8"/>
                  <a:pt x="8" y="5"/>
                </a:cubicBezTo>
                <a:cubicBezTo>
                  <a:pt x="9" y="4"/>
                  <a:pt x="7" y="2"/>
                  <a:pt x="9" y="2"/>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07" name="Google Shape;2207;p212"/>
          <p:cNvSpPr/>
          <p:nvPr/>
        </p:nvSpPr>
        <p:spPr>
          <a:xfrm>
            <a:off x="6674595" y="3454037"/>
            <a:ext cx="210895" cy="204061"/>
          </a:xfrm>
          <a:custGeom>
            <a:avLst/>
            <a:gdLst/>
            <a:ahLst/>
            <a:cxnLst/>
            <a:rect l="l" t="t" r="r" b="b"/>
            <a:pathLst>
              <a:path w="133" h="122" extrusionOk="0">
                <a:moveTo>
                  <a:pt x="115" y="5"/>
                </a:moveTo>
                <a:cubicBezTo>
                  <a:pt x="115" y="6"/>
                  <a:pt x="115" y="8"/>
                  <a:pt x="114" y="9"/>
                </a:cubicBezTo>
                <a:cubicBezTo>
                  <a:pt x="112" y="11"/>
                  <a:pt x="108" y="8"/>
                  <a:pt x="107" y="10"/>
                </a:cubicBezTo>
                <a:cubicBezTo>
                  <a:pt x="107" y="13"/>
                  <a:pt x="111" y="14"/>
                  <a:pt x="113" y="16"/>
                </a:cubicBezTo>
                <a:cubicBezTo>
                  <a:pt x="115" y="21"/>
                  <a:pt x="119" y="25"/>
                  <a:pt x="118" y="29"/>
                </a:cubicBezTo>
                <a:cubicBezTo>
                  <a:pt x="118" y="31"/>
                  <a:pt x="112" y="28"/>
                  <a:pt x="112" y="30"/>
                </a:cubicBezTo>
                <a:cubicBezTo>
                  <a:pt x="112" y="33"/>
                  <a:pt x="115" y="35"/>
                  <a:pt x="118" y="37"/>
                </a:cubicBezTo>
                <a:cubicBezTo>
                  <a:pt x="121" y="40"/>
                  <a:pt x="125" y="43"/>
                  <a:pt x="128" y="45"/>
                </a:cubicBezTo>
                <a:cubicBezTo>
                  <a:pt x="130" y="46"/>
                  <a:pt x="133" y="44"/>
                  <a:pt x="133" y="46"/>
                </a:cubicBezTo>
                <a:cubicBezTo>
                  <a:pt x="132" y="48"/>
                  <a:pt x="129" y="50"/>
                  <a:pt x="126" y="50"/>
                </a:cubicBezTo>
                <a:cubicBezTo>
                  <a:pt x="123" y="50"/>
                  <a:pt x="120" y="46"/>
                  <a:pt x="116" y="47"/>
                </a:cubicBezTo>
                <a:cubicBezTo>
                  <a:pt x="115" y="47"/>
                  <a:pt x="117" y="50"/>
                  <a:pt x="117" y="51"/>
                </a:cubicBezTo>
                <a:cubicBezTo>
                  <a:pt x="116" y="52"/>
                  <a:pt x="114" y="50"/>
                  <a:pt x="113" y="51"/>
                </a:cubicBezTo>
                <a:cubicBezTo>
                  <a:pt x="112" y="53"/>
                  <a:pt x="111" y="56"/>
                  <a:pt x="111" y="58"/>
                </a:cubicBezTo>
                <a:cubicBezTo>
                  <a:pt x="110" y="61"/>
                  <a:pt x="110" y="64"/>
                  <a:pt x="110" y="66"/>
                </a:cubicBezTo>
                <a:cubicBezTo>
                  <a:pt x="110" y="69"/>
                  <a:pt x="112" y="71"/>
                  <a:pt x="110" y="73"/>
                </a:cubicBezTo>
                <a:cubicBezTo>
                  <a:pt x="108" y="76"/>
                  <a:pt x="105" y="76"/>
                  <a:pt x="102" y="78"/>
                </a:cubicBezTo>
                <a:cubicBezTo>
                  <a:pt x="100" y="80"/>
                  <a:pt x="97" y="82"/>
                  <a:pt x="96" y="85"/>
                </a:cubicBezTo>
                <a:cubicBezTo>
                  <a:pt x="96" y="88"/>
                  <a:pt x="98" y="91"/>
                  <a:pt x="99" y="93"/>
                </a:cubicBezTo>
                <a:cubicBezTo>
                  <a:pt x="99" y="95"/>
                  <a:pt x="100" y="97"/>
                  <a:pt x="99" y="99"/>
                </a:cubicBezTo>
                <a:cubicBezTo>
                  <a:pt x="99" y="100"/>
                  <a:pt x="97" y="98"/>
                  <a:pt x="96" y="99"/>
                </a:cubicBezTo>
                <a:cubicBezTo>
                  <a:pt x="95" y="101"/>
                  <a:pt x="97" y="103"/>
                  <a:pt x="96" y="105"/>
                </a:cubicBezTo>
                <a:cubicBezTo>
                  <a:pt x="96" y="106"/>
                  <a:pt x="93" y="104"/>
                  <a:pt x="92" y="105"/>
                </a:cubicBezTo>
                <a:cubicBezTo>
                  <a:pt x="91" y="108"/>
                  <a:pt x="92" y="112"/>
                  <a:pt x="89" y="114"/>
                </a:cubicBezTo>
                <a:cubicBezTo>
                  <a:pt x="85" y="118"/>
                  <a:pt x="80" y="122"/>
                  <a:pt x="75" y="121"/>
                </a:cubicBezTo>
                <a:cubicBezTo>
                  <a:pt x="72" y="121"/>
                  <a:pt x="75" y="114"/>
                  <a:pt x="73" y="112"/>
                </a:cubicBezTo>
                <a:cubicBezTo>
                  <a:pt x="72" y="110"/>
                  <a:pt x="69" y="110"/>
                  <a:pt x="67" y="110"/>
                </a:cubicBezTo>
                <a:cubicBezTo>
                  <a:pt x="65" y="110"/>
                  <a:pt x="64" y="113"/>
                  <a:pt x="62" y="112"/>
                </a:cubicBezTo>
                <a:cubicBezTo>
                  <a:pt x="61" y="112"/>
                  <a:pt x="62" y="110"/>
                  <a:pt x="61" y="109"/>
                </a:cubicBezTo>
                <a:cubicBezTo>
                  <a:pt x="60" y="108"/>
                  <a:pt x="59" y="110"/>
                  <a:pt x="58" y="110"/>
                </a:cubicBezTo>
                <a:cubicBezTo>
                  <a:pt x="57" y="109"/>
                  <a:pt x="57" y="106"/>
                  <a:pt x="56" y="106"/>
                </a:cubicBezTo>
                <a:cubicBezTo>
                  <a:pt x="54" y="106"/>
                  <a:pt x="55" y="109"/>
                  <a:pt x="53" y="110"/>
                </a:cubicBezTo>
                <a:cubicBezTo>
                  <a:pt x="51" y="111"/>
                  <a:pt x="48" y="112"/>
                  <a:pt x="46" y="112"/>
                </a:cubicBezTo>
                <a:cubicBezTo>
                  <a:pt x="43" y="113"/>
                  <a:pt x="41" y="113"/>
                  <a:pt x="38" y="113"/>
                </a:cubicBezTo>
                <a:cubicBezTo>
                  <a:pt x="38" y="112"/>
                  <a:pt x="38" y="111"/>
                  <a:pt x="38" y="110"/>
                </a:cubicBezTo>
                <a:cubicBezTo>
                  <a:pt x="38" y="107"/>
                  <a:pt x="40" y="104"/>
                  <a:pt x="38" y="103"/>
                </a:cubicBezTo>
                <a:cubicBezTo>
                  <a:pt x="36" y="101"/>
                  <a:pt x="33" y="105"/>
                  <a:pt x="31" y="105"/>
                </a:cubicBezTo>
                <a:cubicBezTo>
                  <a:pt x="29" y="105"/>
                  <a:pt x="26" y="104"/>
                  <a:pt x="24" y="104"/>
                </a:cubicBezTo>
                <a:cubicBezTo>
                  <a:pt x="23" y="103"/>
                  <a:pt x="21" y="105"/>
                  <a:pt x="20" y="104"/>
                </a:cubicBezTo>
                <a:cubicBezTo>
                  <a:pt x="18" y="101"/>
                  <a:pt x="18" y="97"/>
                  <a:pt x="18" y="94"/>
                </a:cubicBezTo>
                <a:cubicBezTo>
                  <a:pt x="17" y="92"/>
                  <a:pt x="18" y="89"/>
                  <a:pt x="17" y="86"/>
                </a:cubicBezTo>
                <a:cubicBezTo>
                  <a:pt x="17" y="84"/>
                  <a:pt x="16" y="82"/>
                  <a:pt x="15" y="80"/>
                </a:cubicBezTo>
                <a:cubicBezTo>
                  <a:pt x="14" y="79"/>
                  <a:pt x="11" y="80"/>
                  <a:pt x="10" y="78"/>
                </a:cubicBezTo>
                <a:cubicBezTo>
                  <a:pt x="9" y="77"/>
                  <a:pt x="11" y="75"/>
                  <a:pt x="10" y="73"/>
                </a:cubicBezTo>
                <a:cubicBezTo>
                  <a:pt x="9" y="72"/>
                  <a:pt x="6" y="75"/>
                  <a:pt x="6" y="73"/>
                </a:cubicBezTo>
                <a:cubicBezTo>
                  <a:pt x="4" y="71"/>
                  <a:pt x="5" y="68"/>
                  <a:pt x="6" y="66"/>
                </a:cubicBezTo>
                <a:cubicBezTo>
                  <a:pt x="6" y="64"/>
                  <a:pt x="8" y="62"/>
                  <a:pt x="8" y="60"/>
                </a:cubicBezTo>
                <a:cubicBezTo>
                  <a:pt x="7" y="57"/>
                  <a:pt x="2" y="58"/>
                  <a:pt x="1" y="55"/>
                </a:cubicBezTo>
                <a:cubicBezTo>
                  <a:pt x="0" y="51"/>
                  <a:pt x="1" y="46"/>
                  <a:pt x="2" y="41"/>
                </a:cubicBezTo>
                <a:cubicBezTo>
                  <a:pt x="3" y="38"/>
                  <a:pt x="6" y="35"/>
                  <a:pt x="8" y="32"/>
                </a:cubicBezTo>
                <a:cubicBezTo>
                  <a:pt x="9" y="32"/>
                  <a:pt x="11" y="32"/>
                  <a:pt x="12" y="32"/>
                </a:cubicBezTo>
                <a:cubicBezTo>
                  <a:pt x="13" y="35"/>
                  <a:pt x="12" y="38"/>
                  <a:pt x="14" y="40"/>
                </a:cubicBezTo>
                <a:cubicBezTo>
                  <a:pt x="16" y="43"/>
                  <a:pt x="20" y="44"/>
                  <a:pt x="23" y="46"/>
                </a:cubicBezTo>
                <a:cubicBezTo>
                  <a:pt x="24" y="47"/>
                  <a:pt x="24" y="49"/>
                  <a:pt x="25" y="49"/>
                </a:cubicBezTo>
                <a:cubicBezTo>
                  <a:pt x="27" y="49"/>
                  <a:pt x="29" y="47"/>
                  <a:pt x="31" y="46"/>
                </a:cubicBezTo>
                <a:cubicBezTo>
                  <a:pt x="34" y="46"/>
                  <a:pt x="37" y="48"/>
                  <a:pt x="40" y="48"/>
                </a:cubicBezTo>
                <a:cubicBezTo>
                  <a:pt x="42" y="47"/>
                  <a:pt x="44" y="46"/>
                  <a:pt x="45" y="45"/>
                </a:cubicBezTo>
                <a:cubicBezTo>
                  <a:pt x="46" y="44"/>
                  <a:pt x="44" y="41"/>
                  <a:pt x="45" y="41"/>
                </a:cubicBezTo>
                <a:cubicBezTo>
                  <a:pt x="48" y="39"/>
                  <a:pt x="51" y="40"/>
                  <a:pt x="54" y="40"/>
                </a:cubicBezTo>
                <a:cubicBezTo>
                  <a:pt x="54" y="40"/>
                  <a:pt x="53" y="42"/>
                  <a:pt x="53" y="42"/>
                </a:cubicBezTo>
                <a:cubicBezTo>
                  <a:pt x="54" y="43"/>
                  <a:pt x="55" y="41"/>
                  <a:pt x="57" y="41"/>
                </a:cubicBezTo>
                <a:cubicBezTo>
                  <a:pt x="59" y="42"/>
                  <a:pt x="60" y="45"/>
                  <a:pt x="62" y="45"/>
                </a:cubicBezTo>
                <a:cubicBezTo>
                  <a:pt x="64" y="44"/>
                  <a:pt x="64" y="41"/>
                  <a:pt x="66" y="41"/>
                </a:cubicBezTo>
                <a:cubicBezTo>
                  <a:pt x="69" y="40"/>
                  <a:pt x="72" y="42"/>
                  <a:pt x="74" y="41"/>
                </a:cubicBezTo>
                <a:cubicBezTo>
                  <a:pt x="75" y="40"/>
                  <a:pt x="73" y="38"/>
                  <a:pt x="74" y="36"/>
                </a:cubicBezTo>
                <a:cubicBezTo>
                  <a:pt x="76" y="32"/>
                  <a:pt x="79" y="28"/>
                  <a:pt x="81" y="24"/>
                </a:cubicBezTo>
                <a:cubicBezTo>
                  <a:pt x="83" y="21"/>
                  <a:pt x="86" y="18"/>
                  <a:pt x="87" y="15"/>
                </a:cubicBezTo>
                <a:cubicBezTo>
                  <a:pt x="88" y="11"/>
                  <a:pt x="85" y="7"/>
                  <a:pt x="87" y="4"/>
                </a:cubicBezTo>
                <a:cubicBezTo>
                  <a:pt x="89" y="1"/>
                  <a:pt x="93" y="1"/>
                  <a:pt x="96" y="1"/>
                </a:cubicBezTo>
                <a:cubicBezTo>
                  <a:pt x="98" y="0"/>
                  <a:pt x="99" y="3"/>
                  <a:pt x="101" y="4"/>
                </a:cubicBezTo>
                <a:cubicBezTo>
                  <a:pt x="103" y="4"/>
                  <a:pt x="106" y="2"/>
                  <a:pt x="108" y="2"/>
                </a:cubicBezTo>
                <a:cubicBezTo>
                  <a:pt x="111" y="3"/>
                  <a:pt x="113" y="4"/>
                  <a:pt x="115" y="5"/>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08" name="Google Shape;2208;p212"/>
          <p:cNvSpPr/>
          <p:nvPr/>
        </p:nvSpPr>
        <p:spPr>
          <a:xfrm>
            <a:off x="6754177" y="3723789"/>
            <a:ext cx="25201" cy="11182"/>
          </a:xfrm>
          <a:custGeom>
            <a:avLst/>
            <a:gdLst/>
            <a:ahLst/>
            <a:cxnLst/>
            <a:rect l="l" t="t" r="r" b="b"/>
            <a:pathLst>
              <a:path w="16" h="6" extrusionOk="0">
                <a:moveTo>
                  <a:pt x="1" y="1"/>
                </a:moveTo>
                <a:cubicBezTo>
                  <a:pt x="5" y="0"/>
                  <a:pt x="10" y="0"/>
                  <a:pt x="15" y="1"/>
                </a:cubicBezTo>
                <a:cubicBezTo>
                  <a:pt x="16" y="1"/>
                  <a:pt x="13" y="4"/>
                  <a:pt x="12" y="4"/>
                </a:cubicBezTo>
                <a:cubicBezTo>
                  <a:pt x="9" y="5"/>
                  <a:pt x="6" y="6"/>
                  <a:pt x="3" y="5"/>
                </a:cubicBezTo>
                <a:cubicBezTo>
                  <a:pt x="1" y="5"/>
                  <a:pt x="0" y="2"/>
                  <a:pt x="1" y="1"/>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09" name="Google Shape;2209;p212"/>
          <p:cNvSpPr/>
          <p:nvPr/>
        </p:nvSpPr>
        <p:spPr>
          <a:xfrm>
            <a:off x="6873551" y="3518329"/>
            <a:ext cx="135290" cy="177506"/>
          </a:xfrm>
          <a:custGeom>
            <a:avLst/>
            <a:gdLst/>
            <a:ahLst/>
            <a:cxnLst/>
            <a:rect l="l" t="t" r="r" b="b"/>
            <a:pathLst>
              <a:path w="85" h="106" extrusionOk="0">
                <a:moveTo>
                  <a:pt x="84" y="1"/>
                </a:moveTo>
                <a:cubicBezTo>
                  <a:pt x="85" y="2"/>
                  <a:pt x="82" y="2"/>
                  <a:pt x="81" y="3"/>
                </a:cubicBezTo>
                <a:cubicBezTo>
                  <a:pt x="80" y="5"/>
                  <a:pt x="81" y="8"/>
                  <a:pt x="80" y="9"/>
                </a:cubicBezTo>
                <a:cubicBezTo>
                  <a:pt x="79" y="11"/>
                  <a:pt x="75" y="12"/>
                  <a:pt x="74" y="14"/>
                </a:cubicBezTo>
                <a:cubicBezTo>
                  <a:pt x="73" y="15"/>
                  <a:pt x="75" y="18"/>
                  <a:pt x="74" y="19"/>
                </a:cubicBezTo>
                <a:cubicBezTo>
                  <a:pt x="69" y="21"/>
                  <a:pt x="64" y="20"/>
                  <a:pt x="60" y="20"/>
                </a:cubicBezTo>
                <a:cubicBezTo>
                  <a:pt x="57" y="20"/>
                  <a:pt x="55" y="18"/>
                  <a:pt x="53" y="17"/>
                </a:cubicBezTo>
                <a:cubicBezTo>
                  <a:pt x="49" y="17"/>
                  <a:pt x="45" y="18"/>
                  <a:pt x="40" y="18"/>
                </a:cubicBezTo>
                <a:cubicBezTo>
                  <a:pt x="39" y="18"/>
                  <a:pt x="38" y="16"/>
                  <a:pt x="36" y="16"/>
                </a:cubicBezTo>
                <a:cubicBezTo>
                  <a:pt x="34" y="16"/>
                  <a:pt x="32" y="18"/>
                  <a:pt x="29" y="19"/>
                </a:cubicBezTo>
                <a:cubicBezTo>
                  <a:pt x="27" y="19"/>
                  <a:pt x="25" y="17"/>
                  <a:pt x="22" y="17"/>
                </a:cubicBezTo>
                <a:cubicBezTo>
                  <a:pt x="21" y="17"/>
                  <a:pt x="19" y="18"/>
                  <a:pt x="19" y="19"/>
                </a:cubicBezTo>
                <a:cubicBezTo>
                  <a:pt x="18" y="24"/>
                  <a:pt x="18" y="29"/>
                  <a:pt x="19" y="34"/>
                </a:cubicBezTo>
                <a:cubicBezTo>
                  <a:pt x="20" y="38"/>
                  <a:pt x="22" y="43"/>
                  <a:pt x="26" y="45"/>
                </a:cubicBezTo>
                <a:cubicBezTo>
                  <a:pt x="28" y="46"/>
                  <a:pt x="30" y="44"/>
                  <a:pt x="32" y="43"/>
                </a:cubicBezTo>
                <a:cubicBezTo>
                  <a:pt x="34" y="41"/>
                  <a:pt x="35" y="38"/>
                  <a:pt x="37" y="36"/>
                </a:cubicBezTo>
                <a:cubicBezTo>
                  <a:pt x="39" y="35"/>
                  <a:pt x="42" y="36"/>
                  <a:pt x="45" y="36"/>
                </a:cubicBezTo>
                <a:cubicBezTo>
                  <a:pt x="47" y="35"/>
                  <a:pt x="50" y="33"/>
                  <a:pt x="53" y="33"/>
                </a:cubicBezTo>
                <a:cubicBezTo>
                  <a:pt x="55" y="32"/>
                  <a:pt x="58" y="31"/>
                  <a:pt x="60" y="33"/>
                </a:cubicBezTo>
                <a:cubicBezTo>
                  <a:pt x="61" y="34"/>
                  <a:pt x="60" y="37"/>
                  <a:pt x="58" y="38"/>
                </a:cubicBezTo>
                <a:cubicBezTo>
                  <a:pt x="56" y="40"/>
                  <a:pt x="53" y="37"/>
                  <a:pt x="51" y="38"/>
                </a:cubicBezTo>
                <a:cubicBezTo>
                  <a:pt x="49" y="40"/>
                  <a:pt x="48" y="44"/>
                  <a:pt x="46" y="46"/>
                </a:cubicBezTo>
                <a:cubicBezTo>
                  <a:pt x="43" y="49"/>
                  <a:pt x="41" y="51"/>
                  <a:pt x="37" y="52"/>
                </a:cubicBezTo>
                <a:cubicBezTo>
                  <a:pt x="36" y="52"/>
                  <a:pt x="34" y="49"/>
                  <a:pt x="33" y="50"/>
                </a:cubicBezTo>
                <a:cubicBezTo>
                  <a:pt x="32" y="50"/>
                  <a:pt x="33" y="52"/>
                  <a:pt x="34" y="52"/>
                </a:cubicBezTo>
                <a:cubicBezTo>
                  <a:pt x="37" y="57"/>
                  <a:pt x="41" y="61"/>
                  <a:pt x="45" y="66"/>
                </a:cubicBezTo>
                <a:cubicBezTo>
                  <a:pt x="46" y="68"/>
                  <a:pt x="48" y="69"/>
                  <a:pt x="49" y="71"/>
                </a:cubicBezTo>
                <a:cubicBezTo>
                  <a:pt x="49" y="74"/>
                  <a:pt x="46" y="76"/>
                  <a:pt x="47" y="79"/>
                </a:cubicBezTo>
                <a:cubicBezTo>
                  <a:pt x="48" y="82"/>
                  <a:pt x="54" y="84"/>
                  <a:pt x="52" y="86"/>
                </a:cubicBezTo>
                <a:cubicBezTo>
                  <a:pt x="51" y="89"/>
                  <a:pt x="45" y="85"/>
                  <a:pt x="42" y="87"/>
                </a:cubicBezTo>
                <a:cubicBezTo>
                  <a:pt x="40" y="89"/>
                  <a:pt x="43" y="94"/>
                  <a:pt x="41" y="96"/>
                </a:cubicBezTo>
                <a:cubicBezTo>
                  <a:pt x="39" y="97"/>
                  <a:pt x="35" y="96"/>
                  <a:pt x="34" y="94"/>
                </a:cubicBezTo>
                <a:cubicBezTo>
                  <a:pt x="33" y="90"/>
                  <a:pt x="38" y="86"/>
                  <a:pt x="37" y="82"/>
                </a:cubicBezTo>
                <a:cubicBezTo>
                  <a:pt x="36" y="79"/>
                  <a:pt x="32" y="80"/>
                  <a:pt x="29" y="78"/>
                </a:cubicBezTo>
                <a:cubicBezTo>
                  <a:pt x="28" y="77"/>
                  <a:pt x="26" y="76"/>
                  <a:pt x="26" y="74"/>
                </a:cubicBezTo>
                <a:cubicBezTo>
                  <a:pt x="27" y="71"/>
                  <a:pt x="31" y="69"/>
                  <a:pt x="31" y="66"/>
                </a:cubicBezTo>
                <a:cubicBezTo>
                  <a:pt x="32" y="65"/>
                  <a:pt x="29" y="62"/>
                  <a:pt x="28" y="62"/>
                </a:cubicBezTo>
                <a:cubicBezTo>
                  <a:pt x="24" y="62"/>
                  <a:pt x="21" y="64"/>
                  <a:pt x="19" y="66"/>
                </a:cubicBezTo>
                <a:cubicBezTo>
                  <a:pt x="18" y="68"/>
                  <a:pt x="21" y="70"/>
                  <a:pt x="21" y="72"/>
                </a:cubicBezTo>
                <a:cubicBezTo>
                  <a:pt x="21" y="75"/>
                  <a:pt x="20" y="78"/>
                  <a:pt x="20" y="82"/>
                </a:cubicBezTo>
                <a:cubicBezTo>
                  <a:pt x="20" y="84"/>
                  <a:pt x="22" y="87"/>
                  <a:pt x="21" y="89"/>
                </a:cubicBezTo>
                <a:cubicBezTo>
                  <a:pt x="21" y="91"/>
                  <a:pt x="19" y="92"/>
                  <a:pt x="18" y="94"/>
                </a:cubicBezTo>
                <a:cubicBezTo>
                  <a:pt x="18" y="98"/>
                  <a:pt x="21" y="101"/>
                  <a:pt x="21" y="105"/>
                </a:cubicBezTo>
                <a:cubicBezTo>
                  <a:pt x="21" y="106"/>
                  <a:pt x="19" y="106"/>
                  <a:pt x="18" y="106"/>
                </a:cubicBezTo>
                <a:cubicBezTo>
                  <a:pt x="15" y="106"/>
                  <a:pt x="11" y="106"/>
                  <a:pt x="8" y="105"/>
                </a:cubicBezTo>
                <a:cubicBezTo>
                  <a:pt x="7" y="104"/>
                  <a:pt x="6" y="102"/>
                  <a:pt x="6" y="100"/>
                </a:cubicBezTo>
                <a:cubicBezTo>
                  <a:pt x="7" y="95"/>
                  <a:pt x="11" y="90"/>
                  <a:pt x="11" y="84"/>
                </a:cubicBezTo>
                <a:cubicBezTo>
                  <a:pt x="12" y="80"/>
                  <a:pt x="11" y="76"/>
                  <a:pt x="9" y="73"/>
                </a:cubicBezTo>
                <a:cubicBezTo>
                  <a:pt x="8" y="71"/>
                  <a:pt x="6" y="74"/>
                  <a:pt x="4" y="74"/>
                </a:cubicBezTo>
                <a:cubicBezTo>
                  <a:pt x="3" y="74"/>
                  <a:pt x="2" y="73"/>
                  <a:pt x="2" y="72"/>
                </a:cubicBezTo>
                <a:cubicBezTo>
                  <a:pt x="1" y="68"/>
                  <a:pt x="0" y="65"/>
                  <a:pt x="1" y="62"/>
                </a:cubicBezTo>
                <a:cubicBezTo>
                  <a:pt x="2" y="59"/>
                  <a:pt x="7" y="59"/>
                  <a:pt x="8" y="56"/>
                </a:cubicBezTo>
                <a:cubicBezTo>
                  <a:pt x="9" y="52"/>
                  <a:pt x="8" y="46"/>
                  <a:pt x="9" y="42"/>
                </a:cubicBezTo>
                <a:cubicBezTo>
                  <a:pt x="9" y="39"/>
                  <a:pt x="10" y="36"/>
                  <a:pt x="12" y="34"/>
                </a:cubicBezTo>
                <a:cubicBezTo>
                  <a:pt x="14" y="33"/>
                  <a:pt x="16" y="37"/>
                  <a:pt x="16" y="36"/>
                </a:cubicBezTo>
                <a:cubicBezTo>
                  <a:pt x="17" y="32"/>
                  <a:pt x="15" y="28"/>
                  <a:pt x="14" y="25"/>
                </a:cubicBezTo>
                <a:cubicBezTo>
                  <a:pt x="14" y="22"/>
                  <a:pt x="12" y="20"/>
                  <a:pt x="13" y="18"/>
                </a:cubicBezTo>
                <a:cubicBezTo>
                  <a:pt x="14" y="15"/>
                  <a:pt x="17" y="11"/>
                  <a:pt x="20" y="10"/>
                </a:cubicBezTo>
                <a:cubicBezTo>
                  <a:pt x="22" y="9"/>
                  <a:pt x="24" y="14"/>
                  <a:pt x="25" y="13"/>
                </a:cubicBezTo>
                <a:cubicBezTo>
                  <a:pt x="27" y="11"/>
                  <a:pt x="23" y="6"/>
                  <a:pt x="25" y="5"/>
                </a:cubicBezTo>
                <a:cubicBezTo>
                  <a:pt x="27" y="3"/>
                  <a:pt x="32" y="4"/>
                  <a:pt x="35" y="5"/>
                </a:cubicBezTo>
                <a:cubicBezTo>
                  <a:pt x="36" y="5"/>
                  <a:pt x="35" y="8"/>
                  <a:pt x="36" y="8"/>
                </a:cubicBezTo>
                <a:cubicBezTo>
                  <a:pt x="40" y="9"/>
                  <a:pt x="44" y="8"/>
                  <a:pt x="48" y="8"/>
                </a:cubicBezTo>
                <a:cubicBezTo>
                  <a:pt x="49" y="9"/>
                  <a:pt x="51" y="11"/>
                  <a:pt x="52" y="11"/>
                </a:cubicBezTo>
                <a:cubicBezTo>
                  <a:pt x="54" y="12"/>
                  <a:pt x="55" y="9"/>
                  <a:pt x="57" y="9"/>
                </a:cubicBezTo>
                <a:cubicBezTo>
                  <a:pt x="61" y="9"/>
                  <a:pt x="66" y="11"/>
                  <a:pt x="70" y="9"/>
                </a:cubicBezTo>
                <a:cubicBezTo>
                  <a:pt x="72" y="8"/>
                  <a:pt x="73" y="5"/>
                  <a:pt x="74" y="3"/>
                </a:cubicBezTo>
                <a:cubicBezTo>
                  <a:pt x="76" y="2"/>
                  <a:pt x="78" y="1"/>
                  <a:pt x="80" y="1"/>
                </a:cubicBezTo>
                <a:cubicBezTo>
                  <a:pt x="81" y="1"/>
                  <a:pt x="84" y="0"/>
                  <a:pt x="84" y="1"/>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10" name="Google Shape;2210;p212"/>
          <p:cNvSpPr/>
          <p:nvPr/>
        </p:nvSpPr>
        <p:spPr>
          <a:xfrm>
            <a:off x="6819169" y="3638530"/>
            <a:ext cx="7958" cy="18169"/>
          </a:xfrm>
          <a:custGeom>
            <a:avLst/>
            <a:gdLst/>
            <a:ahLst/>
            <a:cxnLst/>
            <a:rect l="l" t="t" r="r" b="b"/>
            <a:pathLst>
              <a:path w="5" h="11" extrusionOk="0">
                <a:moveTo>
                  <a:pt x="4" y="0"/>
                </a:moveTo>
                <a:cubicBezTo>
                  <a:pt x="5" y="0"/>
                  <a:pt x="5" y="1"/>
                  <a:pt x="5" y="2"/>
                </a:cubicBezTo>
                <a:cubicBezTo>
                  <a:pt x="5" y="5"/>
                  <a:pt x="5" y="7"/>
                  <a:pt x="4" y="10"/>
                </a:cubicBezTo>
                <a:cubicBezTo>
                  <a:pt x="3" y="10"/>
                  <a:pt x="1" y="11"/>
                  <a:pt x="1" y="10"/>
                </a:cubicBezTo>
                <a:cubicBezTo>
                  <a:pt x="0" y="7"/>
                  <a:pt x="1" y="5"/>
                  <a:pt x="2" y="2"/>
                </a:cubicBezTo>
                <a:cubicBezTo>
                  <a:pt x="2" y="1"/>
                  <a:pt x="3" y="0"/>
                  <a:pt x="4"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11" name="Google Shape;2211;p212"/>
          <p:cNvSpPr/>
          <p:nvPr/>
        </p:nvSpPr>
        <p:spPr>
          <a:xfrm>
            <a:off x="6786011" y="3754538"/>
            <a:ext cx="25201" cy="19569"/>
          </a:xfrm>
          <a:custGeom>
            <a:avLst/>
            <a:gdLst/>
            <a:ahLst/>
            <a:cxnLst/>
            <a:rect l="l" t="t" r="r" b="b"/>
            <a:pathLst>
              <a:path w="16" h="12" extrusionOk="0">
                <a:moveTo>
                  <a:pt x="1" y="1"/>
                </a:moveTo>
                <a:cubicBezTo>
                  <a:pt x="3" y="0"/>
                  <a:pt x="5" y="1"/>
                  <a:pt x="7" y="2"/>
                </a:cubicBezTo>
                <a:cubicBezTo>
                  <a:pt x="9" y="2"/>
                  <a:pt x="10" y="1"/>
                  <a:pt x="12" y="2"/>
                </a:cubicBezTo>
                <a:cubicBezTo>
                  <a:pt x="13" y="2"/>
                  <a:pt x="16" y="4"/>
                  <a:pt x="16" y="5"/>
                </a:cubicBezTo>
                <a:cubicBezTo>
                  <a:pt x="15" y="8"/>
                  <a:pt x="11" y="7"/>
                  <a:pt x="9" y="9"/>
                </a:cubicBezTo>
                <a:cubicBezTo>
                  <a:pt x="9" y="10"/>
                  <a:pt x="9" y="12"/>
                  <a:pt x="8" y="12"/>
                </a:cubicBezTo>
                <a:cubicBezTo>
                  <a:pt x="7" y="11"/>
                  <a:pt x="7" y="8"/>
                  <a:pt x="6" y="6"/>
                </a:cubicBezTo>
                <a:cubicBezTo>
                  <a:pt x="5" y="5"/>
                  <a:pt x="2" y="6"/>
                  <a:pt x="1" y="5"/>
                </a:cubicBezTo>
                <a:cubicBezTo>
                  <a:pt x="0" y="4"/>
                  <a:pt x="0" y="2"/>
                  <a:pt x="1" y="1"/>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12" name="Google Shape;2212;p212"/>
          <p:cNvSpPr/>
          <p:nvPr/>
        </p:nvSpPr>
        <p:spPr>
          <a:xfrm>
            <a:off x="6807232" y="3757334"/>
            <a:ext cx="22548" cy="19569"/>
          </a:xfrm>
          <a:custGeom>
            <a:avLst/>
            <a:gdLst/>
            <a:ahLst/>
            <a:cxnLst/>
            <a:rect l="l" t="t" r="r" b="b"/>
            <a:pathLst>
              <a:path w="14" h="11" extrusionOk="0">
                <a:moveTo>
                  <a:pt x="8" y="0"/>
                </a:moveTo>
                <a:cubicBezTo>
                  <a:pt x="10" y="0"/>
                  <a:pt x="13" y="1"/>
                  <a:pt x="13" y="3"/>
                </a:cubicBezTo>
                <a:cubicBezTo>
                  <a:pt x="14" y="5"/>
                  <a:pt x="12" y="8"/>
                  <a:pt x="11" y="11"/>
                </a:cubicBezTo>
                <a:cubicBezTo>
                  <a:pt x="8" y="10"/>
                  <a:pt x="4" y="10"/>
                  <a:pt x="1" y="8"/>
                </a:cubicBezTo>
                <a:cubicBezTo>
                  <a:pt x="0" y="8"/>
                  <a:pt x="4" y="8"/>
                  <a:pt x="5" y="7"/>
                </a:cubicBezTo>
                <a:cubicBezTo>
                  <a:pt x="5" y="5"/>
                  <a:pt x="5" y="4"/>
                  <a:pt x="5" y="3"/>
                </a:cubicBezTo>
                <a:cubicBezTo>
                  <a:pt x="6" y="1"/>
                  <a:pt x="7" y="0"/>
                  <a:pt x="8" y="0"/>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13" name="Google Shape;2213;p212"/>
          <p:cNvSpPr/>
          <p:nvPr/>
        </p:nvSpPr>
        <p:spPr>
          <a:xfrm>
            <a:off x="6828455" y="3754538"/>
            <a:ext cx="50403" cy="25157"/>
          </a:xfrm>
          <a:custGeom>
            <a:avLst/>
            <a:gdLst/>
            <a:ahLst/>
            <a:cxnLst/>
            <a:rect l="l" t="t" r="r" b="b"/>
            <a:pathLst>
              <a:path w="32" h="15" extrusionOk="0">
                <a:moveTo>
                  <a:pt x="2" y="7"/>
                </a:moveTo>
                <a:cubicBezTo>
                  <a:pt x="1" y="9"/>
                  <a:pt x="0" y="12"/>
                  <a:pt x="1" y="14"/>
                </a:cubicBezTo>
                <a:cubicBezTo>
                  <a:pt x="2" y="15"/>
                  <a:pt x="5" y="15"/>
                  <a:pt x="6" y="14"/>
                </a:cubicBezTo>
                <a:cubicBezTo>
                  <a:pt x="10" y="14"/>
                  <a:pt x="13" y="13"/>
                  <a:pt x="16" y="12"/>
                </a:cubicBezTo>
                <a:cubicBezTo>
                  <a:pt x="19" y="12"/>
                  <a:pt x="21" y="11"/>
                  <a:pt x="24" y="11"/>
                </a:cubicBezTo>
                <a:cubicBezTo>
                  <a:pt x="26" y="10"/>
                  <a:pt x="28" y="9"/>
                  <a:pt x="30" y="9"/>
                </a:cubicBezTo>
                <a:cubicBezTo>
                  <a:pt x="30" y="9"/>
                  <a:pt x="32" y="9"/>
                  <a:pt x="32" y="9"/>
                </a:cubicBezTo>
                <a:cubicBezTo>
                  <a:pt x="31" y="7"/>
                  <a:pt x="30" y="5"/>
                  <a:pt x="29" y="3"/>
                </a:cubicBezTo>
                <a:cubicBezTo>
                  <a:pt x="27" y="2"/>
                  <a:pt x="24" y="3"/>
                  <a:pt x="22" y="3"/>
                </a:cubicBezTo>
                <a:cubicBezTo>
                  <a:pt x="20" y="2"/>
                  <a:pt x="19" y="1"/>
                  <a:pt x="18" y="0"/>
                </a:cubicBezTo>
                <a:cubicBezTo>
                  <a:pt x="16" y="0"/>
                  <a:pt x="14" y="0"/>
                  <a:pt x="14" y="1"/>
                </a:cubicBezTo>
                <a:cubicBezTo>
                  <a:pt x="13" y="2"/>
                  <a:pt x="15" y="4"/>
                  <a:pt x="16" y="5"/>
                </a:cubicBezTo>
                <a:cubicBezTo>
                  <a:pt x="17" y="6"/>
                  <a:pt x="20" y="6"/>
                  <a:pt x="19" y="7"/>
                </a:cubicBezTo>
                <a:cubicBezTo>
                  <a:pt x="19" y="9"/>
                  <a:pt x="16" y="9"/>
                  <a:pt x="15" y="8"/>
                </a:cubicBezTo>
                <a:cubicBezTo>
                  <a:pt x="13" y="8"/>
                  <a:pt x="12" y="5"/>
                  <a:pt x="10" y="5"/>
                </a:cubicBezTo>
                <a:cubicBezTo>
                  <a:pt x="9" y="4"/>
                  <a:pt x="7" y="5"/>
                  <a:pt x="6" y="5"/>
                </a:cubicBezTo>
                <a:cubicBezTo>
                  <a:pt x="4" y="6"/>
                  <a:pt x="2" y="5"/>
                  <a:pt x="2" y="7"/>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14" name="Google Shape;2214;p212"/>
          <p:cNvSpPr/>
          <p:nvPr/>
        </p:nvSpPr>
        <p:spPr>
          <a:xfrm>
            <a:off x="6869572" y="3785288"/>
            <a:ext cx="43771" cy="26555"/>
          </a:xfrm>
          <a:custGeom>
            <a:avLst/>
            <a:gdLst/>
            <a:ahLst/>
            <a:cxnLst/>
            <a:rect l="l" t="t" r="r" b="b"/>
            <a:pathLst>
              <a:path w="27" h="16" extrusionOk="0">
                <a:moveTo>
                  <a:pt x="3" y="2"/>
                </a:moveTo>
                <a:cubicBezTo>
                  <a:pt x="6" y="1"/>
                  <a:pt x="10" y="0"/>
                  <a:pt x="13" y="1"/>
                </a:cubicBezTo>
                <a:cubicBezTo>
                  <a:pt x="16" y="2"/>
                  <a:pt x="19" y="4"/>
                  <a:pt x="21" y="6"/>
                </a:cubicBezTo>
                <a:cubicBezTo>
                  <a:pt x="23" y="7"/>
                  <a:pt x="26" y="9"/>
                  <a:pt x="27" y="12"/>
                </a:cubicBezTo>
                <a:cubicBezTo>
                  <a:pt x="27" y="14"/>
                  <a:pt x="24" y="16"/>
                  <a:pt x="22" y="16"/>
                </a:cubicBezTo>
                <a:cubicBezTo>
                  <a:pt x="19" y="16"/>
                  <a:pt x="17" y="13"/>
                  <a:pt x="15" y="12"/>
                </a:cubicBezTo>
                <a:cubicBezTo>
                  <a:pt x="12" y="11"/>
                  <a:pt x="10" y="9"/>
                  <a:pt x="7" y="8"/>
                </a:cubicBezTo>
                <a:cubicBezTo>
                  <a:pt x="5" y="7"/>
                  <a:pt x="2" y="8"/>
                  <a:pt x="1" y="6"/>
                </a:cubicBezTo>
                <a:cubicBezTo>
                  <a:pt x="0" y="5"/>
                  <a:pt x="2" y="3"/>
                  <a:pt x="3" y="2"/>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15" name="Google Shape;2215;p212"/>
          <p:cNvSpPr/>
          <p:nvPr/>
        </p:nvSpPr>
        <p:spPr>
          <a:xfrm>
            <a:off x="6889468" y="3757334"/>
            <a:ext cx="74278" cy="20965"/>
          </a:xfrm>
          <a:custGeom>
            <a:avLst/>
            <a:gdLst/>
            <a:ahLst/>
            <a:cxnLst/>
            <a:rect l="l" t="t" r="r" b="b"/>
            <a:pathLst>
              <a:path w="47" h="12" extrusionOk="0">
                <a:moveTo>
                  <a:pt x="10" y="0"/>
                </a:moveTo>
                <a:cubicBezTo>
                  <a:pt x="13" y="1"/>
                  <a:pt x="16" y="2"/>
                  <a:pt x="19" y="3"/>
                </a:cubicBezTo>
                <a:cubicBezTo>
                  <a:pt x="20" y="4"/>
                  <a:pt x="21" y="6"/>
                  <a:pt x="23" y="6"/>
                </a:cubicBezTo>
                <a:cubicBezTo>
                  <a:pt x="25" y="6"/>
                  <a:pt x="26" y="3"/>
                  <a:pt x="28" y="3"/>
                </a:cubicBezTo>
                <a:cubicBezTo>
                  <a:pt x="30" y="3"/>
                  <a:pt x="32" y="6"/>
                  <a:pt x="34" y="6"/>
                </a:cubicBezTo>
                <a:cubicBezTo>
                  <a:pt x="36" y="6"/>
                  <a:pt x="37" y="4"/>
                  <a:pt x="38" y="3"/>
                </a:cubicBezTo>
                <a:cubicBezTo>
                  <a:pt x="39" y="2"/>
                  <a:pt x="40" y="1"/>
                  <a:pt x="42" y="1"/>
                </a:cubicBezTo>
                <a:cubicBezTo>
                  <a:pt x="42" y="1"/>
                  <a:pt x="43" y="2"/>
                  <a:pt x="44" y="2"/>
                </a:cubicBezTo>
                <a:cubicBezTo>
                  <a:pt x="45" y="2"/>
                  <a:pt x="47" y="0"/>
                  <a:pt x="47" y="1"/>
                </a:cubicBezTo>
                <a:cubicBezTo>
                  <a:pt x="46" y="2"/>
                  <a:pt x="45" y="3"/>
                  <a:pt x="43" y="4"/>
                </a:cubicBezTo>
                <a:cubicBezTo>
                  <a:pt x="42" y="4"/>
                  <a:pt x="40" y="5"/>
                  <a:pt x="39" y="5"/>
                </a:cubicBezTo>
                <a:cubicBezTo>
                  <a:pt x="38" y="6"/>
                  <a:pt x="37" y="7"/>
                  <a:pt x="35" y="7"/>
                </a:cubicBezTo>
                <a:cubicBezTo>
                  <a:pt x="32" y="8"/>
                  <a:pt x="30" y="9"/>
                  <a:pt x="27" y="9"/>
                </a:cubicBezTo>
                <a:cubicBezTo>
                  <a:pt x="25" y="10"/>
                  <a:pt x="24" y="9"/>
                  <a:pt x="23" y="9"/>
                </a:cubicBezTo>
                <a:cubicBezTo>
                  <a:pt x="20" y="10"/>
                  <a:pt x="18" y="12"/>
                  <a:pt x="16" y="12"/>
                </a:cubicBezTo>
                <a:cubicBezTo>
                  <a:pt x="11" y="11"/>
                  <a:pt x="5" y="10"/>
                  <a:pt x="1" y="7"/>
                </a:cubicBezTo>
                <a:cubicBezTo>
                  <a:pt x="0" y="6"/>
                  <a:pt x="2" y="4"/>
                  <a:pt x="4" y="3"/>
                </a:cubicBezTo>
                <a:cubicBezTo>
                  <a:pt x="5" y="1"/>
                  <a:pt x="8" y="0"/>
                  <a:pt x="10" y="0"/>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16" name="Google Shape;2216;p212"/>
          <p:cNvSpPr/>
          <p:nvPr/>
        </p:nvSpPr>
        <p:spPr>
          <a:xfrm>
            <a:off x="7271464" y="3961395"/>
            <a:ext cx="7958" cy="8386"/>
          </a:xfrm>
          <a:custGeom>
            <a:avLst/>
            <a:gdLst/>
            <a:ahLst/>
            <a:cxnLst/>
            <a:rect l="l" t="t" r="r" b="b"/>
            <a:pathLst>
              <a:path w="5" h="5" extrusionOk="0">
                <a:moveTo>
                  <a:pt x="4" y="4"/>
                </a:moveTo>
                <a:cubicBezTo>
                  <a:pt x="3" y="4"/>
                  <a:pt x="2" y="5"/>
                  <a:pt x="1" y="4"/>
                </a:cubicBezTo>
                <a:cubicBezTo>
                  <a:pt x="0" y="4"/>
                  <a:pt x="0" y="2"/>
                  <a:pt x="0" y="2"/>
                </a:cubicBezTo>
                <a:cubicBezTo>
                  <a:pt x="1" y="1"/>
                  <a:pt x="2" y="0"/>
                  <a:pt x="3" y="0"/>
                </a:cubicBezTo>
                <a:cubicBezTo>
                  <a:pt x="5" y="1"/>
                  <a:pt x="4" y="3"/>
                  <a:pt x="4" y="4"/>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17" name="Google Shape;2217;p212"/>
          <p:cNvSpPr/>
          <p:nvPr/>
        </p:nvSpPr>
        <p:spPr>
          <a:xfrm>
            <a:off x="7223715" y="3831411"/>
            <a:ext cx="5305" cy="6989"/>
          </a:xfrm>
          <a:custGeom>
            <a:avLst/>
            <a:gdLst/>
            <a:ahLst/>
            <a:cxnLst/>
            <a:rect l="l" t="t" r="r" b="b"/>
            <a:pathLst>
              <a:path w="4" h="4" extrusionOk="0">
                <a:moveTo>
                  <a:pt x="2" y="3"/>
                </a:moveTo>
                <a:cubicBezTo>
                  <a:pt x="1" y="3"/>
                  <a:pt x="0" y="4"/>
                  <a:pt x="0" y="4"/>
                </a:cubicBezTo>
                <a:cubicBezTo>
                  <a:pt x="0" y="3"/>
                  <a:pt x="0" y="2"/>
                  <a:pt x="1" y="2"/>
                </a:cubicBezTo>
                <a:cubicBezTo>
                  <a:pt x="2" y="1"/>
                  <a:pt x="3" y="0"/>
                  <a:pt x="3" y="0"/>
                </a:cubicBezTo>
                <a:cubicBezTo>
                  <a:pt x="4" y="1"/>
                  <a:pt x="2" y="2"/>
                  <a:pt x="2" y="3"/>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18" name="Google Shape;2218;p212"/>
          <p:cNvSpPr/>
          <p:nvPr/>
        </p:nvSpPr>
        <p:spPr>
          <a:xfrm>
            <a:off x="7215756" y="3839796"/>
            <a:ext cx="5305" cy="6989"/>
          </a:xfrm>
          <a:custGeom>
            <a:avLst/>
            <a:gdLst/>
            <a:ahLst/>
            <a:cxnLst/>
            <a:rect l="l" t="t" r="r" b="b"/>
            <a:pathLst>
              <a:path w="4" h="4" extrusionOk="0">
                <a:moveTo>
                  <a:pt x="2" y="3"/>
                </a:moveTo>
                <a:cubicBezTo>
                  <a:pt x="2" y="3"/>
                  <a:pt x="1" y="4"/>
                  <a:pt x="0" y="4"/>
                </a:cubicBezTo>
                <a:cubicBezTo>
                  <a:pt x="0" y="3"/>
                  <a:pt x="1" y="2"/>
                  <a:pt x="1" y="2"/>
                </a:cubicBezTo>
                <a:cubicBezTo>
                  <a:pt x="2" y="1"/>
                  <a:pt x="3" y="0"/>
                  <a:pt x="3" y="0"/>
                </a:cubicBezTo>
                <a:cubicBezTo>
                  <a:pt x="4" y="1"/>
                  <a:pt x="3" y="2"/>
                  <a:pt x="2" y="3"/>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19" name="Google Shape;2219;p212"/>
          <p:cNvSpPr/>
          <p:nvPr/>
        </p:nvSpPr>
        <p:spPr>
          <a:xfrm>
            <a:off x="7201166" y="3846785"/>
            <a:ext cx="6632" cy="8386"/>
          </a:xfrm>
          <a:custGeom>
            <a:avLst/>
            <a:gdLst/>
            <a:ahLst/>
            <a:cxnLst/>
            <a:rect l="l" t="t" r="r" b="b"/>
            <a:pathLst>
              <a:path w="4" h="5" extrusionOk="0">
                <a:moveTo>
                  <a:pt x="2" y="4"/>
                </a:moveTo>
                <a:cubicBezTo>
                  <a:pt x="2" y="4"/>
                  <a:pt x="1" y="5"/>
                  <a:pt x="1" y="4"/>
                </a:cubicBezTo>
                <a:cubicBezTo>
                  <a:pt x="0" y="4"/>
                  <a:pt x="1" y="3"/>
                  <a:pt x="2" y="2"/>
                </a:cubicBezTo>
                <a:cubicBezTo>
                  <a:pt x="2" y="2"/>
                  <a:pt x="3" y="0"/>
                  <a:pt x="4" y="1"/>
                </a:cubicBezTo>
                <a:cubicBezTo>
                  <a:pt x="4" y="2"/>
                  <a:pt x="3" y="3"/>
                  <a:pt x="2" y="4"/>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20" name="Google Shape;2220;p212"/>
          <p:cNvSpPr/>
          <p:nvPr/>
        </p:nvSpPr>
        <p:spPr>
          <a:xfrm>
            <a:off x="7804668" y="4059233"/>
            <a:ext cx="2653" cy="8386"/>
          </a:xfrm>
          <a:custGeom>
            <a:avLst/>
            <a:gdLst/>
            <a:ahLst/>
            <a:cxnLst/>
            <a:rect l="l" t="t" r="r" b="b"/>
            <a:pathLst>
              <a:path w="2" h="5" extrusionOk="0">
                <a:moveTo>
                  <a:pt x="2" y="3"/>
                </a:moveTo>
                <a:cubicBezTo>
                  <a:pt x="1" y="4"/>
                  <a:pt x="1" y="5"/>
                  <a:pt x="1" y="5"/>
                </a:cubicBezTo>
                <a:cubicBezTo>
                  <a:pt x="0" y="4"/>
                  <a:pt x="0" y="3"/>
                  <a:pt x="0" y="2"/>
                </a:cubicBezTo>
                <a:cubicBezTo>
                  <a:pt x="1" y="2"/>
                  <a:pt x="1" y="0"/>
                  <a:pt x="2" y="0"/>
                </a:cubicBezTo>
                <a:cubicBezTo>
                  <a:pt x="2" y="1"/>
                  <a:pt x="2" y="2"/>
                  <a:pt x="2" y="3"/>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21" name="Google Shape;2221;p212"/>
          <p:cNvSpPr/>
          <p:nvPr/>
        </p:nvSpPr>
        <p:spPr>
          <a:xfrm>
            <a:off x="7851091" y="3925055"/>
            <a:ext cx="2653" cy="13976"/>
          </a:xfrm>
          <a:custGeom>
            <a:avLst/>
            <a:gdLst/>
            <a:ahLst/>
            <a:cxnLst/>
            <a:rect l="l" t="t" r="r" b="b"/>
            <a:pathLst>
              <a:path w="2" h="8" extrusionOk="0">
                <a:moveTo>
                  <a:pt x="2" y="5"/>
                </a:moveTo>
                <a:cubicBezTo>
                  <a:pt x="2" y="6"/>
                  <a:pt x="1" y="8"/>
                  <a:pt x="1" y="7"/>
                </a:cubicBezTo>
                <a:cubicBezTo>
                  <a:pt x="0" y="7"/>
                  <a:pt x="0" y="5"/>
                  <a:pt x="0" y="4"/>
                </a:cubicBezTo>
                <a:cubicBezTo>
                  <a:pt x="0" y="3"/>
                  <a:pt x="0" y="0"/>
                  <a:pt x="1" y="0"/>
                </a:cubicBezTo>
                <a:cubicBezTo>
                  <a:pt x="2" y="1"/>
                  <a:pt x="2" y="3"/>
                  <a:pt x="2" y="5"/>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22" name="Google Shape;2222;p212"/>
          <p:cNvSpPr/>
          <p:nvPr/>
        </p:nvSpPr>
        <p:spPr>
          <a:xfrm>
            <a:off x="7851091" y="3941828"/>
            <a:ext cx="2653" cy="11182"/>
          </a:xfrm>
          <a:custGeom>
            <a:avLst/>
            <a:gdLst/>
            <a:ahLst/>
            <a:cxnLst/>
            <a:rect l="l" t="t" r="r" b="b"/>
            <a:pathLst>
              <a:path w="2" h="6" extrusionOk="0">
                <a:moveTo>
                  <a:pt x="2" y="4"/>
                </a:moveTo>
                <a:cubicBezTo>
                  <a:pt x="2" y="4"/>
                  <a:pt x="1" y="6"/>
                  <a:pt x="1" y="6"/>
                </a:cubicBezTo>
                <a:cubicBezTo>
                  <a:pt x="0" y="6"/>
                  <a:pt x="0" y="4"/>
                  <a:pt x="0" y="3"/>
                </a:cubicBezTo>
                <a:cubicBezTo>
                  <a:pt x="0" y="2"/>
                  <a:pt x="0" y="0"/>
                  <a:pt x="1" y="0"/>
                </a:cubicBezTo>
                <a:cubicBezTo>
                  <a:pt x="2" y="0"/>
                  <a:pt x="2" y="2"/>
                  <a:pt x="2" y="4"/>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23" name="Google Shape;2223;p212"/>
          <p:cNvSpPr/>
          <p:nvPr/>
        </p:nvSpPr>
        <p:spPr>
          <a:xfrm>
            <a:off x="8038112" y="4022893"/>
            <a:ext cx="6632" cy="8386"/>
          </a:xfrm>
          <a:custGeom>
            <a:avLst/>
            <a:gdLst/>
            <a:ahLst/>
            <a:cxnLst/>
            <a:rect l="l" t="t" r="r" b="b"/>
            <a:pathLst>
              <a:path w="4" h="5" extrusionOk="0">
                <a:moveTo>
                  <a:pt x="2" y="3"/>
                </a:moveTo>
                <a:cubicBezTo>
                  <a:pt x="2" y="4"/>
                  <a:pt x="1" y="5"/>
                  <a:pt x="1" y="4"/>
                </a:cubicBezTo>
                <a:cubicBezTo>
                  <a:pt x="0" y="4"/>
                  <a:pt x="1" y="3"/>
                  <a:pt x="2" y="2"/>
                </a:cubicBezTo>
                <a:cubicBezTo>
                  <a:pt x="2" y="2"/>
                  <a:pt x="4" y="0"/>
                  <a:pt x="4" y="1"/>
                </a:cubicBezTo>
                <a:cubicBezTo>
                  <a:pt x="4" y="2"/>
                  <a:pt x="3" y="3"/>
                  <a:pt x="2" y="3"/>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24" name="Google Shape;2224;p212"/>
          <p:cNvSpPr/>
          <p:nvPr/>
        </p:nvSpPr>
        <p:spPr>
          <a:xfrm>
            <a:off x="7004863" y="3308677"/>
            <a:ext cx="3979" cy="13976"/>
          </a:xfrm>
          <a:custGeom>
            <a:avLst/>
            <a:gdLst/>
            <a:ahLst/>
            <a:cxnLst/>
            <a:rect l="l" t="t" r="r" b="b"/>
            <a:pathLst>
              <a:path w="2" h="9" extrusionOk="0">
                <a:moveTo>
                  <a:pt x="2" y="6"/>
                </a:moveTo>
                <a:cubicBezTo>
                  <a:pt x="2" y="7"/>
                  <a:pt x="2" y="9"/>
                  <a:pt x="1" y="9"/>
                </a:cubicBezTo>
                <a:cubicBezTo>
                  <a:pt x="0" y="8"/>
                  <a:pt x="0" y="6"/>
                  <a:pt x="0" y="5"/>
                </a:cubicBezTo>
                <a:cubicBezTo>
                  <a:pt x="0" y="3"/>
                  <a:pt x="0" y="0"/>
                  <a:pt x="1" y="1"/>
                </a:cubicBezTo>
                <a:cubicBezTo>
                  <a:pt x="2" y="1"/>
                  <a:pt x="2" y="4"/>
                  <a:pt x="2" y="6"/>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25" name="Google Shape;2225;p212"/>
          <p:cNvSpPr/>
          <p:nvPr/>
        </p:nvSpPr>
        <p:spPr>
          <a:xfrm>
            <a:off x="6947828" y="3244384"/>
            <a:ext cx="5305" cy="6988"/>
          </a:xfrm>
          <a:custGeom>
            <a:avLst/>
            <a:gdLst/>
            <a:ahLst/>
            <a:cxnLst/>
            <a:rect l="l" t="t" r="r" b="b"/>
            <a:pathLst>
              <a:path w="3" h="4" extrusionOk="0">
                <a:moveTo>
                  <a:pt x="3" y="2"/>
                </a:moveTo>
                <a:cubicBezTo>
                  <a:pt x="3" y="2"/>
                  <a:pt x="3" y="3"/>
                  <a:pt x="3" y="4"/>
                </a:cubicBezTo>
                <a:cubicBezTo>
                  <a:pt x="2" y="4"/>
                  <a:pt x="2" y="3"/>
                  <a:pt x="1" y="2"/>
                </a:cubicBezTo>
                <a:cubicBezTo>
                  <a:pt x="1" y="1"/>
                  <a:pt x="0" y="0"/>
                  <a:pt x="1" y="0"/>
                </a:cubicBezTo>
                <a:cubicBezTo>
                  <a:pt x="1" y="0"/>
                  <a:pt x="2" y="1"/>
                  <a:pt x="3" y="2"/>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26" name="Google Shape;2226;p212"/>
          <p:cNvSpPr/>
          <p:nvPr/>
        </p:nvSpPr>
        <p:spPr>
          <a:xfrm>
            <a:off x="6929258" y="3258360"/>
            <a:ext cx="2653" cy="8386"/>
          </a:xfrm>
          <a:custGeom>
            <a:avLst/>
            <a:gdLst/>
            <a:ahLst/>
            <a:cxnLst/>
            <a:rect l="l" t="t" r="r" b="b"/>
            <a:pathLst>
              <a:path w="2" h="5" extrusionOk="0">
                <a:moveTo>
                  <a:pt x="1" y="4"/>
                </a:moveTo>
                <a:cubicBezTo>
                  <a:pt x="1" y="4"/>
                  <a:pt x="1" y="5"/>
                  <a:pt x="0" y="5"/>
                </a:cubicBezTo>
                <a:cubicBezTo>
                  <a:pt x="0" y="5"/>
                  <a:pt x="0" y="4"/>
                  <a:pt x="0" y="3"/>
                </a:cubicBezTo>
                <a:cubicBezTo>
                  <a:pt x="0" y="2"/>
                  <a:pt x="0" y="0"/>
                  <a:pt x="1" y="1"/>
                </a:cubicBezTo>
                <a:cubicBezTo>
                  <a:pt x="2" y="1"/>
                  <a:pt x="1" y="3"/>
                  <a:pt x="1" y="4"/>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27" name="Google Shape;2227;p212"/>
          <p:cNvSpPr/>
          <p:nvPr/>
        </p:nvSpPr>
        <p:spPr>
          <a:xfrm>
            <a:off x="7546025" y="3776901"/>
            <a:ext cx="7958" cy="5590"/>
          </a:xfrm>
          <a:custGeom>
            <a:avLst/>
            <a:gdLst/>
            <a:ahLst/>
            <a:cxnLst/>
            <a:rect l="l" t="t" r="r" b="b"/>
            <a:pathLst>
              <a:path w="5" h="4" extrusionOk="0">
                <a:moveTo>
                  <a:pt x="3" y="2"/>
                </a:moveTo>
                <a:cubicBezTo>
                  <a:pt x="4" y="2"/>
                  <a:pt x="5" y="3"/>
                  <a:pt x="4" y="3"/>
                </a:cubicBezTo>
                <a:cubicBezTo>
                  <a:pt x="4" y="4"/>
                  <a:pt x="3" y="3"/>
                  <a:pt x="2" y="2"/>
                </a:cubicBezTo>
                <a:cubicBezTo>
                  <a:pt x="2" y="2"/>
                  <a:pt x="0" y="0"/>
                  <a:pt x="1" y="0"/>
                </a:cubicBezTo>
                <a:cubicBezTo>
                  <a:pt x="2" y="0"/>
                  <a:pt x="3" y="1"/>
                  <a:pt x="3" y="2"/>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28" name="Google Shape;2228;p212"/>
          <p:cNvSpPr/>
          <p:nvPr/>
        </p:nvSpPr>
        <p:spPr>
          <a:xfrm>
            <a:off x="7546025" y="3776901"/>
            <a:ext cx="7958" cy="5590"/>
          </a:xfrm>
          <a:custGeom>
            <a:avLst/>
            <a:gdLst/>
            <a:ahLst/>
            <a:cxnLst/>
            <a:rect l="l" t="t" r="r" b="b"/>
            <a:pathLst>
              <a:path w="5" h="4" extrusionOk="0">
                <a:moveTo>
                  <a:pt x="3" y="2"/>
                </a:moveTo>
                <a:cubicBezTo>
                  <a:pt x="4" y="2"/>
                  <a:pt x="5" y="3"/>
                  <a:pt x="4" y="3"/>
                </a:cubicBezTo>
                <a:cubicBezTo>
                  <a:pt x="4" y="4"/>
                  <a:pt x="3" y="3"/>
                  <a:pt x="2" y="2"/>
                </a:cubicBezTo>
                <a:cubicBezTo>
                  <a:pt x="2" y="2"/>
                  <a:pt x="0" y="0"/>
                  <a:pt x="1" y="0"/>
                </a:cubicBezTo>
                <a:cubicBezTo>
                  <a:pt x="2" y="0"/>
                  <a:pt x="3" y="1"/>
                  <a:pt x="3" y="2"/>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29" name="Google Shape;2229;p212"/>
          <p:cNvSpPr/>
          <p:nvPr/>
        </p:nvSpPr>
        <p:spPr>
          <a:xfrm>
            <a:off x="7561941" y="3837002"/>
            <a:ext cx="7958" cy="4193"/>
          </a:xfrm>
          <a:custGeom>
            <a:avLst/>
            <a:gdLst/>
            <a:ahLst/>
            <a:cxnLst/>
            <a:rect l="l" t="t" r="r" b="b"/>
            <a:pathLst>
              <a:path w="5" h="3" extrusionOk="0">
                <a:moveTo>
                  <a:pt x="3" y="1"/>
                </a:moveTo>
                <a:cubicBezTo>
                  <a:pt x="4" y="1"/>
                  <a:pt x="5" y="2"/>
                  <a:pt x="4" y="3"/>
                </a:cubicBezTo>
                <a:cubicBezTo>
                  <a:pt x="4" y="3"/>
                  <a:pt x="3" y="3"/>
                  <a:pt x="2" y="2"/>
                </a:cubicBezTo>
                <a:cubicBezTo>
                  <a:pt x="1" y="2"/>
                  <a:pt x="0" y="1"/>
                  <a:pt x="0" y="1"/>
                </a:cubicBezTo>
                <a:cubicBezTo>
                  <a:pt x="1" y="0"/>
                  <a:pt x="2" y="1"/>
                  <a:pt x="3"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30" name="Google Shape;2230;p212"/>
          <p:cNvSpPr/>
          <p:nvPr/>
        </p:nvSpPr>
        <p:spPr>
          <a:xfrm>
            <a:off x="7511539" y="3797866"/>
            <a:ext cx="6632" cy="6989"/>
          </a:xfrm>
          <a:custGeom>
            <a:avLst/>
            <a:gdLst/>
            <a:ahLst/>
            <a:cxnLst/>
            <a:rect l="l" t="t" r="r" b="b"/>
            <a:pathLst>
              <a:path w="4" h="4" extrusionOk="0">
                <a:moveTo>
                  <a:pt x="3" y="2"/>
                </a:moveTo>
                <a:cubicBezTo>
                  <a:pt x="3" y="2"/>
                  <a:pt x="4" y="3"/>
                  <a:pt x="4" y="3"/>
                </a:cubicBezTo>
                <a:cubicBezTo>
                  <a:pt x="3" y="4"/>
                  <a:pt x="2" y="3"/>
                  <a:pt x="1" y="2"/>
                </a:cubicBezTo>
                <a:cubicBezTo>
                  <a:pt x="1" y="2"/>
                  <a:pt x="0" y="0"/>
                  <a:pt x="0" y="0"/>
                </a:cubicBezTo>
                <a:cubicBezTo>
                  <a:pt x="1" y="0"/>
                  <a:pt x="2" y="1"/>
                  <a:pt x="3" y="2"/>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31" name="Google Shape;2231;p212"/>
          <p:cNvSpPr/>
          <p:nvPr/>
        </p:nvSpPr>
        <p:spPr>
          <a:xfrm>
            <a:off x="7593774" y="3680461"/>
            <a:ext cx="3979" cy="8386"/>
          </a:xfrm>
          <a:custGeom>
            <a:avLst/>
            <a:gdLst/>
            <a:ahLst/>
            <a:cxnLst/>
            <a:rect l="l" t="t" r="r" b="b"/>
            <a:pathLst>
              <a:path w="2" h="5" extrusionOk="0">
                <a:moveTo>
                  <a:pt x="2" y="4"/>
                </a:moveTo>
                <a:cubicBezTo>
                  <a:pt x="2" y="4"/>
                  <a:pt x="1" y="5"/>
                  <a:pt x="1" y="5"/>
                </a:cubicBezTo>
                <a:cubicBezTo>
                  <a:pt x="0" y="5"/>
                  <a:pt x="0" y="4"/>
                  <a:pt x="0" y="3"/>
                </a:cubicBezTo>
                <a:cubicBezTo>
                  <a:pt x="0" y="2"/>
                  <a:pt x="0" y="0"/>
                  <a:pt x="1" y="1"/>
                </a:cubicBezTo>
                <a:cubicBezTo>
                  <a:pt x="2" y="1"/>
                  <a:pt x="2" y="3"/>
                  <a:pt x="2" y="4"/>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32" name="Google Shape;2232;p212"/>
          <p:cNvSpPr/>
          <p:nvPr/>
        </p:nvSpPr>
        <p:spPr>
          <a:xfrm>
            <a:off x="7113626" y="3755936"/>
            <a:ext cx="6632" cy="8386"/>
          </a:xfrm>
          <a:custGeom>
            <a:avLst/>
            <a:gdLst/>
            <a:ahLst/>
            <a:cxnLst/>
            <a:rect l="l" t="t" r="r" b="b"/>
            <a:pathLst>
              <a:path w="4" h="5" extrusionOk="0">
                <a:moveTo>
                  <a:pt x="2" y="4"/>
                </a:moveTo>
                <a:cubicBezTo>
                  <a:pt x="1" y="4"/>
                  <a:pt x="1" y="5"/>
                  <a:pt x="0" y="4"/>
                </a:cubicBezTo>
                <a:cubicBezTo>
                  <a:pt x="0" y="4"/>
                  <a:pt x="1" y="3"/>
                  <a:pt x="1" y="2"/>
                </a:cubicBezTo>
                <a:cubicBezTo>
                  <a:pt x="2" y="2"/>
                  <a:pt x="3" y="0"/>
                  <a:pt x="3" y="1"/>
                </a:cubicBezTo>
                <a:cubicBezTo>
                  <a:pt x="4" y="2"/>
                  <a:pt x="3" y="3"/>
                  <a:pt x="2" y="4"/>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33" name="Google Shape;2233;p212"/>
          <p:cNvSpPr/>
          <p:nvPr/>
        </p:nvSpPr>
        <p:spPr>
          <a:xfrm>
            <a:off x="7160049" y="3686050"/>
            <a:ext cx="3979" cy="11182"/>
          </a:xfrm>
          <a:custGeom>
            <a:avLst/>
            <a:gdLst/>
            <a:ahLst/>
            <a:cxnLst/>
            <a:rect l="l" t="t" r="r" b="b"/>
            <a:pathLst>
              <a:path w="3" h="7" extrusionOk="0">
                <a:moveTo>
                  <a:pt x="2" y="5"/>
                </a:moveTo>
                <a:cubicBezTo>
                  <a:pt x="2" y="6"/>
                  <a:pt x="1" y="7"/>
                  <a:pt x="1" y="7"/>
                </a:cubicBezTo>
                <a:cubicBezTo>
                  <a:pt x="0" y="7"/>
                  <a:pt x="1" y="5"/>
                  <a:pt x="1" y="4"/>
                </a:cubicBezTo>
                <a:cubicBezTo>
                  <a:pt x="1" y="3"/>
                  <a:pt x="2" y="0"/>
                  <a:pt x="3" y="1"/>
                </a:cubicBezTo>
                <a:cubicBezTo>
                  <a:pt x="3" y="1"/>
                  <a:pt x="3" y="4"/>
                  <a:pt x="2" y="5"/>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34" name="Google Shape;2234;p212"/>
          <p:cNvSpPr/>
          <p:nvPr/>
        </p:nvSpPr>
        <p:spPr>
          <a:xfrm>
            <a:off x="7057918" y="3641325"/>
            <a:ext cx="6632" cy="6989"/>
          </a:xfrm>
          <a:custGeom>
            <a:avLst/>
            <a:gdLst/>
            <a:ahLst/>
            <a:cxnLst/>
            <a:rect l="l" t="t" r="r" b="b"/>
            <a:pathLst>
              <a:path w="4" h="4" extrusionOk="0">
                <a:moveTo>
                  <a:pt x="2" y="3"/>
                </a:moveTo>
                <a:cubicBezTo>
                  <a:pt x="1" y="4"/>
                  <a:pt x="0" y="4"/>
                  <a:pt x="0" y="4"/>
                </a:cubicBezTo>
                <a:cubicBezTo>
                  <a:pt x="0" y="3"/>
                  <a:pt x="1" y="2"/>
                  <a:pt x="1" y="2"/>
                </a:cubicBezTo>
                <a:cubicBezTo>
                  <a:pt x="2" y="1"/>
                  <a:pt x="4" y="0"/>
                  <a:pt x="4" y="1"/>
                </a:cubicBezTo>
                <a:cubicBezTo>
                  <a:pt x="4" y="2"/>
                  <a:pt x="3" y="3"/>
                  <a:pt x="2" y="3"/>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35" name="Google Shape;2235;p212"/>
          <p:cNvSpPr/>
          <p:nvPr/>
        </p:nvSpPr>
        <p:spPr>
          <a:xfrm>
            <a:off x="7085771" y="3557466"/>
            <a:ext cx="7958" cy="5590"/>
          </a:xfrm>
          <a:custGeom>
            <a:avLst/>
            <a:gdLst/>
            <a:ahLst/>
            <a:cxnLst/>
            <a:rect l="l" t="t" r="r" b="b"/>
            <a:pathLst>
              <a:path w="5" h="3" extrusionOk="0">
                <a:moveTo>
                  <a:pt x="3" y="1"/>
                </a:moveTo>
                <a:cubicBezTo>
                  <a:pt x="4" y="2"/>
                  <a:pt x="5" y="2"/>
                  <a:pt x="4" y="3"/>
                </a:cubicBezTo>
                <a:cubicBezTo>
                  <a:pt x="4" y="3"/>
                  <a:pt x="3" y="3"/>
                  <a:pt x="2" y="2"/>
                </a:cubicBezTo>
                <a:cubicBezTo>
                  <a:pt x="1" y="2"/>
                  <a:pt x="0" y="1"/>
                  <a:pt x="0" y="0"/>
                </a:cubicBezTo>
                <a:cubicBezTo>
                  <a:pt x="1" y="0"/>
                  <a:pt x="2" y="1"/>
                  <a:pt x="3" y="1"/>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36" name="Google Shape;2236;p212"/>
          <p:cNvSpPr/>
          <p:nvPr/>
        </p:nvSpPr>
        <p:spPr>
          <a:xfrm>
            <a:off x="7016800" y="3606383"/>
            <a:ext cx="2653" cy="8386"/>
          </a:xfrm>
          <a:custGeom>
            <a:avLst/>
            <a:gdLst/>
            <a:ahLst/>
            <a:cxnLst/>
            <a:rect l="l" t="t" r="r" b="b"/>
            <a:pathLst>
              <a:path w="2" h="5" extrusionOk="0">
                <a:moveTo>
                  <a:pt x="2" y="3"/>
                </a:moveTo>
                <a:cubicBezTo>
                  <a:pt x="2" y="4"/>
                  <a:pt x="2" y="5"/>
                  <a:pt x="2" y="5"/>
                </a:cubicBezTo>
                <a:cubicBezTo>
                  <a:pt x="1" y="5"/>
                  <a:pt x="1" y="3"/>
                  <a:pt x="1" y="3"/>
                </a:cubicBezTo>
                <a:cubicBezTo>
                  <a:pt x="0" y="2"/>
                  <a:pt x="0" y="0"/>
                  <a:pt x="1" y="0"/>
                </a:cubicBezTo>
                <a:cubicBezTo>
                  <a:pt x="2" y="0"/>
                  <a:pt x="2" y="2"/>
                  <a:pt x="2" y="3"/>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37" name="Google Shape;2237;p212"/>
          <p:cNvSpPr/>
          <p:nvPr/>
        </p:nvSpPr>
        <p:spPr>
          <a:xfrm>
            <a:off x="6954460" y="3818832"/>
            <a:ext cx="6632" cy="5590"/>
          </a:xfrm>
          <a:custGeom>
            <a:avLst/>
            <a:gdLst/>
            <a:ahLst/>
            <a:cxnLst/>
            <a:rect l="l" t="t" r="r" b="b"/>
            <a:pathLst>
              <a:path w="4" h="4" extrusionOk="0">
                <a:moveTo>
                  <a:pt x="2" y="3"/>
                </a:moveTo>
                <a:cubicBezTo>
                  <a:pt x="1" y="4"/>
                  <a:pt x="0" y="4"/>
                  <a:pt x="0" y="4"/>
                </a:cubicBezTo>
                <a:cubicBezTo>
                  <a:pt x="0" y="3"/>
                  <a:pt x="0" y="2"/>
                  <a:pt x="1" y="2"/>
                </a:cubicBezTo>
                <a:cubicBezTo>
                  <a:pt x="2" y="1"/>
                  <a:pt x="3" y="0"/>
                  <a:pt x="4" y="0"/>
                </a:cubicBezTo>
                <a:cubicBezTo>
                  <a:pt x="4" y="1"/>
                  <a:pt x="3" y="2"/>
                  <a:pt x="2" y="3"/>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38" name="Google Shape;2238;p212"/>
          <p:cNvSpPr/>
          <p:nvPr/>
        </p:nvSpPr>
        <p:spPr>
          <a:xfrm>
            <a:off x="7844461" y="3954407"/>
            <a:ext cx="6632" cy="4193"/>
          </a:xfrm>
          <a:custGeom>
            <a:avLst/>
            <a:gdLst/>
            <a:ahLst/>
            <a:cxnLst/>
            <a:rect l="l" t="t" r="r" b="b"/>
            <a:pathLst>
              <a:path w="4" h="3" extrusionOk="0">
                <a:moveTo>
                  <a:pt x="2" y="3"/>
                </a:moveTo>
                <a:cubicBezTo>
                  <a:pt x="1" y="3"/>
                  <a:pt x="1" y="3"/>
                  <a:pt x="0" y="2"/>
                </a:cubicBezTo>
                <a:cubicBezTo>
                  <a:pt x="0" y="2"/>
                  <a:pt x="1" y="1"/>
                  <a:pt x="2" y="1"/>
                </a:cubicBezTo>
                <a:cubicBezTo>
                  <a:pt x="2" y="1"/>
                  <a:pt x="3" y="0"/>
                  <a:pt x="3" y="1"/>
                </a:cubicBezTo>
                <a:cubicBezTo>
                  <a:pt x="4" y="2"/>
                  <a:pt x="3" y="3"/>
                  <a:pt x="2" y="3"/>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39" name="Google Shape;2239;p212"/>
          <p:cNvSpPr/>
          <p:nvPr/>
        </p:nvSpPr>
        <p:spPr>
          <a:xfrm>
            <a:off x="7859051" y="4014507"/>
            <a:ext cx="5305" cy="6989"/>
          </a:xfrm>
          <a:custGeom>
            <a:avLst/>
            <a:gdLst/>
            <a:ahLst/>
            <a:cxnLst/>
            <a:rect l="l" t="t" r="r" b="b"/>
            <a:pathLst>
              <a:path w="4" h="4" extrusionOk="0">
                <a:moveTo>
                  <a:pt x="2" y="3"/>
                </a:moveTo>
                <a:cubicBezTo>
                  <a:pt x="1" y="4"/>
                  <a:pt x="0" y="4"/>
                  <a:pt x="0" y="3"/>
                </a:cubicBezTo>
                <a:cubicBezTo>
                  <a:pt x="0" y="2"/>
                  <a:pt x="1" y="1"/>
                  <a:pt x="1" y="0"/>
                </a:cubicBezTo>
                <a:cubicBezTo>
                  <a:pt x="2" y="0"/>
                  <a:pt x="3" y="0"/>
                  <a:pt x="3" y="1"/>
                </a:cubicBezTo>
                <a:cubicBezTo>
                  <a:pt x="4" y="3"/>
                  <a:pt x="2" y="3"/>
                  <a:pt x="2" y="3"/>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40" name="Google Shape;2240;p212"/>
          <p:cNvSpPr/>
          <p:nvPr/>
        </p:nvSpPr>
        <p:spPr>
          <a:xfrm>
            <a:off x="7848439" y="3965588"/>
            <a:ext cx="5305" cy="5590"/>
          </a:xfrm>
          <a:custGeom>
            <a:avLst/>
            <a:gdLst/>
            <a:ahLst/>
            <a:cxnLst/>
            <a:rect l="l" t="t" r="r" b="b"/>
            <a:pathLst>
              <a:path w="3" h="3" extrusionOk="0">
                <a:moveTo>
                  <a:pt x="1" y="3"/>
                </a:moveTo>
                <a:cubicBezTo>
                  <a:pt x="1" y="3"/>
                  <a:pt x="0" y="3"/>
                  <a:pt x="0" y="2"/>
                </a:cubicBezTo>
                <a:cubicBezTo>
                  <a:pt x="0" y="1"/>
                  <a:pt x="0" y="1"/>
                  <a:pt x="1" y="1"/>
                </a:cubicBezTo>
                <a:cubicBezTo>
                  <a:pt x="1" y="1"/>
                  <a:pt x="3" y="0"/>
                  <a:pt x="3" y="1"/>
                </a:cubicBezTo>
                <a:cubicBezTo>
                  <a:pt x="3" y="2"/>
                  <a:pt x="2" y="2"/>
                  <a:pt x="1" y="3"/>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41" name="Google Shape;2241;p212"/>
          <p:cNvSpPr/>
          <p:nvPr/>
        </p:nvSpPr>
        <p:spPr>
          <a:xfrm>
            <a:off x="7848439" y="3990747"/>
            <a:ext cx="5305" cy="5590"/>
          </a:xfrm>
          <a:custGeom>
            <a:avLst/>
            <a:gdLst/>
            <a:ahLst/>
            <a:cxnLst/>
            <a:rect l="l" t="t" r="r" b="b"/>
            <a:pathLst>
              <a:path w="3" h="3" extrusionOk="0">
                <a:moveTo>
                  <a:pt x="1" y="2"/>
                </a:moveTo>
                <a:cubicBezTo>
                  <a:pt x="1" y="3"/>
                  <a:pt x="0" y="3"/>
                  <a:pt x="0" y="2"/>
                </a:cubicBezTo>
                <a:cubicBezTo>
                  <a:pt x="0" y="1"/>
                  <a:pt x="0" y="1"/>
                  <a:pt x="1" y="0"/>
                </a:cubicBezTo>
                <a:cubicBezTo>
                  <a:pt x="1" y="0"/>
                  <a:pt x="3" y="0"/>
                  <a:pt x="3" y="1"/>
                </a:cubicBezTo>
                <a:cubicBezTo>
                  <a:pt x="3" y="2"/>
                  <a:pt x="2" y="2"/>
                  <a:pt x="1"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42" name="Google Shape;2242;p212"/>
          <p:cNvSpPr/>
          <p:nvPr/>
        </p:nvSpPr>
        <p:spPr>
          <a:xfrm>
            <a:off x="6913342" y="3100422"/>
            <a:ext cx="2653" cy="4193"/>
          </a:xfrm>
          <a:custGeom>
            <a:avLst/>
            <a:gdLst/>
            <a:ahLst/>
            <a:cxnLst/>
            <a:rect l="l" t="t" r="r" b="b"/>
            <a:pathLst>
              <a:path w="2" h="3" extrusionOk="0">
                <a:moveTo>
                  <a:pt x="2" y="2"/>
                </a:moveTo>
                <a:cubicBezTo>
                  <a:pt x="1" y="2"/>
                  <a:pt x="1" y="3"/>
                  <a:pt x="1" y="3"/>
                </a:cubicBezTo>
                <a:cubicBezTo>
                  <a:pt x="0" y="3"/>
                  <a:pt x="0" y="2"/>
                  <a:pt x="0" y="2"/>
                </a:cubicBezTo>
                <a:cubicBezTo>
                  <a:pt x="0" y="1"/>
                  <a:pt x="0" y="0"/>
                  <a:pt x="1" y="0"/>
                </a:cubicBezTo>
                <a:cubicBezTo>
                  <a:pt x="2" y="0"/>
                  <a:pt x="2" y="1"/>
                  <a:pt x="2" y="2"/>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43" name="Google Shape;2243;p212"/>
          <p:cNvSpPr/>
          <p:nvPr/>
        </p:nvSpPr>
        <p:spPr>
          <a:xfrm>
            <a:off x="6963745" y="3336632"/>
            <a:ext cx="5305" cy="5590"/>
          </a:xfrm>
          <a:custGeom>
            <a:avLst/>
            <a:gdLst/>
            <a:ahLst/>
            <a:cxnLst/>
            <a:rect l="l" t="t" r="r" b="b"/>
            <a:pathLst>
              <a:path w="3" h="3" extrusionOk="0">
                <a:moveTo>
                  <a:pt x="3" y="2"/>
                </a:moveTo>
                <a:cubicBezTo>
                  <a:pt x="3" y="2"/>
                  <a:pt x="2" y="3"/>
                  <a:pt x="1" y="3"/>
                </a:cubicBezTo>
                <a:cubicBezTo>
                  <a:pt x="0" y="3"/>
                  <a:pt x="0" y="2"/>
                  <a:pt x="0" y="1"/>
                </a:cubicBezTo>
                <a:cubicBezTo>
                  <a:pt x="0" y="1"/>
                  <a:pt x="0" y="0"/>
                  <a:pt x="2" y="0"/>
                </a:cubicBezTo>
                <a:cubicBezTo>
                  <a:pt x="3" y="0"/>
                  <a:pt x="3" y="1"/>
                  <a:pt x="3" y="2"/>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44" name="Google Shape;2244;p212"/>
          <p:cNvSpPr/>
          <p:nvPr/>
        </p:nvSpPr>
        <p:spPr>
          <a:xfrm>
            <a:off x="6925279" y="3235997"/>
            <a:ext cx="6632" cy="6988"/>
          </a:xfrm>
          <a:custGeom>
            <a:avLst/>
            <a:gdLst/>
            <a:ahLst/>
            <a:cxnLst/>
            <a:rect l="l" t="t" r="r" b="b"/>
            <a:pathLst>
              <a:path w="4" h="4" extrusionOk="0">
                <a:moveTo>
                  <a:pt x="4" y="2"/>
                </a:moveTo>
                <a:cubicBezTo>
                  <a:pt x="4" y="3"/>
                  <a:pt x="3" y="4"/>
                  <a:pt x="2" y="4"/>
                </a:cubicBezTo>
                <a:cubicBezTo>
                  <a:pt x="0" y="3"/>
                  <a:pt x="0" y="3"/>
                  <a:pt x="0" y="2"/>
                </a:cubicBezTo>
                <a:cubicBezTo>
                  <a:pt x="0" y="1"/>
                  <a:pt x="0" y="0"/>
                  <a:pt x="2" y="0"/>
                </a:cubicBezTo>
                <a:cubicBezTo>
                  <a:pt x="4" y="1"/>
                  <a:pt x="4" y="2"/>
                  <a:pt x="4" y="2"/>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45" name="Google Shape;2245;p212"/>
          <p:cNvSpPr/>
          <p:nvPr/>
        </p:nvSpPr>
        <p:spPr>
          <a:xfrm>
            <a:off x="7812627" y="3820229"/>
            <a:ext cx="6632" cy="4193"/>
          </a:xfrm>
          <a:custGeom>
            <a:avLst/>
            <a:gdLst/>
            <a:ahLst/>
            <a:cxnLst/>
            <a:rect l="l" t="t" r="r" b="b"/>
            <a:pathLst>
              <a:path w="4" h="3" extrusionOk="0">
                <a:moveTo>
                  <a:pt x="2" y="2"/>
                </a:moveTo>
                <a:cubicBezTo>
                  <a:pt x="2" y="3"/>
                  <a:pt x="1" y="3"/>
                  <a:pt x="1" y="2"/>
                </a:cubicBezTo>
                <a:cubicBezTo>
                  <a:pt x="0" y="2"/>
                  <a:pt x="1" y="1"/>
                  <a:pt x="1" y="1"/>
                </a:cubicBezTo>
                <a:cubicBezTo>
                  <a:pt x="2" y="0"/>
                  <a:pt x="3" y="0"/>
                  <a:pt x="3" y="0"/>
                </a:cubicBezTo>
                <a:cubicBezTo>
                  <a:pt x="4" y="1"/>
                  <a:pt x="3" y="2"/>
                  <a:pt x="2"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46" name="Google Shape;2246;p212"/>
          <p:cNvSpPr/>
          <p:nvPr/>
        </p:nvSpPr>
        <p:spPr>
          <a:xfrm>
            <a:off x="7507561" y="3788082"/>
            <a:ext cx="5305" cy="6989"/>
          </a:xfrm>
          <a:custGeom>
            <a:avLst/>
            <a:gdLst/>
            <a:ahLst/>
            <a:cxnLst/>
            <a:rect l="l" t="t" r="r" b="b"/>
            <a:pathLst>
              <a:path w="3" h="4" extrusionOk="0">
                <a:moveTo>
                  <a:pt x="2" y="2"/>
                </a:moveTo>
                <a:cubicBezTo>
                  <a:pt x="3" y="2"/>
                  <a:pt x="3" y="3"/>
                  <a:pt x="3" y="3"/>
                </a:cubicBezTo>
                <a:cubicBezTo>
                  <a:pt x="2" y="4"/>
                  <a:pt x="1" y="3"/>
                  <a:pt x="1" y="3"/>
                </a:cubicBezTo>
                <a:cubicBezTo>
                  <a:pt x="0" y="3"/>
                  <a:pt x="0" y="2"/>
                  <a:pt x="0" y="1"/>
                </a:cubicBezTo>
                <a:cubicBezTo>
                  <a:pt x="1" y="0"/>
                  <a:pt x="2" y="1"/>
                  <a:pt x="2" y="2"/>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47" name="Google Shape;2247;p212"/>
          <p:cNvSpPr/>
          <p:nvPr/>
        </p:nvSpPr>
        <p:spPr>
          <a:xfrm>
            <a:off x="7502254" y="3614771"/>
            <a:ext cx="5305" cy="5590"/>
          </a:xfrm>
          <a:custGeom>
            <a:avLst/>
            <a:gdLst/>
            <a:ahLst/>
            <a:cxnLst/>
            <a:rect l="l" t="t" r="r" b="b"/>
            <a:pathLst>
              <a:path w="4" h="3" extrusionOk="0">
                <a:moveTo>
                  <a:pt x="2" y="2"/>
                </a:moveTo>
                <a:cubicBezTo>
                  <a:pt x="1" y="3"/>
                  <a:pt x="0" y="2"/>
                  <a:pt x="0" y="2"/>
                </a:cubicBezTo>
                <a:cubicBezTo>
                  <a:pt x="0" y="1"/>
                  <a:pt x="1" y="0"/>
                  <a:pt x="2" y="0"/>
                </a:cubicBezTo>
                <a:cubicBezTo>
                  <a:pt x="3" y="0"/>
                  <a:pt x="4" y="0"/>
                  <a:pt x="4" y="1"/>
                </a:cubicBezTo>
                <a:cubicBezTo>
                  <a:pt x="4" y="2"/>
                  <a:pt x="3" y="2"/>
                  <a:pt x="2" y="2"/>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48" name="Google Shape;2248;p212"/>
          <p:cNvSpPr/>
          <p:nvPr/>
        </p:nvSpPr>
        <p:spPr>
          <a:xfrm>
            <a:off x="7116278" y="3579827"/>
            <a:ext cx="5400" cy="8400"/>
          </a:xfrm>
          <a:prstGeom prst="ellipse">
            <a:avLst/>
          </a:pr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49" name="Google Shape;2249;p212"/>
          <p:cNvSpPr/>
          <p:nvPr/>
        </p:nvSpPr>
        <p:spPr>
          <a:xfrm>
            <a:off x="6958440" y="3655302"/>
            <a:ext cx="5305" cy="5590"/>
          </a:xfrm>
          <a:custGeom>
            <a:avLst/>
            <a:gdLst/>
            <a:ahLst/>
            <a:cxnLst/>
            <a:rect l="l" t="t" r="r" b="b"/>
            <a:pathLst>
              <a:path w="3" h="3" extrusionOk="0">
                <a:moveTo>
                  <a:pt x="2" y="1"/>
                </a:moveTo>
                <a:cubicBezTo>
                  <a:pt x="3" y="2"/>
                  <a:pt x="3" y="2"/>
                  <a:pt x="3" y="3"/>
                </a:cubicBezTo>
                <a:cubicBezTo>
                  <a:pt x="2" y="3"/>
                  <a:pt x="1" y="3"/>
                  <a:pt x="1" y="2"/>
                </a:cubicBezTo>
                <a:cubicBezTo>
                  <a:pt x="0" y="2"/>
                  <a:pt x="0" y="1"/>
                  <a:pt x="0" y="0"/>
                </a:cubicBezTo>
                <a:cubicBezTo>
                  <a:pt x="1" y="0"/>
                  <a:pt x="2" y="1"/>
                  <a:pt x="2" y="1"/>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50" name="Google Shape;2250;p212"/>
          <p:cNvSpPr/>
          <p:nvPr/>
        </p:nvSpPr>
        <p:spPr>
          <a:xfrm>
            <a:off x="7144132" y="3830012"/>
            <a:ext cx="2653" cy="5590"/>
          </a:xfrm>
          <a:custGeom>
            <a:avLst/>
            <a:gdLst/>
            <a:ahLst/>
            <a:cxnLst/>
            <a:rect l="l" t="t" r="r" b="b"/>
            <a:pathLst>
              <a:path w="2" h="3" extrusionOk="0">
                <a:moveTo>
                  <a:pt x="2" y="2"/>
                </a:moveTo>
                <a:cubicBezTo>
                  <a:pt x="2" y="2"/>
                  <a:pt x="2" y="3"/>
                  <a:pt x="1" y="3"/>
                </a:cubicBezTo>
                <a:cubicBezTo>
                  <a:pt x="1" y="3"/>
                  <a:pt x="0" y="2"/>
                  <a:pt x="0" y="2"/>
                </a:cubicBezTo>
                <a:cubicBezTo>
                  <a:pt x="0" y="1"/>
                  <a:pt x="1" y="0"/>
                  <a:pt x="1" y="0"/>
                </a:cubicBezTo>
                <a:cubicBezTo>
                  <a:pt x="2" y="1"/>
                  <a:pt x="2" y="1"/>
                  <a:pt x="2" y="2"/>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51" name="Google Shape;2251;p212"/>
          <p:cNvSpPr/>
          <p:nvPr/>
        </p:nvSpPr>
        <p:spPr>
          <a:xfrm>
            <a:off x="7868334" y="4053643"/>
            <a:ext cx="2653" cy="4193"/>
          </a:xfrm>
          <a:custGeom>
            <a:avLst/>
            <a:gdLst/>
            <a:ahLst/>
            <a:cxnLst/>
            <a:rect l="l" t="t" r="r" b="b"/>
            <a:pathLst>
              <a:path w="2" h="3" extrusionOk="0">
                <a:moveTo>
                  <a:pt x="2" y="2"/>
                </a:moveTo>
                <a:cubicBezTo>
                  <a:pt x="2" y="2"/>
                  <a:pt x="2" y="3"/>
                  <a:pt x="1" y="3"/>
                </a:cubicBezTo>
                <a:cubicBezTo>
                  <a:pt x="0" y="3"/>
                  <a:pt x="0" y="2"/>
                  <a:pt x="0" y="2"/>
                </a:cubicBezTo>
                <a:cubicBezTo>
                  <a:pt x="0" y="1"/>
                  <a:pt x="0" y="0"/>
                  <a:pt x="1" y="0"/>
                </a:cubicBezTo>
                <a:cubicBezTo>
                  <a:pt x="2" y="1"/>
                  <a:pt x="2" y="1"/>
                  <a:pt x="2"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52" name="Google Shape;2252;p212"/>
          <p:cNvSpPr/>
          <p:nvPr/>
        </p:nvSpPr>
        <p:spPr>
          <a:xfrm>
            <a:off x="7815279" y="4115141"/>
            <a:ext cx="3979" cy="5590"/>
          </a:xfrm>
          <a:custGeom>
            <a:avLst/>
            <a:gdLst/>
            <a:ahLst/>
            <a:cxnLst/>
            <a:rect l="l" t="t" r="r" b="b"/>
            <a:pathLst>
              <a:path w="2" h="3" extrusionOk="0">
                <a:moveTo>
                  <a:pt x="2" y="2"/>
                </a:moveTo>
                <a:cubicBezTo>
                  <a:pt x="2" y="2"/>
                  <a:pt x="1" y="3"/>
                  <a:pt x="1" y="3"/>
                </a:cubicBezTo>
                <a:cubicBezTo>
                  <a:pt x="0" y="3"/>
                  <a:pt x="0" y="2"/>
                  <a:pt x="0" y="1"/>
                </a:cubicBezTo>
                <a:cubicBezTo>
                  <a:pt x="0" y="1"/>
                  <a:pt x="0" y="0"/>
                  <a:pt x="1" y="0"/>
                </a:cubicBezTo>
                <a:cubicBezTo>
                  <a:pt x="2" y="0"/>
                  <a:pt x="2" y="1"/>
                  <a:pt x="2"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53" name="Google Shape;2253;p212"/>
          <p:cNvSpPr/>
          <p:nvPr/>
        </p:nvSpPr>
        <p:spPr>
          <a:xfrm>
            <a:off x="7839154" y="3897102"/>
            <a:ext cx="1200" cy="2700"/>
          </a:xfrm>
          <a:prstGeom prst="ellipse">
            <a:avLst/>
          </a:pr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54" name="Google Shape;2254;p212"/>
          <p:cNvSpPr/>
          <p:nvPr/>
        </p:nvSpPr>
        <p:spPr>
          <a:xfrm>
            <a:off x="7837829" y="3906886"/>
            <a:ext cx="1327" cy="5590"/>
          </a:xfrm>
          <a:custGeom>
            <a:avLst/>
            <a:gdLst/>
            <a:ahLst/>
            <a:cxnLst/>
            <a:rect l="l" t="t" r="r" b="b"/>
            <a:pathLst>
              <a:path w="1" h="3" extrusionOk="0">
                <a:moveTo>
                  <a:pt x="1" y="2"/>
                </a:moveTo>
                <a:cubicBezTo>
                  <a:pt x="1" y="2"/>
                  <a:pt x="1" y="3"/>
                  <a:pt x="0" y="3"/>
                </a:cubicBezTo>
                <a:cubicBezTo>
                  <a:pt x="0" y="3"/>
                  <a:pt x="0" y="2"/>
                  <a:pt x="0" y="2"/>
                </a:cubicBezTo>
                <a:cubicBezTo>
                  <a:pt x="0" y="1"/>
                  <a:pt x="0" y="0"/>
                  <a:pt x="0" y="0"/>
                </a:cubicBezTo>
                <a:cubicBezTo>
                  <a:pt x="1" y="1"/>
                  <a:pt x="1" y="1"/>
                  <a:pt x="1"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55" name="Google Shape;2255;p212"/>
          <p:cNvSpPr/>
          <p:nvPr/>
        </p:nvSpPr>
        <p:spPr>
          <a:xfrm>
            <a:off x="7860377" y="4034075"/>
            <a:ext cx="3979" cy="6989"/>
          </a:xfrm>
          <a:custGeom>
            <a:avLst/>
            <a:gdLst/>
            <a:ahLst/>
            <a:cxnLst/>
            <a:rect l="l" t="t" r="r" b="b"/>
            <a:pathLst>
              <a:path w="3" h="4" extrusionOk="0">
                <a:moveTo>
                  <a:pt x="2" y="2"/>
                </a:moveTo>
                <a:cubicBezTo>
                  <a:pt x="2" y="3"/>
                  <a:pt x="2" y="4"/>
                  <a:pt x="1" y="4"/>
                </a:cubicBezTo>
                <a:cubicBezTo>
                  <a:pt x="0" y="4"/>
                  <a:pt x="0" y="3"/>
                  <a:pt x="0" y="2"/>
                </a:cubicBezTo>
                <a:cubicBezTo>
                  <a:pt x="0" y="1"/>
                  <a:pt x="0" y="0"/>
                  <a:pt x="1" y="0"/>
                </a:cubicBezTo>
                <a:cubicBezTo>
                  <a:pt x="3" y="0"/>
                  <a:pt x="2" y="1"/>
                  <a:pt x="2"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56" name="Google Shape;2256;p212"/>
          <p:cNvSpPr/>
          <p:nvPr/>
        </p:nvSpPr>
        <p:spPr>
          <a:xfrm>
            <a:off x="7843133" y="3936237"/>
            <a:ext cx="2653" cy="4193"/>
          </a:xfrm>
          <a:custGeom>
            <a:avLst/>
            <a:gdLst/>
            <a:ahLst/>
            <a:cxnLst/>
            <a:rect l="l" t="t" r="r" b="b"/>
            <a:pathLst>
              <a:path w="2" h="3" extrusionOk="0">
                <a:moveTo>
                  <a:pt x="1" y="2"/>
                </a:moveTo>
                <a:cubicBezTo>
                  <a:pt x="1" y="3"/>
                  <a:pt x="0" y="3"/>
                  <a:pt x="0" y="2"/>
                </a:cubicBezTo>
                <a:cubicBezTo>
                  <a:pt x="0" y="2"/>
                  <a:pt x="0" y="1"/>
                  <a:pt x="0" y="1"/>
                </a:cubicBezTo>
                <a:cubicBezTo>
                  <a:pt x="1" y="1"/>
                  <a:pt x="2" y="0"/>
                  <a:pt x="2" y="1"/>
                </a:cubicBezTo>
                <a:cubicBezTo>
                  <a:pt x="2" y="2"/>
                  <a:pt x="2" y="2"/>
                  <a:pt x="1"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57" name="Google Shape;2257;p212"/>
          <p:cNvSpPr/>
          <p:nvPr/>
        </p:nvSpPr>
        <p:spPr>
          <a:xfrm>
            <a:off x="8065965" y="4000530"/>
            <a:ext cx="1327" cy="4193"/>
          </a:xfrm>
          <a:custGeom>
            <a:avLst/>
            <a:gdLst/>
            <a:ahLst/>
            <a:cxnLst/>
            <a:rect l="l" t="t" r="r" b="b"/>
            <a:pathLst>
              <a:path w="1" h="2" extrusionOk="0">
                <a:moveTo>
                  <a:pt x="0" y="1"/>
                </a:moveTo>
                <a:cubicBezTo>
                  <a:pt x="0" y="2"/>
                  <a:pt x="0" y="2"/>
                  <a:pt x="0" y="2"/>
                </a:cubicBezTo>
                <a:cubicBezTo>
                  <a:pt x="1" y="2"/>
                  <a:pt x="1" y="1"/>
                  <a:pt x="1" y="1"/>
                </a:cubicBezTo>
                <a:cubicBezTo>
                  <a:pt x="1" y="1"/>
                  <a:pt x="1" y="0"/>
                  <a:pt x="0" y="0"/>
                </a:cubicBezTo>
                <a:cubicBezTo>
                  <a:pt x="0" y="1"/>
                  <a:pt x="0" y="1"/>
                  <a:pt x="0"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58" name="Google Shape;2258;p212"/>
          <p:cNvSpPr/>
          <p:nvPr/>
        </p:nvSpPr>
        <p:spPr>
          <a:xfrm>
            <a:off x="8069943" y="3980962"/>
            <a:ext cx="3979" cy="5590"/>
          </a:xfrm>
          <a:custGeom>
            <a:avLst/>
            <a:gdLst/>
            <a:ahLst/>
            <a:cxnLst/>
            <a:rect l="l" t="t" r="r" b="b"/>
            <a:pathLst>
              <a:path w="2" h="3" extrusionOk="0">
                <a:moveTo>
                  <a:pt x="2" y="2"/>
                </a:moveTo>
                <a:cubicBezTo>
                  <a:pt x="2" y="2"/>
                  <a:pt x="1" y="3"/>
                  <a:pt x="1" y="3"/>
                </a:cubicBezTo>
                <a:cubicBezTo>
                  <a:pt x="0" y="3"/>
                  <a:pt x="0" y="2"/>
                  <a:pt x="0" y="2"/>
                </a:cubicBezTo>
                <a:cubicBezTo>
                  <a:pt x="0" y="1"/>
                  <a:pt x="0" y="0"/>
                  <a:pt x="1" y="0"/>
                </a:cubicBezTo>
                <a:cubicBezTo>
                  <a:pt x="2" y="1"/>
                  <a:pt x="2" y="1"/>
                  <a:pt x="2"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59" name="Google Shape;2259;p212"/>
          <p:cNvSpPr/>
          <p:nvPr/>
        </p:nvSpPr>
        <p:spPr>
          <a:xfrm>
            <a:off x="8083208" y="3971179"/>
            <a:ext cx="2653" cy="2796"/>
          </a:xfrm>
          <a:custGeom>
            <a:avLst/>
            <a:gdLst/>
            <a:ahLst/>
            <a:cxnLst/>
            <a:rect l="l" t="t" r="r" b="b"/>
            <a:pathLst>
              <a:path w="2" h="2" extrusionOk="0">
                <a:moveTo>
                  <a:pt x="1" y="2"/>
                </a:moveTo>
                <a:cubicBezTo>
                  <a:pt x="1" y="2"/>
                  <a:pt x="0" y="2"/>
                  <a:pt x="0" y="2"/>
                </a:cubicBezTo>
                <a:cubicBezTo>
                  <a:pt x="0" y="1"/>
                  <a:pt x="0" y="1"/>
                  <a:pt x="0" y="1"/>
                </a:cubicBezTo>
                <a:cubicBezTo>
                  <a:pt x="1" y="0"/>
                  <a:pt x="1" y="0"/>
                  <a:pt x="2" y="0"/>
                </a:cubicBezTo>
                <a:cubicBezTo>
                  <a:pt x="2" y="1"/>
                  <a:pt x="1" y="1"/>
                  <a:pt x="1"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60" name="Google Shape;2260;p212"/>
          <p:cNvSpPr/>
          <p:nvPr/>
        </p:nvSpPr>
        <p:spPr>
          <a:xfrm>
            <a:off x="8077902" y="3965588"/>
            <a:ext cx="3979" cy="5590"/>
          </a:xfrm>
          <a:custGeom>
            <a:avLst/>
            <a:gdLst/>
            <a:ahLst/>
            <a:cxnLst/>
            <a:rect l="l" t="t" r="r" b="b"/>
            <a:pathLst>
              <a:path w="2" h="3" extrusionOk="0">
                <a:moveTo>
                  <a:pt x="1" y="2"/>
                </a:moveTo>
                <a:cubicBezTo>
                  <a:pt x="1" y="2"/>
                  <a:pt x="0" y="3"/>
                  <a:pt x="0" y="2"/>
                </a:cubicBezTo>
                <a:cubicBezTo>
                  <a:pt x="0" y="2"/>
                  <a:pt x="0" y="1"/>
                  <a:pt x="0" y="1"/>
                </a:cubicBezTo>
                <a:cubicBezTo>
                  <a:pt x="1" y="1"/>
                  <a:pt x="1" y="0"/>
                  <a:pt x="2" y="1"/>
                </a:cubicBezTo>
                <a:cubicBezTo>
                  <a:pt x="2" y="1"/>
                  <a:pt x="2" y="2"/>
                  <a:pt x="1"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61" name="Google Shape;2261;p212"/>
          <p:cNvSpPr/>
          <p:nvPr/>
        </p:nvSpPr>
        <p:spPr>
          <a:xfrm>
            <a:off x="7030064" y="2876792"/>
            <a:ext cx="2653" cy="5590"/>
          </a:xfrm>
          <a:custGeom>
            <a:avLst/>
            <a:gdLst/>
            <a:ahLst/>
            <a:cxnLst/>
            <a:rect l="l" t="t" r="r" b="b"/>
            <a:pathLst>
              <a:path w="1" h="3" extrusionOk="0">
                <a:moveTo>
                  <a:pt x="1" y="2"/>
                </a:moveTo>
                <a:cubicBezTo>
                  <a:pt x="1" y="2"/>
                  <a:pt x="1" y="3"/>
                  <a:pt x="0" y="3"/>
                </a:cubicBezTo>
                <a:cubicBezTo>
                  <a:pt x="0" y="3"/>
                  <a:pt x="0" y="2"/>
                  <a:pt x="0" y="2"/>
                </a:cubicBezTo>
                <a:cubicBezTo>
                  <a:pt x="0" y="1"/>
                  <a:pt x="0" y="0"/>
                  <a:pt x="1" y="0"/>
                </a:cubicBezTo>
                <a:cubicBezTo>
                  <a:pt x="1" y="0"/>
                  <a:pt x="1" y="1"/>
                  <a:pt x="1"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62" name="Google Shape;2262;p212"/>
          <p:cNvSpPr/>
          <p:nvPr/>
        </p:nvSpPr>
        <p:spPr>
          <a:xfrm>
            <a:off x="6902732" y="3087843"/>
            <a:ext cx="3979" cy="4193"/>
          </a:xfrm>
          <a:custGeom>
            <a:avLst/>
            <a:gdLst/>
            <a:ahLst/>
            <a:cxnLst/>
            <a:rect l="l" t="t" r="r" b="b"/>
            <a:pathLst>
              <a:path w="2" h="2" extrusionOk="0">
                <a:moveTo>
                  <a:pt x="2" y="2"/>
                </a:moveTo>
                <a:cubicBezTo>
                  <a:pt x="2" y="2"/>
                  <a:pt x="1" y="2"/>
                  <a:pt x="1" y="2"/>
                </a:cubicBezTo>
                <a:cubicBezTo>
                  <a:pt x="0" y="2"/>
                  <a:pt x="0" y="2"/>
                  <a:pt x="0" y="1"/>
                </a:cubicBezTo>
                <a:cubicBezTo>
                  <a:pt x="0" y="1"/>
                  <a:pt x="0" y="0"/>
                  <a:pt x="1" y="0"/>
                </a:cubicBezTo>
                <a:cubicBezTo>
                  <a:pt x="2" y="0"/>
                  <a:pt x="2" y="1"/>
                  <a:pt x="2" y="2"/>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63" name="Google Shape;2263;p212"/>
          <p:cNvSpPr/>
          <p:nvPr/>
        </p:nvSpPr>
        <p:spPr>
          <a:xfrm>
            <a:off x="6886815" y="3304484"/>
            <a:ext cx="3979" cy="5590"/>
          </a:xfrm>
          <a:custGeom>
            <a:avLst/>
            <a:gdLst/>
            <a:ahLst/>
            <a:cxnLst/>
            <a:rect l="l" t="t" r="r" b="b"/>
            <a:pathLst>
              <a:path w="2" h="3" extrusionOk="0">
                <a:moveTo>
                  <a:pt x="1" y="3"/>
                </a:moveTo>
                <a:cubicBezTo>
                  <a:pt x="1" y="3"/>
                  <a:pt x="1" y="3"/>
                  <a:pt x="0" y="3"/>
                </a:cubicBezTo>
                <a:cubicBezTo>
                  <a:pt x="0" y="3"/>
                  <a:pt x="0" y="2"/>
                  <a:pt x="0" y="2"/>
                </a:cubicBezTo>
                <a:cubicBezTo>
                  <a:pt x="1" y="1"/>
                  <a:pt x="1" y="0"/>
                  <a:pt x="2" y="1"/>
                </a:cubicBezTo>
                <a:cubicBezTo>
                  <a:pt x="2" y="1"/>
                  <a:pt x="2" y="2"/>
                  <a:pt x="1" y="3"/>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64" name="Google Shape;2264;p212"/>
          <p:cNvSpPr/>
          <p:nvPr/>
        </p:nvSpPr>
        <p:spPr>
          <a:xfrm>
            <a:off x="6950482" y="3220624"/>
            <a:ext cx="5305" cy="4193"/>
          </a:xfrm>
          <a:custGeom>
            <a:avLst/>
            <a:gdLst/>
            <a:ahLst/>
            <a:cxnLst/>
            <a:rect l="l" t="t" r="r" b="b"/>
            <a:pathLst>
              <a:path w="3" h="2" extrusionOk="0">
                <a:moveTo>
                  <a:pt x="2" y="1"/>
                </a:moveTo>
                <a:cubicBezTo>
                  <a:pt x="2" y="1"/>
                  <a:pt x="3" y="1"/>
                  <a:pt x="2" y="2"/>
                </a:cubicBezTo>
                <a:cubicBezTo>
                  <a:pt x="2" y="2"/>
                  <a:pt x="1" y="2"/>
                  <a:pt x="1" y="2"/>
                </a:cubicBezTo>
                <a:cubicBezTo>
                  <a:pt x="1" y="1"/>
                  <a:pt x="0" y="1"/>
                  <a:pt x="0" y="0"/>
                </a:cubicBezTo>
                <a:cubicBezTo>
                  <a:pt x="1" y="0"/>
                  <a:pt x="2" y="0"/>
                  <a:pt x="2" y="1"/>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65" name="Google Shape;2265;p212"/>
          <p:cNvSpPr/>
          <p:nvPr/>
        </p:nvSpPr>
        <p:spPr>
          <a:xfrm>
            <a:off x="7012819" y="3321256"/>
            <a:ext cx="3979" cy="6989"/>
          </a:xfrm>
          <a:custGeom>
            <a:avLst/>
            <a:gdLst/>
            <a:ahLst/>
            <a:cxnLst/>
            <a:rect l="l" t="t" r="r" b="b"/>
            <a:pathLst>
              <a:path w="2" h="4" extrusionOk="0">
                <a:moveTo>
                  <a:pt x="2" y="2"/>
                </a:moveTo>
                <a:cubicBezTo>
                  <a:pt x="2" y="3"/>
                  <a:pt x="1" y="4"/>
                  <a:pt x="1" y="3"/>
                </a:cubicBezTo>
                <a:cubicBezTo>
                  <a:pt x="0" y="3"/>
                  <a:pt x="0" y="3"/>
                  <a:pt x="0" y="2"/>
                </a:cubicBezTo>
                <a:cubicBezTo>
                  <a:pt x="0" y="2"/>
                  <a:pt x="0" y="0"/>
                  <a:pt x="1" y="1"/>
                </a:cubicBezTo>
                <a:cubicBezTo>
                  <a:pt x="2" y="1"/>
                  <a:pt x="2" y="2"/>
                  <a:pt x="2" y="2"/>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66" name="Google Shape;2266;p212"/>
          <p:cNvSpPr/>
          <p:nvPr/>
        </p:nvSpPr>
        <p:spPr>
          <a:xfrm>
            <a:off x="6958440" y="3254167"/>
            <a:ext cx="5305" cy="5590"/>
          </a:xfrm>
          <a:custGeom>
            <a:avLst/>
            <a:gdLst/>
            <a:ahLst/>
            <a:cxnLst/>
            <a:rect l="l" t="t" r="r" b="b"/>
            <a:pathLst>
              <a:path w="3" h="3" extrusionOk="0">
                <a:moveTo>
                  <a:pt x="2" y="2"/>
                </a:moveTo>
                <a:cubicBezTo>
                  <a:pt x="3" y="2"/>
                  <a:pt x="3" y="3"/>
                  <a:pt x="2" y="3"/>
                </a:cubicBezTo>
                <a:cubicBezTo>
                  <a:pt x="2" y="3"/>
                  <a:pt x="1" y="3"/>
                  <a:pt x="1" y="2"/>
                </a:cubicBezTo>
                <a:cubicBezTo>
                  <a:pt x="1" y="2"/>
                  <a:pt x="0" y="1"/>
                  <a:pt x="1" y="1"/>
                </a:cubicBezTo>
                <a:cubicBezTo>
                  <a:pt x="2" y="0"/>
                  <a:pt x="2" y="1"/>
                  <a:pt x="2" y="2"/>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67" name="Google Shape;2267;p212"/>
          <p:cNvSpPr/>
          <p:nvPr/>
        </p:nvSpPr>
        <p:spPr>
          <a:xfrm>
            <a:off x="6889468" y="3226214"/>
            <a:ext cx="3979" cy="4193"/>
          </a:xfrm>
          <a:custGeom>
            <a:avLst/>
            <a:gdLst/>
            <a:ahLst/>
            <a:cxnLst/>
            <a:rect l="l" t="t" r="r" b="b"/>
            <a:pathLst>
              <a:path w="3" h="3" extrusionOk="0">
                <a:moveTo>
                  <a:pt x="2" y="1"/>
                </a:moveTo>
                <a:cubicBezTo>
                  <a:pt x="3" y="2"/>
                  <a:pt x="3" y="2"/>
                  <a:pt x="3" y="3"/>
                </a:cubicBezTo>
                <a:cubicBezTo>
                  <a:pt x="2" y="3"/>
                  <a:pt x="2" y="3"/>
                  <a:pt x="1" y="2"/>
                </a:cubicBezTo>
                <a:cubicBezTo>
                  <a:pt x="1" y="2"/>
                  <a:pt x="0" y="1"/>
                  <a:pt x="1" y="1"/>
                </a:cubicBezTo>
                <a:cubicBezTo>
                  <a:pt x="1" y="0"/>
                  <a:pt x="2" y="1"/>
                  <a:pt x="2" y="1"/>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68" name="Google Shape;2268;p212"/>
          <p:cNvSpPr/>
          <p:nvPr/>
        </p:nvSpPr>
        <p:spPr>
          <a:xfrm>
            <a:off x="6982314" y="3336632"/>
            <a:ext cx="3979" cy="5590"/>
          </a:xfrm>
          <a:custGeom>
            <a:avLst/>
            <a:gdLst/>
            <a:ahLst/>
            <a:cxnLst/>
            <a:rect l="l" t="t" r="r" b="b"/>
            <a:pathLst>
              <a:path w="2" h="3" extrusionOk="0">
                <a:moveTo>
                  <a:pt x="2" y="1"/>
                </a:moveTo>
                <a:cubicBezTo>
                  <a:pt x="2" y="1"/>
                  <a:pt x="2" y="2"/>
                  <a:pt x="2" y="2"/>
                </a:cubicBezTo>
                <a:cubicBezTo>
                  <a:pt x="2" y="3"/>
                  <a:pt x="1" y="2"/>
                  <a:pt x="1" y="2"/>
                </a:cubicBezTo>
                <a:cubicBezTo>
                  <a:pt x="0" y="2"/>
                  <a:pt x="0" y="1"/>
                  <a:pt x="0" y="0"/>
                </a:cubicBezTo>
                <a:cubicBezTo>
                  <a:pt x="1" y="0"/>
                  <a:pt x="2" y="1"/>
                  <a:pt x="2" y="1"/>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69" name="Google Shape;2269;p212"/>
          <p:cNvSpPr/>
          <p:nvPr/>
        </p:nvSpPr>
        <p:spPr>
          <a:xfrm>
            <a:off x="6882836" y="3279327"/>
            <a:ext cx="2653" cy="5590"/>
          </a:xfrm>
          <a:custGeom>
            <a:avLst/>
            <a:gdLst/>
            <a:ahLst/>
            <a:cxnLst/>
            <a:rect l="l" t="t" r="r" b="b"/>
            <a:pathLst>
              <a:path w="2" h="3" extrusionOk="0">
                <a:moveTo>
                  <a:pt x="2" y="2"/>
                </a:moveTo>
                <a:cubicBezTo>
                  <a:pt x="2" y="3"/>
                  <a:pt x="1" y="3"/>
                  <a:pt x="1" y="3"/>
                </a:cubicBezTo>
                <a:cubicBezTo>
                  <a:pt x="0" y="2"/>
                  <a:pt x="0" y="2"/>
                  <a:pt x="0" y="1"/>
                </a:cubicBezTo>
                <a:cubicBezTo>
                  <a:pt x="1" y="1"/>
                  <a:pt x="1" y="0"/>
                  <a:pt x="2" y="0"/>
                </a:cubicBezTo>
                <a:cubicBezTo>
                  <a:pt x="2" y="1"/>
                  <a:pt x="2" y="2"/>
                  <a:pt x="2" y="2"/>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70" name="Google Shape;2270;p212"/>
          <p:cNvSpPr/>
          <p:nvPr/>
        </p:nvSpPr>
        <p:spPr>
          <a:xfrm>
            <a:off x="6909363" y="3297496"/>
            <a:ext cx="3979" cy="5590"/>
          </a:xfrm>
          <a:custGeom>
            <a:avLst/>
            <a:gdLst/>
            <a:ahLst/>
            <a:cxnLst/>
            <a:rect l="l" t="t" r="r" b="b"/>
            <a:pathLst>
              <a:path w="2" h="3" extrusionOk="0">
                <a:moveTo>
                  <a:pt x="1" y="2"/>
                </a:moveTo>
                <a:cubicBezTo>
                  <a:pt x="1" y="2"/>
                  <a:pt x="1" y="3"/>
                  <a:pt x="1" y="3"/>
                </a:cubicBezTo>
                <a:cubicBezTo>
                  <a:pt x="0" y="3"/>
                  <a:pt x="0" y="2"/>
                  <a:pt x="0" y="2"/>
                </a:cubicBezTo>
                <a:cubicBezTo>
                  <a:pt x="0" y="1"/>
                  <a:pt x="0" y="0"/>
                  <a:pt x="1" y="1"/>
                </a:cubicBezTo>
                <a:cubicBezTo>
                  <a:pt x="2" y="1"/>
                  <a:pt x="2" y="2"/>
                  <a:pt x="1" y="2"/>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71" name="Google Shape;2271;p212"/>
          <p:cNvSpPr/>
          <p:nvPr/>
        </p:nvSpPr>
        <p:spPr>
          <a:xfrm>
            <a:off x="7828543" y="3843989"/>
            <a:ext cx="3979" cy="4193"/>
          </a:xfrm>
          <a:custGeom>
            <a:avLst/>
            <a:gdLst/>
            <a:ahLst/>
            <a:cxnLst/>
            <a:rect l="l" t="t" r="r" b="b"/>
            <a:pathLst>
              <a:path w="3" h="3" extrusionOk="0">
                <a:moveTo>
                  <a:pt x="2" y="1"/>
                </a:moveTo>
                <a:cubicBezTo>
                  <a:pt x="2" y="2"/>
                  <a:pt x="3" y="2"/>
                  <a:pt x="2" y="2"/>
                </a:cubicBezTo>
                <a:cubicBezTo>
                  <a:pt x="2" y="3"/>
                  <a:pt x="1" y="2"/>
                  <a:pt x="1" y="2"/>
                </a:cubicBezTo>
                <a:cubicBezTo>
                  <a:pt x="1" y="2"/>
                  <a:pt x="0" y="1"/>
                  <a:pt x="1" y="1"/>
                </a:cubicBezTo>
                <a:cubicBezTo>
                  <a:pt x="1" y="0"/>
                  <a:pt x="2" y="1"/>
                  <a:pt x="2"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72" name="Google Shape;2272;p212"/>
          <p:cNvSpPr/>
          <p:nvPr/>
        </p:nvSpPr>
        <p:spPr>
          <a:xfrm>
            <a:off x="7823237" y="3832808"/>
            <a:ext cx="3979" cy="4193"/>
          </a:xfrm>
          <a:custGeom>
            <a:avLst/>
            <a:gdLst/>
            <a:ahLst/>
            <a:cxnLst/>
            <a:rect l="l" t="t" r="r" b="b"/>
            <a:pathLst>
              <a:path w="2" h="2" extrusionOk="0">
                <a:moveTo>
                  <a:pt x="2" y="1"/>
                </a:moveTo>
                <a:cubicBezTo>
                  <a:pt x="2" y="2"/>
                  <a:pt x="1" y="2"/>
                  <a:pt x="1" y="2"/>
                </a:cubicBezTo>
                <a:cubicBezTo>
                  <a:pt x="0" y="2"/>
                  <a:pt x="0" y="2"/>
                  <a:pt x="0" y="1"/>
                </a:cubicBezTo>
                <a:cubicBezTo>
                  <a:pt x="0" y="1"/>
                  <a:pt x="0" y="0"/>
                  <a:pt x="1" y="0"/>
                </a:cubicBezTo>
                <a:cubicBezTo>
                  <a:pt x="2" y="0"/>
                  <a:pt x="2" y="1"/>
                  <a:pt x="2"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73" name="Google Shape;2273;p212"/>
          <p:cNvSpPr/>
          <p:nvPr/>
        </p:nvSpPr>
        <p:spPr>
          <a:xfrm>
            <a:off x="7727739" y="3793673"/>
            <a:ext cx="3979" cy="4193"/>
          </a:xfrm>
          <a:custGeom>
            <a:avLst/>
            <a:gdLst/>
            <a:ahLst/>
            <a:cxnLst/>
            <a:rect l="l" t="t" r="r" b="b"/>
            <a:pathLst>
              <a:path w="2" h="3" extrusionOk="0">
                <a:moveTo>
                  <a:pt x="2" y="2"/>
                </a:moveTo>
                <a:cubicBezTo>
                  <a:pt x="2" y="2"/>
                  <a:pt x="1" y="3"/>
                  <a:pt x="1" y="3"/>
                </a:cubicBezTo>
                <a:cubicBezTo>
                  <a:pt x="0" y="3"/>
                  <a:pt x="0" y="2"/>
                  <a:pt x="0" y="2"/>
                </a:cubicBezTo>
                <a:cubicBezTo>
                  <a:pt x="0" y="1"/>
                  <a:pt x="0" y="0"/>
                  <a:pt x="1" y="0"/>
                </a:cubicBezTo>
                <a:cubicBezTo>
                  <a:pt x="2" y="0"/>
                  <a:pt x="2" y="1"/>
                  <a:pt x="2"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74" name="Google Shape;2274;p212"/>
          <p:cNvSpPr/>
          <p:nvPr/>
        </p:nvSpPr>
        <p:spPr>
          <a:xfrm>
            <a:off x="7656113" y="3765718"/>
            <a:ext cx="3979" cy="5590"/>
          </a:xfrm>
          <a:custGeom>
            <a:avLst/>
            <a:gdLst/>
            <a:ahLst/>
            <a:cxnLst/>
            <a:rect l="l" t="t" r="r" b="b"/>
            <a:pathLst>
              <a:path w="2" h="3" extrusionOk="0">
                <a:moveTo>
                  <a:pt x="2" y="2"/>
                </a:moveTo>
                <a:cubicBezTo>
                  <a:pt x="2" y="3"/>
                  <a:pt x="1" y="3"/>
                  <a:pt x="1" y="3"/>
                </a:cubicBezTo>
                <a:cubicBezTo>
                  <a:pt x="0" y="3"/>
                  <a:pt x="0" y="2"/>
                  <a:pt x="0" y="2"/>
                </a:cubicBezTo>
                <a:cubicBezTo>
                  <a:pt x="1" y="1"/>
                  <a:pt x="1" y="0"/>
                  <a:pt x="2" y="0"/>
                </a:cubicBezTo>
                <a:cubicBezTo>
                  <a:pt x="2" y="1"/>
                  <a:pt x="2" y="2"/>
                  <a:pt x="2" y="2"/>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75" name="Google Shape;2275;p212"/>
          <p:cNvSpPr/>
          <p:nvPr/>
        </p:nvSpPr>
        <p:spPr>
          <a:xfrm>
            <a:off x="7640197" y="3768515"/>
            <a:ext cx="2653" cy="4193"/>
          </a:xfrm>
          <a:custGeom>
            <a:avLst/>
            <a:gdLst/>
            <a:ahLst/>
            <a:cxnLst/>
            <a:rect l="l" t="t" r="r" b="b"/>
            <a:pathLst>
              <a:path w="2" h="3" extrusionOk="0">
                <a:moveTo>
                  <a:pt x="2" y="2"/>
                </a:moveTo>
                <a:cubicBezTo>
                  <a:pt x="2" y="2"/>
                  <a:pt x="1" y="3"/>
                  <a:pt x="1" y="2"/>
                </a:cubicBezTo>
                <a:cubicBezTo>
                  <a:pt x="0" y="2"/>
                  <a:pt x="0" y="2"/>
                  <a:pt x="0" y="1"/>
                </a:cubicBezTo>
                <a:cubicBezTo>
                  <a:pt x="1" y="1"/>
                  <a:pt x="1" y="0"/>
                  <a:pt x="2" y="0"/>
                </a:cubicBezTo>
                <a:cubicBezTo>
                  <a:pt x="2" y="0"/>
                  <a:pt x="2" y="1"/>
                  <a:pt x="2" y="2"/>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76" name="Google Shape;2276;p212"/>
          <p:cNvSpPr/>
          <p:nvPr/>
        </p:nvSpPr>
        <p:spPr>
          <a:xfrm>
            <a:off x="7621628" y="3722391"/>
            <a:ext cx="2653" cy="5590"/>
          </a:xfrm>
          <a:custGeom>
            <a:avLst/>
            <a:gdLst/>
            <a:ahLst/>
            <a:cxnLst/>
            <a:rect l="l" t="t" r="r" b="b"/>
            <a:pathLst>
              <a:path w="2" h="3" extrusionOk="0">
                <a:moveTo>
                  <a:pt x="1" y="2"/>
                </a:moveTo>
                <a:cubicBezTo>
                  <a:pt x="1" y="2"/>
                  <a:pt x="1" y="3"/>
                  <a:pt x="0" y="3"/>
                </a:cubicBezTo>
                <a:cubicBezTo>
                  <a:pt x="0" y="3"/>
                  <a:pt x="0" y="2"/>
                  <a:pt x="0" y="1"/>
                </a:cubicBezTo>
                <a:cubicBezTo>
                  <a:pt x="0" y="1"/>
                  <a:pt x="1" y="0"/>
                  <a:pt x="1" y="0"/>
                </a:cubicBezTo>
                <a:cubicBezTo>
                  <a:pt x="2" y="1"/>
                  <a:pt x="2" y="2"/>
                  <a:pt x="1" y="2"/>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77" name="Google Shape;2277;p212"/>
          <p:cNvSpPr/>
          <p:nvPr/>
        </p:nvSpPr>
        <p:spPr>
          <a:xfrm>
            <a:off x="7611018" y="3729380"/>
            <a:ext cx="3979" cy="5590"/>
          </a:xfrm>
          <a:custGeom>
            <a:avLst/>
            <a:gdLst/>
            <a:ahLst/>
            <a:cxnLst/>
            <a:rect l="l" t="t" r="r" b="b"/>
            <a:pathLst>
              <a:path w="2" h="3" extrusionOk="0">
                <a:moveTo>
                  <a:pt x="2" y="2"/>
                </a:moveTo>
                <a:cubicBezTo>
                  <a:pt x="2" y="2"/>
                  <a:pt x="1" y="3"/>
                  <a:pt x="1" y="3"/>
                </a:cubicBezTo>
                <a:cubicBezTo>
                  <a:pt x="0" y="2"/>
                  <a:pt x="0" y="2"/>
                  <a:pt x="0" y="1"/>
                </a:cubicBezTo>
                <a:cubicBezTo>
                  <a:pt x="0" y="1"/>
                  <a:pt x="1" y="0"/>
                  <a:pt x="1" y="0"/>
                </a:cubicBezTo>
                <a:cubicBezTo>
                  <a:pt x="2" y="1"/>
                  <a:pt x="2" y="1"/>
                  <a:pt x="2" y="2"/>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78" name="Google Shape;2278;p212"/>
          <p:cNvSpPr/>
          <p:nvPr/>
        </p:nvSpPr>
        <p:spPr>
          <a:xfrm>
            <a:off x="7687946" y="3765718"/>
            <a:ext cx="5305" cy="5590"/>
          </a:xfrm>
          <a:custGeom>
            <a:avLst/>
            <a:gdLst/>
            <a:ahLst/>
            <a:cxnLst/>
            <a:rect l="l" t="t" r="r" b="b"/>
            <a:pathLst>
              <a:path w="3" h="3" extrusionOk="0">
                <a:moveTo>
                  <a:pt x="2" y="1"/>
                </a:moveTo>
                <a:cubicBezTo>
                  <a:pt x="2" y="1"/>
                  <a:pt x="3" y="2"/>
                  <a:pt x="2" y="2"/>
                </a:cubicBezTo>
                <a:cubicBezTo>
                  <a:pt x="2" y="3"/>
                  <a:pt x="1" y="2"/>
                  <a:pt x="1" y="2"/>
                </a:cubicBezTo>
                <a:cubicBezTo>
                  <a:pt x="1" y="2"/>
                  <a:pt x="0" y="1"/>
                  <a:pt x="0" y="1"/>
                </a:cubicBezTo>
                <a:cubicBezTo>
                  <a:pt x="1" y="0"/>
                  <a:pt x="1" y="1"/>
                  <a:pt x="2"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79" name="Google Shape;2279;p212"/>
          <p:cNvSpPr/>
          <p:nvPr/>
        </p:nvSpPr>
        <p:spPr>
          <a:xfrm>
            <a:off x="7646829" y="3769912"/>
            <a:ext cx="3979" cy="4193"/>
          </a:xfrm>
          <a:custGeom>
            <a:avLst/>
            <a:gdLst/>
            <a:ahLst/>
            <a:cxnLst/>
            <a:rect l="l" t="t" r="r" b="b"/>
            <a:pathLst>
              <a:path w="3" h="3" extrusionOk="0">
                <a:moveTo>
                  <a:pt x="2" y="1"/>
                </a:moveTo>
                <a:cubicBezTo>
                  <a:pt x="3" y="2"/>
                  <a:pt x="3" y="2"/>
                  <a:pt x="3" y="2"/>
                </a:cubicBezTo>
                <a:cubicBezTo>
                  <a:pt x="2" y="3"/>
                  <a:pt x="2" y="3"/>
                  <a:pt x="1" y="2"/>
                </a:cubicBezTo>
                <a:cubicBezTo>
                  <a:pt x="1" y="2"/>
                  <a:pt x="0" y="2"/>
                  <a:pt x="1" y="1"/>
                </a:cubicBezTo>
                <a:cubicBezTo>
                  <a:pt x="1" y="0"/>
                  <a:pt x="2" y="1"/>
                  <a:pt x="2" y="1"/>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80" name="Google Shape;2280;p212"/>
          <p:cNvSpPr/>
          <p:nvPr/>
        </p:nvSpPr>
        <p:spPr>
          <a:xfrm>
            <a:off x="7630913" y="3746152"/>
            <a:ext cx="2653" cy="5590"/>
          </a:xfrm>
          <a:custGeom>
            <a:avLst/>
            <a:gdLst/>
            <a:ahLst/>
            <a:cxnLst/>
            <a:rect l="l" t="t" r="r" b="b"/>
            <a:pathLst>
              <a:path w="2" h="3" extrusionOk="0">
                <a:moveTo>
                  <a:pt x="1" y="2"/>
                </a:moveTo>
                <a:cubicBezTo>
                  <a:pt x="2" y="2"/>
                  <a:pt x="2" y="3"/>
                  <a:pt x="1" y="3"/>
                </a:cubicBezTo>
                <a:cubicBezTo>
                  <a:pt x="0" y="3"/>
                  <a:pt x="0" y="2"/>
                  <a:pt x="0" y="2"/>
                </a:cubicBezTo>
                <a:cubicBezTo>
                  <a:pt x="0" y="2"/>
                  <a:pt x="0" y="1"/>
                  <a:pt x="0" y="1"/>
                </a:cubicBezTo>
                <a:cubicBezTo>
                  <a:pt x="1" y="0"/>
                  <a:pt x="1" y="1"/>
                  <a:pt x="1" y="2"/>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81" name="Google Shape;2281;p212"/>
          <p:cNvSpPr/>
          <p:nvPr/>
        </p:nvSpPr>
        <p:spPr>
          <a:xfrm>
            <a:off x="7502254" y="3782491"/>
            <a:ext cx="2653" cy="5590"/>
          </a:xfrm>
          <a:custGeom>
            <a:avLst/>
            <a:gdLst/>
            <a:ahLst/>
            <a:cxnLst/>
            <a:rect l="l" t="t" r="r" b="b"/>
            <a:pathLst>
              <a:path w="2" h="3" extrusionOk="0">
                <a:moveTo>
                  <a:pt x="2" y="2"/>
                </a:moveTo>
                <a:cubicBezTo>
                  <a:pt x="2" y="2"/>
                  <a:pt x="1" y="3"/>
                  <a:pt x="1" y="3"/>
                </a:cubicBezTo>
                <a:cubicBezTo>
                  <a:pt x="0" y="3"/>
                  <a:pt x="0" y="2"/>
                  <a:pt x="0" y="2"/>
                </a:cubicBezTo>
                <a:cubicBezTo>
                  <a:pt x="0" y="1"/>
                  <a:pt x="0" y="0"/>
                  <a:pt x="1" y="0"/>
                </a:cubicBezTo>
                <a:cubicBezTo>
                  <a:pt x="2" y="1"/>
                  <a:pt x="2" y="1"/>
                  <a:pt x="2" y="2"/>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82" name="Google Shape;2282;p212"/>
          <p:cNvSpPr/>
          <p:nvPr/>
        </p:nvSpPr>
        <p:spPr>
          <a:xfrm>
            <a:off x="7494295" y="3586816"/>
            <a:ext cx="3979" cy="1398"/>
          </a:xfrm>
          <a:custGeom>
            <a:avLst/>
            <a:gdLst/>
            <a:ahLst/>
            <a:cxnLst/>
            <a:rect l="l" t="t" r="r" b="b"/>
            <a:pathLst>
              <a:path w="3" h="1" extrusionOk="0">
                <a:moveTo>
                  <a:pt x="1" y="1"/>
                </a:moveTo>
                <a:cubicBezTo>
                  <a:pt x="1" y="1"/>
                  <a:pt x="0" y="1"/>
                  <a:pt x="0" y="1"/>
                </a:cubicBezTo>
                <a:cubicBezTo>
                  <a:pt x="0" y="0"/>
                  <a:pt x="1" y="0"/>
                  <a:pt x="1" y="0"/>
                </a:cubicBezTo>
                <a:cubicBezTo>
                  <a:pt x="2" y="0"/>
                  <a:pt x="3" y="0"/>
                  <a:pt x="3" y="1"/>
                </a:cubicBezTo>
                <a:cubicBezTo>
                  <a:pt x="2" y="1"/>
                  <a:pt x="2" y="1"/>
                  <a:pt x="1" y="1"/>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83" name="Google Shape;2283;p212"/>
          <p:cNvSpPr/>
          <p:nvPr/>
        </p:nvSpPr>
        <p:spPr>
          <a:xfrm>
            <a:off x="7587142" y="3663689"/>
            <a:ext cx="2653" cy="2796"/>
          </a:xfrm>
          <a:custGeom>
            <a:avLst/>
            <a:gdLst/>
            <a:ahLst/>
            <a:cxnLst/>
            <a:rect l="l" t="t" r="r" b="b"/>
            <a:pathLst>
              <a:path w="1" h="2" extrusionOk="0">
                <a:moveTo>
                  <a:pt x="0" y="1"/>
                </a:moveTo>
                <a:cubicBezTo>
                  <a:pt x="0" y="1"/>
                  <a:pt x="0" y="0"/>
                  <a:pt x="0" y="0"/>
                </a:cubicBezTo>
                <a:cubicBezTo>
                  <a:pt x="1" y="0"/>
                  <a:pt x="1" y="1"/>
                  <a:pt x="1" y="1"/>
                </a:cubicBezTo>
                <a:cubicBezTo>
                  <a:pt x="1" y="1"/>
                  <a:pt x="1" y="2"/>
                  <a:pt x="1" y="2"/>
                </a:cubicBezTo>
                <a:cubicBezTo>
                  <a:pt x="0" y="2"/>
                  <a:pt x="0" y="2"/>
                  <a:pt x="0" y="1"/>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84" name="Google Shape;2284;p212"/>
          <p:cNvSpPr/>
          <p:nvPr/>
        </p:nvSpPr>
        <p:spPr>
          <a:xfrm>
            <a:off x="7271464" y="3761527"/>
            <a:ext cx="2653" cy="2796"/>
          </a:xfrm>
          <a:custGeom>
            <a:avLst/>
            <a:gdLst/>
            <a:ahLst/>
            <a:cxnLst/>
            <a:rect l="l" t="t" r="r" b="b"/>
            <a:pathLst>
              <a:path w="2" h="2" extrusionOk="0">
                <a:moveTo>
                  <a:pt x="1" y="2"/>
                </a:moveTo>
                <a:cubicBezTo>
                  <a:pt x="1" y="2"/>
                  <a:pt x="0" y="2"/>
                  <a:pt x="0" y="1"/>
                </a:cubicBezTo>
                <a:cubicBezTo>
                  <a:pt x="0" y="1"/>
                  <a:pt x="0" y="0"/>
                  <a:pt x="1" y="0"/>
                </a:cubicBezTo>
                <a:cubicBezTo>
                  <a:pt x="1" y="0"/>
                  <a:pt x="2" y="0"/>
                  <a:pt x="2" y="1"/>
                </a:cubicBezTo>
                <a:cubicBezTo>
                  <a:pt x="2" y="1"/>
                  <a:pt x="2" y="2"/>
                  <a:pt x="1" y="2"/>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85" name="Google Shape;2285;p212"/>
          <p:cNvSpPr/>
          <p:nvPr/>
        </p:nvSpPr>
        <p:spPr>
          <a:xfrm>
            <a:off x="7197188" y="3581225"/>
            <a:ext cx="3979" cy="5590"/>
          </a:xfrm>
          <a:custGeom>
            <a:avLst/>
            <a:gdLst/>
            <a:ahLst/>
            <a:cxnLst/>
            <a:rect l="l" t="t" r="r" b="b"/>
            <a:pathLst>
              <a:path w="2" h="3" extrusionOk="0">
                <a:moveTo>
                  <a:pt x="1" y="2"/>
                </a:moveTo>
                <a:cubicBezTo>
                  <a:pt x="1" y="2"/>
                  <a:pt x="1" y="3"/>
                  <a:pt x="1" y="3"/>
                </a:cubicBezTo>
                <a:cubicBezTo>
                  <a:pt x="0" y="3"/>
                  <a:pt x="0" y="2"/>
                  <a:pt x="0" y="2"/>
                </a:cubicBezTo>
                <a:cubicBezTo>
                  <a:pt x="0" y="1"/>
                  <a:pt x="0" y="0"/>
                  <a:pt x="1" y="0"/>
                </a:cubicBezTo>
                <a:cubicBezTo>
                  <a:pt x="2" y="0"/>
                  <a:pt x="1" y="1"/>
                  <a:pt x="1" y="2"/>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86" name="Google Shape;2286;p212"/>
          <p:cNvSpPr/>
          <p:nvPr/>
        </p:nvSpPr>
        <p:spPr>
          <a:xfrm>
            <a:off x="7168007" y="3660893"/>
            <a:ext cx="3979" cy="2796"/>
          </a:xfrm>
          <a:custGeom>
            <a:avLst/>
            <a:gdLst/>
            <a:ahLst/>
            <a:cxnLst/>
            <a:rect l="l" t="t" r="r" b="b"/>
            <a:pathLst>
              <a:path w="3" h="2" extrusionOk="0">
                <a:moveTo>
                  <a:pt x="2" y="0"/>
                </a:moveTo>
                <a:cubicBezTo>
                  <a:pt x="2" y="0"/>
                  <a:pt x="3" y="1"/>
                  <a:pt x="2" y="1"/>
                </a:cubicBezTo>
                <a:cubicBezTo>
                  <a:pt x="2" y="2"/>
                  <a:pt x="1" y="2"/>
                  <a:pt x="1" y="2"/>
                </a:cubicBezTo>
                <a:cubicBezTo>
                  <a:pt x="1" y="1"/>
                  <a:pt x="0" y="1"/>
                  <a:pt x="0" y="0"/>
                </a:cubicBezTo>
                <a:cubicBezTo>
                  <a:pt x="0" y="0"/>
                  <a:pt x="1" y="0"/>
                  <a:pt x="2" y="0"/>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87" name="Google Shape;2287;p212"/>
          <p:cNvSpPr/>
          <p:nvPr/>
        </p:nvSpPr>
        <p:spPr>
          <a:xfrm>
            <a:off x="7067203" y="3730777"/>
            <a:ext cx="2700" cy="5700"/>
          </a:xfrm>
          <a:prstGeom prst="ellipse">
            <a:avLst/>
          </a:pr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88" name="Google Shape;2288;p212"/>
          <p:cNvSpPr/>
          <p:nvPr/>
        </p:nvSpPr>
        <p:spPr>
          <a:xfrm>
            <a:off x="7040674" y="3754538"/>
            <a:ext cx="1327" cy="2796"/>
          </a:xfrm>
          <a:custGeom>
            <a:avLst/>
            <a:gdLst/>
            <a:ahLst/>
            <a:cxnLst/>
            <a:rect l="l" t="t" r="r" b="b"/>
            <a:pathLst>
              <a:path w="1" h="2" extrusionOk="0">
                <a:moveTo>
                  <a:pt x="1" y="1"/>
                </a:moveTo>
                <a:cubicBezTo>
                  <a:pt x="1" y="2"/>
                  <a:pt x="1" y="2"/>
                  <a:pt x="0" y="2"/>
                </a:cubicBezTo>
                <a:cubicBezTo>
                  <a:pt x="0" y="2"/>
                  <a:pt x="0" y="1"/>
                  <a:pt x="0" y="1"/>
                </a:cubicBezTo>
                <a:cubicBezTo>
                  <a:pt x="0" y="0"/>
                  <a:pt x="0" y="0"/>
                  <a:pt x="0" y="0"/>
                </a:cubicBezTo>
                <a:cubicBezTo>
                  <a:pt x="1" y="0"/>
                  <a:pt x="1" y="1"/>
                  <a:pt x="1" y="1"/>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89" name="Google Shape;2289;p212"/>
          <p:cNvSpPr/>
          <p:nvPr/>
        </p:nvSpPr>
        <p:spPr>
          <a:xfrm>
            <a:off x="7089751" y="3748946"/>
            <a:ext cx="2653" cy="5590"/>
          </a:xfrm>
          <a:custGeom>
            <a:avLst/>
            <a:gdLst/>
            <a:ahLst/>
            <a:cxnLst/>
            <a:rect l="l" t="t" r="r" b="b"/>
            <a:pathLst>
              <a:path w="2" h="3" extrusionOk="0">
                <a:moveTo>
                  <a:pt x="1" y="2"/>
                </a:moveTo>
                <a:cubicBezTo>
                  <a:pt x="1" y="3"/>
                  <a:pt x="0" y="3"/>
                  <a:pt x="0" y="3"/>
                </a:cubicBezTo>
                <a:cubicBezTo>
                  <a:pt x="0" y="2"/>
                  <a:pt x="0" y="2"/>
                  <a:pt x="0" y="1"/>
                </a:cubicBezTo>
                <a:cubicBezTo>
                  <a:pt x="0" y="1"/>
                  <a:pt x="1" y="0"/>
                  <a:pt x="1" y="1"/>
                </a:cubicBezTo>
                <a:cubicBezTo>
                  <a:pt x="2" y="1"/>
                  <a:pt x="1" y="2"/>
                  <a:pt x="1" y="2"/>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90" name="Google Shape;2290;p212"/>
          <p:cNvSpPr/>
          <p:nvPr/>
        </p:nvSpPr>
        <p:spPr>
          <a:xfrm>
            <a:off x="7091077" y="3754538"/>
            <a:ext cx="2653" cy="5590"/>
          </a:xfrm>
          <a:custGeom>
            <a:avLst/>
            <a:gdLst/>
            <a:ahLst/>
            <a:cxnLst/>
            <a:rect l="l" t="t" r="r" b="b"/>
            <a:pathLst>
              <a:path w="2" h="3" extrusionOk="0">
                <a:moveTo>
                  <a:pt x="1" y="2"/>
                </a:moveTo>
                <a:cubicBezTo>
                  <a:pt x="1" y="2"/>
                  <a:pt x="1" y="3"/>
                  <a:pt x="0" y="3"/>
                </a:cubicBezTo>
                <a:cubicBezTo>
                  <a:pt x="0" y="2"/>
                  <a:pt x="0" y="2"/>
                  <a:pt x="0" y="1"/>
                </a:cubicBezTo>
                <a:cubicBezTo>
                  <a:pt x="0" y="1"/>
                  <a:pt x="1" y="0"/>
                  <a:pt x="1" y="0"/>
                </a:cubicBezTo>
                <a:cubicBezTo>
                  <a:pt x="2" y="1"/>
                  <a:pt x="2" y="2"/>
                  <a:pt x="1" y="2"/>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91" name="Google Shape;2291;p212"/>
          <p:cNvSpPr/>
          <p:nvPr/>
        </p:nvSpPr>
        <p:spPr>
          <a:xfrm>
            <a:off x="7053938" y="3627350"/>
            <a:ext cx="5305" cy="4193"/>
          </a:xfrm>
          <a:custGeom>
            <a:avLst/>
            <a:gdLst/>
            <a:ahLst/>
            <a:cxnLst/>
            <a:rect l="l" t="t" r="r" b="b"/>
            <a:pathLst>
              <a:path w="3" h="3" extrusionOk="0">
                <a:moveTo>
                  <a:pt x="2" y="2"/>
                </a:moveTo>
                <a:cubicBezTo>
                  <a:pt x="1" y="3"/>
                  <a:pt x="1" y="3"/>
                  <a:pt x="1" y="3"/>
                </a:cubicBezTo>
                <a:cubicBezTo>
                  <a:pt x="0" y="2"/>
                  <a:pt x="0" y="2"/>
                  <a:pt x="1" y="1"/>
                </a:cubicBezTo>
                <a:cubicBezTo>
                  <a:pt x="1" y="1"/>
                  <a:pt x="1" y="0"/>
                  <a:pt x="2" y="1"/>
                </a:cubicBezTo>
                <a:cubicBezTo>
                  <a:pt x="3" y="1"/>
                  <a:pt x="2" y="2"/>
                  <a:pt x="2" y="2"/>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92" name="Google Shape;2292;p212"/>
          <p:cNvSpPr/>
          <p:nvPr/>
        </p:nvSpPr>
        <p:spPr>
          <a:xfrm>
            <a:off x="7097709" y="3565850"/>
            <a:ext cx="2653" cy="5590"/>
          </a:xfrm>
          <a:custGeom>
            <a:avLst/>
            <a:gdLst/>
            <a:ahLst/>
            <a:cxnLst/>
            <a:rect l="l" t="t" r="r" b="b"/>
            <a:pathLst>
              <a:path w="2" h="3" extrusionOk="0">
                <a:moveTo>
                  <a:pt x="2" y="2"/>
                </a:moveTo>
                <a:cubicBezTo>
                  <a:pt x="2" y="2"/>
                  <a:pt x="1" y="3"/>
                  <a:pt x="1" y="3"/>
                </a:cubicBezTo>
                <a:cubicBezTo>
                  <a:pt x="0" y="3"/>
                  <a:pt x="0" y="2"/>
                  <a:pt x="0" y="2"/>
                </a:cubicBezTo>
                <a:cubicBezTo>
                  <a:pt x="0" y="1"/>
                  <a:pt x="0" y="0"/>
                  <a:pt x="1" y="0"/>
                </a:cubicBezTo>
                <a:cubicBezTo>
                  <a:pt x="2" y="0"/>
                  <a:pt x="2" y="1"/>
                  <a:pt x="2" y="2"/>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93" name="Google Shape;2293;p212"/>
          <p:cNvSpPr/>
          <p:nvPr/>
        </p:nvSpPr>
        <p:spPr>
          <a:xfrm>
            <a:off x="6977009" y="3698631"/>
            <a:ext cx="2653" cy="4193"/>
          </a:xfrm>
          <a:custGeom>
            <a:avLst/>
            <a:gdLst/>
            <a:ahLst/>
            <a:cxnLst/>
            <a:rect l="l" t="t" r="r" b="b"/>
            <a:pathLst>
              <a:path w="2" h="2" extrusionOk="0">
                <a:moveTo>
                  <a:pt x="2" y="1"/>
                </a:moveTo>
                <a:cubicBezTo>
                  <a:pt x="2" y="2"/>
                  <a:pt x="1" y="2"/>
                  <a:pt x="1" y="2"/>
                </a:cubicBezTo>
                <a:cubicBezTo>
                  <a:pt x="0" y="2"/>
                  <a:pt x="0" y="1"/>
                  <a:pt x="0" y="1"/>
                </a:cubicBezTo>
                <a:cubicBezTo>
                  <a:pt x="0" y="1"/>
                  <a:pt x="0" y="0"/>
                  <a:pt x="1" y="0"/>
                </a:cubicBezTo>
                <a:cubicBezTo>
                  <a:pt x="2" y="0"/>
                  <a:pt x="2" y="1"/>
                  <a:pt x="2" y="1"/>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94" name="Google Shape;2294;p212"/>
          <p:cNvSpPr/>
          <p:nvPr/>
        </p:nvSpPr>
        <p:spPr>
          <a:xfrm>
            <a:off x="6970378" y="3687449"/>
            <a:ext cx="2653" cy="2796"/>
          </a:xfrm>
          <a:custGeom>
            <a:avLst/>
            <a:gdLst/>
            <a:ahLst/>
            <a:cxnLst/>
            <a:rect l="l" t="t" r="r" b="b"/>
            <a:pathLst>
              <a:path w="2" h="2" extrusionOk="0">
                <a:moveTo>
                  <a:pt x="1" y="1"/>
                </a:moveTo>
                <a:cubicBezTo>
                  <a:pt x="2" y="1"/>
                  <a:pt x="2" y="2"/>
                  <a:pt x="1" y="2"/>
                </a:cubicBezTo>
                <a:cubicBezTo>
                  <a:pt x="0" y="2"/>
                  <a:pt x="0" y="2"/>
                  <a:pt x="0" y="1"/>
                </a:cubicBezTo>
                <a:cubicBezTo>
                  <a:pt x="0" y="1"/>
                  <a:pt x="0" y="0"/>
                  <a:pt x="0" y="0"/>
                </a:cubicBezTo>
                <a:cubicBezTo>
                  <a:pt x="1" y="0"/>
                  <a:pt x="1" y="0"/>
                  <a:pt x="1" y="1"/>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95" name="Google Shape;2295;p212"/>
          <p:cNvSpPr/>
          <p:nvPr/>
        </p:nvSpPr>
        <p:spPr>
          <a:xfrm>
            <a:off x="7044653" y="3544885"/>
            <a:ext cx="3979" cy="4193"/>
          </a:xfrm>
          <a:custGeom>
            <a:avLst/>
            <a:gdLst/>
            <a:ahLst/>
            <a:cxnLst/>
            <a:rect l="l" t="t" r="r" b="b"/>
            <a:pathLst>
              <a:path w="2" h="3" extrusionOk="0">
                <a:moveTo>
                  <a:pt x="2" y="2"/>
                </a:moveTo>
                <a:cubicBezTo>
                  <a:pt x="2" y="3"/>
                  <a:pt x="1" y="3"/>
                  <a:pt x="1" y="3"/>
                </a:cubicBezTo>
                <a:cubicBezTo>
                  <a:pt x="0" y="3"/>
                  <a:pt x="0" y="2"/>
                  <a:pt x="0" y="2"/>
                </a:cubicBezTo>
                <a:cubicBezTo>
                  <a:pt x="0" y="1"/>
                  <a:pt x="0" y="0"/>
                  <a:pt x="1" y="1"/>
                </a:cubicBezTo>
                <a:cubicBezTo>
                  <a:pt x="2" y="1"/>
                  <a:pt x="2" y="2"/>
                  <a:pt x="2" y="2"/>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96" name="Google Shape;2296;p212"/>
          <p:cNvSpPr/>
          <p:nvPr/>
        </p:nvSpPr>
        <p:spPr>
          <a:xfrm>
            <a:off x="7043328" y="3537897"/>
            <a:ext cx="2653" cy="2796"/>
          </a:xfrm>
          <a:custGeom>
            <a:avLst/>
            <a:gdLst/>
            <a:ahLst/>
            <a:cxnLst/>
            <a:rect l="l" t="t" r="r" b="b"/>
            <a:pathLst>
              <a:path w="2" h="2" extrusionOk="0">
                <a:moveTo>
                  <a:pt x="2" y="1"/>
                </a:moveTo>
                <a:cubicBezTo>
                  <a:pt x="2" y="2"/>
                  <a:pt x="2" y="2"/>
                  <a:pt x="1" y="2"/>
                </a:cubicBezTo>
                <a:cubicBezTo>
                  <a:pt x="0" y="2"/>
                  <a:pt x="0" y="1"/>
                  <a:pt x="0" y="1"/>
                </a:cubicBezTo>
                <a:cubicBezTo>
                  <a:pt x="0" y="0"/>
                  <a:pt x="0" y="0"/>
                  <a:pt x="1" y="0"/>
                </a:cubicBezTo>
                <a:cubicBezTo>
                  <a:pt x="2" y="0"/>
                  <a:pt x="2" y="1"/>
                  <a:pt x="2" y="1"/>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97" name="Google Shape;2297;p212"/>
          <p:cNvSpPr/>
          <p:nvPr/>
        </p:nvSpPr>
        <p:spPr>
          <a:xfrm>
            <a:off x="7048634" y="3556068"/>
            <a:ext cx="2653" cy="5590"/>
          </a:xfrm>
          <a:custGeom>
            <a:avLst/>
            <a:gdLst/>
            <a:ahLst/>
            <a:cxnLst/>
            <a:rect l="l" t="t" r="r" b="b"/>
            <a:pathLst>
              <a:path w="2" h="3" extrusionOk="0">
                <a:moveTo>
                  <a:pt x="1" y="2"/>
                </a:moveTo>
                <a:cubicBezTo>
                  <a:pt x="1" y="2"/>
                  <a:pt x="1" y="3"/>
                  <a:pt x="1" y="3"/>
                </a:cubicBezTo>
                <a:cubicBezTo>
                  <a:pt x="0" y="3"/>
                  <a:pt x="0" y="2"/>
                  <a:pt x="0" y="2"/>
                </a:cubicBezTo>
                <a:cubicBezTo>
                  <a:pt x="0" y="1"/>
                  <a:pt x="0" y="0"/>
                  <a:pt x="1" y="0"/>
                </a:cubicBezTo>
                <a:cubicBezTo>
                  <a:pt x="2" y="0"/>
                  <a:pt x="1" y="1"/>
                  <a:pt x="1" y="2"/>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98" name="Google Shape;2298;p212"/>
          <p:cNvSpPr/>
          <p:nvPr/>
        </p:nvSpPr>
        <p:spPr>
          <a:xfrm>
            <a:off x="6961092" y="3599395"/>
            <a:ext cx="2653" cy="5590"/>
          </a:xfrm>
          <a:custGeom>
            <a:avLst/>
            <a:gdLst/>
            <a:ahLst/>
            <a:cxnLst/>
            <a:rect l="l" t="t" r="r" b="b"/>
            <a:pathLst>
              <a:path w="2" h="3" extrusionOk="0">
                <a:moveTo>
                  <a:pt x="2" y="2"/>
                </a:moveTo>
                <a:cubicBezTo>
                  <a:pt x="2" y="2"/>
                  <a:pt x="1" y="3"/>
                  <a:pt x="1" y="3"/>
                </a:cubicBezTo>
                <a:cubicBezTo>
                  <a:pt x="0" y="3"/>
                  <a:pt x="0" y="2"/>
                  <a:pt x="0" y="2"/>
                </a:cubicBezTo>
                <a:cubicBezTo>
                  <a:pt x="0" y="1"/>
                  <a:pt x="0" y="0"/>
                  <a:pt x="1" y="1"/>
                </a:cubicBezTo>
                <a:cubicBezTo>
                  <a:pt x="2" y="1"/>
                  <a:pt x="2" y="2"/>
                  <a:pt x="2" y="2"/>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299" name="Google Shape;2299;p212"/>
          <p:cNvSpPr/>
          <p:nvPr/>
        </p:nvSpPr>
        <p:spPr>
          <a:xfrm>
            <a:off x="6973029" y="3602190"/>
            <a:ext cx="3979" cy="2796"/>
          </a:xfrm>
          <a:custGeom>
            <a:avLst/>
            <a:gdLst/>
            <a:ahLst/>
            <a:cxnLst/>
            <a:rect l="l" t="t" r="r" b="b"/>
            <a:pathLst>
              <a:path w="2" h="2" extrusionOk="0">
                <a:moveTo>
                  <a:pt x="2" y="1"/>
                </a:moveTo>
                <a:cubicBezTo>
                  <a:pt x="2" y="2"/>
                  <a:pt x="2" y="2"/>
                  <a:pt x="1" y="2"/>
                </a:cubicBezTo>
                <a:cubicBezTo>
                  <a:pt x="1" y="2"/>
                  <a:pt x="0" y="1"/>
                  <a:pt x="1" y="1"/>
                </a:cubicBezTo>
                <a:cubicBezTo>
                  <a:pt x="1" y="1"/>
                  <a:pt x="1" y="0"/>
                  <a:pt x="1" y="0"/>
                </a:cubicBezTo>
                <a:cubicBezTo>
                  <a:pt x="2" y="0"/>
                  <a:pt x="2" y="1"/>
                  <a:pt x="2" y="1"/>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00" name="Google Shape;2300;p212"/>
          <p:cNvSpPr/>
          <p:nvPr/>
        </p:nvSpPr>
        <p:spPr>
          <a:xfrm>
            <a:off x="7044653" y="3564454"/>
            <a:ext cx="1327" cy="4193"/>
          </a:xfrm>
          <a:custGeom>
            <a:avLst/>
            <a:gdLst/>
            <a:ahLst/>
            <a:cxnLst/>
            <a:rect l="l" t="t" r="r" b="b"/>
            <a:pathLst>
              <a:path w="1" h="2" extrusionOk="0">
                <a:moveTo>
                  <a:pt x="1" y="1"/>
                </a:moveTo>
                <a:cubicBezTo>
                  <a:pt x="1" y="2"/>
                  <a:pt x="1" y="2"/>
                  <a:pt x="0" y="2"/>
                </a:cubicBezTo>
                <a:cubicBezTo>
                  <a:pt x="0" y="2"/>
                  <a:pt x="0" y="2"/>
                  <a:pt x="0" y="1"/>
                </a:cubicBezTo>
                <a:cubicBezTo>
                  <a:pt x="0" y="1"/>
                  <a:pt x="0" y="0"/>
                  <a:pt x="1" y="0"/>
                </a:cubicBezTo>
                <a:cubicBezTo>
                  <a:pt x="1" y="0"/>
                  <a:pt x="1" y="1"/>
                  <a:pt x="1" y="1"/>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01" name="Google Shape;2301;p212"/>
          <p:cNvSpPr/>
          <p:nvPr/>
        </p:nvSpPr>
        <p:spPr>
          <a:xfrm>
            <a:off x="7043328" y="3572839"/>
            <a:ext cx="2653" cy="5590"/>
          </a:xfrm>
          <a:custGeom>
            <a:avLst/>
            <a:gdLst/>
            <a:ahLst/>
            <a:cxnLst/>
            <a:rect l="l" t="t" r="r" b="b"/>
            <a:pathLst>
              <a:path w="2" h="3" extrusionOk="0">
                <a:moveTo>
                  <a:pt x="1" y="2"/>
                </a:moveTo>
                <a:cubicBezTo>
                  <a:pt x="1" y="2"/>
                  <a:pt x="1" y="3"/>
                  <a:pt x="0" y="3"/>
                </a:cubicBezTo>
                <a:cubicBezTo>
                  <a:pt x="0" y="2"/>
                  <a:pt x="0" y="2"/>
                  <a:pt x="0" y="1"/>
                </a:cubicBezTo>
                <a:cubicBezTo>
                  <a:pt x="0" y="1"/>
                  <a:pt x="0" y="0"/>
                  <a:pt x="1" y="0"/>
                </a:cubicBezTo>
                <a:cubicBezTo>
                  <a:pt x="2" y="0"/>
                  <a:pt x="1" y="1"/>
                  <a:pt x="1" y="2"/>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02" name="Google Shape;2302;p212"/>
          <p:cNvSpPr/>
          <p:nvPr/>
        </p:nvSpPr>
        <p:spPr>
          <a:xfrm>
            <a:off x="6958440" y="3641325"/>
            <a:ext cx="3900" cy="5700"/>
          </a:xfrm>
          <a:prstGeom prst="ellipse">
            <a:avLst/>
          </a:pr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03" name="Google Shape;2303;p212"/>
          <p:cNvSpPr/>
          <p:nvPr/>
        </p:nvSpPr>
        <p:spPr>
          <a:xfrm>
            <a:off x="6977009" y="3761527"/>
            <a:ext cx="2653" cy="4193"/>
          </a:xfrm>
          <a:custGeom>
            <a:avLst/>
            <a:gdLst/>
            <a:ahLst/>
            <a:cxnLst/>
            <a:rect l="l" t="t" r="r" b="b"/>
            <a:pathLst>
              <a:path w="2" h="3" extrusionOk="0">
                <a:moveTo>
                  <a:pt x="2" y="2"/>
                </a:moveTo>
                <a:cubicBezTo>
                  <a:pt x="2" y="3"/>
                  <a:pt x="2" y="3"/>
                  <a:pt x="1" y="3"/>
                </a:cubicBezTo>
                <a:cubicBezTo>
                  <a:pt x="1" y="3"/>
                  <a:pt x="0" y="2"/>
                  <a:pt x="0" y="2"/>
                </a:cubicBezTo>
                <a:cubicBezTo>
                  <a:pt x="0" y="1"/>
                  <a:pt x="1" y="0"/>
                  <a:pt x="1" y="1"/>
                </a:cubicBezTo>
                <a:cubicBezTo>
                  <a:pt x="2" y="1"/>
                  <a:pt x="2" y="2"/>
                  <a:pt x="2" y="2"/>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04" name="Google Shape;2304;p212"/>
          <p:cNvSpPr/>
          <p:nvPr/>
        </p:nvSpPr>
        <p:spPr>
          <a:xfrm>
            <a:off x="6929258" y="3813240"/>
            <a:ext cx="2653" cy="5590"/>
          </a:xfrm>
          <a:custGeom>
            <a:avLst/>
            <a:gdLst/>
            <a:ahLst/>
            <a:cxnLst/>
            <a:rect l="l" t="t" r="r" b="b"/>
            <a:pathLst>
              <a:path w="2" h="3" extrusionOk="0">
                <a:moveTo>
                  <a:pt x="2" y="2"/>
                </a:moveTo>
                <a:cubicBezTo>
                  <a:pt x="1" y="3"/>
                  <a:pt x="1" y="3"/>
                  <a:pt x="0" y="3"/>
                </a:cubicBezTo>
                <a:cubicBezTo>
                  <a:pt x="0" y="2"/>
                  <a:pt x="0" y="2"/>
                  <a:pt x="0" y="1"/>
                </a:cubicBezTo>
                <a:cubicBezTo>
                  <a:pt x="1" y="1"/>
                  <a:pt x="1" y="0"/>
                  <a:pt x="2" y="1"/>
                </a:cubicBezTo>
                <a:cubicBezTo>
                  <a:pt x="2" y="1"/>
                  <a:pt x="2" y="2"/>
                  <a:pt x="2" y="2"/>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05" name="Google Shape;2305;p212"/>
          <p:cNvSpPr/>
          <p:nvPr/>
        </p:nvSpPr>
        <p:spPr>
          <a:xfrm>
            <a:off x="6962419" y="3757334"/>
            <a:ext cx="10611" cy="11182"/>
          </a:xfrm>
          <a:custGeom>
            <a:avLst/>
            <a:gdLst/>
            <a:ahLst/>
            <a:cxnLst/>
            <a:rect l="l" t="t" r="r" b="b"/>
            <a:pathLst>
              <a:path w="7" h="6" extrusionOk="0">
                <a:moveTo>
                  <a:pt x="6" y="1"/>
                </a:moveTo>
                <a:cubicBezTo>
                  <a:pt x="7" y="3"/>
                  <a:pt x="5" y="4"/>
                  <a:pt x="4" y="5"/>
                </a:cubicBezTo>
                <a:cubicBezTo>
                  <a:pt x="3" y="6"/>
                  <a:pt x="1" y="6"/>
                  <a:pt x="1" y="5"/>
                </a:cubicBezTo>
                <a:cubicBezTo>
                  <a:pt x="0" y="3"/>
                  <a:pt x="2" y="2"/>
                  <a:pt x="3" y="1"/>
                </a:cubicBezTo>
                <a:cubicBezTo>
                  <a:pt x="4" y="0"/>
                  <a:pt x="6" y="0"/>
                  <a:pt x="6" y="1"/>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06" name="Google Shape;2306;p212"/>
          <p:cNvSpPr/>
          <p:nvPr/>
        </p:nvSpPr>
        <p:spPr>
          <a:xfrm>
            <a:off x="6984967" y="3755936"/>
            <a:ext cx="17243" cy="8386"/>
          </a:xfrm>
          <a:custGeom>
            <a:avLst/>
            <a:gdLst/>
            <a:ahLst/>
            <a:cxnLst/>
            <a:rect l="l" t="t" r="r" b="b"/>
            <a:pathLst>
              <a:path w="11" h="5" extrusionOk="0">
                <a:moveTo>
                  <a:pt x="1" y="1"/>
                </a:moveTo>
                <a:cubicBezTo>
                  <a:pt x="4" y="0"/>
                  <a:pt x="7" y="0"/>
                  <a:pt x="10" y="1"/>
                </a:cubicBezTo>
                <a:cubicBezTo>
                  <a:pt x="11" y="2"/>
                  <a:pt x="11" y="4"/>
                  <a:pt x="10" y="4"/>
                </a:cubicBezTo>
                <a:cubicBezTo>
                  <a:pt x="7" y="5"/>
                  <a:pt x="4" y="4"/>
                  <a:pt x="2" y="3"/>
                </a:cubicBezTo>
                <a:cubicBezTo>
                  <a:pt x="1" y="3"/>
                  <a:pt x="0" y="1"/>
                  <a:pt x="1" y="1"/>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07" name="Google Shape;2307;p212"/>
          <p:cNvSpPr/>
          <p:nvPr/>
        </p:nvSpPr>
        <p:spPr>
          <a:xfrm>
            <a:off x="7010167" y="3743356"/>
            <a:ext cx="23875" cy="11182"/>
          </a:xfrm>
          <a:custGeom>
            <a:avLst/>
            <a:gdLst/>
            <a:ahLst/>
            <a:cxnLst/>
            <a:rect l="l" t="t" r="r" b="b"/>
            <a:pathLst>
              <a:path w="15" h="7" extrusionOk="0">
                <a:moveTo>
                  <a:pt x="3" y="1"/>
                </a:moveTo>
                <a:cubicBezTo>
                  <a:pt x="1" y="2"/>
                  <a:pt x="0" y="5"/>
                  <a:pt x="1" y="6"/>
                </a:cubicBezTo>
                <a:cubicBezTo>
                  <a:pt x="2" y="7"/>
                  <a:pt x="3" y="5"/>
                  <a:pt x="5" y="5"/>
                </a:cubicBezTo>
                <a:cubicBezTo>
                  <a:pt x="7" y="5"/>
                  <a:pt x="9" y="6"/>
                  <a:pt x="11" y="6"/>
                </a:cubicBezTo>
                <a:cubicBezTo>
                  <a:pt x="13" y="5"/>
                  <a:pt x="15" y="4"/>
                  <a:pt x="15" y="2"/>
                </a:cubicBezTo>
                <a:cubicBezTo>
                  <a:pt x="15" y="1"/>
                  <a:pt x="12" y="1"/>
                  <a:pt x="11" y="1"/>
                </a:cubicBezTo>
                <a:cubicBezTo>
                  <a:pt x="9" y="1"/>
                  <a:pt x="8" y="2"/>
                  <a:pt x="6" y="2"/>
                </a:cubicBezTo>
                <a:cubicBezTo>
                  <a:pt x="5" y="2"/>
                  <a:pt x="4" y="0"/>
                  <a:pt x="3" y="1"/>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08" name="Google Shape;2308;p212"/>
          <p:cNvSpPr/>
          <p:nvPr/>
        </p:nvSpPr>
        <p:spPr>
          <a:xfrm>
            <a:off x="6942523" y="3669279"/>
            <a:ext cx="11938" cy="20965"/>
          </a:xfrm>
          <a:custGeom>
            <a:avLst/>
            <a:gdLst/>
            <a:ahLst/>
            <a:cxnLst/>
            <a:rect l="l" t="t" r="r" b="b"/>
            <a:pathLst>
              <a:path w="7" h="13" extrusionOk="0">
                <a:moveTo>
                  <a:pt x="5" y="1"/>
                </a:moveTo>
                <a:cubicBezTo>
                  <a:pt x="7" y="1"/>
                  <a:pt x="6" y="4"/>
                  <a:pt x="6" y="5"/>
                </a:cubicBezTo>
                <a:cubicBezTo>
                  <a:pt x="5" y="8"/>
                  <a:pt x="5" y="10"/>
                  <a:pt x="4" y="12"/>
                </a:cubicBezTo>
                <a:cubicBezTo>
                  <a:pt x="3" y="13"/>
                  <a:pt x="1" y="12"/>
                  <a:pt x="1" y="11"/>
                </a:cubicBezTo>
                <a:cubicBezTo>
                  <a:pt x="0" y="9"/>
                  <a:pt x="0" y="6"/>
                  <a:pt x="1" y="4"/>
                </a:cubicBezTo>
                <a:cubicBezTo>
                  <a:pt x="2" y="2"/>
                  <a:pt x="4" y="0"/>
                  <a:pt x="5" y="1"/>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09" name="Google Shape;2309;p212"/>
          <p:cNvSpPr/>
          <p:nvPr/>
        </p:nvSpPr>
        <p:spPr>
          <a:xfrm>
            <a:off x="6933238" y="3683255"/>
            <a:ext cx="7958" cy="6989"/>
          </a:xfrm>
          <a:custGeom>
            <a:avLst/>
            <a:gdLst/>
            <a:ahLst/>
            <a:cxnLst/>
            <a:rect l="l" t="t" r="r" b="b"/>
            <a:pathLst>
              <a:path w="5" h="4" extrusionOk="0">
                <a:moveTo>
                  <a:pt x="3" y="0"/>
                </a:moveTo>
                <a:cubicBezTo>
                  <a:pt x="4" y="0"/>
                  <a:pt x="5" y="2"/>
                  <a:pt x="4" y="3"/>
                </a:cubicBezTo>
                <a:cubicBezTo>
                  <a:pt x="4" y="4"/>
                  <a:pt x="2" y="4"/>
                  <a:pt x="1" y="4"/>
                </a:cubicBezTo>
                <a:cubicBezTo>
                  <a:pt x="0" y="2"/>
                  <a:pt x="2" y="0"/>
                  <a:pt x="3" y="0"/>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10" name="Google Shape;2310;p212"/>
          <p:cNvSpPr/>
          <p:nvPr/>
        </p:nvSpPr>
        <p:spPr>
          <a:xfrm>
            <a:off x="6950482" y="3663689"/>
            <a:ext cx="14590" cy="33544"/>
          </a:xfrm>
          <a:custGeom>
            <a:avLst/>
            <a:gdLst/>
            <a:ahLst/>
            <a:cxnLst/>
            <a:rect l="l" t="t" r="r" b="b"/>
            <a:pathLst>
              <a:path w="9" h="20" extrusionOk="0">
                <a:moveTo>
                  <a:pt x="8" y="1"/>
                </a:moveTo>
                <a:cubicBezTo>
                  <a:pt x="9" y="1"/>
                  <a:pt x="9" y="3"/>
                  <a:pt x="8" y="4"/>
                </a:cubicBezTo>
                <a:cubicBezTo>
                  <a:pt x="7" y="5"/>
                  <a:pt x="6" y="3"/>
                  <a:pt x="5" y="4"/>
                </a:cubicBezTo>
                <a:cubicBezTo>
                  <a:pt x="4" y="6"/>
                  <a:pt x="3" y="9"/>
                  <a:pt x="4" y="12"/>
                </a:cubicBezTo>
                <a:cubicBezTo>
                  <a:pt x="4" y="13"/>
                  <a:pt x="7" y="12"/>
                  <a:pt x="7" y="13"/>
                </a:cubicBezTo>
                <a:cubicBezTo>
                  <a:pt x="8" y="13"/>
                  <a:pt x="7" y="15"/>
                  <a:pt x="6" y="16"/>
                </a:cubicBezTo>
                <a:cubicBezTo>
                  <a:pt x="5" y="16"/>
                  <a:pt x="4" y="15"/>
                  <a:pt x="3" y="16"/>
                </a:cubicBezTo>
                <a:cubicBezTo>
                  <a:pt x="2" y="17"/>
                  <a:pt x="2" y="20"/>
                  <a:pt x="1" y="19"/>
                </a:cubicBezTo>
                <a:cubicBezTo>
                  <a:pt x="0" y="18"/>
                  <a:pt x="1" y="16"/>
                  <a:pt x="1" y="14"/>
                </a:cubicBezTo>
                <a:cubicBezTo>
                  <a:pt x="2" y="11"/>
                  <a:pt x="3" y="8"/>
                  <a:pt x="3" y="5"/>
                </a:cubicBezTo>
                <a:cubicBezTo>
                  <a:pt x="4" y="4"/>
                  <a:pt x="3" y="2"/>
                  <a:pt x="4" y="1"/>
                </a:cubicBezTo>
                <a:cubicBezTo>
                  <a:pt x="5" y="0"/>
                  <a:pt x="7" y="0"/>
                  <a:pt x="8" y="1"/>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11" name="Google Shape;2311;p212"/>
          <p:cNvSpPr/>
          <p:nvPr/>
        </p:nvSpPr>
        <p:spPr>
          <a:xfrm>
            <a:off x="6994252" y="3761527"/>
            <a:ext cx="46423" cy="27953"/>
          </a:xfrm>
          <a:custGeom>
            <a:avLst/>
            <a:gdLst/>
            <a:ahLst/>
            <a:cxnLst/>
            <a:rect l="l" t="t" r="r" b="b"/>
            <a:pathLst>
              <a:path w="29" h="17" extrusionOk="0">
                <a:moveTo>
                  <a:pt x="3" y="17"/>
                </a:moveTo>
                <a:cubicBezTo>
                  <a:pt x="4" y="17"/>
                  <a:pt x="6" y="16"/>
                  <a:pt x="8" y="15"/>
                </a:cubicBezTo>
                <a:cubicBezTo>
                  <a:pt x="9" y="14"/>
                  <a:pt x="11" y="13"/>
                  <a:pt x="13" y="12"/>
                </a:cubicBezTo>
                <a:cubicBezTo>
                  <a:pt x="15" y="11"/>
                  <a:pt x="18" y="10"/>
                  <a:pt x="20" y="9"/>
                </a:cubicBezTo>
                <a:cubicBezTo>
                  <a:pt x="21" y="9"/>
                  <a:pt x="22" y="7"/>
                  <a:pt x="23" y="7"/>
                </a:cubicBezTo>
                <a:cubicBezTo>
                  <a:pt x="24" y="5"/>
                  <a:pt x="27" y="5"/>
                  <a:pt x="28" y="3"/>
                </a:cubicBezTo>
                <a:cubicBezTo>
                  <a:pt x="29" y="3"/>
                  <a:pt x="29" y="1"/>
                  <a:pt x="29" y="1"/>
                </a:cubicBezTo>
                <a:cubicBezTo>
                  <a:pt x="27" y="0"/>
                  <a:pt x="26" y="1"/>
                  <a:pt x="24" y="1"/>
                </a:cubicBezTo>
                <a:cubicBezTo>
                  <a:pt x="21" y="1"/>
                  <a:pt x="17" y="2"/>
                  <a:pt x="14" y="2"/>
                </a:cubicBezTo>
                <a:cubicBezTo>
                  <a:pt x="10" y="3"/>
                  <a:pt x="7" y="3"/>
                  <a:pt x="4" y="4"/>
                </a:cubicBezTo>
                <a:cubicBezTo>
                  <a:pt x="2" y="5"/>
                  <a:pt x="1" y="8"/>
                  <a:pt x="0" y="9"/>
                </a:cubicBezTo>
                <a:cubicBezTo>
                  <a:pt x="1" y="10"/>
                  <a:pt x="2" y="11"/>
                  <a:pt x="3" y="12"/>
                </a:cubicBezTo>
                <a:cubicBezTo>
                  <a:pt x="3" y="14"/>
                  <a:pt x="3" y="16"/>
                  <a:pt x="3" y="17"/>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12" name="Google Shape;2312;p212"/>
          <p:cNvSpPr/>
          <p:nvPr/>
        </p:nvSpPr>
        <p:spPr>
          <a:xfrm>
            <a:off x="6986293" y="3596600"/>
            <a:ext cx="22548" cy="11182"/>
          </a:xfrm>
          <a:custGeom>
            <a:avLst/>
            <a:gdLst/>
            <a:ahLst/>
            <a:cxnLst/>
            <a:rect l="l" t="t" r="r" b="b"/>
            <a:pathLst>
              <a:path w="14" h="7" extrusionOk="0">
                <a:moveTo>
                  <a:pt x="3" y="1"/>
                </a:moveTo>
                <a:cubicBezTo>
                  <a:pt x="5" y="0"/>
                  <a:pt x="8" y="1"/>
                  <a:pt x="11" y="1"/>
                </a:cubicBezTo>
                <a:cubicBezTo>
                  <a:pt x="12" y="1"/>
                  <a:pt x="14" y="2"/>
                  <a:pt x="14" y="3"/>
                </a:cubicBezTo>
                <a:cubicBezTo>
                  <a:pt x="14" y="4"/>
                  <a:pt x="12" y="5"/>
                  <a:pt x="11" y="5"/>
                </a:cubicBezTo>
                <a:cubicBezTo>
                  <a:pt x="9" y="5"/>
                  <a:pt x="7" y="5"/>
                  <a:pt x="5" y="5"/>
                </a:cubicBezTo>
                <a:cubicBezTo>
                  <a:pt x="3" y="5"/>
                  <a:pt x="2" y="7"/>
                  <a:pt x="1" y="6"/>
                </a:cubicBezTo>
                <a:cubicBezTo>
                  <a:pt x="0" y="4"/>
                  <a:pt x="1" y="1"/>
                  <a:pt x="3" y="1"/>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13" name="Google Shape;2313;p212"/>
          <p:cNvSpPr/>
          <p:nvPr/>
        </p:nvSpPr>
        <p:spPr>
          <a:xfrm>
            <a:off x="6955787" y="3585419"/>
            <a:ext cx="21223" cy="12579"/>
          </a:xfrm>
          <a:custGeom>
            <a:avLst/>
            <a:gdLst/>
            <a:ahLst/>
            <a:cxnLst/>
            <a:rect l="l" t="t" r="r" b="b"/>
            <a:pathLst>
              <a:path w="13" h="8" extrusionOk="0">
                <a:moveTo>
                  <a:pt x="7" y="3"/>
                </a:moveTo>
                <a:cubicBezTo>
                  <a:pt x="8" y="3"/>
                  <a:pt x="9" y="0"/>
                  <a:pt x="10" y="1"/>
                </a:cubicBezTo>
                <a:cubicBezTo>
                  <a:pt x="12" y="2"/>
                  <a:pt x="13" y="5"/>
                  <a:pt x="12" y="6"/>
                </a:cubicBezTo>
                <a:cubicBezTo>
                  <a:pt x="11" y="8"/>
                  <a:pt x="9" y="5"/>
                  <a:pt x="8" y="5"/>
                </a:cubicBezTo>
                <a:cubicBezTo>
                  <a:pt x="7" y="5"/>
                  <a:pt x="6" y="7"/>
                  <a:pt x="5" y="6"/>
                </a:cubicBezTo>
                <a:cubicBezTo>
                  <a:pt x="4" y="6"/>
                  <a:pt x="5" y="5"/>
                  <a:pt x="4" y="5"/>
                </a:cubicBezTo>
                <a:cubicBezTo>
                  <a:pt x="3" y="5"/>
                  <a:pt x="2" y="6"/>
                  <a:pt x="1" y="6"/>
                </a:cubicBezTo>
                <a:cubicBezTo>
                  <a:pt x="1" y="5"/>
                  <a:pt x="0" y="2"/>
                  <a:pt x="1" y="2"/>
                </a:cubicBezTo>
                <a:cubicBezTo>
                  <a:pt x="3" y="1"/>
                  <a:pt x="5" y="3"/>
                  <a:pt x="7" y="3"/>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14" name="Google Shape;2314;p212"/>
          <p:cNvSpPr/>
          <p:nvPr/>
        </p:nvSpPr>
        <p:spPr>
          <a:xfrm>
            <a:off x="7010167" y="3599395"/>
            <a:ext cx="19896" cy="4193"/>
          </a:xfrm>
          <a:custGeom>
            <a:avLst/>
            <a:gdLst/>
            <a:ahLst/>
            <a:cxnLst/>
            <a:rect l="l" t="t" r="r" b="b"/>
            <a:pathLst>
              <a:path w="13" h="2" extrusionOk="0">
                <a:moveTo>
                  <a:pt x="0" y="0"/>
                </a:moveTo>
                <a:cubicBezTo>
                  <a:pt x="0" y="0"/>
                  <a:pt x="0" y="2"/>
                  <a:pt x="0" y="2"/>
                </a:cubicBezTo>
                <a:cubicBezTo>
                  <a:pt x="4" y="2"/>
                  <a:pt x="9" y="2"/>
                  <a:pt x="13" y="1"/>
                </a:cubicBezTo>
                <a:cubicBezTo>
                  <a:pt x="9" y="0"/>
                  <a:pt x="4" y="0"/>
                  <a:pt x="0" y="0"/>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15" name="Google Shape;2315;p212"/>
          <p:cNvSpPr/>
          <p:nvPr/>
        </p:nvSpPr>
        <p:spPr>
          <a:xfrm>
            <a:off x="7019453" y="3631542"/>
            <a:ext cx="26527" cy="20965"/>
          </a:xfrm>
          <a:custGeom>
            <a:avLst/>
            <a:gdLst/>
            <a:ahLst/>
            <a:cxnLst/>
            <a:rect l="l" t="t" r="r" b="b"/>
            <a:pathLst>
              <a:path w="17" h="12" extrusionOk="0">
                <a:moveTo>
                  <a:pt x="2" y="2"/>
                </a:moveTo>
                <a:cubicBezTo>
                  <a:pt x="5" y="0"/>
                  <a:pt x="8" y="0"/>
                  <a:pt x="11" y="1"/>
                </a:cubicBezTo>
                <a:cubicBezTo>
                  <a:pt x="13" y="1"/>
                  <a:pt x="14" y="1"/>
                  <a:pt x="15" y="3"/>
                </a:cubicBezTo>
                <a:cubicBezTo>
                  <a:pt x="16" y="4"/>
                  <a:pt x="13" y="4"/>
                  <a:pt x="13" y="5"/>
                </a:cubicBezTo>
                <a:cubicBezTo>
                  <a:pt x="14" y="6"/>
                  <a:pt x="17" y="7"/>
                  <a:pt x="16" y="9"/>
                </a:cubicBezTo>
                <a:cubicBezTo>
                  <a:pt x="15" y="11"/>
                  <a:pt x="12" y="10"/>
                  <a:pt x="10" y="12"/>
                </a:cubicBezTo>
                <a:cubicBezTo>
                  <a:pt x="6" y="11"/>
                  <a:pt x="3" y="10"/>
                  <a:pt x="1" y="7"/>
                </a:cubicBezTo>
                <a:cubicBezTo>
                  <a:pt x="0" y="6"/>
                  <a:pt x="1" y="3"/>
                  <a:pt x="2" y="2"/>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16" name="Google Shape;2316;p212"/>
          <p:cNvSpPr/>
          <p:nvPr/>
        </p:nvSpPr>
        <p:spPr>
          <a:xfrm>
            <a:off x="7045980" y="3589612"/>
            <a:ext cx="18570" cy="9782"/>
          </a:xfrm>
          <a:custGeom>
            <a:avLst/>
            <a:gdLst/>
            <a:ahLst/>
            <a:cxnLst/>
            <a:rect l="l" t="t" r="r" b="b"/>
            <a:pathLst>
              <a:path w="11" h="6" extrusionOk="0">
                <a:moveTo>
                  <a:pt x="5" y="0"/>
                </a:moveTo>
                <a:cubicBezTo>
                  <a:pt x="7" y="1"/>
                  <a:pt x="9" y="3"/>
                  <a:pt x="11" y="4"/>
                </a:cubicBezTo>
                <a:cubicBezTo>
                  <a:pt x="11" y="5"/>
                  <a:pt x="10" y="6"/>
                  <a:pt x="9" y="6"/>
                </a:cubicBezTo>
                <a:cubicBezTo>
                  <a:pt x="7" y="6"/>
                  <a:pt x="6" y="6"/>
                  <a:pt x="4" y="6"/>
                </a:cubicBezTo>
                <a:cubicBezTo>
                  <a:pt x="3" y="5"/>
                  <a:pt x="0" y="5"/>
                  <a:pt x="0" y="4"/>
                </a:cubicBezTo>
                <a:cubicBezTo>
                  <a:pt x="0" y="2"/>
                  <a:pt x="3" y="0"/>
                  <a:pt x="5" y="0"/>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17" name="Google Shape;2317;p212"/>
          <p:cNvSpPr/>
          <p:nvPr/>
        </p:nvSpPr>
        <p:spPr>
          <a:xfrm>
            <a:off x="7048634" y="3504352"/>
            <a:ext cx="29181" cy="74078"/>
          </a:xfrm>
          <a:custGeom>
            <a:avLst/>
            <a:gdLst/>
            <a:ahLst/>
            <a:cxnLst/>
            <a:rect l="l" t="t" r="r" b="b"/>
            <a:pathLst>
              <a:path w="19" h="44" extrusionOk="0">
                <a:moveTo>
                  <a:pt x="8" y="1"/>
                </a:moveTo>
                <a:cubicBezTo>
                  <a:pt x="8" y="3"/>
                  <a:pt x="5" y="4"/>
                  <a:pt x="5" y="5"/>
                </a:cubicBezTo>
                <a:cubicBezTo>
                  <a:pt x="5" y="8"/>
                  <a:pt x="8" y="9"/>
                  <a:pt x="7" y="11"/>
                </a:cubicBezTo>
                <a:cubicBezTo>
                  <a:pt x="7" y="14"/>
                  <a:pt x="3" y="15"/>
                  <a:pt x="3" y="18"/>
                </a:cubicBezTo>
                <a:cubicBezTo>
                  <a:pt x="3" y="19"/>
                  <a:pt x="6" y="20"/>
                  <a:pt x="7" y="20"/>
                </a:cubicBezTo>
                <a:cubicBezTo>
                  <a:pt x="9" y="18"/>
                  <a:pt x="8" y="15"/>
                  <a:pt x="10" y="14"/>
                </a:cubicBezTo>
                <a:cubicBezTo>
                  <a:pt x="12" y="12"/>
                  <a:pt x="14" y="9"/>
                  <a:pt x="16" y="10"/>
                </a:cubicBezTo>
                <a:cubicBezTo>
                  <a:pt x="19" y="10"/>
                  <a:pt x="18" y="15"/>
                  <a:pt x="17" y="17"/>
                </a:cubicBezTo>
                <a:cubicBezTo>
                  <a:pt x="16" y="18"/>
                  <a:pt x="13" y="18"/>
                  <a:pt x="11" y="19"/>
                </a:cubicBezTo>
                <a:cubicBezTo>
                  <a:pt x="11" y="20"/>
                  <a:pt x="11" y="21"/>
                  <a:pt x="11" y="21"/>
                </a:cubicBezTo>
                <a:cubicBezTo>
                  <a:pt x="13" y="23"/>
                  <a:pt x="16" y="24"/>
                  <a:pt x="18" y="26"/>
                </a:cubicBezTo>
                <a:cubicBezTo>
                  <a:pt x="18" y="26"/>
                  <a:pt x="16" y="26"/>
                  <a:pt x="16" y="26"/>
                </a:cubicBezTo>
                <a:cubicBezTo>
                  <a:pt x="13" y="26"/>
                  <a:pt x="10" y="24"/>
                  <a:pt x="7" y="25"/>
                </a:cubicBezTo>
                <a:cubicBezTo>
                  <a:pt x="6" y="26"/>
                  <a:pt x="8" y="28"/>
                  <a:pt x="7" y="29"/>
                </a:cubicBezTo>
                <a:cubicBezTo>
                  <a:pt x="7" y="31"/>
                  <a:pt x="6" y="33"/>
                  <a:pt x="6" y="35"/>
                </a:cubicBezTo>
                <a:cubicBezTo>
                  <a:pt x="8" y="38"/>
                  <a:pt x="12" y="40"/>
                  <a:pt x="13" y="44"/>
                </a:cubicBezTo>
                <a:cubicBezTo>
                  <a:pt x="11" y="43"/>
                  <a:pt x="9" y="43"/>
                  <a:pt x="7" y="42"/>
                </a:cubicBezTo>
                <a:cubicBezTo>
                  <a:pt x="5" y="39"/>
                  <a:pt x="5" y="36"/>
                  <a:pt x="4" y="33"/>
                </a:cubicBezTo>
                <a:cubicBezTo>
                  <a:pt x="4" y="31"/>
                  <a:pt x="4" y="29"/>
                  <a:pt x="3" y="27"/>
                </a:cubicBezTo>
                <a:cubicBezTo>
                  <a:pt x="3" y="24"/>
                  <a:pt x="1" y="21"/>
                  <a:pt x="1" y="19"/>
                </a:cubicBezTo>
                <a:cubicBezTo>
                  <a:pt x="0" y="15"/>
                  <a:pt x="0" y="11"/>
                  <a:pt x="1" y="7"/>
                </a:cubicBezTo>
                <a:cubicBezTo>
                  <a:pt x="1" y="4"/>
                  <a:pt x="3" y="2"/>
                  <a:pt x="6" y="0"/>
                </a:cubicBezTo>
                <a:cubicBezTo>
                  <a:pt x="6" y="0"/>
                  <a:pt x="8" y="0"/>
                  <a:pt x="8" y="1"/>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18" name="Google Shape;2318;p212"/>
          <p:cNvSpPr/>
          <p:nvPr/>
        </p:nvSpPr>
        <p:spPr>
          <a:xfrm>
            <a:off x="7064549" y="3494570"/>
            <a:ext cx="10611" cy="15375"/>
          </a:xfrm>
          <a:custGeom>
            <a:avLst/>
            <a:gdLst/>
            <a:ahLst/>
            <a:cxnLst/>
            <a:rect l="l" t="t" r="r" b="b"/>
            <a:pathLst>
              <a:path w="7" h="9" extrusionOk="0">
                <a:moveTo>
                  <a:pt x="5" y="1"/>
                </a:moveTo>
                <a:cubicBezTo>
                  <a:pt x="7" y="2"/>
                  <a:pt x="7" y="5"/>
                  <a:pt x="6" y="7"/>
                </a:cubicBezTo>
                <a:cubicBezTo>
                  <a:pt x="6" y="8"/>
                  <a:pt x="3" y="9"/>
                  <a:pt x="2" y="8"/>
                </a:cubicBezTo>
                <a:cubicBezTo>
                  <a:pt x="0" y="7"/>
                  <a:pt x="1" y="5"/>
                  <a:pt x="2" y="3"/>
                </a:cubicBezTo>
                <a:cubicBezTo>
                  <a:pt x="2" y="2"/>
                  <a:pt x="4" y="0"/>
                  <a:pt x="5" y="1"/>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19" name="Google Shape;2319;p212"/>
          <p:cNvSpPr/>
          <p:nvPr/>
        </p:nvSpPr>
        <p:spPr>
          <a:xfrm>
            <a:off x="7048634" y="3565850"/>
            <a:ext cx="5305" cy="11182"/>
          </a:xfrm>
          <a:custGeom>
            <a:avLst/>
            <a:gdLst/>
            <a:ahLst/>
            <a:cxnLst/>
            <a:rect l="l" t="t" r="r" b="b"/>
            <a:pathLst>
              <a:path w="4" h="6" extrusionOk="0">
                <a:moveTo>
                  <a:pt x="4" y="2"/>
                </a:moveTo>
                <a:cubicBezTo>
                  <a:pt x="4" y="2"/>
                  <a:pt x="4" y="4"/>
                  <a:pt x="4" y="5"/>
                </a:cubicBezTo>
                <a:cubicBezTo>
                  <a:pt x="3" y="6"/>
                  <a:pt x="1" y="6"/>
                  <a:pt x="1" y="5"/>
                </a:cubicBezTo>
                <a:cubicBezTo>
                  <a:pt x="0" y="4"/>
                  <a:pt x="0" y="2"/>
                  <a:pt x="1" y="1"/>
                </a:cubicBezTo>
                <a:cubicBezTo>
                  <a:pt x="1" y="0"/>
                  <a:pt x="3" y="1"/>
                  <a:pt x="4" y="2"/>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20" name="Google Shape;2320;p212"/>
          <p:cNvSpPr/>
          <p:nvPr/>
        </p:nvSpPr>
        <p:spPr>
          <a:xfrm>
            <a:off x="7061897" y="3623155"/>
            <a:ext cx="55708" cy="26555"/>
          </a:xfrm>
          <a:custGeom>
            <a:avLst/>
            <a:gdLst/>
            <a:ahLst/>
            <a:cxnLst/>
            <a:rect l="l" t="t" r="r" b="b"/>
            <a:pathLst>
              <a:path w="35" h="16" extrusionOk="0">
                <a:moveTo>
                  <a:pt x="1" y="1"/>
                </a:moveTo>
                <a:cubicBezTo>
                  <a:pt x="4" y="0"/>
                  <a:pt x="8" y="1"/>
                  <a:pt x="11" y="2"/>
                </a:cubicBezTo>
                <a:cubicBezTo>
                  <a:pt x="13" y="2"/>
                  <a:pt x="14" y="3"/>
                  <a:pt x="15" y="3"/>
                </a:cubicBezTo>
                <a:cubicBezTo>
                  <a:pt x="16" y="3"/>
                  <a:pt x="17" y="1"/>
                  <a:pt x="18" y="1"/>
                </a:cubicBezTo>
                <a:cubicBezTo>
                  <a:pt x="21" y="2"/>
                  <a:pt x="24" y="4"/>
                  <a:pt x="26" y="5"/>
                </a:cubicBezTo>
                <a:cubicBezTo>
                  <a:pt x="28" y="6"/>
                  <a:pt x="30" y="5"/>
                  <a:pt x="31" y="5"/>
                </a:cubicBezTo>
                <a:cubicBezTo>
                  <a:pt x="33" y="7"/>
                  <a:pt x="34" y="9"/>
                  <a:pt x="34" y="12"/>
                </a:cubicBezTo>
                <a:cubicBezTo>
                  <a:pt x="35" y="13"/>
                  <a:pt x="34" y="15"/>
                  <a:pt x="33" y="15"/>
                </a:cubicBezTo>
                <a:cubicBezTo>
                  <a:pt x="31" y="16"/>
                  <a:pt x="29" y="14"/>
                  <a:pt x="28" y="13"/>
                </a:cubicBezTo>
                <a:cubicBezTo>
                  <a:pt x="25" y="12"/>
                  <a:pt x="23" y="10"/>
                  <a:pt x="20" y="9"/>
                </a:cubicBezTo>
                <a:cubicBezTo>
                  <a:pt x="19" y="8"/>
                  <a:pt x="17" y="10"/>
                  <a:pt x="16" y="10"/>
                </a:cubicBezTo>
                <a:cubicBezTo>
                  <a:pt x="14" y="10"/>
                  <a:pt x="11" y="9"/>
                  <a:pt x="9" y="9"/>
                </a:cubicBezTo>
                <a:cubicBezTo>
                  <a:pt x="8" y="9"/>
                  <a:pt x="7" y="11"/>
                  <a:pt x="6" y="10"/>
                </a:cubicBezTo>
                <a:cubicBezTo>
                  <a:pt x="3" y="9"/>
                  <a:pt x="1" y="7"/>
                  <a:pt x="0" y="5"/>
                </a:cubicBezTo>
                <a:cubicBezTo>
                  <a:pt x="0" y="4"/>
                  <a:pt x="0" y="2"/>
                  <a:pt x="1" y="1"/>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21" name="Google Shape;2321;p212"/>
          <p:cNvSpPr/>
          <p:nvPr/>
        </p:nvSpPr>
        <p:spPr>
          <a:xfrm>
            <a:off x="7093729" y="3597998"/>
            <a:ext cx="15916" cy="8386"/>
          </a:xfrm>
          <a:custGeom>
            <a:avLst/>
            <a:gdLst/>
            <a:ahLst/>
            <a:cxnLst/>
            <a:rect l="l" t="t" r="r" b="b"/>
            <a:pathLst>
              <a:path w="10" h="5" extrusionOk="0">
                <a:moveTo>
                  <a:pt x="3" y="1"/>
                </a:moveTo>
                <a:cubicBezTo>
                  <a:pt x="2" y="1"/>
                  <a:pt x="0" y="2"/>
                  <a:pt x="1" y="2"/>
                </a:cubicBezTo>
                <a:cubicBezTo>
                  <a:pt x="2" y="4"/>
                  <a:pt x="4" y="4"/>
                  <a:pt x="5" y="4"/>
                </a:cubicBezTo>
                <a:cubicBezTo>
                  <a:pt x="7" y="5"/>
                  <a:pt x="8" y="5"/>
                  <a:pt x="9" y="4"/>
                </a:cubicBezTo>
                <a:cubicBezTo>
                  <a:pt x="10" y="3"/>
                  <a:pt x="10" y="2"/>
                  <a:pt x="9" y="1"/>
                </a:cubicBezTo>
                <a:cubicBezTo>
                  <a:pt x="7" y="0"/>
                  <a:pt x="5" y="1"/>
                  <a:pt x="3" y="1"/>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22" name="Google Shape;2322;p212"/>
          <p:cNvSpPr/>
          <p:nvPr/>
        </p:nvSpPr>
        <p:spPr>
          <a:xfrm>
            <a:off x="7106994" y="3557466"/>
            <a:ext cx="23875" cy="12579"/>
          </a:xfrm>
          <a:custGeom>
            <a:avLst/>
            <a:gdLst/>
            <a:ahLst/>
            <a:cxnLst/>
            <a:rect l="l" t="t" r="r" b="b"/>
            <a:pathLst>
              <a:path w="15" h="7" extrusionOk="0">
                <a:moveTo>
                  <a:pt x="2" y="0"/>
                </a:moveTo>
                <a:cubicBezTo>
                  <a:pt x="6" y="0"/>
                  <a:pt x="10" y="0"/>
                  <a:pt x="13" y="1"/>
                </a:cubicBezTo>
                <a:cubicBezTo>
                  <a:pt x="14" y="2"/>
                  <a:pt x="15" y="5"/>
                  <a:pt x="14" y="6"/>
                </a:cubicBezTo>
                <a:cubicBezTo>
                  <a:pt x="10" y="7"/>
                  <a:pt x="6" y="5"/>
                  <a:pt x="3" y="4"/>
                </a:cubicBezTo>
                <a:cubicBezTo>
                  <a:pt x="2" y="4"/>
                  <a:pt x="1" y="2"/>
                  <a:pt x="1" y="1"/>
                </a:cubicBezTo>
                <a:cubicBezTo>
                  <a:pt x="0" y="0"/>
                  <a:pt x="2" y="0"/>
                  <a:pt x="2" y="0"/>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23" name="Google Shape;2323;p212"/>
          <p:cNvSpPr/>
          <p:nvPr/>
        </p:nvSpPr>
        <p:spPr>
          <a:xfrm>
            <a:off x="7053938" y="3632940"/>
            <a:ext cx="7958" cy="11182"/>
          </a:xfrm>
          <a:custGeom>
            <a:avLst/>
            <a:gdLst/>
            <a:ahLst/>
            <a:cxnLst/>
            <a:rect l="l" t="t" r="r" b="b"/>
            <a:pathLst>
              <a:path w="5" h="6" extrusionOk="0">
                <a:moveTo>
                  <a:pt x="1" y="1"/>
                </a:moveTo>
                <a:cubicBezTo>
                  <a:pt x="0" y="2"/>
                  <a:pt x="1" y="4"/>
                  <a:pt x="1" y="6"/>
                </a:cubicBezTo>
                <a:cubicBezTo>
                  <a:pt x="1" y="6"/>
                  <a:pt x="3" y="5"/>
                  <a:pt x="3" y="5"/>
                </a:cubicBezTo>
                <a:cubicBezTo>
                  <a:pt x="4" y="4"/>
                  <a:pt x="5" y="3"/>
                  <a:pt x="5" y="1"/>
                </a:cubicBezTo>
                <a:cubicBezTo>
                  <a:pt x="4" y="0"/>
                  <a:pt x="2" y="0"/>
                  <a:pt x="1" y="1"/>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24" name="Google Shape;2324;p212"/>
          <p:cNvSpPr/>
          <p:nvPr/>
        </p:nvSpPr>
        <p:spPr>
          <a:xfrm>
            <a:off x="7000221" y="3560957"/>
            <a:ext cx="11938" cy="20965"/>
          </a:xfrm>
          <a:custGeom>
            <a:avLst/>
            <a:gdLst/>
            <a:ahLst/>
            <a:cxnLst/>
            <a:rect l="l" t="t" r="r" b="b"/>
            <a:pathLst>
              <a:path w="8" h="13" extrusionOk="0">
                <a:moveTo>
                  <a:pt x="7" y="1"/>
                </a:moveTo>
                <a:cubicBezTo>
                  <a:pt x="8" y="2"/>
                  <a:pt x="7" y="4"/>
                  <a:pt x="7" y="6"/>
                </a:cubicBezTo>
                <a:cubicBezTo>
                  <a:pt x="6" y="8"/>
                  <a:pt x="5" y="11"/>
                  <a:pt x="3" y="12"/>
                </a:cubicBezTo>
                <a:cubicBezTo>
                  <a:pt x="2" y="13"/>
                  <a:pt x="0" y="12"/>
                  <a:pt x="0" y="11"/>
                </a:cubicBezTo>
                <a:cubicBezTo>
                  <a:pt x="0" y="9"/>
                  <a:pt x="2" y="6"/>
                  <a:pt x="3" y="4"/>
                </a:cubicBezTo>
                <a:cubicBezTo>
                  <a:pt x="4" y="3"/>
                  <a:pt x="5" y="0"/>
                  <a:pt x="7"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25" name="Google Shape;2325;p212"/>
          <p:cNvSpPr/>
          <p:nvPr/>
        </p:nvSpPr>
        <p:spPr>
          <a:xfrm>
            <a:off x="7210451" y="3572839"/>
            <a:ext cx="22548" cy="15375"/>
          </a:xfrm>
          <a:custGeom>
            <a:avLst/>
            <a:gdLst/>
            <a:ahLst/>
            <a:cxnLst/>
            <a:rect l="l" t="t" r="r" b="b"/>
            <a:pathLst>
              <a:path w="14" h="9" extrusionOk="0">
                <a:moveTo>
                  <a:pt x="2" y="0"/>
                </a:moveTo>
                <a:cubicBezTo>
                  <a:pt x="6" y="1"/>
                  <a:pt x="11" y="3"/>
                  <a:pt x="13" y="7"/>
                </a:cubicBezTo>
                <a:cubicBezTo>
                  <a:pt x="14" y="9"/>
                  <a:pt x="8" y="9"/>
                  <a:pt x="5" y="8"/>
                </a:cubicBezTo>
                <a:cubicBezTo>
                  <a:pt x="4" y="7"/>
                  <a:pt x="5" y="4"/>
                  <a:pt x="4" y="3"/>
                </a:cubicBezTo>
                <a:cubicBezTo>
                  <a:pt x="3" y="2"/>
                  <a:pt x="1" y="3"/>
                  <a:pt x="0" y="2"/>
                </a:cubicBezTo>
                <a:cubicBezTo>
                  <a:pt x="0" y="1"/>
                  <a:pt x="1" y="0"/>
                  <a:pt x="2" y="0"/>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26" name="Google Shape;2326;p212"/>
          <p:cNvSpPr/>
          <p:nvPr/>
        </p:nvSpPr>
        <p:spPr>
          <a:xfrm>
            <a:off x="7211778" y="3597998"/>
            <a:ext cx="22548" cy="5590"/>
          </a:xfrm>
          <a:custGeom>
            <a:avLst/>
            <a:gdLst/>
            <a:ahLst/>
            <a:cxnLst/>
            <a:rect l="l" t="t" r="r" b="b"/>
            <a:pathLst>
              <a:path w="14" h="3" extrusionOk="0">
                <a:moveTo>
                  <a:pt x="7" y="0"/>
                </a:moveTo>
                <a:cubicBezTo>
                  <a:pt x="10" y="0"/>
                  <a:pt x="12" y="2"/>
                  <a:pt x="14" y="2"/>
                </a:cubicBezTo>
                <a:cubicBezTo>
                  <a:pt x="12" y="3"/>
                  <a:pt x="10" y="3"/>
                  <a:pt x="7" y="3"/>
                </a:cubicBezTo>
                <a:cubicBezTo>
                  <a:pt x="5" y="3"/>
                  <a:pt x="2" y="2"/>
                  <a:pt x="0" y="1"/>
                </a:cubicBezTo>
                <a:cubicBezTo>
                  <a:pt x="2" y="0"/>
                  <a:pt x="5" y="0"/>
                  <a:pt x="7" y="0"/>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27" name="Google Shape;2327;p212"/>
          <p:cNvSpPr/>
          <p:nvPr/>
        </p:nvSpPr>
        <p:spPr>
          <a:xfrm>
            <a:off x="7250242" y="3737767"/>
            <a:ext cx="29181" cy="27953"/>
          </a:xfrm>
          <a:custGeom>
            <a:avLst/>
            <a:gdLst/>
            <a:ahLst/>
            <a:cxnLst/>
            <a:rect l="l" t="t" r="r" b="b"/>
            <a:pathLst>
              <a:path w="18" h="17" extrusionOk="0">
                <a:moveTo>
                  <a:pt x="10" y="1"/>
                </a:moveTo>
                <a:cubicBezTo>
                  <a:pt x="12" y="1"/>
                  <a:pt x="14" y="0"/>
                  <a:pt x="16" y="1"/>
                </a:cubicBezTo>
                <a:cubicBezTo>
                  <a:pt x="17" y="2"/>
                  <a:pt x="18" y="4"/>
                  <a:pt x="17" y="5"/>
                </a:cubicBezTo>
                <a:cubicBezTo>
                  <a:pt x="17" y="8"/>
                  <a:pt x="15" y="10"/>
                  <a:pt x="13" y="12"/>
                </a:cubicBezTo>
                <a:cubicBezTo>
                  <a:pt x="12" y="13"/>
                  <a:pt x="11" y="15"/>
                  <a:pt x="10" y="16"/>
                </a:cubicBezTo>
                <a:cubicBezTo>
                  <a:pt x="8" y="17"/>
                  <a:pt x="5" y="16"/>
                  <a:pt x="3" y="16"/>
                </a:cubicBezTo>
                <a:cubicBezTo>
                  <a:pt x="2" y="16"/>
                  <a:pt x="0" y="16"/>
                  <a:pt x="0" y="15"/>
                </a:cubicBezTo>
                <a:cubicBezTo>
                  <a:pt x="2" y="12"/>
                  <a:pt x="4" y="8"/>
                  <a:pt x="6" y="5"/>
                </a:cubicBezTo>
                <a:cubicBezTo>
                  <a:pt x="7" y="3"/>
                  <a:pt x="8" y="2"/>
                  <a:pt x="10" y="1"/>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28" name="Google Shape;2328;p212"/>
          <p:cNvSpPr/>
          <p:nvPr/>
        </p:nvSpPr>
        <p:spPr>
          <a:xfrm>
            <a:off x="7183924" y="3695835"/>
            <a:ext cx="11938" cy="9782"/>
          </a:xfrm>
          <a:custGeom>
            <a:avLst/>
            <a:gdLst/>
            <a:ahLst/>
            <a:cxnLst/>
            <a:rect l="l" t="t" r="r" b="b"/>
            <a:pathLst>
              <a:path w="8" h="6" extrusionOk="0">
                <a:moveTo>
                  <a:pt x="4" y="0"/>
                </a:moveTo>
                <a:cubicBezTo>
                  <a:pt x="5" y="0"/>
                  <a:pt x="8" y="2"/>
                  <a:pt x="7" y="4"/>
                </a:cubicBezTo>
                <a:cubicBezTo>
                  <a:pt x="6" y="5"/>
                  <a:pt x="3" y="6"/>
                  <a:pt x="1" y="4"/>
                </a:cubicBezTo>
                <a:cubicBezTo>
                  <a:pt x="0" y="3"/>
                  <a:pt x="2" y="0"/>
                  <a:pt x="4" y="0"/>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29" name="Google Shape;2329;p212"/>
          <p:cNvSpPr/>
          <p:nvPr/>
        </p:nvSpPr>
        <p:spPr>
          <a:xfrm>
            <a:off x="7186576" y="3704222"/>
            <a:ext cx="7958" cy="8386"/>
          </a:xfrm>
          <a:custGeom>
            <a:avLst/>
            <a:gdLst/>
            <a:ahLst/>
            <a:cxnLst/>
            <a:rect l="l" t="t" r="r" b="b"/>
            <a:pathLst>
              <a:path w="5" h="5" extrusionOk="0">
                <a:moveTo>
                  <a:pt x="4" y="5"/>
                </a:moveTo>
                <a:cubicBezTo>
                  <a:pt x="4" y="5"/>
                  <a:pt x="5" y="4"/>
                  <a:pt x="5" y="3"/>
                </a:cubicBezTo>
                <a:cubicBezTo>
                  <a:pt x="4" y="2"/>
                  <a:pt x="3" y="1"/>
                  <a:pt x="2" y="0"/>
                </a:cubicBezTo>
                <a:cubicBezTo>
                  <a:pt x="1" y="0"/>
                  <a:pt x="0" y="2"/>
                  <a:pt x="0" y="3"/>
                </a:cubicBezTo>
                <a:cubicBezTo>
                  <a:pt x="1" y="4"/>
                  <a:pt x="2" y="5"/>
                  <a:pt x="4" y="5"/>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30" name="Google Shape;2330;p212"/>
          <p:cNvSpPr/>
          <p:nvPr/>
        </p:nvSpPr>
        <p:spPr>
          <a:xfrm>
            <a:off x="7179945" y="3705620"/>
            <a:ext cx="11938" cy="22364"/>
          </a:xfrm>
          <a:custGeom>
            <a:avLst/>
            <a:gdLst/>
            <a:ahLst/>
            <a:cxnLst/>
            <a:rect l="l" t="t" r="r" b="b"/>
            <a:pathLst>
              <a:path w="7" h="13" extrusionOk="0">
                <a:moveTo>
                  <a:pt x="1" y="0"/>
                </a:moveTo>
                <a:cubicBezTo>
                  <a:pt x="2" y="1"/>
                  <a:pt x="5" y="3"/>
                  <a:pt x="6" y="5"/>
                </a:cubicBezTo>
                <a:cubicBezTo>
                  <a:pt x="7" y="5"/>
                  <a:pt x="6" y="6"/>
                  <a:pt x="6" y="7"/>
                </a:cubicBezTo>
                <a:cubicBezTo>
                  <a:pt x="5" y="9"/>
                  <a:pt x="4" y="11"/>
                  <a:pt x="2" y="12"/>
                </a:cubicBezTo>
                <a:cubicBezTo>
                  <a:pt x="2" y="13"/>
                  <a:pt x="0" y="12"/>
                  <a:pt x="0" y="11"/>
                </a:cubicBezTo>
                <a:cubicBezTo>
                  <a:pt x="0" y="7"/>
                  <a:pt x="0" y="4"/>
                  <a:pt x="1" y="0"/>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31" name="Google Shape;2331;p212"/>
          <p:cNvSpPr/>
          <p:nvPr/>
        </p:nvSpPr>
        <p:spPr>
          <a:xfrm>
            <a:off x="7316561" y="3621758"/>
            <a:ext cx="193651" cy="192881"/>
          </a:xfrm>
          <a:custGeom>
            <a:avLst/>
            <a:gdLst/>
            <a:ahLst/>
            <a:cxnLst/>
            <a:rect l="l" t="t" r="r" b="b"/>
            <a:pathLst>
              <a:path w="121" h="115" extrusionOk="0">
                <a:moveTo>
                  <a:pt x="0" y="95"/>
                </a:moveTo>
                <a:cubicBezTo>
                  <a:pt x="2" y="96"/>
                  <a:pt x="4" y="97"/>
                  <a:pt x="6" y="97"/>
                </a:cubicBezTo>
                <a:cubicBezTo>
                  <a:pt x="8" y="97"/>
                  <a:pt x="11" y="96"/>
                  <a:pt x="13" y="96"/>
                </a:cubicBezTo>
                <a:cubicBezTo>
                  <a:pt x="16" y="96"/>
                  <a:pt x="18" y="97"/>
                  <a:pt x="21" y="97"/>
                </a:cubicBezTo>
                <a:cubicBezTo>
                  <a:pt x="24" y="97"/>
                  <a:pt x="27" y="97"/>
                  <a:pt x="29" y="95"/>
                </a:cubicBezTo>
                <a:cubicBezTo>
                  <a:pt x="31" y="94"/>
                  <a:pt x="34" y="92"/>
                  <a:pt x="33" y="90"/>
                </a:cubicBezTo>
                <a:cubicBezTo>
                  <a:pt x="30" y="87"/>
                  <a:pt x="26" y="88"/>
                  <a:pt x="23" y="85"/>
                </a:cubicBezTo>
                <a:cubicBezTo>
                  <a:pt x="22" y="85"/>
                  <a:pt x="21" y="83"/>
                  <a:pt x="22" y="83"/>
                </a:cubicBezTo>
                <a:cubicBezTo>
                  <a:pt x="26" y="82"/>
                  <a:pt x="30" y="84"/>
                  <a:pt x="34" y="82"/>
                </a:cubicBezTo>
                <a:cubicBezTo>
                  <a:pt x="36" y="81"/>
                  <a:pt x="35" y="77"/>
                  <a:pt x="37" y="75"/>
                </a:cubicBezTo>
                <a:cubicBezTo>
                  <a:pt x="39" y="73"/>
                  <a:pt x="42" y="72"/>
                  <a:pt x="45" y="72"/>
                </a:cubicBezTo>
                <a:cubicBezTo>
                  <a:pt x="48" y="72"/>
                  <a:pt x="51" y="74"/>
                  <a:pt x="54" y="76"/>
                </a:cubicBezTo>
                <a:cubicBezTo>
                  <a:pt x="58" y="78"/>
                  <a:pt x="63" y="80"/>
                  <a:pt x="66" y="84"/>
                </a:cubicBezTo>
                <a:cubicBezTo>
                  <a:pt x="68" y="86"/>
                  <a:pt x="68" y="90"/>
                  <a:pt x="70" y="93"/>
                </a:cubicBezTo>
                <a:cubicBezTo>
                  <a:pt x="71" y="94"/>
                  <a:pt x="72" y="95"/>
                  <a:pt x="73" y="96"/>
                </a:cubicBezTo>
                <a:cubicBezTo>
                  <a:pt x="76" y="100"/>
                  <a:pt x="80" y="104"/>
                  <a:pt x="83" y="108"/>
                </a:cubicBezTo>
                <a:cubicBezTo>
                  <a:pt x="84" y="109"/>
                  <a:pt x="86" y="110"/>
                  <a:pt x="87" y="110"/>
                </a:cubicBezTo>
                <a:cubicBezTo>
                  <a:pt x="90" y="111"/>
                  <a:pt x="94" y="111"/>
                  <a:pt x="97" y="111"/>
                </a:cubicBezTo>
                <a:cubicBezTo>
                  <a:pt x="101" y="112"/>
                  <a:pt x="105" y="112"/>
                  <a:pt x="110" y="113"/>
                </a:cubicBezTo>
                <a:cubicBezTo>
                  <a:pt x="112" y="113"/>
                  <a:pt x="115" y="115"/>
                  <a:pt x="117" y="114"/>
                </a:cubicBezTo>
                <a:cubicBezTo>
                  <a:pt x="119" y="114"/>
                  <a:pt x="121" y="112"/>
                  <a:pt x="120" y="111"/>
                </a:cubicBezTo>
                <a:cubicBezTo>
                  <a:pt x="118" y="108"/>
                  <a:pt x="113" y="109"/>
                  <a:pt x="111" y="107"/>
                </a:cubicBezTo>
                <a:cubicBezTo>
                  <a:pt x="110" y="105"/>
                  <a:pt x="116" y="105"/>
                  <a:pt x="115" y="103"/>
                </a:cubicBezTo>
                <a:cubicBezTo>
                  <a:pt x="114" y="101"/>
                  <a:pt x="111" y="104"/>
                  <a:pt x="108" y="103"/>
                </a:cubicBezTo>
                <a:cubicBezTo>
                  <a:pt x="106" y="102"/>
                  <a:pt x="104" y="101"/>
                  <a:pt x="104" y="99"/>
                </a:cubicBezTo>
                <a:cubicBezTo>
                  <a:pt x="103" y="97"/>
                  <a:pt x="106" y="96"/>
                  <a:pt x="107" y="95"/>
                </a:cubicBezTo>
                <a:cubicBezTo>
                  <a:pt x="107" y="94"/>
                  <a:pt x="105" y="94"/>
                  <a:pt x="104" y="94"/>
                </a:cubicBezTo>
                <a:cubicBezTo>
                  <a:pt x="101" y="94"/>
                  <a:pt x="99" y="95"/>
                  <a:pt x="96" y="94"/>
                </a:cubicBezTo>
                <a:cubicBezTo>
                  <a:pt x="94" y="93"/>
                  <a:pt x="91" y="91"/>
                  <a:pt x="91" y="89"/>
                </a:cubicBezTo>
                <a:cubicBezTo>
                  <a:pt x="90" y="86"/>
                  <a:pt x="92" y="82"/>
                  <a:pt x="91" y="79"/>
                </a:cubicBezTo>
                <a:cubicBezTo>
                  <a:pt x="90" y="78"/>
                  <a:pt x="88" y="79"/>
                  <a:pt x="87" y="78"/>
                </a:cubicBezTo>
                <a:cubicBezTo>
                  <a:pt x="84" y="76"/>
                  <a:pt x="82" y="74"/>
                  <a:pt x="80" y="71"/>
                </a:cubicBezTo>
                <a:cubicBezTo>
                  <a:pt x="80" y="69"/>
                  <a:pt x="80" y="67"/>
                  <a:pt x="80" y="66"/>
                </a:cubicBezTo>
                <a:cubicBezTo>
                  <a:pt x="79" y="64"/>
                  <a:pt x="76" y="64"/>
                  <a:pt x="77" y="62"/>
                </a:cubicBezTo>
                <a:cubicBezTo>
                  <a:pt x="78" y="60"/>
                  <a:pt x="81" y="60"/>
                  <a:pt x="83" y="59"/>
                </a:cubicBezTo>
                <a:cubicBezTo>
                  <a:pt x="85" y="58"/>
                  <a:pt x="89" y="61"/>
                  <a:pt x="90" y="59"/>
                </a:cubicBezTo>
                <a:cubicBezTo>
                  <a:pt x="90" y="55"/>
                  <a:pt x="87" y="52"/>
                  <a:pt x="85" y="49"/>
                </a:cubicBezTo>
                <a:cubicBezTo>
                  <a:pt x="84" y="48"/>
                  <a:pt x="81" y="49"/>
                  <a:pt x="80" y="49"/>
                </a:cubicBezTo>
                <a:cubicBezTo>
                  <a:pt x="77" y="48"/>
                  <a:pt x="74" y="46"/>
                  <a:pt x="72" y="45"/>
                </a:cubicBezTo>
                <a:cubicBezTo>
                  <a:pt x="69" y="43"/>
                  <a:pt x="65" y="43"/>
                  <a:pt x="62" y="41"/>
                </a:cubicBezTo>
                <a:cubicBezTo>
                  <a:pt x="61" y="40"/>
                  <a:pt x="63" y="38"/>
                  <a:pt x="62" y="36"/>
                </a:cubicBezTo>
                <a:cubicBezTo>
                  <a:pt x="62" y="34"/>
                  <a:pt x="62" y="31"/>
                  <a:pt x="60" y="29"/>
                </a:cubicBezTo>
                <a:cubicBezTo>
                  <a:pt x="58" y="27"/>
                  <a:pt x="54" y="27"/>
                  <a:pt x="52" y="24"/>
                </a:cubicBezTo>
                <a:cubicBezTo>
                  <a:pt x="50" y="23"/>
                  <a:pt x="51" y="19"/>
                  <a:pt x="49" y="18"/>
                </a:cubicBezTo>
                <a:cubicBezTo>
                  <a:pt x="47" y="17"/>
                  <a:pt x="44" y="18"/>
                  <a:pt x="41" y="17"/>
                </a:cubicBezTo>
                <a:cubicBezTo>
                  <a:pt x="38" y="16"/>
                  <a:pt x="35" y="13"/>
                  <a:pt x="32" y="12"/>
                </a:cubicBezTo>
                <a:cubicBezTo>
                  <a:pt x="27" y="9"/>
                  <a:pt x="21" y="8"/>
                  <a:pt x="16" y="6"/>
                </a:cubicBezTo>
                <a:cubicBezTo>
                  <a:pt x="13" y="4"/>
                  <a:pt x="10" y="2"/>
                  <a:pt x="7" y="1"/>
                </a:cubicBezTo>
                <a:cubicBezTo>
                  <a:pt x="6" y="0"/>
                  <a:pt x="4" y="1"/>
                  <a:pt x="3" y="1"/>
                </a:cubicBezTo>
                <a:lnTo>
                  <a:pt x="3" y="54"/>
                </a:lnTo>
                <a:cubicBezTo>
                  <a:pt x="3" y="56"/>
                  <a:pt x="0" y="57"/>
                  <a:pt x="0" y="59"/>
                </a:cubicBezTo>
                <a:cubicBezTo>
                  <a:pt x="0" y="60"/>
                  <a:pt x="2" y="62"/>
                  <a:pt x="2" y="63"/>
                </a:cubicBezTo>
                <a:lnTo>
                  <a:pt x="0" y="95"/>
                </a:lnTo>
                <a:close/>
              </a:path>
            </a:pathLst>
          </a:custGeom>
          <a:solidFill>
            <a:schemeClr val="l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32" name="Google Shape;2332;p212"/>
          <p:cNvSpPr/>
          <p:nvPr/>
        </p:nvSpPr>
        <p:spPr>
          <a:xfrm>
            <a:off x="7434609" y="3603589"/>
            <a:ext cx="15916" cy="9782"/>
          </a:xfrm>
          <a:custGeom>
            <a:avLst/>
            <a:gdLst/>
            <a:ahLst/>
            <a:cxnLst/>
            <a:rect l="l" t="t" r="r" b="b"/>
            <a:pathLst>
              <a:path w="10" h="6" extrusionOk="0">
                <a:moveTo>
                  <a:pt x="1" y="1"/>
                </a:moveTo>
                <a:cubicBezTo>
                  <a:pt x="3" y="0"/>
                  <a:pt x="6" y="1"/>
                  <a:pt x="9" y="1"/>
                </a:cubicBezTo>
                <a:cubicBezTo>
                  <a:pt x="9" y="2"/>
                  <a:pt x="10" y="3"/>
                  <a:pt x="9" y="4"/>
                </a:cubicBezTo>
                <a:cubicBezTo>
                  <a:pt x="7" y="5"/>
                  <a:pt x="4" y="6"/>
                  <a:pt x="1" y="5"/>
                </a:cubicBezTo>
                <a:cubicBezTo>
                  <a:pt x="0" y="5"/>
                  <a:pt x="0" y="2"/>
                  <a:pt x="1" y="1"/>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33" name="Google Shape;2333;p212"/>
          <p:cNvSpPr/>
          <p:nvPr/>
        </p:nvSpPr>
        <p:spPr>
          <a:xfrm>
            <a:off x="7467768" y="3658097"/>
            <a:ext cx="82236" cy="53113"/>
          </a:xfrm>
          <a:custGeom>
            <a:avLst/>
            <a:gdLst/>
            <a:ahLst/>
            <a:cxnLst/>
            <a:rect l="l" t="t" r="r" b="b"/>
            <a:pathLst>
              <a:path w="51" h="31" extrusionOk="0">
                <a:moveTo>
                  <a:pt x="3" y="19"/>
                </a:moveTo>
                <a:cubicBezTo>
                  <a:pt x="7" y="19"/>
                  <a:pt x="11" y="20"/>
                  <a:pt x="15" y="20"/>
                </a:cubicBezTo>
                <a:cubicBezTo>
                  <a:pt x="17" y="20"/>
                  <a:pt x="19" y="20"/>
                  <a:pt x="21" y="19"/>
                </a:cubicBezTo>
                <a:cubicBezTo>
                  <a:pt x="21" y="18"/>
                  <a:pt x="20" y="15"/>
                  <a:pt x="21" y="15"/>
                </a:cubicBezTo>
                <a:cubicBezTo>
                  <a:pt x="23" y="16"/>
                  <a:pt x="23" y="19"/>
                  <a:pt x="25" y="19"/>
                </a:cubicBezTo>
                <a:cubicBezTo>
                  <a:pt x="28" y="20"/>
                  <a:pt x="30" y="19"/>
                  <a:pt x="32" y="18"/>
                </a:cubicBezTo>
                <a:cubicBezTo>
                  <a:pt x="35" y="16"/>
                  <a:pt x="34" y="13"/>
                  <a:pt x="36" y="11"/>
                </a:cubicBezTo>
                <a:cubicBezTo>
                  <a:pt x="38" y="10"/>
                  <a:pt x="41" y="12"/>
                  <a:pt x="42" y="11"/>
                </a:cubicBezTo>
                <a:cubicBezTo>
                  <a:pt x="43" y="8"/>
                  <a:pt x="39" y="5"/>
                  <a:pt x="41" y="3"/>
                </a:cubicBezTo>
                <a:cubicBezTo>
                  <a:pt x="41" y="2"/>
                  <a:pt x="44" y="3"/>
                  <a:pt x="46" y="2"/>
                </a:cubicBezTo>
                <a:cubicBezTo>
                  <a:pt x="47" y="2"/>
                  <a:pt x="49" y="0"/>
                  <a:pt x="50" y="1"/>
                </a:cubicBezTo>
                <a:cubicBezTo>
                  <a:pt x="51" y="3"/>
                  <a:pt x="50" y="6"/>
                  <a:pt x="50" y="9"/>
                </a:cubicBezTo>
                <a:cubicBezTo>
                  <a:pt x="49" y="10"/>
                  <a:pt x="47" y="11"/>
                  <a:pt x="47" y="12"/>
                </a:cubicBezTo>
                <a:cubicBezTo>
                  <a:pt x="46" y="14"/>
                  <a:pt x="48" y="16"/>
                  <a:pt x="47" y="17"/>
                </a:cubicBezTo>
                <a:cubicBezTo>
                  <a:pt x="46" y="19"/>
                  <a:pt x="44" y="21"/>
                  <a:pt x="42" y="22"/>
                </a:cubicBezTo>
                <a:cubicBezTo>
                  <a:pt x="41" y="23"/>
                  <a:pt x="40" y="21"/>
                  <a:pt x="39" y="22"/>
                </a:cubicBezTo>
                <a:cubicBezTo>
                  <a:pt x="38" y="23"/>
                  <a:pt x="37" y="25"/>
                  <a:pt x="35" y="26"/>
                </a:cubicBezTo>
                <a:cubicBezTo>
                  <a:pt x="31" y="28"/>
                  <a:pt x="27" y="29"/>
                  <a:pt x="22" y="30"/>
                </a:cubicBezTo>
                <a:cubicBezTo>
                  <a:pt x="19" y="31"/>
                  <a:pt x="16" y="31"/>
                  <a:pt x="13" y="30"/>
                </a:cubicBezTo>
                <a:cubicBezTo>
                  <a:pt x="9" y="29"/>
                  <a:pt x="5" y="26"/>
                  <a:pt x="2" y="24"/>
                </a:cubicBezTo>
                <a:cubicBezTo>
                  <a:pt x="1" y="23"/>
                  <a:pt x="0" y="22"/>
                  <a:pt x="1" y="21"/>
                </a:cubicBezTo>
                <a:cubicBezTo>
                  <a:pt x="1" y="20"/>
                  <a:pt x="2" y="19"/>
                  <a:pt x="3" y="19"/>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34" name="Google Shape;2334;p212"/>
          <p:cNvSpPr/>
          <p:nvPr/>
        </p:nvSpPr>
        <p:spPr>
          <a:xfrm>
            <a:off x="7518171" y="3616168"/>
            <a:ext cx="45097" cy="58702"/>
          </a:xfrm>
          <a:custGeom>
            <a:avLst/>
            <a:gdLst/>
            <a:ahLst/>
            <a:cxnLst/>
            <a:rect l="l" t="t" r="r" b="b"/>
            <a:pathLst>
              <a:path w="29" h="35" extrusionOk="0">
                <a:moveTo>
                  <a:pt x="29" y="29"/>
                </a:moveTo>
                <a:cubicBezTo>
                  <a:pt x="29" y="31"/>
                  <a:pt x="28" y="33"/>
                  <a:pt x="27" y="35"/>
                </a:cubicBezTo>
                <a:cubicBezTo>
                  <a:pt x="26" y="35"/>
                  <a:pt x="24" y="34"/>
                  <a:pt x="24" y="34"/>
                </a:cubicBezTo>
                <a:cubicBezTo>
                  <a:pt x="23" y="31"/>
                  <a:pt x="24" y="28"/>
                  <a:pt x="23" y="25"/>
                </a:cubicBezTo>
                <a:cubicBezTo>
                  <a:pt x="22" y="22"/>
                  <a:pt x="19" y="19"/>
                  <a:pt x="17" y="17"/>
                </a:cubicBezTo>
                <a:cubicBezTo>
                  <a:pt x="15" y="14"/>
                  <a:pt x="12" y="13"/>
                  <a:pt x="9" y="11"/>
                </a:cubicBezTo>
                <a:cubicBezTo>
                  <a:pt x="6" y="8"/>
                  <a:pt x="3" y="6"/>
                  <a:pt x="1" y="3"/>
                </a:cubicBezTo>
                <a:cubicBezTo>
                  <a:pt x="0" y="2"/>
                  <a:pt x="1" y="0"/>
                  <a:pt x="2" y="1"/>
                </a:cubicBezTo>
                <a:cubicBezTo>
                  <a:pt x="5" y="2"/>
                  <a:pt x="8" y="5"/>
                  <a:pt x="11" y="8"/>
                </a:cubicBezTo>
                <a:cubicBezTo>
                  <a:pt x="13" y="10"/>
                  <a:pt x="15" y="11"/>
                  <a:pt x="17" y="14"/>
                </a:cubicBezTo>
                <a:cubicBezTo>
                  <a:pt x="19" y="16"/>
                  <a:pt x="20" y="19"/>
                  <a:pt x="22" y="22"/>
                </a:cubicBezTo>
                <a:cubicBezTo>
                  <a:pt x="23" y="23"/>
                  <a:pt x="25" y="22"/>
                  <a:pt x="26" y="23"/>
                </a:cubicBezTo>
                <a:cubicBezTo>
                  <a:pt x="27" y="25"/>
                  <a:pt x="29" y="27"/>
                  <a:pt x="29" y="29"/>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35" name="Google Shape;2335;p212"/>
          <p:cNvSpPr/>
          <p:nvPr/>
        </p:nvSpPr>
        <p:spPr>
          <a:xfrm>
            <a:off x="7595101" y="3690245"/>
            <a:ext cx="23875" cy="33544"/>
          </a:xfrm>
          <a:custGeom>
            <a:avLst/>
            <a:gdLst/>
            <a:ahLst/>
            <a:cxnLst/>
            <a:rect l="l" t="t" r="r" b="b"/>
            <a:pathLst>
              <a:path w="15" h="20" extrusionOk="0">
                <a:moveTo>
                  <a:pt x="1" y="2"/>
                </a:moveTo>
                <a:cubicBezTo>
                  <a:pt x="0" y="3"/>
                  <a:pt x="0" y="6"/>
                  <a:pt x="1" y="7"/>
                </a:cubicBezTo>
                <a:cubicBezTo>
                  <a:pt x="2" y="10"/>
                  <a:pt x="5" y="11"/>
                  <a:pt x="6" y="13"/>
                </a:cubicBezTo>
                <a:cubicBezTo>
                  <a:pt x="7" y="15"/>
                  <a:pt x="5" y="17"/>
                  <a:pt x="6" y="18"/>
                </a:cubicBezTo>
                <a:cubicBezTo>
                  <a:pt x="7" y="20"/>
                  <a:pt x="10" y="20"/>
                  <a:pt x="12" y="19"/>
                </a:cubicBezTo>
                <a:cubicBezTo>
                  <a:pt x="14" y="18"/>
                  <a:pt x="15" y="15"/>
                  <a:pt x="14" y="14"/>
                </a:cubicBezTo>
                <a:cubicBezTo>
                  <a:pt x="13" y="11"/>
                  <a:pt x="10" y="10"/>
                  <a:pt x="8" y="9"/>
                </a:cubicBezTo>
                <a:cubicBezTo>
                  <a:pt x="7" y="7"/>
                  <a:pt x="6" y="5"/>
                  <a:pt x="5" y="4"/>
                </a:cubicBezTo>
                <a:cubicBezTo>
                  <a:pt x="5" y="4"/>
                  <a:pt x="2" y="0"/>
                  <a:pt x="1" y="2"/>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36" name="Google Shape;2336;p212"/>
          <p:cNvSpPr/>
          <p:nvPr/>
        </p:nvSpPr>
        <p:spPr>
          <a:xfrm>
            <a:off x="7629587" y="3720994"/>
            <a:ext cx="18570" cy="19569"/>
          </a:xfrm>
          <a:custGeom>
            <a:avLst/>
            <a:gdLst/>
            <a:ahLst/>
            <a:cxnLst/>
            <a:rect l="l" t="t" r="r" b="b"/>
            <a:pathLst>
              <a:path w="12" h="12" extrusionOk="0">
                <a:moveTo>
                  <a:pt x="2" y="0"/>
                </a:moveTo>
                <a:cubicBezTo>
                  <a:pt x="2" y="0"/>
                  <a:pt x="0" y="1"/>
                  <a:pt x="1" y="1"/>
                </a:cubicBezTo>
                <a:cubicBezTo>
                  <a:pt x="2" y="4"/>
                  <a:pt x="4" y="7"/>
                  <a:pt x="6" y="9"/>
                </a:cubicBezTo>
                <a:cubicBezTo>
                  <a:pt x="7" y="10"/>
                  <a:pt x="10" y="12"/>
                  <a:pt x="11" y="11"/>
                </a:cubicBezTo>
                <a:cubicBezTo>
                  <a:pt x="12" y="9"/>
                  <a:pt x="11" y="6"/>
                  <a:pt x="9" y="5"/>
                </a:cubicBezTo>
                <a:cubicBezTo>
                  <a:pt x="7" y="3"/>
                  <a:pt x="5" y="1"/>
                  <a:pt x="2" y="0"/>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37" name="Google Shape;2337;p212"/>
          <p:cNvSpPr/>
          <p:nvPr/>
        </p:nvSpPr>
        <p:spPr>
          <a:xfrm>
            <a:off x="7668051" y="3744754"/>
            <a:ext cx="29181" cy="20965"/>
          </a:xfrm>
          <a:custGeom>
            <a:avLst/>
            <a:gdLst/>
            <a:ahLst/>
            <a:cxnLst/>
            <a:rect l="l" t="t" r="r" b="b"/>
            <a:pathLst>
              <a:path w="19" h="13" extrusionOk="0">
                <a:moveTo>
                  <a:pt x="3" y="0"/>
                </a:moveTo>
                <a:cubicBezTo>
                  <a:pt x="2" y="0"/>
                  <a:pt x="0" y="0"/>
                  <a:pt x="0" y="1"/>
                </a:cubicBezTo>
                <a:cubicBezTo>
                  <a:pt x="0" y="3"/>
                  <a:pt x="2" y="4"/>
                  <a:pt x="3" y="6"/>
                </a:cubicBezTo>
                <a:cubicBezTo>
                  <a:pt x="6" y="8"/>
                  <a:pt x="8" y="9"/>
                  <a:pt x="11" y="11"/>
                </a:cubicBezTo>
                <a:cubicBezTo>
                  <a:pt x="13" y="12"/>
                  <a:pt x="15" y="13"/>
                  <a:pt x="17" y="13"/>
                </a:cubicBezTo>
                <a:cubicBezTo>
                  <a:pt x="18" y="13"/>
                  <a:pt x="19" y="11"/>
                  <a:pt x="18" y="10"/>
                </a:cubicBezTo>
                <a:cubicBezTo>
                  <a:pt x="17" y="8"/>
                  <a:pt x="15" y="7"/>
                  <a:pt x="13" y="6"/>
                </a:cubicBezTo>
                <a:cubicBezTo>
                  <a:pt x="11" y="5"/>
                  <a:pt x="8" y="5"/>
                  <a:pt x="6" y="4"/>
                </a:cubicBezTo>
                <a:cubicBezTo>
                  <a:pt x="5" y="3"/>
                  <a:pt x="4" y="1"/>
                  <a:pt x="3"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38" name="Google Shape;2338;p212"/>
          <p:cNvSpPr/>
          <p:nvPr/>
        </p:nvSpPr>
        <p:spPr>
          <a:xfrm>
            <a:off x="7710496" y="3760129"/>
            <a:ext cx="17243" cy="34943"/>
          </a:xfrm>
          <a:custGeom>
            <a:avLst/>
            <a:gdLst/>
            <a:ahLst/>
            <a:cxnLst/>
            <a:rect l="l" t="t" r="r" b="b"/>
            <a:pathLst>
              <a:path w="11" h="21" extrusionOk="0">
                <a:moveTo>
                  <a:pt x="4" y="1"/>
                </a:moveTo>
                <a:cubicBezTo>
                  <a:pt x="3" y="0"/>
                  <a:pt x="1" y="0"/>
                  <a:pt x="1" y="1"/>
                </a:cubicBezTo>
                <a:cubicBezTo>
                  <a:pt x="0" y="2"/>
                  <a:pt x="2" y="4"/>
                  <a:pt x="2" y="5"/>
                </a:cubicBezTo>
                <a:cubicBezTo>
                  <a:pt x="2" y="8"/>
                  <a:pt x="2" y="11"/>
                  <a:pt x="3" y="13"/>
                </a:cubicBezTo>
                <a:cubicBezTo>
                  <a:pt x="4" y="16"/>
                  <a:pt x="6" y="20"/>
                  <a:pt x="9" y="21"/>
                </a:cubicBezTo>
                <a:cubicBezTo>
                  <a:pt x="11" y="21"/>
                  <a:pt x="10" y="16"/>
                  <a:pt x="9" y="14"/>
                </a:cubicBezTo>
                <a:cubicBezTo>
                  <a:pt x="9" y="12"/>
                  <a:pt x="6" y="10"/>
                  <a:pt x="5" y="8"/>
                </a:cubicBezTo>
                <a:cubicBezTo>
                  <a:pt x="5" y="6"/>
                  <a:pt x="6" y="5"/>
                  <a:pt x="5" y="4"/>
                </a:cubicBezTo>
                <a:cubicBezTo>
                  <a:pt x="5" y="3"/>
                  <a:pt x="5" y="1"/>
                  <a:pt x="4"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39" name="Google Shape;2339;p212"/>
          <p:cNvSpPr/>
          <p:nvPr/>
        </p:nvSpPr>
        <p:spPr>
          <a:xfrm>
            <a:off x="7723760" y="3810445"/>
            <a:ext cx="19896" cy="13976"/>
          </a:xfrm>
          <a:custGeom>
            <a:avLst/>
            <a:gdLst/>
            <a:ahLst/>
            <a:cxnLst/>
            <a:rect l="l" t="t" r="r" b="b"/>
            <a:pathLst>
              <a:path w="13" h="9" extrusionOk="0">
                <a:moveTo>
                  <a:pt x="3" y="0"/>
                </a:moveTo>
                <a:cubicBezTo>
                  <a:pt x="2" y="0"/>
                  <a:pt x="0" y="1"/>
                  <a:pt x="0" y="2"/>
                </a:cubicBezTo>
                <a:cubicBezTo>
                  <a:pt x="0" y="3"/>
                  <a:pt x="2" y="3"/>
                  <a:pt x="3" y="4"/>
                </a:cubicBezTo>
                <a:cubicBezTo>
                  <a:pt x="5" y="5"/>
                  <a:pt x="6" y="7"/>
                  <a:pt x="7" y="8"/>
                </a:cubicBezTo>
                <a:cubicBezTo>
                  <a:pt x="9" y="9"/>
                  <a:pt x="10" y="9"/>
                  <a:pt x="11" y="9"/>
                </a:cubicBezTo>
                <a:cubicBezTo>
                  <a:pt x="12" y="9"/>
                  <a:pt x="13" y="8"/>
                  <a:pt x="13" y="7"/>
                </a:cubicBezTo>
                <a:cubicBezTo>
                  <a:pt x="13" y="6"/>
                  <a:pt x="12" y="5"/>
                  <a:pt x="11" y="4"/>
                </a:cubicBezTo>
                <a:cubicBezTo>
                  <a:pt x="9" y="3"/>
                  <a:pt x="8" y="3"/>
                  <a:pt x="6" y="2"/>
                </a:cubicBezTo>
                <a:cubicBezTo>
                  <a:pt x="5" y="1"/>
                  <a:pt x="4" y="0"/>
                  <a:pt x="3"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40" name="Google Shape;2340;p212"/>
          <p:cNvSpPr/>
          <p:nvPr/>
        </p:nvSpPr>
        <p:spPr>
          <a:xfrm>
            <a:off x="7641524" y="3753140"/>
            <a:ext cx="13264" cy="12579"/>
          </a:xfrm>
          <a:custGeom>
            <a:avLst/>
            <a:gdLst/>
            <a:ahLst/>
            <a:cxnLst/>
            <a:rect l="l" t="t" r="r" b="b"/>
            <a:pathLst>
              <a:path w="8" h="8" extrusionOk="0">
                <a:moveTo>
                  <a:pt x="6" y="1"/>
                </a:moveTo>
                <a:cubicBezTo>
                  <a:pt x="5" y="0"/>
                  <a:pt x="4" y="0"/>
                  <a:pt x="3" y="1"/>
                </a:cubicBezTo>
                <a:cubicBezTo>
                  <a:pt x="2" y="2"/>
                  <a:pt x="0" y="4"/>
                  <a:pt x="1" y="5"/>
                </a:cubicBezTo>
                <a:cubicBezTo>
                  <a:pt x="1" y="7"/>
                  <a:pt x="4" y="7"/>
                  <a:pt x="6" y="8"/>
                </a:cubicBezTo>
                <a:cubicBezTo>
                  <a:pt x="6" y="8"/>
                  <a:pt x="8" y="8"/>
                  <a:pt x="8" y="7"/>
                </a:cubicBezTo>
                <a:cubicBezTo>
                  <a:pt x="8" y="6"/>
                  <a:pt x="6" y="5"/>
                  <a:pt x="6" y="3"/>
                </a:cubicBezTo>
                <a:cubicBezTo>
                  <a:pt x="6" y="3"/>
                  <a:pt x="6" y="1"/>
                  <a:pt x="6" y="1"/>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41" name="Google Shape;2341;p212"/>
          <p:cNvSpPr/>
          <p:nvPr/>
        </p:nvSpPr>
        <p:spPr>
          <a:xfrm>
            <a:off x="7689274" y="3788082"/>
            <a:ext cx="26527" cy="15375"/>
          </a:xfrm>
          <a:custGeom>
            <a:avLst/>
            <a:gdLst/>
            <a:ahLst/>
            <a:cxnLst/>
            <a:rect l="l" t="t" r="r" b="b"/>
            <a:pathLst>
              <a:path w="16" h="9" extrusionOk="0">
                <a:moveTo>
                  <a:pt x="3" y="0"/>
                </a:moveTo>
                <a:cubicBezTo>
                  <a:pt x="2" y="0"/>
                  <a:pt x="1" y="0"/>
                  <a:pt x="0" y="1"/>
                </a:cubicBezTo>
                <a:cubicBezTo>
                  <a:pt x="0" y="2"/>
                  <a:pt x="0" y="5"/>
                  <a:pt x="1" y="6"/>
                </a:cubicBezTo>
                <a:cubicBezTo>
                  <a:pt x="4" y="8"/>
                  <a:pt x="7" y="7"/>
                  <a:pt x="11" y="8"/>
                </a:cubicBezTo>
                <a:cubicBezTo>
                  <a:pt x="12" y="8"/>
                  <a:pt x="14" y="9"/>
                  <a:pt x="15" y="8"/>
                </a:cubicBezTo>
                <a:cubicBezTo>
                  <a:pt x="16" y="8"/>
                  <a:pt x="15" y="6"/>
                  <a:pt x="14" y="5"/>
                </a:cubicBezTo>
                <a:cubicBezTo>
                  <a:pt x="13" y="4"/>
                  <a:pt x="12" y="2"/>
                  <a:pt x="11" y="1"/>
                </a:cubicBezTo>
                <a:cubicBezTo>
                  <a:pt x="9" y="0"/>
                  <a:pt x="8" y="1"/>
                  <a:pt x="6" y="1"/>
                </a:cubicBezTo>
                <a:cubicBezTo>
                  <a:pt x="5" y="1"/>
                  <a:pt x="4" y="0"/>
                  <a:pt x="3"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42" name="Google Shape;2342;p212"/>
          <p:cNvSpPr/>
          <p:nvPr/>
        </p:nvSpPr>
        <p:spPr>
          <a:xfrm>
            <a:off x="7691926" y="3843989"/>
            <a:ext cx="17243" cy="5590"/>
          </a:xfrm>
          <a:custGeom>
            <a:avLst/>
            <a:gdLst/>
            <a:ahLst/>
            <a:cxnLst/>
            <a:rect l="l" t="t" r="r" b="b"/>
            <a:pathLst>
              <a:path w="11" h="4" extrusionOk="0">
                <a:moveTo>
                  <a:pt x="2" y="0"/>
                </a:moveTo>
                <a:cubicBezTo>
                  <a:pt x="1" y="0"/>
                  <a:pt x="0" y="2"/>
                  <a:pt x="1" y="2"/>
                </a:cubicBezTo>
                <a:cubicBezTo>
                  <a:pt x="4" y="3"/>
                  <a:pt x="7" y="4"/>
                  <a:pt x="10" y="4"/>
                </a:cubicBezTo>
                <a:cubicBezTo>
                  <a:pt x="11" y="4"/>
                  <a:pt x="11" y="2"/>
                  <a:pt x="10" y="2"/>
                </a:cubicBezTo>
                <a:cubicBezTo>
                  <a:pt x="7" y="0"/>
                  <a:pt x="5" y="0"/>
                  <a:pt x="2"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43" name="Google Shape;2343;p212"/>
          <p:cNvSpPr/>
          <p:nvPr/>
        </p:nvSpPr>
        <p:spPr>
          <a:xfrm>
            <a:off x="6876204" y="3107411"/>
            <a:ext cx="95501" cy="146756"/>
          </a:xfrm>
          <a:custGeom>
            <a:avLst/>
            <a:gdLst/>
            <a:ahLst/>
            <a:cxnLst/>
            <a:rect l="l" t="t" r="r" b="b"/>
            <a:pathLst>
              <a:path w="60" h="88" extrusionOk="0">
                <a:moveTo>
                  <a:pt x="29" y="1"/>
                </a:moveTo>
                <a:cubicBezTo>
                  <a:pt x="30" y="1"/>
                  <a:pt x="32" y="4"/>
                  <a:pt x="32" y="5"/>
                </a:cubicBezTo>
                <a:cubicBezTo>
                  <a:pt x="32" y="8"/>
                  <a:pt x="29" y="11"/>
                  <a:pt x="29" y="14"/>
                </a:cubicBezTo>
                <a:cubicBezTo>
                  <a:pt x="30" y="18"/>
                  <a:pt x="35" y="20"/>
                  <a:pt x="35" y="23"/>
                </a:cubicBezTo>
                <a:cubicBezTo>
                  <a:pt x="35" y="28"/>
                  <a:pt x="34" y="32"/>
                  <a:pt x="32" y="36"/>
                </a:cubicBezTo>
                <a:cubicBezTo>
                  <a:pt x="28" y="38"/>
                  <a:pt x="26" y="41"/>
                  <a:pt x="24" y="45"/>
                </a:cubicBezTo>
                <a:cubicBezTo>
                  <a:pt x="23" y="47"/>
                  <a:pt x="23" y="49"/>
                  <a:pt x="24" y="51"/>
                </a:cubicBezTo>
                <a:cubicBezTo>
                  <a:pt x="24" y="54"/>
                  <a:pt x="28" y="56"/>
                  <a:pt x="28" y="59"/>
                </a:cubicBezTo>
                <a:cubicBezTo>
                  <a:pt x="28" y="61"/>
                  <a:pt x="23" y="63"/>
                  <a:pt x="24" y="64"/>
                </a:cubicBezTo>
                <a:cubicBezTo>
                  <a:pt x="27" y="68"/>
                  <a:pt x="31" y="70"/>
                  <a:pt x="36" y="71"/>
                </a:cubicBezTo>
                <a:cubicBezTo>
                  <a:pt x="38" y="71"/>
                  <a:pt x="38" y="65"/>
                  <a:pt x="40" y="66"/>
                </a:cubicBezTo>
                <a:cubicBezTo>
                  <a:pt x="44" y="67"/>
                  <a:pt x="44" y="74"/>
                  <a:pt x="48" y="75"/>
                </a:cubicBezTo>
                <a:cubicBezTo>
                  <a:pt x="50" y="76"/>
                  <a:pt x="48" y="70"/>
                  <a:pt x="50" y="69"/>
                </a:cubicBezTo>
                <a:cubicBezTo>
                  <a:pt x="53" y="69"/>
                  <a:pt x="58" y="69"/>
                  <a:pt x="59" y="72"/>
                </a:cubicBezTo>
                <a:cubicBezTo>
                  <a:pt x="60" y="74"/>
                  <a:pt x="52" y="73"/>
                  <a:pt x="52" y="75"/>
                </a:cubicBezTo>
                <a:cubicBezTo>
                  <a:pt x="52" y="79"/>
                  <a:pt x="57" y="80"/>
                  <a:pt x="58" y="83"/>
                </a:cubicBezTo>
                <a:cubicBezTo>
                  <a:pt x="59" y="85"/>
                  <a:pt x="60" y="88"/>
                  <a:pt x="58" y="88"/>
                </a:cubicBezTo>
                <a:cubicBezTo>
                  <a:pt x="55" y="88"/>
                  <a:pt x="53" y="85"/>
                  <a:pt x="51" y="83"/>
                </a:cubicBezTo>
                <a:cubicBezTo>
                  <a:pt x="48" y="81"/>
                  <a:pt x="46" y="78"/>
                  <a:pt x="43" y="76"/>
                </a:cubicBezTo>
                <a:cubicBezTo>
                  <a:pt x="42" y="74"/>
                  <a:pt x="41" y="72"/>
                  <a:pt x="39" y="72"/>
                </a:cubicBezTo>
                <a:cubicBezTo>
                  <a:pt x="38" y="72"/>
                  <a:pt x="38" y="73"/>
                  <a:pt x="38" y="74"/>
                </a:cubicBezTo>
                <a:cubicBezTo>
                  <a:pt x="38" y="76"/>
                  <a:pt x="41" y="79"/>
                  <a:pt x="39" y="79"/>
                </a:cubicBezTo>
                <a:cubicBezTo>
                  <a:pt x="37" y="79"/>
                  <a:pt x="36" y="76"/>
                  <a:pt x="34" y="74"/>
                </a:cubicBezTo>
                <a:cubicBezTo>
                  <a:pt x="31" y="73"/>
                  <a:pt x="29" y="71"/>
                  <a:pt x="26" y="71"/>
                </a:cubicBezTo>
                <a:cubicBezTo>
                  <a:pt x="25" y="70"/>
                  <a:pt x="26" y="73"/>
                  <a:pt x="25" y="73"/>
                </a:cubicBezTo>
                <a:cubicBezTo>
                  <a:pt x="22" y="73"/>
                  <a:pt x="19" y="72"/>
                  <a:pt x="16" y="71"/>
                </a:cubicBezTo>
                <a:cubicBezTo>
                  <a:pt x="15" y="70"/>
                  <a:pt x="13" y="69"/>
                  <a:pt x="13" y="67"/>
                </a:cubicBezTo>
                <a:cubicBezTo>
                  <a:pt x="14" y="66"/>
                  <a:pt x="16" y="65"/>
                  <a:pt x="17" y="65"/>
                </a:cubicBezTo>
                <a:cubicBezTo>
                  <a:pt x="19" y="64"/>
                  <a:pt x="23" y="66"/>
                  <a:pt x="23" y="65"/>
                </a:cubicBezTo>
                <a:cubicBezTo>
                  <a:pt x="22" y="62"/>
                  <a:pt x="18" y="61"/>
                  <a:pt x="16" y="60"/>
                </a:cubicBezTo>
                <a:cubicBezTo>
                  <a:pt x="15" y="59"/>
                  <a:pt x="13" y="58"/>
                  <a:pt x="12" y="59"/>
                </a:cubicBezTo>
                <a:cubicBezTo>
                  <a:pt x="11" y="61"/>
                  <a:pt x="14" y="64"/>
                  <a:pt x="12" y="64"/>
                </a:cubicBezTo>
                <a:cubicBezTo>
                  <a:pt x="10" y="64"/>
                  <a:pt x="9" y="62"/>
                  <a:pt x="7" y="60"/>
                </a:cubicBezTo>
                <a:cubicBezTo>
                  <a:pt x="6" y="58"/>
                  <a:pt x="6" y="55"/>
                  <a:pt x="5" y="53"/>
                </a:cubicBezTo>
                <a:cubicBezTo>
                  <a:pt x="5" y="51"/>
                  <a:pt x="3" y="50"/>
                  <a:pt x="3" y="49"/>
                </a:cubicBezTo>
                <a:cubicBezTo>
                  <a:pt x="2" y="47"/>
                  <a:pt x="4" y="45"/>
                  <a:pt x="4" y="43"/>
                </a:cubicBezTo>
                <a:cubicBezTo>
                  <a:pt x="3" y="41"/>
                  <a:pt x="0" y="40"/>
                  <a:pt x="0" y="38"/>
                </a:cubicBezTo>
                <a:cubicBezTo>
                  <a:pt x="0" y="36"/>
                  <a:pt x="0" y="33"/>
                  <a:pt x="2" y="33"/>
                </a:cubicBezTo>
                <a:cubicBezTo>
                  <a:pt x="4" y="33"/>
                  <a:pt x="6" y="40"/>
                  <a:pt x="7" y="39"/>
                </a:cubicBezTo>
                <a:cubicBezTo>
                  <a:pt x="10" y="36"/>
                  <a:pt x="8" y="32"/>
                  <a:pt x="7" y="28"/>
                </a:cubicBezTo>
                <a:cubicBezTo>
                  <a:pt x="7" y="24"/>
                  <a:pt x="7" y="20"/>
                  <a:pt x="4" y="16"/>
                </a:cubicBezTo>
                <a:cubicBezTo>
                  <a:pt x="4" y="11"/>
                  <a:pt x="5" y="6"/>
                  <a:pt x="8" y="2"/>
                </a:cubicBezTo>
                <a:cubicBezTo>
                  <a:pt x="10" y="0"/>
                  <a:pt x="14" y="2"/>
                  <a:pt x="17" y="3"/>
                </a:cubicBezTo>
                <a:cubicBezTo>
                  <a:pt x="20" y="3"/>
                  <a:pt x="23" y="6"/>
                  <a:pt x="26" y="6"/>
                </a:cubicBezTo>
                <a:cubicBezTo>
                  <a:pt x="28" y="5"/>
                  <a:pt x="27" y="1"/>
                  <a:pt x="29" y="1"/>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44" name="Google Shape;2344;p212"/>
          <p:cNvSpPr/>
          <p:nvPr/>
        </p:nvSpPr>
        <p:spPr>
          <a:xfrm>
            <a:off x="6890794" y="3233203"/>
            <a:ext cx="33160" cy="34943"/>
          </a:xfrm>
          <a:custGeom>
            <a:avLst/>
            <a:gdLst/>
            <a:ahLst/>
            <a:cxnLst/>
            <a:rect l="l" t="t" r="r" b="b"/>
            <a:pathLst>
              <a:path w="21" h="21" extrusionOk="0">
                <a:moveTo>
                  <a:pt x="9" y="1"/>
                </a:moveTo>
                <a:cubicBezTo>
                  <a:pt x="12" y="2"/>
                  <a:pt x="16" y="3"/>
                  <a:pt x="19" y="5"/>
                </a:cubicBezTo>
                <a:cubicBezTo>
                  <a:pt x="20" y="5"/>
                  <a:pt x="19" y="7"/>
                  <a:pt x="19" y="8"/>
                </a:cubicBezTo>
                <a:cubicBezTo>
                  <a:pt x="19" y="12"/>
                  <a:pt x="21" y="16"/>
                  <a:pt x="19" y="19"/>
                </a:cubicBezTo>
                <a:cubicBezTo>
                  <a:pt x="18" y="21"/>
                  <a:pt x="14" y="20"/>
                  <a:pt x="12" y="19"/>
                </a:cubicBezTo>
                <a:cubicBezTo>
                  <a:pt x="9" y="16"/>
                  <a:pt x="9" y="11"/>
                  <a:pt x="7" y="7"/>
                </a:cubicBezTo>
                <a:cubicBezTo>
                  <a:pt x="5" y="5"/>
                  <a:pt x="2" y="6"/>
                  <a:pt x="0" y="4"/>
                </a:cubicBezTo>
                <a:cubicBezTo>
                  <a:pt x="0" y="3"/>
                  <a:pt x="2" y="1"/>
                  <a:pt x="3" y="1"/>
                </a:cubicBezTo>
                <a:cubicBezTo>
                  <a:pt x="5" y="0"/>
                  <a:pt x="7" y="1"/>
                  <a:pt x="9" y="1"/>
                </a:cubicBezTo>
                <a:close/>
              </a:path>
            </a:pathLst>
          </a:custGeom>
          <a:solidFill>
            <a:schemeClr val="l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45" name="Google Shape;2345;p212"/>
          <p:cNvSpPr/>
          <p:nvPr/>
        </p:nvSpPr>
        <p:spPr>
          <a:xfrm>
            <a:off x="6974355" y="3258360"/>
            <a:ext cx="31834" cy="36340"/>
          </a:xfrm>
          <a:custGeom>
            <a:avLst/>
            <a:gdLst/>
            <a:ahLst/>
            <a:cxnLst/>
            <a:rect l="l" t="t" r="r" b="b"/>
            <a:pathLst>
              <a:path w="20" h="22" extrusionOk="0">
                <a:moveTo>
                  <a:pt x="2" y="0"/>
                </a:moveTo>
                <a:cubicBezTo>
                  <a:pt x="1" y="1"/>
                  <a:pt x="0" y="1"/>
                  <a:pt x="0" y="2"/>
                </a:cubicBezTo>
                <a:cubicBezTo>
                  <a:pt x="1" y="5"/>
                  <a:pt x="3" y="8"/>
                  <a:pt x="5" y="10"/>
                </a:cubicBezTo>
                <a:cubicBezTo>
                  <a:pt x="6" y="11"/>
                  <a:pt x="8" y="10"/>
                  <a:pt x="8" y="11"/>
                </a:cubicBezTo>
                <a:cubicBezTo>
                  <a:pt x="9" y="13"/>
                  <a:pt x="8" y="15"/>
                  <a:pt x="9" y="17"/>
                </a:cubicBezTo>
                <a:cubicBezTo>
                  <a:pt x="10" y="19"/>
                  <a:pt x="12" y="19"/>
                  <a:pt x="15" y="20"/>
                </a:cubicBezTo>
                <a:cubicBezTo>
                  <a:pt x="16" y="21"/>
                  <a:pt x="18" y="22"/>
                  <a:pt x="19" y="21"/>
                </a:cubicBezTo>
                <a:cubicBezTo>
                  <a:pt x="20" y="20"/>
                  <a:pt x="17" y="19"/>
                  <a:pt x="17" y="17"/>
                </a:cubicBezTo>
                <a:cubicBezTo>
                  <a:pt x="17" y="16"/>
                  <a:pt x="19" y="16"/>
                  <a:pt x="19" y="15"/>
                </a:cubicBezTo>
                <a:cubicBezTo>
                  <a:pt x="18" y="13"/>
                  <a:pt x="16" y="12"/>
                  <a:pt x="16" y="10"/>
                </a:cubicBezTo>
                <a:cubicBezTo>
                  <a:pt x="16" y="8"/>
                  <a:pt x="17" y="6"/>
                  <a:pt x="16" y="4"/>
                </a:cubicBezTo>
                <a:cubicBezTo>
                  <a:pt x="15" y="2"/>
                  <a:pt x="14" y="1"/>
                  <a:pt x="12" y="0"/>
                </a:cubicBezTo>
                <a:cubicBezTo>
                  <a:pt x="10" y="0"/>
                  <a:pt x="8" y="0"/>
                  <a:pt x="5" y="0"/>
                </a:cubicBezTo>
                <a:cubicBezTo>
                  <a:pt x="4" y="0"/>
                  <a:pt x="3" y="0"/>
                  <a:pt x="2" y="0"/>
                </a:cubicBezTo>
                <a:close/>
              </a:path>
            </a:pathLst>
          </a:custGeom>
          <a:solidFill>
            <a:schemeClr val="l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46" name="Google Shape;2346;p212"/>
          <p:cNvSpPr/>
          <p:nvPr/>
        </p:nvSpPr>
        <p:spPr>
          <a:xfrm>
            <a:off x="6925279" y="3270940"/>
            <a:ext cx="30507" cy="39135"/>
          </a:xfrm>
          <a:custGeom>
            <a:avLst/>
            <a:gdLst/>
            <a:ahLst/>
            <a:cxnLst/>
            <a:rect l="l" t="t" r="r" b="b"/>
            <a:pathLst>
              <a:path w="19" h="23" extrusionOk="0">
                <a:moveTo>
                  <a:pt x="3" y="1"/>
                </a:moveTo>
                <a:cubicBezTo>
                  <a:pt x="2" y="1"/>
                  <a:pt x="1" y="2"/>
                  <a:pt x="1" y="3"/>
                </a:cubicBezTo>
                <a:cubicBezTo>
                  <a:pt x="2" y="6"/>
                  <a:pt x="6" y="6"/>
                  <a:pt x="6" y="8"/>
                </a:cubicBezTo>
                <a:cubicBezTo>
                  <a:pt x="6" y="12"/>
                  <a:pt x="3" y="15"/>
                  <a:pt x="2" y="19"/>
                </a:cubicBezTo>
                <a:cubicBezTo>
                  <a:pt x="2" y="20"/>
                  <a:pt x="0" y="23"/>
                  <a:pt x="2" y="23"/>
                </a:cubicBezTo>
                <a:cubicBezTo>
                  <a:pt x="4" y="23"/>
                  <a:pt x="5" y="20"/>
                  <a:pt x="7" y="19"/>
                </a:cubicBezTo>
                <a:cubicBezTo>
                  <a:pt x="9" y="18"/>
                  <a:pt x="11" y="18"/>
                  <a:pt x="12" y="17"/>
                </a:cubicBezTo>
                <a:cubicBezTo>
                  <a:pt x="13" y="17"/>
                  <a:pt x="12" y="15"/>
                  <a:pt x="13" y="15"/>
                </a:cubicBezTo>
                <a:cubicBezTo>
                  <a:pt x="14" y="12"/>
                  <a:pt x="17" y="10"/>
                  <a:pt x="18" y="7"/>
                </a:cubicBezTo>
                <a:cubicBezTo>
                  <a:pt x="19" y="6"/>
                  <a:pt x="17" y="4"/>
                  <a:pt x="16" y="4"/>
                </a:cubicBezTo>
                <a:cubicBezTo>
                  <a:pt x="15" y="3"/>
                  <a:pt x="13" y="6"/>
                  <a:pt x="12" y="6"/>
                </a:cubicBezTo>
                <a:cubicBezTo>
                  <a:pt x="10" y="6"/>
                  <a:pt x="9" y="3"/>
                  <a:pt x="7" y="3"/>
                </a:cubicBezTo>
                <a:cubicBezTo>
                  <a:pt x="6" y="2"/>
                  <a:pt x="4" y="0"/>
                  <a:pt x="3" y="1"/>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47" name="Google Shape;2347;p212"/>
          <p:cNvSpPr/>
          <p:nvPr/>
        </p:nvSpPr>
        <p:spPr>
          <a:xfrm>
            <a:off x="6949155" y="3261157"/>
            <a:ext cx="22548" cy="15375"/>
          </a:xfrm>
          <a:custGeom>
            <a:avLst/>
            <a:gdLst/>
            <a:ahLst/>
            <a:cxnLst/>
            <a:rect l="l" t="t" r="r" b="b"/>
            <a:pathLst>
              <a:path w="14" h="9" extrusionOk="0">
                <a:moveTo>
                  <a:pt x="4" y="2"/>
                </a:moveTo>
                <a:cubicBezTo>
                  <a:pt x="4" y="2"/>
                  <a:pt x="4" y="2"/>
                  <a:pt x="4" y="2"/>
                </a:cubicBezTo>
                <a:cubicBezTo>
                  <a:pt x="5" y="3"/>
                  <a:pt x="6" y="3"/>
                  <a:pt x="7" y="4"/>
                </a:cubicBezTo>
                <a:cubicBezTo>
                  <a:pt x="9" y="6"/>
                  <a:pt x="10" y="8"/>
                  <a:pt x="13" y="9"/>
                </a:cubicBezTo>
                <a:cubicBezTo>
                  <a:pt x="13" y="9"/>
                  <a:pt x="14" y="8"/>
                  <a:pt x="14" y="8"/>
                </a:cubicBezTo>
                <a:cubicBezTo>
                  <a:pt x="13" y="6"/>
                  <a:pt x="13" y="5"/>
                  <a:pt x="12" y="3"/>
                </a:cubicBezTo>
                <a:cubicBezTo>
                  <a:pt x="10" y="2"/>
                  <a:pt x="8" y="1"/>
                  <a:pt x="6" y="0"/>
                </a:cubicBezTo>
                <a:cubicBezTo>
                  <a:pt x="5" y="0"/>
                  <a:pt x="4" y="0"/>
                  <a:pt x="3" y="1"/>
                </a:cubicBezTo>
                <a:cubicBezTo>
                  <a:pt x="2" y="1"/>
                  <a:pt x="0" y="2"/>
                  <a:pt x="1" y="3"/>
                </a:cubicBezTo>
                <a:cubicBezTo>
                  <a:pt x="1" y="4"/>
                  <a:pt x="3" y="3"/>
                  <a:pt x="4" y="2"/>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48" name="Google Shape;2348;p212"/>
          <p:cNvSpPr/>
          <p:nvPr/>
        </p:nvSpPr>
        <p:spPr>
          <a:xfrm>
            <a:off x="6938544" y="3294701"/>
            <a:ext cx="22548" cy="47521"/>
          </a:xfrm>
          <a:custGeom>
            <a:avLst/>
            <a:gdLst/>
            <a:ahLst/>
            <a:cxnLst/>
            <a:rect l="l" t="t" r="r" b="b"/>
            <a:pathLst>
              <a:path w="14" h="28" extrusionOk="0">
                <a:moveTo>
                  <a:pt x="13" y="2"/>
                </a:moveTo>
                <a:cubicBezTo>
                  <a:pt x="13" y="1"/>
                  <a:pt x="11" y="0"/>
                  <a:pt x="10" y="0"/>
                </a:cubicBezTo>
                <a:cubicBezTo>
                  <a:pt x="9" y="1"/>
                  <a:pt x="7" y="2"/>
                  <a:pt x="7" y="3"/>
                </a:cubicBezTo>
                <a:cubicBezTo>
                  <a:pt x="6" y="7"/>
                  <a:pt x="9" y="11"/>
                  <a:pt x="7" y="14"/>
                </a:cubicBezTo>
                <a:cubicBezTo>
                  <a:pt x="6" y="16"/>
                  <a:pt x="2" y="14"/>
                  <a:pt x="1" y="16"/>
                </a:cubicBezTo>
                <a:cubicBezTo>
                  <a:pt x="0" y="19"/>
                  <a:pt x="1" y="21"/>
                  <a:pt x="3" y="23"/>
                </a:cubicBezTo>
                <a:cubicBezTo>
                  <a:pt x="6" y="22"/>
                  <a:pt x="8" y="24"/>
                  <a:pt x="8" y="28"/>
                </a:cubicBezTo>
                <a:cubicBezTo>
                  <a:pt x="10" y="28"/>
                  <a:pt x="12" y="26"/>
                  <a:pt x="12" y="25"/>
                </a:cubicBezTo>
                <a:cubicBezTo>
                  <a:pt x="13" y="22"/>
                  <a:pt x="9" y="21"/>
                  <a:pt x="9" y="18"/>
                </a:cubicBezTo>
                <a:cubicBezTo>
                  <a:pt x="10" y="13"/>
                  <a:pt x="12" y="9"/>
                  <a:pt x="13" y="4"/>
                </a:cubicBezTo>
                <a:cubicBezTo>
                  <a:pt x="14" y="3"/>
                  <a:pt x="14" y="2"/>
                  <a:pt x="13" y="2"/>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49" name="Google Shape;2349;p212"/>
          <p:cNvSpPr/>
          <p:nvPr/>
        </p:nvSpPr>
        <p:spPr>
          <a:xfrm>
            <a:off x="6958440" y="3286314"/>
            <a:ext cx="14590" cy="47521"/>
          </a:xfrm>
          <a:custGeom>
            <a:avLst/>
            <a:gdLst/>
            <a:ahLst/>
            <a:cxnLst/>
            <a:rect l="l" t="t" r="r" b="b"/>
            <a:pathLst>
              <a:path w="9" h="28" extrusionOk="0">
                <a:moveTo>
                  <a:pt x="6" y="1"/>
                </a:moveTo>
                <a:cubicBezTo>
                  <a:pt x="6" y="0"/>
                  <a:pt x="8" y="1"/>
                  <a:pt x="8" y="2"/>
                </a:cubicBezTo>
                <a:cubicBezTo>
                  <a:pt x="9" y="6"/>
                  <a:pt x="9" y="11"/>
                  <a:pt x="8" y="15"/>
                </a:cubicBezTo>
                <a:cubicBezTo>
                  <a:pt x="8" y="17"/>
                  <a:pt x="5" y="18"/>
                  <a:pt x="4" y="19"/>
                </a:cubicBezTo>
                <a:cubicBezTo>
                  <a:pt x="3" y="22"/>
                  <a:pt x="3" y="25"/>
                  <a:pt x="2" y="27"/>
                </a:cubicBezTo>
                <a:cubicBezTo>
                  <a:pt x="2" y="28"/>
                  <a:pt x="0" y="27"/>
                  <a:pt x="0" y="26"/>
                </a:cubicBezTo>
                <a:cubicBezTo>
                  <a:pt x="1" y="21"/>
                  <a:pt x="3" y="17"/>
                  <a:pt x="5" y="12"/>
                </a:cubicBezTo>
                <a:cubicBezTo>
                  <a:pt x="5" y="8"/>
                  <a:pt x="5" y="4"/>
                  <a:pt x="6" y="1"/>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50" name="Google Shape;2350;p212"/>
          <p:cNvSpPr/>
          <p:nvPr/>
        </p:nvSpPr>
        <p:spPr>
          <a:xfrm>
            <a:off x="6974355" y="3284915"/>
            <a:ext cx="22548" cy="36340"/>
          </a:xfrm>
          <a:custGeom>
            <a:avLst/>
            <a:gdLst/>
            <a:ahLst/>
            <a:cxnLst/>
            <a:rect l="l" t="t" r="r" b="b"/>
            <a:pathLst>
              <a:path w="14" h="22" extrusionOk="0">
                <a:moveTo>
                  <a:pt x="2" y="0"/>
                </a:moveTo>
                <a:cubicBezTo>
                  <a:pt x="2" y="0"/>
                  <a:pt x="1" y="0"/>
                  <a:pt x="1" y="1"/>
                </a:cubicBezTo>
                <a:cubicBezTo>
                  <a:pt x="0" y="3"/>
                  <a:pt x="0" y="6"/>
                  <a:pt x="1" y="8"/>
                </a:cubicBezTo>
                <a:cubicBezTo>
                  <a:pt x="1" y="9"/>
                  <a:pt x="3" y="9"/>
                  <a:pt x="4" y="9"/>
                </a:cubicBezTo>
                <a:cubicBezTo>
                  <a:pt x="5" y="8"/>
                  <a:pt x="4" y="6"/>
                  <a:pt x="5" y="6"/>
                </a:cubicBezTo>
                <a:cubicBezTo>
                  <a:pt x="6" y="6"/>
                  <a:pt x="6" y="7"/>
                  <a:pt x="6" y="8"/>
                </a:cubicBezTo>
                <a:cubicBezTo>
                  <a:pt x="7" y="11"/>
                  <a:pt x="6" y="15"/>
                  <a:pt x="7" y="18"/>
                </a:cubicBezTo>
                <a:cubicBezTo>
                  <a:pt x="8" y="20"/>
                  <a:pt x="11" y="22"/>
                  <a:pt x="12" y="21"/>
                </a:cubicBezTo>
                <a:cubicBezTo>
                  <a:pt x="14" y="21"/>
                  <a:pt x="11" y="18"/>
                  <a:pt x="12" y="16"/>
                </a:cubicBezTo>
                <a:cubicBezTo>
                  <a:pt x="12" y="15"/>
                  <a:pt x="14" y="16"/>
                  <a:pt x="14" y="15"/>
                </a:cubicBezTo>
                <a:cubicBezTo>
                  <a:pt x="13" y="13"/>
                  <a:pt x="11" y="12"/>
                  <a:pt x="10" y="10"/>
                </a:cubicBezTo>
                <a:cubicBezTo>
                  <a:pt x="9" y="7"/>
                  <a:pt x="9" y="5"/>
                  <a:pt x="9" y="3"/>
                </a:cubicBezTo>
                <a:cubicBezTo>
                  <a:pt x="9" y="2"/>
                  <a:pt x="9" y="1"/>
                  <a:pt x="8" y="0"/>
                </a:cubicBezTo>
                <a:cubicBezTo>
                  <a:pt x="6" y="0"/>
                  <a:pt x="4" y="0"/>
                  <a:pt x="2" y="0"/>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51" name="Google Shape;2351;p212"/>
          <p:cNvSpPr/>
          <p:nvPr/>
        </p:nvSpPr>
        <p:spPr>
          <a:xfrm>
            <a:off x="6969050" y="3314266"/>
            <a:ext cx="13264" cy="15375"/>
          </a:xfrm>
          <a:custGeom>
            <a:avLst/>
            <a:gdLst/>
            <a:ahLst/>
            <a:cxnLst/>
            <a:rect l="l" t="t" r="r" b="b"/>
            <a:pathLst>
              <a:path w="9" h="9" extrusionOk="0">
                <a:moveTo>
                  <a:pt x="5" y="1"/>
                </a:moveTo>
                <a:cubicBezTo>
                  <a:pt x="6" y="0"/>
                  <a:pt x="7" y="1"/>
                  <a:pt x="8" y="2"/>
                </a:cubicBezTo>
                <a:cubicBezTo>
                  <a:pt x="9" y="4"/>
                  <a:pt x="9" y="6"/>
                  <a:pt x="8" y="7"/>
                </a:cubicBezTo>
                <a:cubicBezTo>
                  <a:pt x="6" y="9"/>
                  <a:pt x="3" y="9"/>
                  <a:pt x="1" y="9"/>
                </a:cubicBezTo>
                <a:cubicBezTo>
                  <a:pt x="0" y="9"/>
                  <a:pt x="0" y="7"/>
                  <a:pt x="1" y="7"/>
                </a:cubicBezTo>
                <a:cubicBezTo>
                  <a:pt x="2" y="5"/>
                  <a:pt x="3" y="2"/>
                  <a:pt x="5" y="1"/>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52" name="Google Shape;2352;p212"/>
          <p:cNvSpPr/>
          <p:nvPr/>
        </p:nvSpPr>
        <p:spPr>
          <a:xfrm>
            <a:off x="6836413" y="3284915"/>
            <a:ext cx="49076" cy="75475"/>
          </a:xfrm>
          <a:custGeom>
            <a:avLst/>
            <a:gdLst/>
            <a:ahLst/>
            <a:cxnLst/>
            <a:rect l="l" t="t" r="r" b="b"/>
            <a:pathLst>
              <a:path w="31" h="45" extrusionOk="0">
                <a:moveTo>
                  <a:pt x="28" y="1"/>
                </a:moveTo>
                <a:cubicBezTo>
                  <a:pt x="28" y="0"/>
                  <a:pt x="26" y="0"/>
                  <a:pt x="25" y="1"/>
                </a:cubicBezTo>
                <a:cubicBezTo>
                  <a:pt x="25" y="3"/>
                  <a:pt x="25" y="5"/>
                  <a:pt x="25" y="6"/>
                </a:cubicBezTo>
                <a:cubicBezTo>
                  <a:pt x="25" y="8"/>
                  <a:pt x="26" y="10"/>
                  <a:pt x="26" y="11"/>
                </a:cubicBezTo>
                <a:cubicBezTo>
                  <a:pt x="26" y="12"/>
                  <a:pt x="24" y="10"/>
                  <a:pt x="24" y="10"/>
                </a:cubicBezTo>
                <a:cubicBezTo>
                  <a:pt x="23" y="11"/>
                  <a:pt x="24" y="12"/>
                  <a:pt x="24" y="13"/>
                </a:cubicBezTo>
                <a:cubicBezTo>
                  <a:pt x="23" y="14"/>
                  <a:pt x="22" y="16"/>
                  <a:pt x="20" y="17"/>
                </a:cubicBezTo>
                <a:cubicBezTo>
                  <a:pt x="20" y="18"/>
                  <a:pt x="18" y="18"/>
                  <a:pt x="18" y="19"/>
                </a:cubicBezTo>
                <a:cubicBezTo>
                  <a:pt x="16" y="21"/>
                  <a:pt x="15" y="24"/>
                  <a:pt x="14" y="26"/>
                </a:cubicBezTo>
                <a:cubicBezTo>
                  <a:pt x="12" y="28"/>
                  <a:pt x="10" y="30"/>
                  <a:pt x="8" y="32"/>
                </a:cubicBezTo>
                <a:cubicBezTo>
                  <a:pt x="6" y="35"/>
                  <a:pt x="3" y="38"/>
                  <a:pt x="1" y="41"/>
                </a:cubicBezTo>
                <a:cubicBezTo>
                  <a:pt x="0" y="42"/>
                  <a:pt x="0" y="44"/>
                  <a:pt x="1" y="44"/>
                </a:cubicBezTo>
                <a:cubicBezTo>
                  <a:pt x="3" y="45"/>
                  <a:pt x="4" y="43"/>
                  <a:pt x="5" y="42"/>
                </a:cubicBezTo>
                <a:cubicBezTo>
                  <a:pt x="8" y="40"/>
                  <a:pt x="11" y="37"/>
                  <a:pt x="13" y="34"/>
                </a:cubicBezTo>
                <a:cubicBezTo>
                  <a:pt x="14" y="32"/>
                  <a:pt x="15" y="29"/>
                  <a:pt x="16" y="27"/>
                </a:cubicBezTo>
                <a:cubicBezTo>
                  <a:pt x="17" y="25"/>
                  <a:pt x="17" y="24"/>
                  <a:pt x="18" y="23"/>
                </a:cubicBezTo>
                <a:cubicBezTo>
                  <a:pt x="20" y="21"/>
                  <a:pt x="22" y="21"/>
                  <a:pt x="24" y="20"/>
                </a:cubicBezTo>
                <a:cubicBezTo>
                  <a:pt x="25" y="19"/>
                  <a:pt x="25" y="17"/>
                  <a:pt x="26" y="17"/>
                </a:cubicBezTo>
                <a:cubicBezTo>
                  <a:pt x="27" y="16"/>
                  <a:pt x="29" y="18"/>
                  <a:pt x="30" y="17"/>
                </a:cubicBezTo>
                <a:cubicBezTo>
                  <a:pt x="31" y="16"/>
                  <a:pt x="31" y="14"/>
                  <a:pt x="30" y="13"/>
                </a:cubicBezTo>
                <a:cubicBezTo>
                  <a:pt x="30" y="11"/>
                  <a:pt x="27" y="10"/>
                  <a:pt x="27" y="8"/>
                </a:cubicBezTo>
                <a:cubicBezTo>
                  <a:pt x="26" y="6"/>
                  <a:pt x="27" y="5"/>
                  <a:pt x="28" y="4"/>
                </a:cubicBezTo>
                <a:cubicBezTo>
                  <a:pt x="28" y="3"/>
                  <a:pt x="29" y="2"/>
                  <a:pt x="28"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53" name="Google Shape;2353;p212"/>
          <p:cNvSpPr/>
          <p:nvPr/>
        </p:nvSpPr>
        <p:spPr>
          <a:xfrm>
            <a:off x="6884162" y="3261157"/>
            <a:ext cx="13264" cy="11182"/>
          </a:xfrm>
          <a:custGeom>
            <a:avLst/>
            <a:gdLst/>
            <a:ahLst/>
            <a:cxnLst/>
            <a:rect l="l" t="t" r="r" b="b"/>
            <a:pathLst>
              <a:path w="8" h="7" extrusionOk="0">
                <a:moveTo>
                  <a:pt x="4" y="2"/>
                </a:moveTo>
                <a:cubicBezTo>
                  <a:pt x="5" y="3"/>
                  <a:pt x="8" y="4"/>
                  <a:pt x="8" y="6"/>
                </a:cubicBezTo>
                <a:cubicBezTo>
                  <a:pt x="7" y="7"/>
                  <a:pt x="4" y="7"/>
                  <a:pt x="3" y="6"/>
                </a:cubicBezTo>
                <a:cubicBezTo>
                  <a:pt x="2" y="5"/>
                  <a:pt x="0" y="3"/>
                  <a:pt x="0" y="1"/>
                </a:cubicBezTo>
                <a:cubicBezTo>
                  <a:pt x="0" y="0"/>
                  <a:pt x="3" y="1"/>
                  <a:pt x="4" y="2"/>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54" name="Google Shape;2354;p212"/>
          <p:cNvSpPr/>
          <p:nvPr/>
        </p:nvSpPr>
        <p:spPr>
          <a:xfrm>
            <a:off x="6922626" y="3195464"/>
            <a:ext cx="6632" cy="12579"/>
          </a:xfrm>
          <a:custGeom>
            <a:avLst/>
            <a:gdLst/>
            <a:ahLst/>
            <a:cxnLst/>
            <a:rect l="l" t="t" r="r" b="b"/>
            <a:pathLst>
              <a:path w="4" h="7" extrusionOk="0">
                <a:moveTo>
                  <a:pt x="1" y="0"/>
                </a:moveTo>
                <a:cubicBezTo>
                  <a:pt x="2" y="0"/>
                  <a:pt x="3" y="0"/>
                  <a:pt x="4" y="2"/>
                </a:cubicBezTo>
                <a:cubicBezTo>
                  <a:pt x="4" y="3"/>
                  <a:pt x="2" y="3"/>
                  <a:pt x="1" y="4"/>
                </a:cubicBezTo>
                <a:cubicBezTo>
                  <a:pt x="1" y="5"/>
                  <a:pt x="3" y="5"/>
                  <a:pt x="3" y="6"/>
                </a:cubicBezTo>
                <a:cubicBezTo>
                  <a:pt x="3" y="7"/>
                  <a:pt x="2" y="7"/>
                  <a:pt x="1" y="7"/>
                </a:cubicBezTo>
                <a:cubicBezTo>
                  <a:pt x="0" y="7"/>
                  <a:pt x="0" y="6"/>
                  <a:pt x="0" y="5"/>
                </a:cubicBezTo>
                <a:cubicBezTo>
                  <a:pt x="0" y="4"/>
                  <a:pt x="1" y="4"/>
                  <a:pt x="1" y="4"/>
                </a:cubicBezTo>
                <a:cubicBezTo>
                  <a:pt x="1" y="3"/>
                  <a:pt x="0" y="2"/>
                  <a:pt x="0" y="2"/>
                </a:cubicBezTo>
                <a:cubicBezTo>
                  <a:pt x="0" y="1"/>
                  <a:pt x="0" y="0"/>
                  <a:pt x="1" y="0"/>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55" name="Google Shape;2355;p212"/>
          <p:cNvSpPr/>
          <p:nvPr/>
        </p:nvSpPr>
        <p:spPr>
          <a:xfrm>
            <a:off x="6970378" y="3219224"/>
            <a:ext cx="7958" cy="13976"/>
          </a:xfrm>
          <a:custGeom>
            <a:avLst/>
            <a:gdLst/>
            <a:ahLst/>
            <a:cxnLst/>
            <a:rect l="l" t="t" r="r" b="b"/>
            <a:pathLst>
              <a:path w="5" h="8" extrusionOk="0">
                <a:moveTo>
                  <a:pt x="1" y="1"/>
                </a:moveTo>
                <a:cubicBezTo>
                  <a:pt x="1" y="0"/>
                  <a:pt x="2" y="0"/>
                  <a:pt x="3" y="1"/>
                </a:cubicBezTo>
                <a:cubicBezTo>
                  <a:pt x="4" y="2"/>
                  <a:pt x="5" y="4"/>
                  <a:pt x="4" y="5"/>
                </a:cubicBezTo>
                <a:cubicBezTo>
                  <a:pt x="4" y="6"/>
                  <a:pt x="2" y="8"/>
                  <a:pt x="1" y="8"/>
                </a:cubicBezTo>
                <a:cubicBezTo>
                  <a:pt x="0" y="8"/>
                  <a:pt x="1" y="6"/>
                  <a:pt x="1" y="5"/>
                </a:cubicBezTo>
                <a:cubicBezTo>
                  <a:pt x="1" y="3"/>
                  <a:pt x="0" y="2"/>
                  <a:pt x="1" y="1"/>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56" name="Google Shape;2356;p212"/>
          <p:cNvSpPr/>
          <p:nvPr/>
        </p:nvSpPr>
        <p:spPr>
          <a:xfrm>
            <a:off x="7010167" y="2901952"/>
            <a:ext cx="11938" cy="22364"/>
          </a:xfrm>
          <a:custGeom>
            <a:avLst/>
            <a:gdLst/>
            <a:ahLst/>
            <a:cxnLst/>
            <a:rect l="l" t="t" r="r" b="b"/>
            <a:pathLst>
              <a:path w="8" h="13" extrusionOk="0">
                <a:moveTo>
                  <a:pt x="5" y="1"/>
                </a:moveTo>
                <a:cubicBezTo>
                  <a:pt x="6" y="0"/>
                  <a:pt x="8" y="1"/>
                  <a:pt x="7" y="2"/>
                </a:cubicBezTo>
                <a:cubicBezTo>
                  <a:pt x="6" y="5"/>
                  <a:pt x="4" y="9"/>
                  <a:pt x="1" y="12"/>
                </a:cubicBezTo>
                <a:cubicBezTo>
                  <a:pt x="1" y="13"/>
                  <a:pt x="0" y="12"/>
                  <a:pt x="0" y="11"/>
                </a:cubicBezTo>
                <a:cubicBezTo>
                  <a:pt x="1" y="7"/>
                  <a:pt x="3" y="4"/>
                  <a:pt x="5"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57" name="Google Shape;2357;p212"/>
          <p:cNvSpPr/>
          <p:nvPr/>
        </p:nvSpPr>
        <p:spPr>
          <a:xfrm>
            <a:off x="7035370" y="2858623"/>
            <a:ext cx="13264" cy="11182"/>
          </a:xfrm>
          <a:custGeom>
            <a:avLst/>
            <a:gdLst/>
            <a:ahLst/>
            <a:cxnLst/>
            <a:rect l="l" t="t" r="r" b="b"/>
            <a:pathLst>
              <a:path w="8" h="7" extrusionOk="0">
                <a:moveTo>
                  <a:pt x="6" y="0"/>
                </a:moveTo>
                <a:cubicBezTo>
                  <a:pt x="7" y="0"/>
                  <a:pt x="8" y="1"/>
                  <a:pt x="7" y="1"/>
                </a:cubicBezTo>
                <a:cubicBezTo>
                  <a:pt x="6" y="3"/>
                  <a:pt x="4" y="3"/>
                  <a:pt x="3" y="4"/>
                </a:cubicBezTo>
                <a:cubicBezTo>
                  <a:pt x="3" y="5"/>
                  <a:pt x="4" y="7"/>
                  <a:pt x="4" y="7"/>
                </a:cubicBezTo>
                <a:cubicBezTo>
                  <a:pt x="2" y="7"/>
                  <a:pt x="0" y="6"/>
                  <a:pt x="0" y="4"/>
                </a:cubicBezTo>
                <a:cubicBezTo>
                  <a:pt x="0" y="2"/>
                  <a:pt x="3" y="2"/>
                  <a:pt x="4" y="1"/>
                </a:cubicBezTo>
                <a:cubicBezTo>
                  <a:pt x="5" y="0"/>
                  <a:pt x="5" y="0"/>
                  <a:pt x="6"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58" name="Google Shape;2358;p212"/>
          <p:cNvSpPr/>
          <p:nvPr/>
        </p:nvSpPr>
        <p:spPr>
          <a:xfrm>
            <a:off x="8023521" y="3983758"/>
            <a:ext cx="31834" cy="23761"/>
          </a:xfrm>
          <a:custGeom>
            <a:avLst/>
            <a:gdLst/>
            <a:ahLst/>
            <a:cxnLst/>
            <a:rect l="l" t="t" r="r" b="b"/>
            <a:pathLst>
              <a:path w="20" h="14" extrusionOk="0">
                <a:moveTo>
                  <a:pt x="15" y="1"/>
                </a:moveTo>
                <a:cubicBezTo>
                  <a:pt x="13" y="0"/>
                  <a:pt x="11" y="0"/>
                  <a:pt x="10" y="1"/>
                </a:cubicBezTo>
                <a:cubicBezTo>
                  <a:pt x="8" y="2"/>
                  <a:pt x="6" y="3"/>
                  <a:pt x="4" y="5"/>
                </a:cubicBezTo>
                <a:cubicBezTo>
                  <a:pt x="3" y="5"/>
                  <a:pt x="4" y="6"/>
                  <a:pt x="4" y="6"/>
                </a:cubicBezTo>
                <a:cubicBezTo>
                  <a:pt x="3" y="8"/>
                  <a:pt x="1" y="9"/>
                  <a:pt x="1" y="10"/>
                </a:cubicBezTo>
                <a:cubicBezTo>
                  <a:pt x="0" y="11"/>
                  <a:pt x="2" y="13"/>
                  <a:pt x="3" y="13"/>
                </a:cubicBezTo>
                <a:cubicBezTo>
                  <a:pt x="7" y="14"/>
                  <a:pt x="12" y="14"/>
                  <a:pt x="16" y="13"/>
                </a:cubicBezTo>
                <a:cubicBezTo>
                  <a:pt x="18" y="13"/>
                  <a:pt x="19" y="11"/>
                  <a:pt x="20" y="10"/>
                </a:cubicBezTo>
                <a:cubicBezTo>
                  <a:pt x="20" y="7"/>
                  <a:pt x="19" y="5"/>
                  <a:pt x="18" y="2"/>
                </a:cubicBezTo>
                <a:cubicBezTo>
                  <a:pt x="17" y="1"/>
                  <a:pt x="16" y="1"/>
                  <a:pt x="15"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59" name="Google Shape;2359;p212"/>
          <p:cNvSpPr/>
          <p:nvPr/>
        </p:nvSpPr>
        <p:spPr>
          <a:xfrm>
            <a:off x="8055353" y="3955804"/>
            <a:ext cx="27853" cy="18169"/>
          </a:xfrm>
          <a:custGeom>
            <a:avLst/>
            <a:gdLst/>
            <a:ahLst/>
            <a:cxnLst/>
            <a:rect l="l" t="t" r="r" b="b"/>
            <a:pathLst>
              <a:path w="17" h="11" extrusionOk="0">
                <a:moveTo>
                  <a:pt x="14" y="0"/>
                </a:moveTo>
                <a:cubicBezTo>
                  <a:pt x="12" y="0"/>
                  <a:pt x="12" y="3"/>
                  <a:pt x="10" y="4"/>
                </a:cubicBezTo>
                <a:cubicBezTo>
                  <a:pt x="7" y="5"/>
                  <a:pt x="3" y="5"/>
                  <a:pt x="1" y="7"/>
                </a:cubicBezTo>
                <a:cubicBezTo>
                  <a:pt x="0" y="8"/>
                  <a:pt x="1" y="11"/>
                  <a:pt x="3" y="11"/>
                </a:cubicBezTo>
                <a:cubicBezTo>
                  <a:pt x="5" y="11"/>
                  <a:pt x="7" y="9"/>
                  <a:pt x="9" y="9"/>
                </a:cubicBezTo>
                <a:cubicBezTo>
                  <a:pt x="10" y="8"/>
                  <a:pt x="12" y="9"/>
                  <a:pt x="13" y="9"/>
                </a:cubicBezTo>
                <a:cubicBezTo>
                  <a:pt x="13" y="5"/>
                  <a:pt x="15" y="3"/>
                  <a:pt x="17" y="2"/>
                </a:cubicBezTo>
                <a:cubicBezTo>
                  <a:pt x="17" y="1"/>
                  <a:pt x="15" y="0"/>
                  <a:pt x="14"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60" name="Google Shape;2360;p212"/>
          <p:cNvSpPr/>
          <p:nvPr/>
        </p:nvSpPr>
        <p:spPr>
          <a:xfrm>
            <a:off x="7819259" y="3916669"/>
            <a:ext cx="13264" cy="29351"/>
          </a:xfrm>
          <a:custGeom>
            <a:avLst/>
            <a:gdLst/>
            <a:ahLst/>
            <a:cxnLst/>
            <a:rect l="l" t="t" r="r" b="b"/>
            <a:pathLst>
              <a:path w="9" h="17" extrusionOk="0">
                <a:moveTo>
                  <a:pt x="0" y="1"/>
                </a:moveTo>
                <a:cubicBezTo>
                  <a:pt x="1" y="0"/>
                  <a:pt x="2" y="0"/>
                  <a:pt x="2" y="1"/>
                </a:cubicBezTo>
                <a:cubicBezTo>
                  <a:pt x="3" y="3"/>
                  <a:pt x="2" y="6"/>
                  <a:pt x="3" y="8"/>
                </a:cubicBezTo>
                <a:cubicBezTo>
                  <a:pt x="3" y="9"/>
                  <a:pt x="5" y="8"/>
                  <a:pt x="5" y="7"/>
                </a:cubicBezTo>
                <a:cubicBezTo>
                  <a:pt x="6" y="6"/>
                  <a:pt x="5" y="4"/>
                  <a:pt x="6" y="3"/>
                </a:cubicBezTo>
                <a:cubicBezTo>
                  <a:pt x="7" y="2"/>
                  <a:pt x="8" y="3"/>
                  <a:pt x="9" y="4"/>
                </a:cubicBezTo>
                <a:cubicBezTo>
                  <a:pt x="9" y="6"/>
                  <a:pt x="9" y="8"/>
                  <a:pt x="9" y="10"/>
                </a:cubicBezTo>
                <a:cubicBezTo>
                  <a:pt x="9" y="11"/>
                  <a:pt x="9" y="13"/>
                  <a:pt x="9" y="14"/>
                </a:cubicBezTo>
                <a:cubicBezTo>
                  <a:pt x="8" y="15"/>
                  <a:pt x="7" y="15"/>
                  <a:pt x="5" y="15"/>
                </a:cubicBezTo>
                <a:cubicBezTo>
                  <a:pt x="4" y="16"/>
                  <a:pt x="2" y="17"/>
                  <a:pt x="1" y="16"/>
                </a:cubicBezTo>
                <a:cubicBezTo>
                  <a:pt x="0" y="15"/>
                  <a:pt x="0" y="13"/>
                  <a:pt x="0" y="12"/>
                </a:cubicBezTo>
                <a:cubicBezTo>
                  <a:pt x="0" y="8"/>
                  <a:pt x="0" y="5"/>
                  <a:pt x="0"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61" name="Google Shape;2361;p212"/>
          <p:cNvSpPr/>
          <p:nvPr/>
        </p:nvSpPr>
        <p:spPr>
          <a:xfrm>
            <a:off x="7828543" y="3948816"/>
            <a:ext cx="11938" cy="16772"/>
          </a:xfrm>
          <a:custGeom>
            <a:avLst/>
            <a:gdLst/>
            <a:ahLst/>
            <a:cxnLst/>
            <a:rect l="l" t="t" r="r" b="b"/>
            <a:pathLst>
              <a:path w="8" h="10" extrusionOk="0">
                <a:moveTo>
                  <a:pt x="3" y="1"/>
                </a:moveTo>
                <a:cubicBezTo>
                  <a:pt x="5" y="3"/>
                  <a:pt x="8" y="6"/>
                  <a:pt x="8" y="9"/>
                </a:cubicBezTo>
                <a:cubicBezTo>
                  <a:pt x="8" y="10"/>
                  <a:pt x="4" y="10"/>
                  <a:pt x="3" y="10"/>
                </a:cubicBezTo>
                <a:cubicBezTo>
                  <a:pt x="2" y="9"/>
                  <a:pt x="3" y="8"/>
                  <a:pt x="2" y="7"/>
                </a:cubicBezTo>
                <a:cubicBezTo>
                  <a:pt x="2" y="5"/>
                  <a:pt x="0" y="4"/>
                  <a:pt x="0" y="2"/>
                </a:cubicBezTo>
                <a:cubicBezTo>
                  <a:pt x="0" y="1"/>
                  <a:pt x="2" y="0"/>
                  <a:pt x="3"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62" name="Google Shape;2362;p212"/>
          <p:cNvSpPr/>
          <p:nvPr/>
        </p:nvSpPr>
        <p:spPr>
          <a:xfrm>
            <a:off x="7755592" y="4053643"/>
            <a:ext cx="53054" cy="58702"/>
          </a:xfrm>
          <a:custGeom>
            <a:avLst/>
            <a:gdLst/>
            <a:ahLst/>
            <a:cxnLst/>
            <a:rect l="l" t="t" r="r" b="b"/>
            <a:pathLst>
              <a:path w="34" h="35" extrusionOk="0">
                <a:moveTo>
                  <a:pt x="1" y="0"/>
                </a:moveTo>
                <a:cubicBezTo>
                  <a:pt x="1" y="0"/>
                  <a:pt x="0" y="1"/>
                  <a:pt x="0" y="2"/>
                </a:cubicBezTo>
                <a:cubicBezTo>
                  <a:pt x="0" y="4"/>
                  <a:pt x="1" y="6"/>
                  <a:pt x="2" y="8"/>
                </a:cubicBezTo>
                <a:cubicBezTo>
                  <a:pt x="3" y="9"/>
                  <a:pt x="5" y="10"/>
                  <a:pt x="6" y="12"/>
                </a:cubicBezTo>
                <a:cubicBezTo>
                  <a:pt x="8" y="14"/>
                  <a:pt x="8" y="16"/>
                  <a:pt x="9" y="18"/>
                </a:cubicBezTo>
                <a:cubicBezTo>
                  <a:pt x="11" y="21"/>
                  <a:pt x="14" y="23"/>
                  <a:pt x="17" y="25"/>
                </a:cubicBezTo>
                <a:cubicBezTo>
                  <a:pt x="19" y="26"/>
                  <a:pt x="22" y="26"/>
                  <a:pt x="23" y="27"/>
                </a:cubicBezTo>
                <a:cubicBezTo>
                  <a:pt x="25" y="29"/>
                  <a:pt x="23" y="32"/>
                  <a:pt x="24" y="33"/>
                </a:cubicBezTo>
                <a:cubicBezTo>
                  <a:pt x="26" y="34"/>
                  <a:pt x="30" y="35"/>
                  <a:pt x="32" y="34"/>
                </a:cubicBezTo>
                <a:cubicBezTo>
                  <a:pt x="34" y="33"/>
                  <a:pt x="33" y="29"/>
                  <a:pt x="32" y="28"/>
                </a:cubicBezTo>
                <a:cubicBezTo>
                  <a:pt x="30" y="24"/>
                  <a:pt x="25" y="24"/>
                  <a:pt x="22" y="21"/>
                </a:cubicBezTo>
                <a:cubicBezTo>
                  <a:pt x="20" y="18"/>
                  <a:pt x="19" y="14"/>
                  <a:pt x="16" y="12"/>
                </a:cubicBezTo>
                <a:cubicBezTo>
                  <a:pt x="14" y="9"/>
                  <a:pt x="10" y="7"/>
                  <a:pt x="8" y="4"/>
                </a:cubicBezTo>
                <a:cubicBezTo>
                  <a:pt x="6" y="3"/>
                  <a:pt x="4" y="1"/>
                  <a:pt x="1"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63" name="Google Shape;2363;p212"/>
          <p:cNvSpPr/>
          <p:nvPr/>
        </p:nvSpPr>
        <p:spPr>
          <a:xfrm>
            <a:off x="7812627" y="4066221"/>
            <a:ext cx="9284" cy="15375"/>
          </a:xfrm>
          <a:custGeom>
            <a:avLst/>
            <a:gdLst/>
            <a:ahLst/>
            <a:cxnLst/>
            <a:rect l="l" t="t" r="r" b="b"/>
            <a:pathLst>
              <a:path w="6" h="9" extrusionOk="0">
                <a:moveTo>
                  <a:pt x="4" y="1"/>
                </a:moveTo>
                <a:cubicBezTo>
                  <a:pt x="5" y="2"/>
                  <a:pt x="5" y="4"/>
                  <a:pt x="5" y="6"/>
                </a:cubicBezTo>
                <a:cubicBezTo>
                  <a:pt x="5" y="7"/>
                  <a:pt x="6" y="9"/>
                  <a:pt x="5" y="9"/>
                </a:cubicBezTo>
                <a:cubicBezTo>
                  <a:pt x="3" y="9"/>
                  <a:pt x="2" y="8"/>
                  <a:pt x="1" y="6"/>
                </a:cubicBezTo>
                <a:cubicBezTo>
                  <a:pt x="0" y="5"/>
                  <a:pt x="1" y="3"/>
                  <a:pt x="2" y="2"/>
                </a:cubicBezTo>
                <a:cubicBezTo>
                  <a:pt x="2" y="1"/>
                  <a:pt x="3" y="0"/>
                  <a:pt x="4"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64" name="Google Shape;2364;p212"/>
          <p:cNvSpPr/>
          <p:nvPr/>
        </p:nvSpPr>
        <p:spPr>
          <a:xfrm>
            <a:off x="7827217" y="4082994"/>
            <a:ext cx="7958" cy="9782"/>
          </a:xfrm>
          <a:custGeom>
            <a:avLst/>
            <a:gdLst/>
            <a:ahLst/>
            <a:cxnLst/>
            <a:rect l="l" t="t" r="r" b="b"/>
            <a:pathLst>
              <a:path w="5" h="6" extrusionOk="0">
                <a:moveTo>
                  <a:pt x="2" y="1"/>
                </a:moveTo>
                <a:cubicBezTo>
                  <a:pt x="3" y="0"/>
                  <a:pt x="5" y="2"/>
                  <a:pt x="5" y="3"/>
                </a:cubicBezTo>
                <a:cubicBezTo>
                  <a:pt x="5" y="5"/>
                  <a:pt x="3" y="6"/>
                  <a:pt x="2" y="6"/>
                </a:cubicBezTo>
                <a:cubicBezTo>
                  <a:pt x="1" y="6"/>
                  <a:pt x="0" y="5"/>
                  <a:pt x="0" y="5"/>
                </a:cubicBezTo>
                <a:cubicBezTo>
                  <a:pt x="0" y="3"/>
                  <a:pt x="1" y="1"/>
                  <a:pt x="2"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65" name="Google Shape;2365;p212"/>
          <p:cNvSpPr/>
          <p:nvPr/>
        </p:nvSpPr>
        <p:spPr>
          <a:xfrm>
            <a:off x="7101688" y="3835603"/>
            <a:ext cx="22548" cy="12579"/>
          </a:xfrm>
          <a:custGeom>
            <a:avLst/>
            <a:gdLst/>
            <a:ahLst/>
            <a:cxnLst/>
            <a:rect l="l" t="t" r="r" b="b"/>
            <a:pathLst>
              <a:path w="14" h="8" extrusionOk="0">
                <a:moveTo>
                  <a:pt x="1" y="0"/>
                </a:moveTo>
                <a:cubicBezTo>
                  <a:pt x="2" y="1"/>
                  <a:pt x="2" y="4"/>
                  <a:pt x="4" y="4"/>
                </a:cubicBezTo>
                <a:cubicBezTo>
                  <a:pt x="6" y="4"/>
                  <a:pt x="8" y="1"/>
                  <a:pt x="11" y="1"/>
                </a:cubicBezTo>
                <a:cubicBezTo>
                  <a:pt x="12" y="1"/>
                  <a:pt x="14" y="3"/>
                  <a:pt x="13" y="4"/>
                </a:cubicBezTo>
                <a:cubicBezTo>
                  <a:pt x="11" y="6"/>
                  <a:pt x="9" y="8"/>
                  <a:pt x="6" y="8"/>
                </a:cubicBezTo>
                <a:cubicBezTo>
                  <a:pt x="4" y="8"/>
                  <a:pt x="2" y="7"/>
                  <a:pt x="1" y="6"/>
                </a:cubicBezTo>
                <a:cubicBezTo>
                  <a:pt x="0" y="4"/>
                  <a:pt x="0" y="3"/>
                  <a:pt x="0" y="1"/>
                </a:cubicBezTo>
                <a:cubicBezTo>
                  <a:pt x="0" y="1"/>
                  <a:pt x="0" y="0"/>
                  <a:pt x="1"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66" name="Google Shape;2366;p212"/>
          <p:cNvSpPr/>
          <p:nvPr/>
        </p:nvSpPr>
        <p:spPr>
          <a:xfrm>
            <a:off x="7093729" y="3838399"/>
            <a:ext cx="7958" cy="9782"/>
          </a:xfrm>
          <a:custGeom>
            <a:avLst/>
            <a:gdLst/>
            <a:ahLst/>
            <a:cxnLst/>
            <a:rect l="l" t="t" r="r" b="b"/>
            <a:pathLst>
              <a:path w="5" h="6" extrusionOk="0">
                <a:moveTo>
                  <a:pt x="3" y="0"/>
                </a:moveTo>
                <a:cubicBezTo>
                  <a:pt x="3" y="0"/>
                  <a:pt x="2" y="4"/>
                  <a:pt x="0" y="5"/>
                </a:cubicBezTo>
                <a:cubicBezTo>
                  <a:pt x="1" y="6"/>
                  <a:pt x="5" y="6"/>
                  <a:pt x="5" y="5"/>
                </a:cubicBezTo>
                <a:cubicBezTo>
                  <a:pt x="5" y="4"/>
                  <a:pt x="4" y="0"/>
                  <a:pt x="3"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67" name="Google Shape;2367;p212"/>
          <p:cNvSpPr/>
          <p:nvPr/>
        </p:nvSpPr>
        <p:spPr>
          <a:xfrm>
            <a:off x="7211778" y="3897102"/>
            <a:ext cx="15916" cy="13976"/>
          </a:xfrm>
          <a:custGeom>
            <a:avLst/>
            <a:gdLst/>
            <a:ahLst/>
            <a:cxnLst/>
            <a:rect l="l" t="t" r="r" b="b"/>
            <a:pathLst>
              <a:path w="10" h="8" extrusionOk="0">
                <a:moveTo>
                  <a:pt x="2" y="1"/>
                </a:moveTo>
                <a:cubicBezTo>
                  <a:pt x="1" y="2"/>
                  <a:pt x="0" y="5"/>
                  <a:pt x="2" y="6"/>
                </a:cubicBezTo>
                <a:cubicBezTo>
                  <a:pt x="3" y="8"/>
                  <a:pt x="6" y="8"/>
                  <a:pt x="9" y="7"/>
                </a:cubicBezTo>
                <a:cubicBezTo>
                  <a:pt x="10" y="7"/>
                  <a:pt x="8" y="5"/>
                  <a:pt x="8" y="4"/>
                </a:cubicBezTo>
                <a:cubicBezTo>
                  <a:pt x="8" y="3"/>
                  <a:pt x="10" y="2"/>
                  <a:pt x="9" y="1"/>
                </a:cubicBezTo>
                <a:cubicBezTo>
                  <a:pt x="8" y="0"/>
                  <a:pt x="7" y="2"/>
                  <a:pt x="6" y="2"/>
                </a:cubicBezTo>
                <a:cubicBezTo>
                  <a:pt x="5" y="2"/>
                  <a:pt x="5" y="0"/>
                  <a:pt x="4" y="0"/>
                </a:cubicBezTo>
                <a:cubicBezTo>
                  <a:pt x="4" y="0"/>
                  <a:pt x="4" y="2"/>
                  <a:pt x="4" y="2"/>
                </a:cubicBezTo>
                <a:cubicBezTo>
                  <a:pt x="3" y="2"/>
                  <a:pt x="2" y="0"/>
                  <a:pt x="2"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68" name="Google Shape;2368;p212"/>
          <p:cNvSpPr/>
          <p:nvPr/>
        </p:nvSpPr>
        <p:spPr>
          <a:xfrm>
            <a:off x="7225042" y="3937634"/>
            <a:ext cx="6632" cy="9782"/>
          </a:xfrm>
          <a:custGeom>
            <a:avLst/>
            <a:gdLst/>
            <a:ahLst/>
            <a:cxnLst/>
            <a:rect l="l" t="t" r="r" b="b"/>
            <a:pathLst>
              <a:path w="4" h="6" extrusionOk="0">
                <a:moveTo>
                  <a:pt x="3" y="1"/>
                </a:moveTo>
                <a:cubicBezTo>
                  <a:pt x="3" y="2"/>
                  <a:pt x="4" y="4"/>
                  <a:pt x="3" y="6"/>
                </a:cubicBezTo>
                <a:cubicBezTo>
                  <a:pt x="3" y="6"/>
                  <a:pt x="1" y="6"/>
                  <a:pt x="0" y="5"/>
                </a:cubicBezTo>
                <a:cubicBezTo>
                  <a:pt x="0" y="4"/>
                  <a:pt x="0" y="3"/>
                  <a:pt x="0" y="2"/>
                </a:cubicBezTo>
                <a:cubicBezTo>
                  <a:pt x="1" y="1"/>
                  <a:pt x="2" y="0"/>
                  <a:pt x="3"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grpSp>
        <p:nvGrpSpPr>
          <p:cNvPr id="2369" name="Google Shape;2369;p212"/>
          <p:cNvGrpSpPr/>
          <p:nvPr/>
        </p:nvGrpSpPr>
        <p:grpSpPr>
          <a:xfrm>
            <a:off x="6724801" y="3822799"/>
            <a:ext cx="803760" cy="846955"/>
            <a:chOff x="7600612" y="5134735"/>
            <a:chExt cx="926952" cy="926951"/>
          </a:xfrm>
        </p:grpSpPr>
        <p:sp>
          <p:nvSpPr>
            <p:cNvPr id="2370" name="Google Shape;2370;p212"/>
            <p:cNvSpPr/>
            <p:nvPr/>
          </p:nvSpPr>
          <p:spPr>
            <a:xfrm>
              <a:off x="7600612" y="5535496"/>
              <a:ext cx="6118" cy="16826"/>
            </a:xfrm>
            <a:custGeom>
              <a:avLst/>
              <a:gdLst/>
              <a:ahLst/>
              <a:cxnLst/>
              <a:rect l="l" t="t" r="r" b="b"/>
              <a:pathLst>
                <a:path w="3" h="9" extrusionOk="0">
                  <a:moveTo>
                    <a:pt x="3" y="5"/>
                  </a:moveTo>
                  <a:cubicBezTo>
                    <a:pt x="3" y="7"/>
                    <a:pt x="3" y="9"/>
                    <a:pt x="2" y="9"/>
                  </a:cubicBezTo>
                  <a:cubicBezTo>
                    <a:pt x="2" y="9"/>
                    <a:pt x="1" y="6"/>
                    <a:pt x="1" y="5"/>
                  </a:cubicBezTo>
                  <a:cubicBezTo>
                    <a:pt x="1" y="3"/>
                    <a:pt x="0" y="0"/>
                    <a:pt x="1" y="0"/>
                  </a:cubicBezTo>
                  <a:cubicBezTo>
                    <a:pt x="2" y="0"/>
                    <a:pt x="2" y="3"/>
                    <a:pt x="3" y="5"/>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71" name="Google Shape;2371;p212"/>
            <p:cNvSpPr/>
            <p:nvPr/>
          </p:nvSpPr>
          <p:spPr>
            <a:xfrm>
              <a:off x="7611320" y="5533966"/>
              <a:ext cx="6118" cy="18355"/>
            </a:xfrm>
            <a:custGeom>
              <a:avLst/>
              <a:gdLst/>
              <a:ahLst/>
              <a:cxnLst/>
              <a:rect l="l" t="t" r="r" b="b"/>
              <a:pathLst>
                <a:path w="3" h="10" extrusionOk="0">
                  <a:moveTo>
                    <a:pt x="3" y="6"/>
                  </a:moveTo>
                  <a:cubicBezTo>
                    <a:pt x="3" y="7"/>
                    <a:pt x="3" y="10"/>
                    <a:pt x="3" y="10"/>
                  </a:cubicBezTo>
                  <a:cubicBezTo>
                    <a:pt x="2" y="9"/>
                    <a:pt x="1" y="7"/>
                    <a:pt x="1" y="6"/>
                  </a:cubicBezTo>
                  <a:cubicBezTo>
                    <a:pt x="1" y="4"/>
                    <a:pt x="0" y="0"/>
                    <a:pt x="1" y="1"/>
                  </a:cubicBezTo>
                  <a:cubicBezTo>
                    <a:pt x="2" y="1"/>
                    <a:pt x="2" y="4"/>
                    <a:pt x="3" y="6"/>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72" name="Google Shape;2372;p212"/>
            <p:cNvSpPr/>
            <p:nvPr/>
          </p:nvSpPr>
          <p:spPr>
            <a:xfrm>
              <a:off x="8324124" y="5962261"/>
              <a:ext cx="9178" cy="4589"/>
            </a:xfrm>
            <a:custGeom>
              <a:avLst/>
              <a:gdLst/>
              <a:ahLst/>
              <a:cxnLst/>
              <a:rect l="l" t="t" r="r" b="b"/>
              <a:pathLst>
                <a:path w="5" h="2" extrusionOk="0">
                  <a:moveTo>
                    <a:pt x="2" y="2"/>
                  </a:moveTo>
                  <a:cubicBezTo>
                    <a:pt x="2" y="2"/>
                    <a:pt x="0" y="2"/>
                    <a:pt x="1" y="1"/>
                  </a:cubicBezTo>
                  <a:cubicBezTo>
                    <a:pt x="1" y="1"/>
                    <a:pt x="2" y="1"/>
                    <a:pt x="3" y="0"/>
                  </a:cubicBezTo>
                  <a:cubicBezTo>
                    <a:pt x="3" y="0"/>
                    <a:pt x="5" y="0"/>
                    <a:pt x="5" y="1"/>
                  </a:cubicBezTo>
                  <a:cubicBezTo>
                    <a:pt x="5" y="2"/>
                    <a:pt x="3" y="2"/>
                    <a:pt x="2" y="2"/>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73" name="Google Shape;2373;p212"/>
            <p:cNvSpPr/>
            <p:nvPr/>
          </p:nvSpPr>
          <p:spPr>
            <a:xfrm>
              <a:off x="8232346" y="5939316"/>
              <a:ext cx="10707" cy="16826"/>
            </a:xfrm>
            <a:custGeom>
              <a:avLst/>
              <a:gdLst/>
              <a:ahLst/>
              <a:cxnLst/>
              <a:rect l="l" t="t" r="r" b="b"/>
              <a:pathLst>
                <a:path w="6" h="9" extrusionOk="0">
                  <a:moveTo>
                    <a:pt x="4" y="6"/>
                  </a:moveTo>
                  <a:cubicBezTo>
                    <a:pt x="3" y="7"/>
                    <a:pt x="2" y="9"/>
                    <a:pt x="1" y="9"/>
                  </a:cubicBezTo>
                  <a:cubicBezTo>
                    <a:pt x="0" y="8"/>
                    <a:pt x="1" y="6"/>
                    <a:pt x="1" y="4"/>
                  </a:cubicBezTo>
                  <a:cubicBezTo>
                    <a:pt x="2" y="3"/>
                    <a:pt x="3" y="0"/>
                    <a:pt x="4" y="1"/>
                  </a:cubicBezTo>
                  <a:cubicBezTo>
                    <a:pt x="6" y="2"/>
                    <a:pt x="4" y="4"/>
                    <a:pt x="4" y="6"/>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74" name="Google Shape;2374;p212"/>
            <p:cNvSpPr/>
            <p:nvPr/>
          </p:nvSpPr>
          <p:spPr>
            <a:xfrm>
              <a:off x="8516856" y="5584444"/>
              <a:ext cx="4589" cy="10707"/>
            </a:xfrm>
            <a:custGeom>
              <a:avLst/>
              <a:gdLst/>
              <a:ahLst/>
              <a:cxnLst/>
              <a:rect l="l" t="t" r="r" b="b"/>
              <a:pathLst>
                <a:path w="3" h="6" extrusionOk="0">
                  <a:moveTo>
                    <a:pt x="2" y="4"/>
                  </a:moveTo>
                  <a:cubicBezTo>
                    <a:pt x="2" y="5"/>
                    <a:pt x="1" y="6"/>
                    <a:pt x="1" y="6"/>
                  </a:cubicBezTo>
                  <a:cubicBezTo>
                    <a:pt x="0" y="6"/>
                    <a:pt x="0" y="4"/>
                    <a:pt x="1" y="3"/>
                  </a:cubicBezTo>
                  <a:cubicBezTo>
                    <a:pt x="1" y="2"/>
                    <a:pt x="2" y="0"/>
                    <a:pt x="2" y="1"/>
                  </a:cubicBezTo>
                  <a:cubicBezTo>
                    <a:pt x="3" y="1"/>
                    <a:pt x="2" y="3"/>
                    <a:pt x="2" y="4"/>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75" name="Google Shape;2375;p212"/>
            <p:cNvSpPr/>
            <p:nvPr/>
          </p:nvSpPr>
          <p:spPr>
            <a:xfrm>
              <a:off x="7663327" y="5399360"/>
              <a:ext cx="3059" cy="7648"/>
            </a:xfrm>
            <a:custGeom>
              <a:avLst/>
              <a:gdLst/>
              <a:ahLst/>
              <a:cxnLst/>
              <a:rect l="l" t="t" r="r" b="b"/>
              <a:pathLst>
                <a:path w="2" h="4" extrusionOk="0">
                  <a:moveTo>
                    <a:pt x="2" y="2"/>
                  </a:moveTo>
                  <a:cubicBezTo>
                    <a:pt x="2" y="3"/>
                    <a:pt x="1" y="4"/>
                    <a:pt x="1" y="3"/>
                  </a:cubicBezTo>
                  <a:cubicBezTo>
                    <a:pt x="0" y="3"/>
                    <a:pt x="0" y="2"/>
                    <a:pt x="0" y="2"/>
                  </a:cubicBezTo>
                  <a:cubicBezTo>
                    <a:pt x="1" y="1"/>
                    <a:pt x="1" y="0"/>
                    <a:pt x="2" y="0"/>
                  </a:cubicBezTo>
                  <a:cubicBezTo>
                    <a:pt x="2" y="0"/>
                    <a:pt x="2" y="2"/>
                    <a:pt x="2" y="2"/>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76" name="Google Shape;2376;p212"/>
            <p:cNvSpPr/>
            <p:nvPr/>
          </p:nvSpPr>
          <p:spPr>
            <a:xfrm>
              <a:off x="8296591" y="5919431"/>
              <a:ext cx="1530" cy="4589"/>
            </a:xfrm>
            <a:custGeom>
              <a:avLst/>
              <a:gdLst/>
              <a:ahLst/>
              <a:cxnLst/>
              <a:rect l="l" t="t" r="r" b="b"/>
              <a:pathLst>
                <a:path w="1" h="3" extrusionOk="0">
                  <a:moveTo>
                    <a:pt x="1" y="2"/>
                  </a:moveTo>
                  <a:cubicBezTo>
                    <a:pt x="1" y="2"/>
                    <a:pt x="1" y="3"/>
                    <a:pt x="0" y="2"/>
                  </a:cubicBezTo>
                  <a:cubicBezTo>
                    <a:pt x="0" y="2"/>
                    <a:pt x="0" y="2"/>
                    <a:pt x="0" y="1"/>
                  </a:cubicBezTo>
                  <a:cubicBezTo>
                    <a:pt x="0" y="1"/>
                    <a:pt x="0" y="0"/>
                    <a:pt x="0" y="0"/>
                  </a:cubicBezTo>
                  <a:cubicBezTo>
                    <a:pt x="1" y="0"/>
                    <a:pt x="1" y="1"/>
                    <a:pt x="1" y="2"/>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77" name="Google Shape;2377;p212"/>
            <p:cNvSpPr/>
            <p:nvPr/>
          </p:nvSpPr>
          <p:spPr>
            <a:xfrm>
              <a:off x="8287413" y="6050979"/>
              <a:ext cx="3059" cy="6118"/>
            </a:xfrm>
            <a:custGeom>
              <a:avLst/>
              <a:gdLst/>
              <a:ahLst/>
              <a:cxnLst/>
              <a:rect l="l" t="t" r="r" b="b"/>
              <a:pathLst>
                <a:path w="2" h="3" extrusionOk="0">
                  <a:moveTo>
                    <a:pt x="2" y="2"/>
                  </a:moveTo>
                  <a:cubicBezTo>
                    <a:pt x="1" y="2"/>
                    <a:pt x="1" y="3"/>
                    <a:pt x="1" y="2"/>
                  </a:cubicBezTo>
                  <a:cubicBezTo>
                    <a:pt x="0" y="2"/>
                    <a:pt x="0" y="2"/>
                    <a:pt x="0" y="1"/>
                  </a:cubicBezTo>
                  <a:cubicBezTo>
                    <a:pt x="0" y="1"/>
                    <a:pt x="0" y="0"/>
                    <a:pt x="1" y="0"/>
                  </a:cubicBezTo>
                  <a:cubicBezTo>
                    <a:pt x="2" y="0"/>
                    <a:pt x="2" y="1"/>
                    <a:pt x="2" y="2"/>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78" name="Google Shape;2378;p212"/>
            <p:cNvSpPr/>
            <p:nvPr/>
          </p:nvSpPr>
          <p:spPr>
            <a:xfrm>
              <a:off x="7606731" y="5134735"/>
              <a:ext cx="910125" cy="784696"/>
            </a:xfrm>
            <a:custGeom>
              <a:avLst/>
              <a:gdLst/>
              <a:ahLst/>
              <a:cxnLst/>
              <a:rect l="l" t="t" r="r" b="b"/>
              <a:pathLst>
                <a:path w="496" h="427" extrusionOk="0">
                  <a:moveTo>
                    <a:pt x="50" y="145"/>
                  </a:moveTo>
                  <a:cubicBezTo>
                    <a:pt x="52" y="145"/>
                    <a:pt x="54" y="144"/>
                    <a:pt x="56" y="144"/>
                  </a:cubicBezTo>
                  <a:cubicBezTo>
                    <a:pt x="59" y="144"/>
                    <a:pt x="62" y="147"/>
                    <a:pt x="64" y="145"/>
                  </a:cubicBezTo>
                  <a:cubicBezTo>
                    <a:pt x="66" y="143"/>
                    <a:pt x="68" y="139"/>
                    <a:pt x="72" y="141"/>
                  </a:cubicBezTo>
                  <a:cubicBezTo>
                    <a:pt x="74" y="141"/>
                    <a:pt x="77" y="140"/>
                    <a:pt x="79" y="139"/>
                  </a:cubicBezTo>
                  <a:cubicBezTo>
                    <a:pt x="81" y="138"/>
                    <a:pt x="81" y="135"/>
                    <a:pt x="83" y="134"/>
                  </a:cubicBezTo>
                  <a:cubicBezTo>
                    <a:pt x="85" y="134"/>
                    <a:pt x="89" y="135"/>
                    <a:pt x="91" y="135"/>
                  </a:cubicBezTo>
                  <a:cubicBezTo>
                    <a:pt x="97" y="133"/>
                    <a:pt x="104" y="133"/>
                    <a:pt x="108" y="129"/>
                  </a:cubicBezTo>
                  <a:cubicBezTo>
                    <a:pt x="113" y="126"/>
                    <a:pt x="114" y="121"/>
                    <a:pt x="116" y="116"/>
                  </a:cubicBezTo>
                  <a:cubicBezTo>
                    <a:pt x="117" y="115"/>
                    <a:pt x="115" y="113"/>
                    <a:pt x="116" y="112"/>
                  </a:cubicBezTo>
                  <a:cubicBezTo>
                    <a:pt x="118" y="110"/>
                    <a:pt x="122" y="111"/>
                    <a:pt x="124" y="109"/>
                  </a:cubicBezTo>
                  <a:cubicBezTo>
                    <a:pt x="125" y="108"/>
                    <a:pt x="124" y="106"/>
                    <a:pt x="124" y="104"/>
                  </a:cubicBezTo>
                  <a:cubicBezTo>
                    <a:pt x="124" y="103"/>
                    <a:pt x="122" y="101"/>
                    <a:pt x="123" y="100"/>
                  </a:cubicBezTo>
                  <a:cubicBezTo>
                    <a:pt x="124" y="95"/>
                    <a:pt x="125" y="91"/>
                    <a:pt x="128" y="87"/>
                  </a:cubicBezTo>
                  <a:cubicBezTo>
                    <a:pt x="129" y="84"/>
                    <a:pt x="132" y="82"/>
                    <a:pt x="135" y="80"/>
                  </a:cubicBezTo>
                  <a:cubicBezTo>
                    <a:pt x="135" y="79"/>
                    <a:pt x="136" y="81"/>
                    <a:pt x="136" y="82"/>
                  </a:cubicBezTo>
                  <a:cubicBezTo>
                    <a:pt x="136" y="84"/>
                    <a:pt x="135" y="85"/>
                    <a:pt x="135" y="86"/>
                  </a:cubicBezTo>
                  <a:cubicBezTo>
                    <a:pt x="136" y="90"/>
                    <a:pt x="136" y="95"/>
                    <a:pt x="139" y="97"/>
                  </a:cubicBezTo>
                  <a:cubicBezTo>
                    <a:pt x="142" y="98"/>
                    <a:pt x="145" y="94"/>
                    <a:pt x="145" y="92"/>
                  </a:cubicBezTo>
                  <a:cubicBezTo>
                    <a:pt x="146" y="90"/>
                    <a:pt x="143" y="88"/>
                    <a:pt x="143" y="86"/>
                  </a:cubicBezTo>
                  <a:cubicBezTo>
                    <a:pt x="142" y="85"/>
                    <a:pt x="142" y="83"/>
                    <a:pt x="143" y="82"/>
                  </a:cubicBezTo>
                  <a:cubicBezTo>
                    <a:pt x="143" y="81"/>
                    <a:pt x="145" y="80"/>
                    <a:pt x="146" y="80"/>
                  </a:cubicBezTo>
                  <a:cubicBezTo>
                    <a:pt x="150" y="80"/>
                    <a:pt x="154" y="83"/>
                    <a:pt x="158" y="83"/>
                  </a:cubicBezTo>
                  <a:cubicBezTo>
                    <a:pt x="158" y="83"/>
                    <a:pt x="159" y="81"/>
                    <a:pt x="158" y="80"/>
                  </a:cubicBezTo>
                  <a:cubicBezTo>
                    <a:pt x="158" y="79"/>
                    <a:pt x="156" y="80"/>
                    <a:pt x="155" y="79"/>
                  </a:cubicBezTo>
                  <a:cubicBezTo>
                    <a:pt x="155" y="78"/>
                    <a:pt x="156" y="75"/>
                    <a:pt x="155" y="74"/>
                  </a:cubicBezTo>
                  <a:cubicBezTo>
                    <a:pt x="155" y="73"/>
                    <a:pt x="153" y="73"/>
                    <a:pt x="153" y="72"/>
                  </a:cubicBezTo>
                  <a:cubicBezTo>
                    <a:pt x="153" y="70"/>
                    <a:pt x="155" y="67"/>
                    <a:pt x="156" y="67"/>
                  </a:cubicBezTo>
                  <a:cubicBezTo>
                    <a:pt x="159" y="67"/>
                    <a:pt x="160" y="72"/>
                    <a:pt x="162" y="71"/>
                  </a:cubicBezTo>
                  <a:cubicBezTo>
                    <a:pt x="165" y="70"/>
                    <a:pt x="161" y="66"/>
                    <a:pt x="162" y="64"/>
                  </a:cubicBezTo>
                  <a:cubicBezTo>
                    <a:pt x="163" y="63"/>
                    <a:pt x="167" y="66"/>
                    <a:pt x="167" y="64"/>
                  </a:cubicBezTo>
                  <a:cubicBezTo>
                    <a:pt x="168" y="61"/>
                    <a:pt x="164" y="59"/>
                    <a:pt x="164" y="56"/>
                  </a:cubicBezTo>
                  <a:cubicBezTo>
                    <a:pt x="164" y="54"/>
                    <a:pt x="167" y="51"/>
                    <a:pt x="169" y="51"/>
                  </a:cubicBezTo>
                  <a:cubicBezTo>
                    <a:pt x="172" y="51"/>
                    <a:pt x="171" y="56"/>
                    <a:pt x="173" y="56"/>
                  </a:cubicBezTo>
                  <a:cubicBezTo>
                    <a:pt x="176" y="56"/>
                    <a:pt x="175" y="51"/>
                    <a:pt x="177" y="50"/>
                  </a:cubicBezTo>
                  <a:cubicBezTo>
                    <a:pt x="178" y="48"/>
                    <a:pt x="180" y="48"/>
                    <a:pt x="181" y="47"/>
                  </a:cubicBezTo>
                  <a:cubicBezTo>
                    <a:pt x="183" y="47"/>
                    <a:pt x="184" y="49"/>
                    <a:pt x="185" y="48"/>
                  </a:cubicBezTo>
                  <a:cubicBezTo>
                    <a:pt x="186" y="47"/>
                    <a:pt x="185" y="44"/>
                    <a:pt x="186" y="43"/>
                  </a:cubicBezTo>
                  <a:cubicBezTo>
                    <a:pt x="189" y="43"/>
                    <a:pt x="191" y="46"/>
                    <a:pt x="193" y="48"/>
                  </a:cubicBezTo>
                  <a:cubicBezTo>
                    <a:pt x="196" y="51"/>
                    <a:pt x="200" y="55"/>
                    <a:pt x="201" y="60"/>
                  </a:cubicBezTo>
                  <a:cubicBezTo>
                    <a:pt x="202" y="62"/>
                    <a:pt x="197" y="68"/>
                    <a:pt x="199" y="68"/>
                  </a:cubicBezTo>
                  <a:cubicBezTo>
                    <a:pt x="203" y="69"/>
                    <a:pt x="202" y="62"/>
                    <a:pt x="205" y="61"/>
                  </a:cubicBezTo>
                  <a:cubicBezTo>
                    <a:pt x="207" y="59"/>
                    <a:pt x="209" y="59"/>
                    <a:pt x="212" y="60"/>
                  </a:cubicBezTo>
                  <a:cubicBezTo>
                    <a:pt x="213" y="61"/>
                    <a:pt x="211" y="64"/>
                    <a:pt x="212" y="64"/>
                  </a:cubicBezTo>
                  <a:cubicBezTo>
                    <a:pt x="214" y="64"/>
                    <a:pt x="213" y="60"/>
                    <a:pt x="214" y="60"/>
                  </a:cubicBezTo>
                  <a:cubicBezTo>
                    <a:pt x="216" y="60"/>
                    <a:pt x="218" y="61"/>
                    <a:pt x="219" y="63"/>
                  </a:cubicBezTo>
                  <a:cubicBezTo>
                    <a:pt x="220" y="64"/>
                    <a:pt x="220" y="66"/>
                    <a:pt x="221" y="67"/>
                  </a:cubicBezTo>
                  <a:cubicBezTo>
                    <a:pt x="222" y="69"/>
                    <a:pt x="225" y="71"/>
                    <a:pt x="227" y="70"/>
                  </a:cubicBezTo>
                  <a:cubicBezTo>
                    <a:pt x="229" y="70"/>
                    <a:pt x="223" y="68"/>
                    <a:pt x="223" y="66"/>
                  </a:cubicBezTo>
                  <a:cubicBezTo>
                    <a:pt x="222" y="65"/>
                    <a:pt x="222" y="63"/>
                    <a:pt x="222" y="61"/>
                  </a:cubicBezTo>
                  <a:cubicBezTo>
                    <a:pt x="222" y="60"/>
                    <a:pt x="224" y="59"/>
                    <a:pt x="224" y="58"/>
                  </a:cubicBezTo>
                  <a:cubicBezTo>
                    <a:pt x="222" y="56"/>
                    <a:pt x="218" y="56"/>
                    <a:pt x="218" y="53"/>
                  </a:cubicBezTo>
                  <a:cubicBezTo>
                    <a:pt x="218" y="49"/>
                    <a:pt x="221" y="45"/>
                    <a:pt x="224" y="41"/>
                  </a:cubicBezTo>
                  <a:cubicBezTo>
                    <a:pt x="225" y="39"/>
                    <a:pt x="228" y="39"/>
                    <a:pt x="230" y="37"/>
                  </a:cubicBezTo>
                  <a:cubicBezTo>
                    <a:pt x="232" y="33"/>
                    <a:pt x="231" y="28"/>
                    <a:pt x="234" y="25"/>
                  </a:cubicBezTo>
                  <a:cubicBezTo>
                    <a:pt x="235" y="24"/>
                    <a:pt x="238" y="28"/>
                    <a:pt x="240" y="27"/>
                  </a:cubicBezTo>
                  <a:cubicBezTo>
                    <a:pt x="242" y="26"/>
                    <a:pt x="241" y="21"/>
                    <a:pt x="243" y="20"/>
                  </a:cubicBezTo>
                  <a:cubicBezTo>
                    <a:pt x="247" y="19"/>
                    <a:pt x="252" y="20"/>
                    <a:pt x="257" y="20"/>
                  </a:cubicBezTo>
                  <a:cubicBezTo>
                    <a:pt x="257" y="21"/>
                    <a:pt x="257" y="23"/>
                    <a:pt x="258" y="23"/>
                  </a:cubicBezTo>
                  <a:cubicBezTo>
                    <a:pt x="259" y="23"/>
                    <a:pt x="262" y="22"/>
                    <a:pt x="263" y="20"/>
                  </a:cubicBezTo>
                  <a:cubicBezTo>
                    <a:pt x="263" y="19"/>
                    <a:pt x="263" y="17"/>
                    <a:pt x="262" y="15"/>
                  </a:cubicBezTo>
                  <a:cubicBezTo>
                    <a:pt x="260" y="13"/>
                    <a:pt x="257" y="14"/>
                    <a:pt x="255" y="12"/>
                  </a:cubicBezTo>
                  <a:cubicBezTo>
                    <a:pt x="253" y="11"/>
                    <a:pt x="250" y="9"/>
                    <a:pt x="252" y="7"/>
                  </a:cubicBezTo>
                  <a:cubicBezTo>
                    <a:pt x="253" y="6"/>
                    <a:pt x="256" y="8"/>
                    <a:pt x="258" y="9"/>
                  </a:cubicBezTo>
                  <a:cubicBezTo>
                    <a:pt x="260" y="9"/>
                    <a:pt x="263" y="10"/>
                    <a:pt x="264" y="11"/>
                  </a:cubicBezTo>
                  <a:cubicBezTo>
                    <a:pt x="266" y="12"/>
                    <a:pt x="267" y="14"/>
                    <a:pt x="269" y="15"/>
                  </a:cubicBezTo>
                  <a:cubicBezTo>
                    <a:pt x="271" y="15"/>
                    <a:pt x="273" y="14"/>
                    <a:pt x="275" y="15"/>
                  </a:cubicBezTo>
                  <a:cubicBezTo>
                    <a:pt x="277" y="15"/>
                    <a:pt x="278" y="18"/>
                    <a:pt x="280" y="19"/>
                  </a:cubicBezTo>
                  <a:cubicBezTo>
                    <a:pt x="281" y="19"/>
                    <a:pt x="282" y="16"/>
                    <a:pt x="284" y="17"/>
                  </a:cubicBezTo>
                  <a:cubicBezTo>
                    <a:pt x="287" y="17"/>
                    <a:pt x="289" y="22"/>
                    <a:pt x="292" y="22"/>
                  </a:cubicBezTo>
                  <a:cubicBezTo>
                    <a:pt x="295" y="23"/>
                    <a:pt x="298" y="20"/>
                    <a:pt x="301" y="20"/>
                  </a:cubicBezTo>
                  <a:cubicBezTo>
                    <a:pt x="302" y="21"/>
                    <a:pt x="302" y="26"/>
                    <a:pt x="304" y="25"/>
                  </a:cubicBezTo>
                  <a:cubicBezTo>
                    <a:pt x="306" y="24"/>
                    <a:pt x="305" y="19"/>
                    <a:pt x="307" y="18"/>
                  </a:cubicBezTo>
                  <a:cubicBezTo>
                    <a:pt x="310" y="18"/>
                    <a:pt x="315" y="20"/>
                    <a:pt x="315" y="23"/>
                  </a:cubicBezTo>
                  <a:cubicBezTo>
                    <a:pt x="315" y="28"/>
                    <a:pt x="310" y="31"/>
                    <a:pt x="306" y="35"/>
                  </a:cubicBezTo>
                  <a:cubicBezTo>
                    <a:pt x="304" y="37"/>
                    <a:pt x="299" y="38"/>
                    <a:pt x="298" y="41"/>
                  </a:cubicBezTo>
                  <a:cubicBezTo>
                    <a:pt x="297" y="44"/>
                    <a:pt x="300" y="48"/>
                    <a:pt x="299" y="51"/>
                  </a:cubicBezTo>
                  <a:cubicBezTo>
                    <a:pt x="298" y="56"/>
                    <a:pt x="293" y="60"/>
                    <a:pt x="294" y="65"/>
                  </a:cubicBezTo>
                  <a:cubicBezTo>
                    <a:pt x="296" y="70"/>
                    <a:pt x="303" y="72"/>
                    <a:pt x="307" y="75"/>
                  </a:cubicBezTo>
                  <a:cubicBezTo>
                    <a:pt x="311" y="77"/>
                    <a:pt x="316" y="78"/>
                    <a:pt x="320" y="80"/>
                  </a:cubicBezTo>
                  <a:cubicBezTo>
                    <a:pt x="323" y="82"/>
                    <a:pt x="327" y="84"/>
                    <a:pt x="330" y="87"/>
                  </a:cubicBezTo>
                  <a:cubicBezTo>
                    <a:pt x="332" y="88"/>
                    <a:pt x="334" y="90"/>
                    <a:pt x="336" y="91"/>
                  </a:cubicBezTo>
                  <a:cubicBezTo>
                    <a:pt x="339" y="94"/>
                    <a:pt x="342" y="98"/>
                    <a:pt x="345" y="100"/>
                  </a:cubicBezTo>
                  <a:cubicBezTo>
                    <a:pt x="349" y="101"/>
                    <a:pt x="354" y="104"/>
                    <a:pt x="357" y="101"/>
                  </a:cubicBezTo>
                  <a:cubicBezTo>
                    <a:pt x="362" y="97"/>
                    <a:pt x="363" y="89"/>
                    <a:pt x="366" y="83"/>
                  </a:cubicBezTo>
                  <a:cubicBezTo>
                    <a:pt x="368" y="77"/>
                    <a:pt x="371" y="71"/>
                    <a:pt x="372" y="65"/>
                  </a:cubicBezTo>
                  <a:cubicBezTo>
                    <a:pt x="374" y="57"/>
                    <a:pt x="372" y="49"/>
                    <a:pt x="372" y="40"/>
                  </a:cubicBezTo>
                  <a:cubicBezTo>
                    <a:pt x="372" y="38"/>
                    <a:pt x="372" y="34"/>
                    <a:pt x="373" y="32"/>
                  </a:cubicBezTo>
                  <a:cubicBezTo>
                    <a:pt x="374" y="29"/>
                    <a:pt x="376" y="28"/>
                    <a:pt x="377" y="26"/>
                  </a:cubicBezTo>
                  <a:cubicBezTo>
                    <a:pt x="378" y="24"/>
                    <a:pt x="377" y="22"/>
                    <a:pt x="377" y="20"/>
                  </a:cubicBezTo>
                  <a:cubicBezTo>
                    <a:pt x="379" y="14"/>
                    <a:pt x="381" y="8"/>
                    <a:pt x="383" y="3"/>
                  </a:cubicBezTo>
                  <a:cubicBezTo>
                    <a:pt x="383" y="1"/>
                    <a:pt x="385" y="0"/>
                    <a:pt x="386" y="1"/>
                  </a:cubicBezTo>
                  <a:cubicBezTo>
                    <a:pt x="387" y="1"/>
                    <a:pt x="387" y="3"/>
                    <a:pt x="388" y="5"/>
                  </a:cubicBezTo>
                  <a:cubicBezTo>
                    <a:pt x="389" y="8"/>
                    <a:pt x="389" y="11"/>
                    <a:pt x="390" y="14"/>
                  </a:cubicBezTo>
                  <a:cubicBezTo>
                    <a:pt x="392" y="16"/>
                    <a:pt x="396" y="16"/>
                    <a:pt x="397" y="18"/>
                  </a:cubicBezTo>
                  <a:cubicBezTo>
                    <a:pt x="397" y="20"/>
                    <a:pt x="394" y="23"/>
                    <a:pt x="394" y="25"/>
                  </a:cubicBezTo>
                  <a:cubicBezTo>
                    <a:pt x="395" y="31"/>
                    <a:pt x="398" y="36"/>
                    <a:pt x="400" y="42"/>
                  </a:cubicBezTo>
                  <a:cubicBezTo>
                    <a:pt x="400" y="45"/>
                    <a:pt x="399" y="49"/>
                    <a:pt x="400" y="53"/>
                  </a:cubicBezTo>
                  <a:cubicBezTo>
                    <a:pt x="401" y="54"/>
                    <a:pt x="403" y="53"/>
                    <a:pt x="404" y="53"/>
                  </a:cubicBezTo>
                  <a:cubicBezTo>
                    <a:pt x="406" y="52"/>
                    <a:pt x="407" y="49"/>
                    <a:pt x="409" y="49"/>
                  </a:cubicBezTo>
                  <a:cubicBezTo>
                    <a:pt x="411" y="49"/>
                    <a:pt x="410" y="52"/>
                    <a:pt x="411" y="53"/>
                  </a:cubicBezTo>
                  <a:cubicBezTo>
                    <a:pt x="413" y="56"/>
                    <a:pt x="417" y="58"/>
                    <a:pt x="417" y="62"/>
                  </a:cubicBezTo>
                  <a:cubicBezTo>
                    <a:pt x="419" y="67"/>
                    <a:pt x="416" y="72"/>
                    <a:pt x="417" y="78"/>
                  </a:cubicBezTo>
                  <a:cubicBezTo>
                    <a:pt x="417" y="82"/>
                    <a:pt x="420" y="86"/>
                    <a:pt x="422" y="91"/>
                  </a:cubicBezTo>
                  <a:cubicBezTo>
                    <a:pt x="423" y="93"/>
                    <a:pt x="425" y="96"/>
                    <a:pt x="425" y="98"/>
                  </a:cubicBezTo>
                  <a:cubicBezTo>
                    <a:pt x="425" y="102"/>
                    <a:pt x="422" y="105"/>
                    <a:pt x="422" y="109"/>
                  </a:cubicBezTo>
                  <a:cubicBezTo>
                    <a:pt x="422" y="113"/>
                    <a:pt x="422" y="118"/>
                    <a:pt x="425" y="121"/>
                  </a:cubicBezTo>
                  <a:cubicBezTo>
                    <a:pt x="426" y="124"/>
                    <a:pt x="430" y="126"/>
                    <a:pt x="433" y="127"/>
                  </a:cubicBezTo>
                  <a:cubicBezTo>
                    <a:pt x="434" y="128"/>
                    <a:pt x="437" y="126"/>
                    <a:pt x="438" y="127"/>
                  </a:cubicBezTo>
                  <a:cubicBezTo>
                    <a:pt x="439" y="128"/>
                    <a:pt x="438" y="131"/>
                    <a:pt x="439" y="133"/>
                  </a:cubicBezTo>
                  <a:cubicBezTo>
                    <a:pt x="440" y="134"/>
                    <a:pt x="442" y="134"/>
                    <a:pt x="444" y="135"/>
                  </a:cubicBezTo>
                  <a:cubicBezTo>
                    <a:pt x="446" y="136"/>
                    <a:pt x="449" y="137"/>
                    <a:pt x="451" y="139"/>
                  </a:cubicBezTo>
                  <a:cubicBezTo>
                    <a:pt x="452" y="140"/>
                    <a:pt x="453" y="141"/>
                    <a:pt x="453" y="143"/>
                  </a:cubicBezTo>
                  <a:cubicBezTo>
                    <a:pt x="453" y="144"/>
                    <a:pt x="451" y="145"/>
                    <a:pt x="452" y="146"/>
                  </a:cubicBezTo>
                  <a:cubicBezTo>
                    <a:pt x="453" y="149"/>
                    <a:pt x="457" y="150"/>
                    <a:pt x="458" y="153"/>
                  </a:cubicBezTo>
                  <a:cubicBezTo>
                    <a:pt x="460" y="159"/>
                    <a:pt x="457" y="165"/>
                    <a:pt x="459" y="170"/>
                  </a:cubicBezTo>
                  <a:cubicBezTo>
                    <a:pt x="459" y="172"/>
                    <a:pt x="461" y="174"/>
                    <a:pt x="463" y="173"/>
                  </a:cubicBezTo>
                  <a:cubicBezTo>
                    <a:pt x="465" y="173"/>
                    <a:pt x="465" y="170"/>
                    <a:pt x="466" y="170"/>
                  </a:cubicBezTo>
                  <a:cubicBezTo>
                    <a:pt x="468" y="169"/>
                    <a:pt x="469" y="171"/>
                    <a:pt x="471" y="172"/>
                  </a:cubicBezTo>
                  <a:cubicBezTo>
                    <a:pt x="472" y="172"/>
                    <a:pt x="473" y="171"/>
                    <a:pt x="474" y="172"/>
                  </a:cubicBezTo>
                  <a:cubicBezTo>
                    <a:pt x="475" y="175"/>
                    <a:pt x="475" y="179"/>
                    <a:pt x="474" y="183"/>
                  </a:cubicBezTo>
                  <a:cubicBezTo>
                    <a:pt x="474" y="185"/>
                    <a:pt x="469" y="186"/>
                    <a:pt x="470" y="188"/>
                  </a:cubicBezTo>
                  <a:cubicBezTo>
                    <a:pt x="472" y="190"/>
                    <a:pt x="476" y="188"/>
                    <a:pt x="478" y="190"/>
                  </a:cubicBezTo>
                  <a:cubicBezTo>
                    <a:pt x="482" y="193"/>
                    <a:pt x="483" y="198"/>
                    <a:pt x="486" y="201"/>
                  </a:cubicBezTo>
                  <a:cubicBezTo>
                    <a:pt x="488" y="204"/>
                    <a:pt x="490" y="206"/>
                    <a:pt x="491" y="209"/>
                  </a:cubicBezTo>
                  <a:cubicBezTo>
                    <a:pt x="493" y="211"/>
                    <a:pt x="494" y="213"/>
                    <a:pt x="494" y="215"/>
                  </a:cubicBezTo>
                  <a:cubicBezTo>
                    <a:pt x="495" y="218"/>
                    <a:pt x="493" y="220"/>
                    <a:pt x="494" y="222"/>
                  </a:cubicBezTo>
                  <a:cubicBezTo>
                    <a:pt x="494" y="225"/>
                    <a:pt x="496" y="228"/>
                    <a:pt x="496" y="231"/>
                  </a:cubicBezTo>
                  <a:cubicBezTo>
                    <a:pt x="496" y="236"/>
                    <a:pt x="492" y="241"/>
                    <a:pt x="492" y="246"/>
                  </a:cubicBezTo>
                  <a:cubicBezTo>
                    <a:pt x="492" y="251"/>
                    <a:pt x="494" y="256"/>
                    <a:pt x="494" y="262"/>
                  </a:cubicBezTo>
                  <a:cubicBezTo>
                    <a:pt x="494" y="266"/>
                    <a:pt x="494" y="271"/>
                    <a:pt x="493" y="275"/>
                  </a:cubicBezTo>
                  <a:cubicBezTo>
                    <a:pt x="491" y="280"/>
                    <a:pt x="489" y="284"/>
                    <a:pt x="487" y="289"/>
                  </a:cubicBezTo>
                  <a:cubicBezTo>
                    <a:pt x="484" y="296"/>
                    <a:pt x="483" y="303"/>
                    <a:pt x="480" y="310"/>
                  </a:cubicBezTo>
                  <a:cubicBezTo>
                    <a:pt x="478" y="315"/>
                    <a:pt x="476" y="320"/>
                    <a:pt x="472" y="324"/>
                  </a:cubicBezTo>
                  <a:cubicBezTo>
                    <a:pt x="469" y="328"/>
                    <a:pt x="464" y="329"/>
                    <a:pt x="461" y="332"/>
                  </a:cubicBezTo>
                  <a:cubicBezTo>
                    <a:pt x="458" y="335"/>
                    <a:pt x="457" y="338"/>
                    <a:pt x="456" y="341"/>
                  </a:cubicBezTo>
                  <a:cubicBezTo>
                    <a:pt x="454" y="343"/>
                    <a:pt x="453" y="346"/>
                    <a:pt x="451" y="348"/>
                  </a:cubicBezTo>
                  <a:cubicBezTo>
                    <a:pt x="449" y="351"/>
                    <a:pt x="447" y="354"/>
                    <a:pt x="445" y="358"/>
                  </a:cubicBezTo>
                  <a:cubicBezTo>
                    <a:pt x="444" y="360"/>
                    <a:pt x="444" y="364"/>
                    <a:pt x="443" y="366"/>
                  </a:cubicBezTo>
                  <a:cubicBezTo>
                    <a:pt x="441" y="368"/>
                    <a:pt x="437" y="369"/>
                    <a:pt x="436" y="371"/>
                  </a:cubicBezTo>
                  <a:cubicBezTo>
                    <a:pt x="433" y="376"/>
                    <a:pt x="431" y="381"/>
                    <a:pt x="429" y="387"/>
                  </a:cubicBezTo>
                  <a:cubicBezTo>
                    <a:pt x="427" y="392"/>
                    <a:pt x="428" y="397"/>
                    <a:pt x="426" y="402"/>
                  </a:cubicBezTo>
                  <a:cubicBezTo>
                    <a:pt x="424" y="405"/>
                    <a:pt x="421" y="408"/>
                    <a:pt x="418" y="409"/>
                  </a:cubicBezTo>
                  <a:cubicBezTo>
                    <a:pt x="412" y="411"/>
                    <a:pt x="405" y="409"/>
                    <a:pt x="398" y="411"/>
                  </a:cubicBezTo>
                  <a:cubicBezTo>
                    <a:pt x="394" y="413"/>
                    <a:pt x="391" y="417"/>
                    <a:pt x="388" y="420"/>
                  </a:cubicBezTo>
                  <a:cubicBezTo>
                    <a:pt x="384" y="422"/>
                    <a:pt x="380" y="425"/>
                    <a:pt x="375" y="426"/>
                  </a:cubicBezTo>
                  <a:cubicBezTo>
                    <a:pt x="373" y="426"/>
                    <a:pt x="371" y="424"/>
                    <a:pt x="369" y="423"/>
                  </a:cubicBezTo>
                  <a:cubicBezTo>
                    <a:pt x="368" y="422"/>
                    <a:pt x="368" y="419"/>
                    <a:pt x="366" y="418"/>
                  </a:cubicBezTo>
                  <a:cubicBezTo>
                    <a:pt x="365" y="417"/>
                    <a:pt x="362" y="421"/>
                    <a:pt x="361" y="419"/>
                  </a:cubicBezTo>
                  <a:cubicBezTo>
                    <a:pt x="359" y="417"/>
                    <a:pt x="364" y="415"/>
                    <a:pt x="363" y="413"/>
                  </a:cubicBezTo>
                  <a:cubicBezTo>
                    <a:pt x="362" y="411"/>
                    <a:pt x="360" y="414"/>
                    <a:pt x="358" y="414"/>
                  </a:cubicBezTo>
                  <a:cubicBezTo>
                    <a:pt x="356" y="416"/>
                    <a:pt x="354" y="419"/>
                    <a:pt x="352" y="420"/>
                  </a:cubicBezTo>
                  <a:cubicBezTo>
                    <a:pt x="349" y="423"/>
                    <a:pt x="346" y="425"/>
                    <a:pt x="342" y="427"/>
                  </a:cubicBezTo>
                  <a:cubicBezTo>
                    <a:pt x="340" y="427"/>
                    <a:pt x="339" y="426"/>
                    <a:pt x="338" y="425"/>
                  </a:cubicBezTo>
                  <a:cubicBezTo>
                    <a:pt x="335" y="422"/>
                    <a:pt x="333" y="418"/>
                    <a:pt x="330" y="417"/>
                  </a:cubicBezTo>
                  <a:cubicBezTo>
                    <a:pt x="328" y="415"/>
                    <a:pt x="324" y="418"/>
                    <a:pt x="321" y="417"/>
                  </a:cubicBezTo>
                  <a:cubicBezTo>
                    <a:pt x="319" y="416"/>
                    <a:pt x="316" y="414"/>
                    <a:pt x="314" y="413"/>
                  </a:cubicBezTo>
                  <a:cubicBezTo>
                    <a:pt x="311" y="412"/>
                    <a:pt x="308" y="412"/>
                    <a:pt x="307" y="411"/>
                  </a:cubicBezTo>
                  <a:cubicBezTo>
                    <a:pt x="304" y="408"/>
                    <a:pt x="301" y="404"/>
                    <a:pt x="301" y="400"/>
                  </a:cubicBezTo>
                  <a:cubicBezTo>
                    <a:pt x="300" y="397"/>
                    <a:pt x="304" y="394"/>
                    <a:pt x="304" y="391"/>
                  </a:cubicBezTo>
                  <a:cubicBezTo>
                    <a:pt x="304" y="386"/>
                    <a:pt x="302" y="381"/>
                    <a:pt x="301" y="377"/>
                  </a:cubicBezTo>
                  <a:cubicBezTo>
                    <a:pt x="301" y="375"/>
                    <a:pt x="303" y="371"/>
                    <a:pt x="301" y="370"/>
                  </a:cubicBezTo>
                  <a:cubicBezTo>
                    <a:pt x="299" y="370"/>
                    <a:pt x="297" y="374"/>
                    <a:pt x="294" y="375"/>
                  </a:cubicBezTo>
                  <a:cubicBezTo>
                    <a:pt x="292" y="375"/>
                    <a:pt x="289" y="376"/>
                    <a:pt x="287" y="375"/>
                  </a:cubicBezTo>
                  <a:cubicBezTo>
                    <a:pt x="285" y="374"/>
                    <a:pt x="286" y="372"/>
                    <a:pt x="287" y="371"/>
                  </a:cubicBezTo>
                  <a:cubicBezTo>
                    <a:pt x="288" y="368"/>
                    <a:pt x="293" y="366"/>
                    <a:pt x="293" y="362"/>
                  </a:cubicBezTo>
                  <a:cubicBezTo>
                    <a:pt x="294" y="358"/>
                    <a:pt x="291" y="355"/>
                    <a:pt x="289" y="352"/>
                  </a:cubicBezTo>
                  <a:cubicBezTo>
                    <a:pt x="288" y="351"/>
                    <a:pt x="287" y="352"/>
                    <a:pt x="287" y="353"/>
                  </a:cubicBezTo>
                  <a:cubicBezTo>
                    <a:pt x="285" y="357"/>
                    <a:pt x="285" y="362"/>
                    <a:pt x="283" y="366"/>
                  </a:cubicBezTo>
                  <a:cubicBezTo>
                    <a:pt x="282" y="367"/>
                    <a:pt x="280" y="368"/>
                    <a:pt x="278" y="368"/>
                  </a:cubicBezTo>
                  <a:cubicBezTo>
                    <a:pt x="275" y="369"/>
                    <a:pt x="271" y="371"/>
                    <a:pt x="270" y="368"/>
                  </a:cubicBezTo>
                  <a:cubicBezTo>
                    <a:pt x="269" y="366"/>
                    <a:pt x="273" y="363"/>
                    <a:pt x="275" y="362"/>
                  </a:cubicBezTo>
                  <a:cubicBezTo>
                    <a:pt x="277" y="361"/>
                    <a:pt x="279" y="364"/>
                    <a:pt x="280" y="362"/>
                  </a:cubicBezTo>
                  <a:cubicBezTo>
                    <a:pt x="283" y="357"/>
                    <a:pt x="284" y="350"/>
                    <a:pt x="286" y="344"/>
                  </a:cubicBezTo>
                  <a:cubicBezTo>
                    <a:pt x="288" y="340"/>
                    <a:pt x="289" y="337"/>
                    <a:pt x="290" y="334"/>
                  </a:cubicBezTo>
                  <a:cubicBezTo>
                    <a:pt x="291" y="332"/>
                    <a:pt x="292" y="329"/>
                    <a:pt x="290" y="330"/>
                  </a:cubicBezTo>
                  <a:cubicBezTo>
                    <a:pt x="287" y="332"/>
                    <a:pt x="285" y="336"/>
                    <a:pt x="282" y="339"/>
                  </a:cubicBezTo>
                  <a:cubicBezTo>
                    <a:pt x="279" y="342"/>
                    <a:pt x="275" y="344"/>
                    <a:pt x="272" y="347"/>
                  </a:cubicBezTo>
                  <a:cubicBezTo>
                    <a:pt x="268" y="350"/>
                    <a:pt x="264" y="353"/>
                    <a:pt x="260" y="357"/>
                  </a:cubicBezTo>
                  <a:cubicBezTo>
                    <a:pt x="260" y="358"/>
                    <a:pt x="262" y="359"/>
                    <a:pt x="262" y="360"/>
                  </a:cubicBezTo>
                  <a:cubicBezTo>
                    <a:pt x="262" y="362"/>
                    <a:pt x="263" y="365"/>
                    <a:pt x="261" y="365"/>
                  </a:cubicBezTo>
                  <a:cubicBezTo>
                    <a:pt x="258" y="364"/>
                    <a:pt x="255" y="362"/>
                    <a:pt x="253" y="359"/>
                  </a:cubicBezTo>
                  <a:cubicBezTo>
                    <a:pt x="253" y="357"/>
                    <a:pt x="255" y="355"/>
                    <a:pt x="255" y="354"/>
                  </a:cubicBezTo>
                  <a:cubicBezTo>
                    <a:pt x="254" y="348"/>
                    <a:pt x="253" y="343"/>
                    <a:pt x="250" y="338"/>
                  </a:cubicBezTo>
                  <a:cubicBezTo>
                    <a:pt x="249" y="336"/>
                    <a:pt x="245" y="336"/>
                    <a:pt x="244" y="334"/>
                  </a:cubicBezTo>
                  <a:cubicBezTo>
                    <a:pt x="243" y="332"/>
                    <a:pt x="247" y="329"/>
                    <a:pt x="246" y="327"/>
                  </a:cubicBezTo>
                  <a:cubicBezTo>
                    <a:pt x="243" y="323"/>
                    <a:pt x="238" y="322"/>
                    <a:pt x="234" y="320"/>
                  </a:cubicBezTo>
                  <a:cubicBezTo>
                    <a:pt x="231" y="319"/>
                    <a:pt x="228" y="321"/>
                    <a:pt x="225" y="319"/>
                  </a:cubicBezTo>
                  <a:cubicBezTo>
                    <a:pt x="221" y="318"/>
                    <a:pt x="219" y="312"/>
                    <a:pt x="214" y="311"/>
                  </a:cubicBezTo>
                  <a:cubicBezTo>
                    <a:pt x="204" y="310"/>
                    <a:pt x="193" y="311"/>
                    <a:pt x="183" y="314"/>
                  </a:cubicBezTo>
                  <a:cubicBezTo>
                    <a:pt x="177" y="315"/>
                    <a:pt x="172" y="321"/>
                    <a:pt x="166" y="323"/>
                  </a:cubicBezTo>
                  <a:cubicBezTo>
                    <a:pt x="160" y="324"/>
                    <a:pt x="154" y="320"/>
                    <a:pt x="148" y="321"/>
                  </a:cubicBezTo>
                  <a:cubicBezTo>
                    <a:pt x="141" y="323"/>
                    <a:pt x="135" y="327"/>
                    <a:pt x="128" y="330"/>
                  </a:cubicBezTo>
                  <a:cubicBezTo>
                    <a:pt x="125" y="332"/>
                    <a:pt x="121" y="333"/>
                    <a:pt x="119" y="336"/>
                  </a:cubicBezTo>
                  <a:cubicBezTo>
                    <a:pt x="116" y="338"/>
                    <a:pt x="115" y="344"/>
                    <a:pt x="111" y="346"/>
                  </a:cubicBezTo>
                  <a:cubicBezTo>
                    <a:pt x="106" y="348"/>
                    <a:pt x="99" y="346"/>
                    <a:pt x="93" y="346"/>
                  </a:cubicBezTo>
                  <a:cubicBezTo>
                    <a:pt x="85" y="347"/>
                    <a:pt x="76" y="345"/>
                    <a:pt x="67" y="348"/>
                  </a:cubicBezTo>
                  <a:cubicBezTo>
                    <a:pt x="63" y="349"/>
                    <a:pt x="62" y="354"/>
                    <a:pt x="58" y="356"/>
                  </a:cubicBezTo>
                  <a:cubicBezTo>
                    <a:pt x="56" y="357"/>
                    <a:pt x="54" y="356"/>
                    <a:pt x="52" y="357"/>
                  </a:cubicBezTo>
                  <a:cubicBezTo>
                    <a:pt x="48" y="359"/>
                    <a:pt x="46" y="364"/>
                    <a:pt x="42" y="365"/>
                  </a:cubicBezTo>
                  <a:cubicBezTo>
                    <a:pt x="37" y="367"/>
                    <a:pt x="32" y="365"/>
                    <a:pt x="27" y="366"/>
                  </a:cubicBezTo>
                  <a:cubicBezTo>
                    <a:pt x="22" y="365"/>
                    <a:pt x="19" y="361"/>
                    <a:pt x="15" y="358"/>
                  </a:cubicBezTo>
                  <a:cubicBezTo>
                    <a:pt x="12" y="355"/>
                    <a:pt x="8" y="353"/>
                    <a:pt x="7" y="349"/>
                  </a:cubicBezTo>
                  <a:cubicBezTo>
                    <a:pt x="5" y="347"/>
                    <a:pt x="6" y="344"/>
                    <a:pt x="7" y="342"/>
                  </a:cubicBezTo>
                  <a:cubicBezTo>
                    <a:pt x="9" y="340"/>
                    <a:pt x="13" y="344"/>
                    <a:pt x="14" y="342"/>
                  </a:cubicBezTo>
                  <a:cubicBezTo>
                    <a:pt x="17" y="338"/>
                    <a:pt x="17" y="333"/>
                    <a:pt x="18" y="328"/>
                  </a:cubicBezTo>
                  <a:cubicBezTo>
                    <a:pt x="19" y="324"/>
                    <a:pt x="20" y="320"/>
                    <a:pt x="19" y="316"/>
                  </a:cubicBezTo>
                  <a:cubicBezTo>
                    <a:pt x="19" y="312"/>
                    <a:pt x="16" y="308"/>
                    <a:pt x="15" y="304"/>
                  </a:cubicBezTo>
                  <a:cubicBezTo>
                    <a:pt x="14" y="296"/>
                    <a:pt x="17" y="288"/>
                    <a:pt x="16" y="280"/>
                  </a:cubicBezTo>
                  <a:cubicBezTo>
                    <a:pt x="15" y="272"/>
                    <a:pt x="11" y="265"/>
                    <a:pt x="10" y="257"/>
                  </a:cubicBezTo>
                  <a:cubicBezTo>
                    <a:pt x="9" y="254"/>
                    <a:pt x="10" y="250"/>
                    <a:pt x="9" y="247"/>
                  </a:cubicBezTo>
                  <a:cubicBezTo>
                    <a:pt x="7" y="241"/>
                    <a:pt x="2" y="237"/>
                    <a:pt x="0" y="231"/>
                  </a:cubicBezTo>
                  <a:cubicBezTo>
                    <a:pt x="0" y="229"/>
                    <a:pt x="2" y="227"/>
                    <a:pt x="3" y="228"/>
                  </a:cubicBezTo>
                  <a:cubicBezTo>
                    <a:pt x="5" y="228"/>
                    <a:pt x="4" y="233"/>
                    <a:pt x="6" y="234"/>
                  </a:cubicBezTo>
                  <a:cubicBezTo>
                    <a:pt x="7" y="233"/>
                    <a:pt x="6" y="228"/>
                    <a:pt x="8" y="228"/>
                  </a:cubicBezTo>
                  <a:cubicBezTo>
                    <a:pt x="10" y="229"/>
                    <a:pt x="10" y="234"/>
                    <a:pt x="12" y="233"/>
                  </a:cubicBezTo>
                  <a:cubicBezTo>
                    <a:pt x="14" y="230"/>
                    <a:pt x="14" y="226"/>
                    <a:pt x="13" y="222"/>
                  </a:cubicBezTo>
                  <a:cubicBezTo>
                    <a:pt x="12" y="216"/>
                    <a:pt x="6" y="212"/>
                    <a:pt x="5" y="206"/>
                  </a:cubicBezTo>
                  <a:cubicBezTo>
                    <a:pt x="4" y="202"/>
                    <a:pt x="6" y="197"/>
                    <a:pt x="7" y="193"/>
                  </a:cubicBezTo>
                  <a:cubicBezTo>
                    <a:pt x="7" y="189"/>
                    <a:pt x="10" y="185"/>
                    <a:pt x="11" y="180"/>
                  </a:cubicBezTo>
                  <a:cubicBezTo>
                    <a:pt x="11" y="177"/>
                    <a:pt x="11" y="173"/>
                    <a:pt x="11" y="169"/>
                  </a:cubicBezTo>
                  <a:cubicBezTo>
                    <a:pt x="12" y="166"/>
                    <a:pt x="13" y="164"/>
                    <a:pt x="15" y="162"/>
                  </a:cubicBezTo>
                  <a:cubicBezTo>
                    <a:pt x="16" y="161"/>
                    <a:pt x="18" y="162"/>
                    <a:pt x="18" y="162"/>
                  </a:cubicBezTo>
                  <a:cubicBezTo>
                    <a:pt x="18" y="165"/>
                    <a:pt x="15" y="169"/>
                    <a:pt x="17" y="171"/>
                  </a:cubicBezTo>
                  <a:cubicBezTo>
                    <a:pt x="17" y="172"/>
                    <a:pt x="19" y="168"/>
                    <a:pt x="20" y="167"/>
                  </a:cubicBezTo>
                  <a:cubicBezTo>
                    <a:pt x="22" y="165"/>
                    <a:pt x="24" y="163"/>
                    <a:pt x="26" y="162"/>
                  </a:cubicBezTo>
                  <a:cubicBezTo>
                    <a:pt x="30" y="159"/>
                    <a:pt x="34" y="157"/>
                    <a:pt x="37" y="155"/>
                  </a:cubicBezTo>
                  <a:cubicBezTo>
                    <a:pt x="40" y="153"/>
                    <a:pt x="43" y="150"/>
                    <a:pt x="46" y="148"/>
                  </a:cubicBezTo>
                  <a:cubicBezTo>
                    <a:pt x="47" y="147"/>
                    <a:pt x="48" y="146"/>
                    <a:pt x="50" y="145"/>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79" name="Google Shape;2379;p212"/>
            <p:cNvSpPr/>
            <p:nvPr/>
          </p:nvSpPr>
          <p:spPr>
            <a:xfrm>
              <a:off x="8516856" y="5518670"/>
              <a:ext cx="10707" cy="21415"/>
            </a:xfrm>
            <a:custGeom>
              <a:avLst/>
              <a:gdLst/>
              <a:ahLst/>
              <a:cxnLst/>
              <a:rect l="l" t="t" r="r" b="b"/>
              <a:pathLst>
                <a:path w="6" h="12" extrusionOk="0">
                  <a:moveTo>
                    <a:pt x="5" y="0"/>
                  </a:moveTo>
                  <a:cubicBezTo>
                    <a:pt x="5" y="0"/>
                    <a:pt x="6" y="1"/>
                    <a:pt x="6" y="2"/>
                  </a:cubicBezTo>
                  <a:cubicBezTo>
                    <a:pt x="5" y="5"/>
                    <a:pt x="4" y="9"/>
                    <a:pt x="2" y="12"/>
                  </a:cubicBezTo>
                  <a:cubicBezTo>
                    <a:pt x="1" y="12"/>
                    <a:pt x="0" y="11"/>
                    <a:pt x="0" y="10"/>
                  </a:cubicBezTo>
                  <a:cubicBezTo>
                    <a:pt x="0" y="8"/>
                    <a:pt x="0" y="6"/>
                    <a:pt x="1" y="4"/>
                  </a:cubicBezTo>
                  <a:cubicBezTo>
                    <a:pt x="2" y="2"/>
                    <a:pt x="3" y="1"/>
                    <a:pt x="5" y="0"/>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80" name="Google Shape;2380;p212"/>
            <p:cNvSpPr/>
            <p:nvPr/>
          </p:nvSpPr>
          <p:spPr>
            <a:xfrm>
              <a:off x="8324124" y="5942375"/>
              <a:ext cx="9178" cy="18355"/>
            </a:xfrm>
            <a:custGeom>
              <a:avLst/>
              <a:gdLst/>
              <a:ahLst/>
              <a:cxnLst/>
              <a:rect l="l" t="t" r="r" b="b"/>
              <a:pathLst>
                <a:path w="5" h="10" extrusionOk="0">
                  <a:moveTo>
                    <a:pt x="0" y="2"/>
                  </a:moveTo>
                  <a:cubicBezTo>
                    <a:pt x="0" y="1"/>
                    <a:pt x="2" y="0"/>
                    <a:pt x="3" y="1"/>
                  </a:cubicBezTo>
                  <a:cubicBezTo>
                    <a:pt x="4" y="2"/>
                    <a:pt x="5" y="4"/>
                    <a:pt x="5" y="6"/>
                  </a:cubicBezTo>
                  <a:cubicBezTo>
                    <a:pt x="5" y="7"/>
                    <a:pt x="5" y="10"/>
                    <a:pt x="4" y="10"/>
                  </a:cubicBezTo>
                  <a:cubicBezTo>
                    <a:pt x="2" y="10"/>
                    <a:pt x="2" y="8"/>
                    <a:pt x="1" y="7"/>
                  </a:cubicBezTo>
                  <a:cubicBezTo>
                    <a:pt x="0" y="5"/>
                    <a:pt x="0" y="4"/>
                    <a:pt x="0" y="2"/>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81" name="Google Shape;2381;p212"/>
            <p:cNvSpPr/>
            <p:nvPr/>
          </p:nvSpPr>
          <p:spPr>
            <a:xfrm>
              <a:off x="8246113" y="5969909"/>
              <a:ext cx="78011" cy="91777"/>
            </a:xfrm>
            <a:custGeom>
              <a:avLst/>
              <a:gdLst/>
              <a:ahLst/>
              <a:cxnLst/>
              <a:rect l="l" t="t" r="r" b="b"/>
              <a:pathLst>
                <a:path w="42" h="50" extrusionOk="0">
                  <a:moveTo>
                    <a:pt x="16" y="8"/>
                  </a:moveTo>
                  <a:cubicBezTo>
                    <a:pt x="19" y="9"/>
                    <a:pt x="22" y="8"/>
                    <a:pt x="24" y="8"/>
                  </a:cubicBezTo>
                  <a:cubicBezTo>
                    <a:pt x="27" y="7"/>
                    <a:pt x="30" y="6"/>
                    <a:pt x="33" y="6"/>
                  </a:cubicBezTo>
                  <a:cubicBezTo>
                    <a:pt x="35" y="5"/>
                    <a:pt x="37" y="4"/>
                    <a:pt x="40" y="4"/>
                  </a:cubicBezTo>
                  <a:cubicBezTo>
                    <a:pt x="41" y="4"/>
                    <a:pt x="42" y="6"/>
                    <a:pt x="42" y="8"/>
                  </a:cubicBezTo>
                  <a:cubicBezTo>
                    <a:pt x="42" y="13"/>
                    <a:pt x="41" y="18"/>
                    <a:pt x="39" y="23"/>
                  </a:cubicBezTo>
                  <a:cubicBezTo>
                    <a:pt x="39" y="25"/>
                    <a:pt x="37" y="26"/>
                    <a:pt x="36" y="27"/>
                  </a:cubicBezTo>
                  <a:cubicBezTo>
                    <a:pt x="34" y="30"/>
                    <a:pt x="32" y="33"/>
                    <a:pt x="32" y="36"/>
                  </a:cubicBezTo>
                  <a:cubicBezTo>
                    <a:pt x="31" y="38"/>
                    <a:pt x="32" y="41"/>
                    <a:pt x="31" y="43"/>
                  </a:cubicBezTo>
                  <a:cubicBezTo>
                    <a:pt x="31" y="44"/>
                    <a:pt x="29" y="43"/>
                    <a:pt x="29" y="43"/>
                  </a:cubicBezTo>
                  <a:cubicBezTo>
                    <a:pt x="28" y="41"/>
                    <a:pt x="29" y="39"/>
                    <a:pt x="28" y="38"/>
                  </a:cubicBezTo>
                  <a:cubicBezTo>
                    <a:pt x="27" y="37"/>
                    <a:pt x="26" y="39"/>
                    <a:pt x="25" y="40"/>
                  </a:cubicBezTo>
                  <a:cubicBezTo>
                    <a:pt x="24" y="41"/>
                    <a:pt x="23" y="41"/>
                    <a:pt x="23" y="42"/>
                  </a:cubicBezTo>
                  <a:cubicBezTo>
                    <a:pt x="21" y="43"/>
                    <a:pt x="20" y="44"/>
                    <a:pt x="19" y="44"/>
                  </a:cubicBezTo>
                  <a:cubicBezTo>
                    <a:pt x="18" y="46"/>
                    <a:pt x="17" y="48"/>
                    <a:pt x="15" y="49"/>
                  </a:cubicBezTo>
                  <a:cubicBezTo>
                    <a:pt x="14" y="50"/>
                    <a:pt x="14" y="47"/>
                    <a:pt x="13" y="47"/>
                  </a:cubicBezTo>
                  <a:cubicBezTo>
                    <a:pt x="11" y="47"/>
                    <a:pt x="9" y="49"/>
                    <a:pt x="8" y="48"/>
                  </a:cubicBezTo>
                  <a:cubicBezTo>
                    <a:pt x="6" y="47"/>
                    <a:pt x="5" y="45"/>
                    <a:pt x="5" y="43"/>
                  </a:cubicBezTo>
                  <a:cubicBezTo>
                    <a:pt x="4" y="41"/>
                    <a:pt x="3" y="38"/>
                    <a:pt x="2" y="36"/>
                  </a:cubicBezTo>
                  <a:cubicBezTo>
                    <a:pt x="2" y="33"/>
                    <a:pt x="1" y="31"/>
                    <a:pt x="2" y="28"/>
                  </a:cubicBezTo>
                  <a:cubicBezTo>
                    <a:pt x="2" y="27"/>
                    <a:pt x="5" y="29"/>
                    <a:pt x="5" y="28"/>
                  </a:cubicBezTo>
                  <a:cubicBezTo>
                    <a:pt x="4" y="24"/>
                    <a:pt x="1" y="20"/>
                    <a:pt x="0" y="15"/>
                  </a:cubicBezTo>
                  <a:cubicBezTo>
                    <a:pt x="0" y="12"/>
                    <a:pt x="0" y="9"/>
                    <a:pt x="0" y="6"/>
                  </a:cubicBezTo>
                  <a:cubicBezTo>
                    <a:pt x="1" y="4"/>
                    <a:pt x="1" y="1"/>
                    <a:pt x="3" y="1"/>
                  </a:cubicBezTo>
                  <a:cubicBezTo>
                    <a:pt x="5" y="0"/>
                    <a:pt x="6" y="3"/>
                    <a:pt x="8" y="4"/>
                  </a:cubicBezTo>
                  <a:cubicBezTo>
                    <a:pt x="11" y="5"/>
                    <a:pt x="13" y="7"/>
                    <a:pt x="16" y="8"/>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82" name="Google Shape;2382;p212"/>
            <p:cNvSpPr/>
            <p:nvPr/>
          </p:nvSpPr>
          <p:spPr>
            <a:xfrm>
              <a:off x="8094680" y="5821535"/>
              <a:ext cx="35181" cy="16826"/>
            </a:xfrm>
            <a:custGeom>
              <a:avLst/>
              <a:gdLst/>
              <a:ahLst/>
              <a:cxnLst/>
              <a:rect l="l" t="t" r="r" b="b"/>
              <a:pathLst>
                <a:path w="19" h="9" extrusionOk="0">
                  <a:moveTo>
                    <a:pt x="1" y="2"/>
                  </a:moveTo>
                  <a:cubicBezTo>
                    <a:pt x="0" y="3"/>
                    <a:pt x="0" y="4"/>
                    <a:pt x="0" y="5"/>
                  </a:cubicBezTo>
                  <a:cubicBezTo>
                    <a:pt x="1" y="7"/>
                    <a:pt x="3" y="8"/>
                    <a:pt x="5" y="8"/>
                  </a:cubicBezTo>
                  <a:cubicBezTo>
                    <a:pt x="6" y="8"/>
                    <a:pt x="7" y="7"/>
                    <a:pt x="8" y="7"/>
                  </a:cubicBezTo>
                  <a:cubicBezTo>
                    <a:pt x="10" y="7"/>
                    <a:pt x="10" y="9"/>
                    <a:pt x="11" y="8"/>
                  </a:cubicBezTo>
                  <a:cubicBezTo>
                    <a:pt x="13" y="8"/>
                    <a:pt x="14" y="5"/>
                    <a:pt x="15" y="4"/>
                  </a:cubicBezTo>
                  <a:cubicBezTo>
                    <a:pt x="16" y="4"/>
                    <a:pt x="17" y="5"/>
                    <a:pt x="18" y="5"/>
                  </a:cubicBezTo>
                  <a:cubicBezTo>
                    <a:pt x="19" y="5"/>
                    <a:pt x="19" y="4"/>
                    <a:pt x="19" y="3"/>
                  </a:cubicBezTo>
                  <a:cubicBezTo>
                    <a:pt x="18" y="3"/>
                    <a:pt x="17" y="3"/>
                    <a:pt x="17" y="3"/>
                  </a:cubicBezTo>
                  <a:cubicBezTo>
                    <a:pt x="16" y="3"/>
                    <a:pt x="15" y="3"/>
                    <a:pt x="14" y="3"/>
                  </a:cubicBezTo>
                  <a:cubicBezTo>
                    <a:pt x="14" y="3"/>
                    <a:pt x="13" y="3"/>
                    <a:pt x="13" y="2"/>
                  </a:cubicBezTo>
                  <a:cubicBezTo>
                    <a:pt x="13" y="1"/>
                    <a:pt x="14" y="0"/>
                    <a:pt x="13" y="0"/>
                  </a:cubicBezTo>
                  <a:cubicBezTo>
                    <a:pt x="9" y="0"/>
                    <a:pt x="4" y="0"/>
                    <a:pt x="1" y="2"/>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grpSp>
      <p:sp>
        <p:nvSpPr>
          <p:cNvPr id="2383" name="Google Shape;2383;p212"/>
          <p:cNvSpPr/>
          <p:nvPr/>
        </p:nvSpPr>
        <p:spPr>
          <a:xfrm>
            <a:off x="7008842" y="3899898"/>
            <a:ext cx="2653" cy="4193"/>
          </a:xfrm>
          <a:custGeom>
            <a:avLst/>
            <a:gdLst/>
            <a:ahLst/>
            <a:cxnLst/>
            <a:rect l="l" t="t" r="r" b="b"/>
            <a:pathLst>
              <a:path w="2" h="2" extrusionOk="0">
                <a:moveTo>
                  <a:pt x="2" y="1"/>
                </a:moveTo>
                <a:cubicBezTo>
                  <a:pt x="2" y="2"/>
                  <a:pt x="1" y="2"/>
                  <a:pt x="1" y="2"/>
                </a:cubicBezTo>
                <a:cubicBezTo>
                  <a:pt x="0" y="2"/>
                  <a:pt x="0" y="2"/>
                  <a:pt x="0" y="1"/>
                </a:cubicBezTo>
                <a:cubicBezTo>
                  <a:pt x="0" y="1"/>
                  <a:pt x="0" y="0"/>
                  <a:pt x="1" y="0"/>
                </a:cubicBezTo>
                <a:cubicBezTo>
                  <a:pt x="2" y="0"/>
                  <a:pt x="2" y="1"/>
                  <a:pt x="2" y="1"/>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84" name="Google Shape;2384;p212"/>
          <p:cNvSpPr/>
          <p:nvPr/>
        </p:nvSpPr>
        <p:spPr>
          <a:xfrm>
            <a:off x="4922449" y="1277843"/>
            <a:ext cx="3979" cy="8386"/>
          </a:xfrm>
          <a:custGeom>
            <a:avLst/>
            <a:gdLst/>
            <a:ahLst/>
            <a:cxnLst/>
            <a:rect l="l" t="t" r="r" b="b"/>
            <a:pathLst>
              <a:path w="2" h="5" extrusionOk="0">
                <a:moveTo>
                  <a:pt x="2" y="3"/>
                </a:moveTo>
                <a:cubicBezTo>
                  <a:pt x="2" y="4"/>
                  <a:pt x="2" y="5"/>
                  <a:pt x="1" y="5"/>
                </a:cubicBezTo>
                <a:cubicBezTo>
                  <a:pt x="0" y="5"/>
                  <a:pt x="0" y="4"/>
                  <a:pt x="0" y="3"/>
                </a:cubicBezTo>
                <a:cubicBezTo>
                  <a:pt x="0" y="2"/>
                  <a:pt x="0" y="0"/>
                  <a:pt x="1" y="1"/>
                </a:cubicBezTo>
                <a:cubicBezTo>
                  <a:pt x="2" y="1"/>
                  <a:pt x="2" y="2"/>
                  <a:pt x="2" y="3"/>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85" name="Google Shape;2385;p212"/>
          <p:cNvSpPr/>
          <p:nvPr/>
        </p:nvSpPr>
        <p:spPr>
          <a:xfrm>
            <a:off x="4815013" y="1262468"/>
            <a:ext cx="5306" cy="4193"/>
          </a:xfrm>
          <a:custGeom>
            <a:avLst/>
            <a:gdLst/>
            <a:ahLst/>
            <a:cxnLst/>
            <a:rect l="l" t="t" r="r" b="b"/>
            <a:pathLst>
              <a:path w="4" h="2" extrusionOk="0">
                <a:moveTo>
                  <a:pt x="1" y="2"/>
                </a:moveTo>
                <a:cubicBezTo>
                  <a:pt x="1" y="2"/>
                  <a:pt x="0" y="2"/>
                  <a:pt x="0" y="1"/>
                </a:cubicBezTo>
                <a:cubicBezTo>
                  <a:pt x="0" y="0"/>
                  <a:pt x="1" y="0"/>
                  <a:pt x="2" y="0"/>
                </a:cubicBezTo>
                <a:cubicBezTo>
                  <a:pt x="2" y="0"/>
                  <a:pt x="4" y="0"/>
                  <a:pt x="4" y="1"/>
                </a:cubicBezTo>
                <a:cubicBezTo>
                  <a:pt x="4" y="2"/>
                  <a:pt x="2" y="2"/>
                  <a:pt x="1"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86" name="Google Shape;2386;p212"/>
          <p:cNvSpPr/>
          <p:nvPr/>
        </p:nvSpPr>
        <p:spPr>
          <a:xfrm>
            <a:off x="5427799" y="1653820"/>
            <a:ext cx="11938" cy="1398"/>
          </a:xfrm>
          <a:custGeom>
            <a:avLst/>
            <a:gdLst/>
            <a:ahLst/>
            <a:cxnLst/>
            <a:rect l="l" t="t" r="r" b="b"/>
            <a:pathLst>
              <a:path w="8" h="1" extrusionOk="0">
                <a:moveTo>
                  <a:pt x="3" y="1"/>
                </a:moveTo>
                <a:cubicBezTo>
                  <a:pt x="2" y="1"/>
                  <a:pt x="0" y="1"/>
                  <a:pt x="0" y="0"/>
                </a:cubicBezTo>
                <a:cubicBezTo>
                  <a:pt x="1" y="0"/>
                  <a:pt x="2" y="0"/>
                  <a:pt x="4" y="0"/>
                </a:cubicBezTo>
                <a:cubicBezTo>
                  <a:pt x="5" y="0"/>
                  <a:pt x="8" y="0"/>
                  <a:pt x="7" y="1"/>
                </a:cubicBezTo>
                <a:cubicBezTo>
                  <a:pt x="7" y="1"/>
                  <a:pt x="4" y="1"/>
                  <a:pt x="3"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87" name="Google Shape;2387;p212"/>
          <p:cNvSpPr/>
          <p:nvPr/>
        </p:nvSpPr>
        <p:spPr>
          <a:xfrm>
            <a:off x="5484834" y="1659410"/>
            <a:ext cx="10611" cy="4193"/>
          </a:xfrm>
          <a:custGeom>
            <a:avLst/>
            <a:gdLst/>
            <a:ahLst/>
            <a:cxnLst/>
            <a:rect l="l" t="t" r="r" b="b"/>
            <a:pathLst>
              <a:path w="7" h="3" extrusionOk="0">
                <a:moveTo>
                  <a:pt x="2" y="2"/>
                </a:moveTo>
                <a:cubicBezTo>
                  <a:pt x="2" y="3"/>
                  <a:pt x="0" y="3"/>
                  <a:pt x="0" y="2"/>
                </a:cubicBezTo>
                <a:cubicBezTo>
                  <a:pt x="0" y="2"/>
                  <a:pt x="2" y="1"/>
                  <a:pt x="3" y="1"/>
                </a:cubicBezTo>
                <a:cubicBezTo>
                  <a:pt x="4" y="0"/>
                  <a:pt x="7" y="0"/>
                  <a:pt x="6" y="1"/>
                </a:cubicBezTo>
                <a:cubicBezTo>
                  <a:pt x="6" y="1"/>
                  <a:pt x="4" y="2"/>
                  <a:pt x="2"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88" name="Google Shape;2388;p212"/>
          <p:cNvSpPr/>
          <p:nvPr/>
        </p:nvSpPr>
        <p:spPr>
          <a:xfrm>
            <a:off x="5511361" y="1635650"/>
            <a:ext cx="11938" cy="11182"/>
          </a:xfrm>
          <a:custGeom>
            <a:avLst/>
            <a:gdLst/>
            <a:ahLst/>
            <a:cxnLst/>
            <a:rect l="l" t="t" r="r" b="b"/>
            <a:pathLst>
              <a:path w="7" h="7" extrusionOk="0">
                <a:moveTo>
                  <a:pt x="2" y="3"/>
                </a:moveTo>
                <a:cubicBezTo>
                  <a:pt x="1" y="2"/>
                  <a:pt x="0" y="0"/>
                  <a:pt x="0" y="0"/>
                </a:cubicBezTo>
                <a:cubicBezTo>
                  <a:pt x="1" y="0"/>
                  <a:pt x="3" y="2"/>
                  <a:pt x="4" y="3"/>
                </a:cubicBezTo>
                <a:cubicBezTo>
                  <a:pt x="5" y="4"/>
                  <a:pt x="7" y="7"/>
                  <a:pt x="6" y="7"/>
                </a:cubicBezTo>
                <a:cubicBezTo>
                  <a:pt x="5" y="7"/>
                  <a:pt x="3" y="5"/>
                  <a:pt x="2" y="3"/>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89" name="Google Shape;2389;p212"/>
          <p:cNvSpPr/>
          <p:nvPr/>
        </p:nvSpPr>
        <p:spPr>
          <a:xfrm>
            <a:off x="3919707" y="2584676"/>
            <a:ext cx="7958" cy="4193"/>
          </a:xfrm>
          <a:custGeom>
            <a:avLst/>
            <a:gdLst/>
            <a:ahLst/>
            <a:cxnLst/>
            <a:rect l="l" t="t" r="r" b="b"/>
            <a:pathLst>
              <a:path w="5" h="2" extrusionOk="0">
                <a:moveTo>
                  <a:pt x="4" y="1"/>
                </a:moveTo>
                <a:cubicBezTo>
                  <a:pt x="4" y="1"/>
                  <a:pt x="5" y="1"/>
                  <a:pt x="5" y="2"/>
                </a:cubicBezTo>
                <a:cubicBezTo>
                  <a:pt x="5" y="2"/>
                  <a:pt x="4" y="2"/>
                  <a:pt x="3" y="2"/>
                </a:cubicBezTo>
                <a:cubicBezTo>
                  <a:pt x="2" y="2"/>
                  <a:pt x="0" y="1"/>
                  <a:pt x="1" y="1"/>
                </a:cubicBezTo>
                <a:cubicBezTo>
                  <a:pt x="1" y="0"/>
                  <a:pt x="3" y="0"/>
                  <a:pt x="4"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90" name="Google Shape;2390;p212"/>
          <p:cNvSpPr/>
          <p:nvPr/>
        </p:nvSpPr>
        <p:spPr>
          <a:xfrm>
            <a:off x="3927666" y="2577688"/>
            <a:ext cx="7958" cy="5590"/>
          </a:xfrm>
          <a:custGeom>
            <a:avLst/>
            <a:gdLst/>
            <a:ahLst/>
            <a:cxnLst/>
            <a:rect l="l" t="t" r="r" b="b"/>
            <a:pathLst>
              <a:path w="5" h="3" extrusionOk="0">
                <a:moveTo>
                  <a:pt x="4" y="2"/>
                </a:moveTo>
                <a:cubicBezTo>
                  <a:pt x="4" y="2"/>
                  <a:pt x="5" y="2"/>
                  <a:pt x="5" y="3"/>
                </a:cubicBezTo>
                <a:cubicBezTo>
                  <a:pt x="5" y="3"/>
                  <a:pt x="3" y="3"/>
                  <a:pt x="3" y="3"/>
                </a:cubicBezTo>
                <a:cubicBezTo>
                  <a:pt x="2" y="2"/>
                  <a:pt x="0" y="2"/>
                  <a:pt x="1" y="1"/>
                </a:cubicBezTo>
                <a:cubicBezTo>
                  <a:pt x="1" y="0"/>
                  <a:pt x="3" y="1"/>
                  <a:pt x="4"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91" name="Google Shape;2391;p212"/>
          <p:cNvSpPr/>
          <p:nvPr/>
        </p:nvSpPr>
        <p:spPr>
          <a:xfrm>
            <a:off x="3974090" y="2605643"/>
            <a:ext cx="10611" cy="6988"/>
          </a:xfrm>
          <a:custGeom>
            <a:avLst/>
            <a:gdLst/>
            <a:ahLst/>
            <a:cxnLst/>
            <a:rect l="l" t="t" r="r" b="b"/>
            <a:pathLst>
              <a:path w="7" h="4" extrusionOk="0">
                <a:moveTo>
                  <a:pt x="2" y="2"/>
                </a:moveTo>
                <a:cubicBezTo>
                  <a:pt x="1" y="2"/>
                  <a:pt x="0" y="1"/>
                  <a:pt x="0" y="0"/>
                </a:cubicBezTo>
                <a:cubicBezTo>
                  <a:pt x="1" y="0"/>
                  <a:pt x="3" y="0"/>
                  <a:pt x="4" y="0"/>
                </a:cubicBezTo>
                <a:cubicBezTo>
                  <a:pt x="5" y="1"/>
                  <a:pt x="7" y="2"/>
                  <a:pt x="6" y="3"/>
                </a:cubicBezTo>
                <a:cubicBezTo>
                  <a:pt x="6" y="4"/>
                  <a:pt x="4" y="3"/>
                  <a:pt x="2"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92" name="Google Shape;2392;p212"/>
          <p:cNvSpPr/>
          <p:nvPr/>
        </p:nvSpPr>
        <p:spPr>
          <a:xfrm>
            <a:off x="5231496" y="1727897"/>
            <a:ext cx="6632" cy="5590"/>
          </a:xfrm>
          <a:custGeom>
            <a:avLst/>
            <a:gdLst/>
            <a:ahLst/>
            <a:cxnLst/>
            <a:rect l="l" t="t" r="r" b="b"/>
            <a:pathLst>
              <a:path w="4" h="3" extrusionOk="0">
                <a:moveTo>
                  <a:pt x="3" y="1"/>
                </a:moveTo>
                <a:cubicBezTo>
                  <a:pt x="4" y="1"/>
                  <a:pt x="4" y="2"/>
                  <a:pt x="3" y="2"/>
                </a:cubicBezTo>
                <a:cubicBezTo>
                  <a:pt x="3" y="3"/>
                  <a:pt x="2" y="3"/>
                  <a:pt x="2" y="2"/>
                </a:cubicBezTo>
                <a:cubicBezTo>
                  <a:pt x="1" y="2"/>
                  <a:pt x="0" y="1"/>
                  <a:pt x="1" y="0"/>
                </a:cubicBezTo>
                <a:cubicBezTo>
                  <a:pt x="2" y="0"/>
                  <a:pt x="3" y="0"/>
                  <a:pt x="3"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93" name="Google Shape;2393;p212"/>
          <p:cNvSpPr/>
          <p:nvPr/>
        </p:nvSpPr>
        <p:spPr>
          <a:xfrm>
            <a:off x="5117426" y="1783805"/>
            <a:ext cx="2653" cy="4193"/>
          </a:xfrm>
          <a:custGeom>
            <a:avLst/>
            <a:gdLst/>
            <a:ahLst/>
            <a:cxnLst/>
            <a:rect l="l" t="t" r="r" b="b"/>
            <a:pathLst>
              <a:path w="2" h="3" extrusionOk="0">
                <a:moveTo>
                  <a:pt x="2" y="2"/>
                </a:moveTo>
                <a:cubicBezTo>
                  <a:pt x="2" y="3"/>
                  <a:pt x="1" y="3"/>
                  <a:pt x="1" y="3"/>
                </a:cubicBezTo>
                <a:cubicBezTo>
                  <a:pt x="0" y="3"/>
                  <a:pt x="0" y="2"/>
                  <a:pt x="0" y="2"/>
                </a:cubicBezTo>
                <a:cubicBezTo>
                  <a:pt x="0" y="1"/>
                  <a:pt x="0" y="0"/>
                  <a:pt x="1" y="0"/>
                </a:cubicBezTo>
                <a:cubicBezTo>
                  <a:pt x="2" y="0"/>
                  <a:pt x="2" y="1"/>
                  <a:pt x="2"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94" name="Google Shape;2394;p212"/>
          <p:cNvSpPr/>
          <p:nvPr/>
        </p:nvSpPr>
        <p:spPr>
          <a:xfrm>
            <a:off x="4800422" y="1442770"/>
            <a:ext cx="6632" cy="4193"/>
          </a:xfrm>
          <a:custGeom>
            <a:avLst/>
            <a:gdLst/>
            <a:ahLst/>
            <a:cxnLst/>
            <a:rect l="l" t="t" r="r" b="b"/>
            <a:pathLst>
              <a:path w="4" h="3" extrusionOk="0">
                <a:moveTo>
                  <a:pt x="4" y="2"/>
                </a:moveTo>
                <a:cubicBezTo>
                  <a:pt x="4" y="2"/>
                  <a:pt x="4" y="3"/>
                  <a:pt x="3" y="3"/>
                </a:cubicBezTo>
                <a:cubicBezTo>
                  <a:pt x="1" y="3"/>
                  <a:pt x="1" y="2"/>
                  <a:pt x="1" y="2"/>
                </a:cubicBezTo>
                <a:cubicBezTo>
                  <a:pt x="1" y="1"/>
                  <a:pt x="0" y="0"/>
                  <a:pt x="2" y="0"/>
                </a:cubicBezTo>
                <a:cubicBezTo>
                  <a:pt x="3" y="0"/>
                  <a:pt x="4" y="1"/>
                  <a:pt x="4"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95" name="Google Shape;2395;p212"/>
          <p:cNvSpPr/>
          <p:nvPr/>
        </p:nvSpPr>
        <p:spPr>
          <a:xfrm>
            <a:off x="3866652" y="2552530"/>
            <a:ext cx="3979" cy="5590"/>
          </a:xfrm>
          <a:custGeom>
            <a:avLst/>
            <a:gdLst/>
            <a:ahLst/>
            <a:cxnLst/>
            <a:rect l="l" t="t" r="r" b="b"/>
            <a:pathLst>
              <a:path w="2" h="3" extrusionOk="0">
                <a:moveTo>
                  <a:pt x="2" y="2"/>
                </a:moveTo>
                <a:cubicBezTo>
                  <a:pt x="2" y="3"/>
                  <a:pt x="2" y="3"/>
                  <a:pt x="1" y="3"/>
                </a:cubicBezTo>
                <a:cubicBezTo>
                  <a:pt x="1" y="3"/>
                  <a:pt x="0" y="2"/>
                  <a:pt x="0" y="2"/>
                </a:cubicBezTo>
                <a:cubicBezTo>
                  <a:pt x="0" y="1"/>
                  <a:pt x="1" y="0"/>
                  <a:pt x="1" y="0"/>
                </a:cubicBezTo>
                <a:cubicBezTo>
                  <a:pt x="2" y="0"/>
                  <a:pt x="2" y="1"/>
                  <a:pt x="2"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96" name="Google Shape;2396;p212"/>
          <p:cNvSpPr/>
          <p:nvPr/>
        </p:nvSpPr>
        <p:spPr>
          <a:xfrm>
            <a:off x="3943583" y="2576292"/>
            <a:ext cx="5306" cy="5590"/>
          </a:xfrm>
          <a:custGeom>
            <a:avLst/>
            <a:gdLst/>
            <a:ahLst/>
            <a:cxnLst/>
            <a:rect l="l" t="t" r="r" b="b"/>
            <a:pathLst>
              <a:path w="3" h="3" extrusionOk="0">
                <a:moveTo>
                  <a:pt x="2" y="1"/>
                </a:moveTo>
                <a:cubicBezTo>
                  <a:pt x="2" y="1"/>
                  <a:pt x="3" y="1"/>
                  <a:pt x="3" y="2"/>
                </a:cubicBezTo>
                <a:cubicBezTo>
                  <a:pt x="3" y="3"/>
                  <a:pt x="2" y="3"/>
                  <a:pt x="1" y="3"/>
                </a:cubicBezTo>
                <a:cubicBezTo>
                  <a:pt x="1" y="3"/>
                  <a:pt x="0" y="2"/>
                  <a:pt x="0" y="1"/>
                </a:cubicBezTo>
                <a:cubicBezTo>
                  <a:pt x="0" y="0"/>
                  <a:pt x="1" y="1"/>
                  <a:pt x="2"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97" name="Google Shape;2397;p212"/>
          <p:cNvSpPr/>
          <p:nvPr/>
        </p:nvSpPr>
        <p:spPr>
          <a:xfrm>
            <a:off x="5861524" y="4938377"/>
            <a:ext cx="10611" cy="8386"/>
          </a:xfrm>
          <a:custGeom>
            <a:avLst/>
            <a:gdLst/>
            <a:ahLst/>
            <a:cxnLst/>
            <a:rect l="l" t="t" r="r" b="b"/>
            <a:pathLst>
              <a:path w="6" h="5" extrusionOk="0">
                <a:moveTo>
                  <a:pt x="2" y="4"/>
                </a:moveTo>
                <a:cubicBezTo>
                  <a:pt x="1" y="3"/>
                  <a:pt x="0" y="3"/>
                  <a:pt x="1" y="2"/>
                </a:cubicBezTo>
                <a:cubicBezTo>
                  <a:pt x="1" y="0"/>
                  <a:pt x="3" y="0"/>
                  <a:pt x="3" y="1"/>
                </a:cubicBezTo>
                <a:cubicBezTo>
                  <a:pt x="4" y="1"/>
                  <a:pt x="6" y="2"/>
                  <a:pt x="6" y="3"/>
                </a:cubicBezTo>
                <a:cubicBezTo>
                  <a:pt x="5" y="5"/>
                  <a:pt x="3" y="4"/>
                  <a:pt x="2" y="4"/>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98" name="Google Shape;2398;p212"/>
          <p:cNvSpPr/>
          <p:nvPr/>
        </p:nvSpPr>
        <p:spPr>
          <a:xfrm>
            <a:off x="5479528" y="1392453"/>
            <a:ext cx="5306" cy="4193"/>
          </a:xfrm>
          <a:custGeom>
            <a:avLst/>
            <a:gdLst/>
            <a:ahLst/>
            <a:cxnLst/>
            <a:rect l="l" t="t" r="r" b="b"/>
            <a:pathLst>
              <a:path w="3" h="3" extrusionOk="0">
                <a:moveTo>
                  <a:pt x="1" y="2"/>
                </a:moveTo>
                <a:cubicBezTo>
                  <a:pt x="1" y="3"/>
                  <a:pt x="0" y="3"/>
                  <a:pt x="0" y="2"/>
                </a:cubicBezTo>
                <a:cubicBezTo>
                  <a:pt x="0" y="2"/>
                  <a:pt x="1" y="1"/>
                  <a:pt x="1" y="1"/>
                </a:cubicBezTo>
                <a:cubicBezTo>
                  <a:pt x="1" y="1"/>
                  <a:pt x="2" y="0"/>
                  <a:pt x="2" y="1"/>
                </a:cubicBezTo>
                <a:cubicBezTo>
                  <a:pt x="3" y="2"/>
                  <a:pt x="2" y="2"/>
                  <a:pt x="1"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399" name="Google Shape;2399;p212"/>
          <p:cNvSpPr/>
          <p:nvPr/>
        </p:nvSpPr>
        <p:spPr>
          <a:xfrm>
            <a:off x="5088247" y="1217743"/>
            <a:ext cx="5306" cy="2796"/>
          </a:xfrm>
          <a:custGeom>
            <a:avLst/>
            <a:gdLst/>
            <a:ahLst/>
            <a:cxnLst/>
            <a:rect l="l" t="t" r="r" b="b"/>
            <a:pathLst>
              <a:path w="3" h="2" extrusionOk="0">
                <a:moveTo>
                  <a:pt x="1" y="1"/>
                </a:moveTo>
                <a:cubicBezTo>
                  <a:pt x="1" y="1"/>
                  <a:pt x="0" y="0"/>
                  <a:pt x="1" y="0"/>
                </a:cubicBezTo>
                <a:cubicBezTo>
                  <a:pt x="1" y="0"/>
                  <a:pt x="2" y="0"/>
                  <a:pt x="2" y="0"/>
                </a:cubicBezTo>
                <a:cubicBezTo>
                  <a:pt x="3" y="1"/>
                  <a:pt x="3" y="1"/>
                  <a:pt x="3" y="2"/>
                </a:cubicBezTo>
                <a:cubicBezTo>
                  <a:pt x="2" y="2"/>
                  <a:pt x="1" y="2"/>
                  <a:pt x="1"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00" name="Google Shape;2400;p212"/>
          <p:cNvSpPr/>
          <p:nvPr/>
        </p:nvSpPr>
        <p:spPr>
          <a:xfrm>
            <a:off x="4816339" y="1193982"/>
            <a:ext cx="3979" cy="5591"/>
          </a:xfrm>
          <a:custGeom>
            <a:avLst/>
            <a:gdLst/>
            <a:ahLst/>
            <a:cxnLst/>
            <a:rect l="l" t="t" r="r" b="b"/>
            <a:pathLst>
              <a:path w="3" h="3" extrusionOk="0">
                <a:moveTo>
                  <a:pt x="2" y="1"/>
                </a:moveTo>
                <a:cubicBezTo>
                  <a:pt x="2" y="1"/>
                  <a:pt x="3" y="2"/>
                  <a:pt x="2" y="2"/>
                </a:cubicBezTo>
                <a:cubicBezTo>
                  <a:pt x="2" y="3"/>
                  <a:pt x="1" y="2"/>
                  <a:pt x="1" y="2"/>
                </a:cubicBezTo>
                <a:cubicBezTo>
                  <a:pt x="0" y="2"/>
                  <a:pt x="0" y="1"/>
                  <a:pt x="0" y="1"/>
                </a:cubicBezTo>
                <a:cubicBezTo>
                  <a:pt x="1" y="0"/>
                  <a:pt x="1" y="1"/>
                  <a:pt x="2"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01" name="Google Shape;2401;p212"/>
          <p:cNvSpPr/>
          <p:nvPr/>
        </p:nvSpPr>
        <p:spPr>
          <a:xfrm>
            <a:off x="4804401" y="1252685"/>
            <a:ext cx="5306" cy="4193"/>
          </a:xfrm>
          <a:custGeom>
            <a:avLst/>
            <a:gdLst/>
            <a:ahLst/>
            <a:cxnLst/>
            <a:rect l="l" t="t" r="r" b="b"/>
            <a:pathLst>
              <a:path w="3" h="2" extrusionOk="0">
                <a:moveTo>
                  <a:pt x="1" y="1"/>
                </a:moveTo>
                <a:cubicBezTo>
                  <a:pt x="1" y="2"/>
                  <a:pt x="0" y="2"/>
                  <a:pt x="0" y="1"/>
                </a:cubicBezTo>
                <a:cubicBezTo>
                  <a:pt x="0" y="1"/>
                  <a:pt x="1" y="0"/>
                  <a:pt x="1" y="0"/>
                </a:cubicBezTo>
                <a:cubicBezTo>
                  <a:pt x="1" y="0"/>
                  <a:pt x="2" y="0"/>
                  <a:pt x="3" y="0"/>
                </a:cubicBezTo>
                <a:cubicBezTo>
                  <a:pt x="3" y="1"/>
                  <a:pt x="2" y="1"/>
                  <a:pt x="1"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02" name="Google Shape;2402;p212"/>
          <p:cNvSpPr/>
          <p:nvPr/>
        </p:nvSpPr>
        <p:spPr>
          <a:xfrm>
            <a:off x="3982047" y="2632198"/>
            <a:ext cx="2653" cy="5590"/>
          </a:xfrm>
          <a:custGeom>
            <a:avLst/>
            <a:gdLst/>
            <a:ahLst/>
            <a:cxnLst/>
            <a:rect l="l" t="t" r="r" b="b"/>
            <a:pathLst>
              <a:path w="2" h="3" extrusionOk="0">
                <a:moveTo>
                  <a:pt x="2" y="1"/>
                </a:moveTo>
                <a:cubicBezTo>
                  <a:pt x="2" y="1"/>
                  <a:pt x="2" y="2"/>
                  <a:pt x="2" y="2"/>
                </a:cubicBezTo>
                <a:cubicBezTo>
                  <a:pt x="1" y="3"/>
                  <a:pt x="1" y="2"/>
                  <a:pt x="1" y="2"/>
                </a:cubicBezTo>
                <a:cubicBezTo>
                  <a:pt x="0" y="1"/>
                  <a:pt x="0" y="1"/>
                  <a:pt x="0" y="0"/>
                </a:cubicBezTo>
                <a:cubicBezTo>
                  <a:pt x="1" y="0"/>
                  <a:pt x="2" y="1"/>
                  <a:pt x="2"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03" name="Google Shape;2403;p212"/>
          <p:cNvSpPr/>
          <p:nvPr/>
        </p:nvSpPr>
        <p:spPr>
          <a:xfrm>
            <a:off x="3930320" y="2569302"/>
            <a:ext cx="2700" cy="2700"/>
          </a:xfrm>
          <a:prstGeom prst="ellipse">
            <a:avLst/>
          </a:pr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04" name="Google Shape;2404;p212"/>
          <p:cNvSpPr/>
          <p:nvPr/>
        </p:nvSpPr>
        <p:spPr>
          <a:xfrm>
            <a:off x="4191615" y="3751742"/>
            <a:ext cx="3979" cy="4193"/>
          </a:xfrm>
          <a:custGeom>
            <a:avLst/>
            <a:gdLst/>
            <a:ahLst/>
            <a:cxnLst/>
            <a:rect l="l" t="t" r="r" b="b"/>
            <a:pathLst>
              <a:path w="2" h="3" extrusionOk="0">
                <a:moveTo>
                  <a:pt x="2" y="2"/>
                </a:moveTo>
                <a:cubicBezTo>
                  <a:pt x="2" y="2"/>
                  <a:pt x="2" y="3"/>
                  <a:pt x="1" y="3"/>
                </a:cubicBezTo>
                <a:cubicBezTo>
                  <a:pt x="1" y="3"/>
                  <a:pt x="0" y="2"/>
                  <a:pt x="0" y="2"/>
                </a:cubicBezTo>
                <a:cubicBezTo>
                  <a:pt x="1" y="1"/>
                  <a:pt x="1" y="0"/>
                  <a:pt x="1" y="0"/>
                </a:cubicBezTo>
                <a:cubicBezTo>
                  <a:pt x="2" y="1"/>
                  <a:pt x="2" y="1"/>
                  <a:pt x="2"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05" name="Google Shape;2405;p212"/>
          <p:cNvSpPr/>
          <p:nvPr/>
        </p:nvSpPr>
        <p:spPr>
          <a:xfrm>
            <a:off x="4365370" y="3953010"/>
            <a:ext cx="2653" cy="2796"/>
          </a:xfrm>
          <a:custGeom>
            <a:avLst/>
            <a:gdLst/>
            <a:ahLst/>
            <a:cxnLst/>
            <a:rect l="l" t="t" r="r" b="b"/>
            <a:pathLst>
              <a:path w="2" h="2" extrusionOk="0">
                <a:moveTo>
                  <a:pt x="2" y="1"/>
                </a:moveTo>
                <a:cubicBezTo>
                  <a:pt x="2" y="2"/>
                  <a:pt x="1" y="2"/>
                  <a:pt x="1" y="2"/>
                </a:cubicBezTo>
                <a:cubicBezTo>
                  <a:pt x="0" y="2"/>
                  <a:pt x="0" y="2"/>
                  <a:pt x="0" y="1"/>
                </a:cubicBezTo>
                <a:cubicBezTo>
                  <a:pt x="0" y="1"/>
                  <a:pt x="0" y="0"/>
                  <a:pt x="1" y="0"/>
                </a:cubicBezTo>
                <a:cubicBezTo>
                  <a:pt x="2" y="0"/>
                  <a:pt x="2" y="1"/>
                  <a:pt x="2"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06" name="Google Shape;2406;p212"/>
          <p:cNvSpPr/>
          <p:nvPr/>
        </p:nvSpPr>
        <p:spPr>
          <a:xfrm>
            <a:off x="7450526" y="4984499"/>
            <a:ext cx="3979" cy="4193"/>
          </a:xfrm>
          <a:custGeom>
            <a:avLst/>
            <a:gdLst/>
            <a:ahLst/>
            <a:cxnLst/>
            <a:rect l="l" t="t" r="r" b="b"/>
            <a:pathLst>
              <a:path w="2" h="3" extrusionOk="0">
                <a:moveTo>
                  <a:pt x="2" y="2"/>
                </a:moveTo>
                <a:cubicBezTo>
                  <a:pt x="2" y="2"/>
                  <a:pt x="1" y="3"/>
                  <a:pt x="1" y="3"/>
                </a:cubicBezTo>
                <a:cubicBezTo>
                  <a:pt x="0" y="3"/>
                  <a:pt x="0" y="2"/>
                  <a:pt x="0" y="2"/>
                </a:cubicBezTo>
                <a:cubicBezTo>
                  <a:pt x="0" y="1"/>
                  <a:pt x="0" y="0"/>
                  <a:pt x="1" y="0"/>
                </a:cubicBezTo>
                <a:cubicBezTo>
                  <a:pt x="2" y="0"/>
                  <a:pt x="2" y="1"/>
                  <a:pt x="2"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grpSp>
        <p:nvGrpSpPr>
          <p:cNvPr id="2407" name="Google Shape;2407;p212"/>
          <p:cNvGrpSpPr/>
          <p:nvPr/>
        </p:nvGrpSpPr>
        <p:grpSpPr>
          <a:xfrm>
            <a:off x="7621417" y="4418188"/>
            <a:ext cx="396574" cy="514323"/>
            <a:chOff x="8132156" y="5465134"/>
            <a:chExt cx="457357" cy="562901"/>
          </a:xfrm>
        </p:grpSpPr>
        <p:sp>
          <p:nvSpPr>
            <p:cNvPr id="2408" name="Google Shape;2408;p212"/>
            <p:cNvSpPr/>
            <p:nvPr/>
          </p:nvSpPr>
          <p:spPr>
            <a:xfrm>
              <a:off x="8583395" y="5740466"/>
              <a:ext cx="6118" cy="9178"/>
            </a:xfrm>
            <a:custGeom>
              <a:avLst/>
              <a:gdLst/>
              <a:ahLst/>
              <a:cxnLst/>
              <a:rect l="l" t="t" r="r" b="b"/>
              <a:pathLst>
                <a:path w="3" h="5" extrusionOk="0">
                  <a:moveTo>
                    <a:pt x="3" y="3"/>
                  </a:moveTo>
                  <a:cubicBezTo>
                    <a:pt x="3" y="3"/>
                    <a:pt x="2" y="5"/>
                    <a:pt x="1" y="4"/>
                  </a:cubicBezTo>
                  <a:cubicBezTo>
                    <a:pt x="0" y="4"/>
                    <a:pt x="0" y="3"/>
                    <a:pt x="0" y="2"/>
                  </a:cubicBezTo>
                  <a:cubicBezTo>
                    <a:pt x="0" y="1"/>
                    <a:pt x="0" y="0"/>
                    <a:pt x="1" y="0"/>
                  </a:cubicBezTo>
                  <a:cubicBezTo>
                    <a:pt x="3" y="0"/>
                    <a:pt x="3" y="2"/>
                    <a:pt x="3" y="3"/>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09" name="Google Shape;2409;p212"/>
            <p:cNvSpPr/>
            <p:nvPr/>
          </p:nvSpPr>
          <p:spPr>
            <a:xfrm>
              <a:off x="8462555" y="5526319"/>
              <a:ext cx="3059" cy="7648"/>
            </a:xfrm>
            <a:custGeom>
              <a:avLst/>
              <a:gdLst/>
              <a:ahLst/>
              <a:cxnLst/>
              <a:rect l="l" t="t" r="r" b="b"/>
              <a:pathLst>
                <a:path w="2" h="4" extrusionOk="0">
                  <a:moveTo>
                    <a:pt x="2" y="2"/>
                  </a:moveTo>
                  <a:cubicBezTo>
                    <a:pt x="2" y="3"/>
                    <a:pt x="2" y="4"/>
                    <a:pt x="1" y="4"/>
                  </a:cubicBezTo>
                  <a:cubicBezTo>
                    <a:pt x="1" y="3"/>
                    <a:pt x="0" y="3"/>
                    <a:pt x="0" y="2"/>
                  </a:cubicBezTo>
                  <a:cubicBezTo>
                    <a:pt x="0" y="1"/>
                    <a:pt x="1" y="0"/>
                    <a:pt x="1" y="0"/>
                  </a:cubicBezTo>
                  <a:cubicBezTo>
                    <a:pt x="2" y="1"/>
                    <a:pt x="2" y="2"/>
                    <a:pt x="2" y="2"/>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10" name="Google Shape;2410;p212"/>
            <p:cNvSpPr/>
            <p:nvPr/>
          </p:nvSpPr>
          <p:spPr>
            <a:xfrm>
              <a:off x="8464084" y="5512552"/>
              <a:ext cx="3059" cy="7648"/>
            </a:xfrm>
            <a:custGeom>
              <a:avLst/>
              <a:gdLst/>
              <a:ahLst/>
              <a:cxnLst/>
              <a:rect l="l" t="t" r="r" b="b"/>
              <a:pathLst>
                <a:path w="2" h="4" extrusionOk="0">
                  <a:moveTo>
                    <a:pt x="2" y="3"/>
                  </a:moveTo>
                  <a:cubicBezTo>
                    <a:pt x="2" y="3"/>
                    <a:pt x="2" y="4"/>
                    <a:pt x="1" y="4"/>
                  </a:cubicBezTo>
                  <a:cubicBezTo>
                    <a:pt x="0" y="4"/>
                    <a:pt x="0" y="3"/>
                    <a:pt x="0" y="2"/>
                  </a:cubicBezTo>
                  <a:cubicBezTo>
                    <a:pt x="0" y="2"/>
                    <a:pt x="0" y="0"/>
                    <a:pt x="1" y="1"/>
                  </a:cubicBezTo>
                  <a:cubicBezTo>
                    <a:pt x="2" y="1"/>
                    <a:pt x="2" y="2"/>
                    <a:pt x="2" y="3"/>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11" name="Google Shape;2411;p212"/>
            <p:cNvSpPr/>
            <p:nvPr/>
          </p:nvSpPr>
          <p:spPr>
            <a:xfrm>
              <a:off x="8583395" y="5751173"/>
              <a:ext cx="3059" cy="4589"/>
            </a:xfrm>
            <a:custGeom>
              <a:avLst/>
              <a:gdLst/>
              <a:ahLst/>
              <a:cxnLst/>
              <a:rect l="l" t="t" r="r" b="b"/>
              <a:pathLst>
                <a:path w="2" h="2" extrusionOk="0">
                  <a:moveTo>
                    <a:pt x="2" y="1"/>
                  </a:moveTo>
                  <a:cubicBezTo>
                    <a:pt x="2" y="1"/>
                    <a:pt x="2" y="2"/>
                    <a:pt x="1" y="2"/>
                  </a:cubicBezTo>
                  <a:cubicBezTo>
                    <a:pt x="1" y="2"/>
                    <a:pt x="1" y="1"/>
                    <a:pt x="0" y="1"/>
                  </a:cubicBezTo>
                  <a:cubicBezTo>
                    <a:pt x="0" y="1"/>
                    <a:pt x="0" y="0"/>
                    <a:pt x="1" y="0"/>
                  </a:cubicBezTo>
                  <a:cubicBezTo>
                    <a:pt x="2" y="0"/>
                    <a:pt x="2" y="0"/>
                    <a:pt x="2" y="1"/>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12" name="Google Shape;2412;p212"/>
            <p:cNvSpPr/>
            <p:nvPr/>
          </p:nvSpPr>
          <p:spPr>
            <a:xfrm>
              <a:off x="8182634" y="6021917"/>
              <a:ext cx="3059" cy="6118"/>
            </a:xfrm>
            <a:custGeom>
              <a:avLst/>
              <a:gdLst/>
              <a:ahLst/>
              <a:cxnLst/>
              <a:rect l="l" t="t" r="r" b="b"/>
              <a:pathLst>
                <a:path w="1" h="3" extrusionOk="0">
                  <a:moveTo>
                    <a:pt x="1" y="2"/>
                  </a:moveTo>
                  <a:cubicBezTo>
                    <a:pt x="1" y="2"/>
                    <a:pt x="1" y="3"/>
                    <a:pt x="1" y="3"/>
                  </a:cubicBezTo>
                  <a:cubicBezTo>
                    <a:pt x="0" y="3"/>
                    <a:pt x="0" y="2"/>
                    <a:pt x="0" y="1"/>
                  </a:cubicBezTo>
                  <a:cubicBezTo>
                    <a:pt x="0" y="1"/>
                    <a:pt x="0" y="0"/>
                    <a:pt x="1" y="0"/>
                  </a:cubicBezTo>
                  <a:cubicBezTo>
                    <a:pt x="1" y="0"/>
                    <a:pt x="1" y="1"/>
                    <a:pt x="1" y="2"/>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13" name="Google Shape;2413;p212"/>
            <p:cNvSpPr/>
            <p:nvPr/>
          </p:nvSpPr>
          <p:spPr>
            <a:xfrm>
              <a:off x="8398310" y="5645629"/>
              <a:ext cx="1500" cy="4500"/>
            </a:xfrm>
            <a:prstGeom prst="ellipse">
              <a:avLst/>
            </a:pr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14" name="Google Shape;2414;p212"/>
            <p:cNvSpPr/>
            <p:nvPr/>
          </p:nvSpPr>
          <p:spPr>
            <a:xfrm>
              <a:off x="8402899" y="5533967"/>
              <a:ext cx="126959" cy="148373"/>
            </a:xfrm>
            <a:custGeom>
              <a:avLst/>
              <a:gdLst/>
              <a:ahLst/>
              <a:cxnLst/>
              <a:rect l="l" t="t" r="r" b="b"/>
              <a:pathLst>
                <a:path w="69" h="81" extrusionOk="0">
                  <a:moveTo>
                    <a:pt x="44" y="19"/>
                  </a:moveTo>
                  <a:cubicBezTo>
                    <a:pt x="48" y="20"/>
                    <a:pt x="52" y="20"/>
                    <a:pt x="55" y="18"/>
                  </a:cubicBezTo>
                  <a:cubicBezTo>
                    <a:pt x="58" y="17"/>
                    <a:pt x="59" y="13"/>
                    <a:pt x="62" y="12"/>
                  </a:cubicBezTo>
                  <a:cubicBezTo>
                    <a:pt x="64" y="12"/>
                    <a:pt x="68" y="13"/>
                    <a:pt x="69" y="16"/>
                  </a:cubicBezTo>
                  <a:cubicBezTo>
                    <a:pt x="69" y="17"/>
                    <a:pt x="65" y="18"/>
                    <a:pt x="64" y="20"/>
                  </a:cubicBezTo>
                  <a:cubicBezTo>
                    <a:pt x="63" y="23"/>
                    <a:pt x="64" y="27"/>
                    <a:pt x="61" y="29"/>
                  </a:cubicBezTo>
                  <a:cubicBezTo>
                    <a:pt x="60" y="31"/>
                    <a:pt x="56" y="29"/>
                    <a:pt x="54" y="30"/>
                  </a:cubicBezTo>
                  <a:cubicBezTo>
                    <a:pt x="52" y="32"/>
                    <a:pt x="53" y="35"/>
                    <a:pt x="53" y="37"/>
                  </a:cubicBezTo>
                  <a:cubicBezTo>
                    <a:pt x="53" y="38"/>
                    <a:pt x="53" y="39"/>
                    <a:pt x="53" y="39"/>
                  </a:cubicBezTo>
                  <a:cubicBezTo>
                    <a:pt x="53" y="40"/>
                    <a:pt x="52" y="42"/>
                    <a:pt x="51" y="41"/>
                  </a:cubicBezTo>
                  <a:cubicBezTo>
                    <a:pt x="50" y="41"/>
                    <a:pt x="51" y="39"/>
                    <a:pt x="50" y="38"/>
                  </a:cubicBezTo>
                  <a:cubicBezTo>
                    <a:pt x="48" y="38"/>
                    <a:pt x="45" y="37"/>
                    <a:pt x="44" y="38"/>
                  </a:cubicBezTo>
                  <a:cubicBezTo>
                    <a:pt x="41" y="40"/>
                    <a:pt x="38" y="42"/>
                    <a:pt x="38" y="44"/>
                  </a:cubicBezTo>
                  <a:cubicBezTo>
                    <a:pt x="37" y="46"/>
                    <a:pt x="42" y="47"/>
                    <a:pt x="41" y="48"/>
                  </a:cubicBezTo>
                  <a:cubicBezTo>
                    <a:pt x="39" y="52"/>
                    <a:pt x="35" y="54"/>
                    <a:pt x="32" y="58"/>
                  </a:cubicBezTo>
                  <a:cubicBezTo>
                    <a:pt x="29" y="61"/>
                    <a:pt x="28" y="66"/>
                    <a:pt x="25" y="69"/>
                  </a:cubicBezTo>
                  <a:cubicBezTo>
                    <a:pt x="21" y="73"/>
                    <a:pt x="17" y="77"/>
                    <a:pt x="13" y="80"/>
                  </a:cubicBezTo>
                  <a:cubicBezTo>
                    <a:pt x="11" y="81"/>
                    <a:pt x="9" y="79"/>
                    <a:pt x="7" y="78"/>
                  </a:cubicBezTo>
                  <a:cubicBezTo>
                    <a:pt x="6" y="77"/>
                    <a:pt x="3" y="76"/>
                    <a:pt x="4" y="74"/>
                  </a:cubicBezTo>
                  <a:cubicBezTo>
                    <a:pt x="5" y="71"/>
                    <a:pt x="9" y="68"/>
                    <a:pt x="11" y="65"/>
                  </a:cubicBezTo>
                  <a:cubicBezTo>
                    <a:pt x="13" y="63"/>
                    <a:pt x="15" y="61"/>
                    <a:pt x="15" y="59"/>
                  </a:cubicBezTo>
                  <a:cubicBezTo>
                    <a:pt x="15" y="56"/>
                    <a:pt x="15" y="53"/>
                    <a:pt x="13" y="51"/>
                  </a:cubicBezTo>
                  <a:cubicBezTo>
                    <a:pt x="12" y="49"/>
                    <a:pt x="10" y="50"/>
                    <a:pt x="8" y="49"/>
                  </a:cubicBezTo>
                  <a:cubicBezTo>
                    <a:pt x="7" y="48"/>
                    <a:pt x="5" y="47"/>
                    <a:pt x="4" y="46"/>
                  </a:cubicBezTo>
                  <a:cubicBezTo>
                    <a:pt x="2" y="45"/>
                    <a:pt x="0" y="44"/>
                    <a:pt x="1" y="43"/>
                  </a:cubicBezTo>
                  <a:cubicBezTo>
                    <a:pt x="1" y="41"/>
                    <a:pt x="4" y="39"/>
                    <a:pt x="6" y="38"/>
                  </a:cubicBezTo>
                  <a:cubicBezTo>
                    <a:pt x="8" y="37"/>
                    <a:pt x="11" y="37"/>
                    <a:pt x="13" y="35"/>
                  </a:cubicBezTo>
                  <a:cubicBezTo>
                    <a:pt x="16" y="32"/>
                    <a:pt x="16" y="28"/>
                    <a:pt x="18" y="24"/>
                  </a:cubicBezTo>
                  <a:cubicBezTo>
                    <a:pt x="18" y="23"/>
                    <a:pt x="21" y="22"/>
                    <a:pt x="21" y="20"/>
                  </a:cubicBezTo>
                  <a:cubicBezTo>
                    <a:pt x="22" y="17"/>
                    <a:pt x="20" y="14"/>
                    <a:pt x="20" y="11"/>
                  </a:cubicBezTo>
                  <a:cubicBezTo>
                    <a:pt x="20" y="9"/>
                    <a:pt x="20" y="7"/>
                    <a:pt x="22" y="5"/>
                  </a:cubicBezTo>
                  <a:cubicBezTo>
                    <a:pt x="22" y="5"/>
                    <a:pt x="24" y="7"/>
                    <a:pt x="25" y="6"/>
                  </a:cubicBezTo>
                  <a:cubicBezTo>
                    <a:pt x="26" y="5"/>
                    <a:pt x="25" y="3"/>
                    <a:pt x="26" y="3"/>
                  </a:cubicBezTo>
                  <a:cubicBezTo>
                    <a:pt x="27" y="2"/>
                    <a:pt x="29" y="3"/>
                    <a:pt x="29" y="4"/>
                  </a:cubicBezTo>
                  <a:cubicBezTo>
                    <a:pt x="30" y="5"/>
                    <a:pt x="28" y="7"/>
                    <a:pt x="29" y="8"/>
                  </a:cubicBezTo>
                  <a:cubicBezTo>
                    <a:pt x="30" y="8"/>
                    <a:pt x="32" y="9"/>
                    <a:pt x="33" y="8"/>
                  </a:cubicBezTo>
                  <a:cubicBezTo>
                    <a:pt x="34" y="6"/>
                    <a:pt x="32" y="4"/>
                    <a:pt x="33" y="2"/>
                  </a:cubicBezTo>
                  <a:cubicBezTo>
                    <a:pt x="33" y="1"/>
                    <a:pt x="36" y="0"/>
                    <a:pt x="36" y="2"/>
                  </a:cubicBezTo>
                  <a:cubicBezTo>
                    <a:pt x="37" y="6"/>
                    <a:pt x="34" y="11"/>
                    <a:pt x="36" y="15"/>
                  </a:cubicBezTo>
                  <a:cubicBezTo>
                    <a:pt x="37" y="18"/>
                    <a:pt x="41" y="19"/>
                    <a:pt x="44" y="19"/>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15" name="Google Shape;2415;p212"/>
            <p:cNvSpPr/>
            <p:nvPr/>
          </p:nvSpPr>
          <p:spPr>
            <a:xfrm>
              <a:off x="8415136" y="5465134"/>
              <a:ext cx="36711" cy="73422"/>
            </a:xfrm>
            <a:custGeom>
              <a:avLst/>
              <a:gdLst/>
              <a:ahLst/>
              <a:cxnLst/>
              <a:rect l="l" t="t" r="r" b="b"/>
              <a:pathLst>
                <a:path w="20" h="40" extrusionOk="0">
                  <a:moveTo>
                    <a:pt x="13" y="34"/>
                  </a:moveTo>
                  <a:cubicBezTo>
                    <a:pt x="13" y="36"/>
                    <a:pt x="13" y="38"/>
                    <a:pt x="14" y="39"/>
                  </a:cubicBezTo>
                  <a:cubicBezTo>
                    <a:pt x="15" y="40"/>
                    <a:pt x="17" y="40"/>
                    <a:pt x="17" y="39"/>
                  </a:cubicBezTo>
                  <a:cubicBezTo>
                    <a:pt x="19" y="36"/>
                    <a:pt x="20" y="32"/>
                    <a:pt x="20" y="29"/>
                  </a:cubicBezTo>
                  <a:cubicBezTo>
                    <a:pt x="20" y="26"/>
                    <a:pt x="17" y="24"/>
                    <a:pt x="17" y="21"/>
                  </a:cubicBezTo>
                  <a:cubicBezTo>
                    <a:pt x="17" y="20"/>
                    <a:pt x="20" y="22"/>
                    <a:pt x="20" y="21"/>
                  </a:cubicBezTo>
                  <a:cubicBezTo>
                    <a:pt x="20" y="18"/>
                    <a:pt x="20" y="16"/>
                    <a:pt x="18" y="14"/>
                  </a:cubicBezTo>
                  <a:cubicBezTo>
                    <a:pt x="16" y="11"/>
                    <a:pt x="13" y="10"/>
                    <a:pt x="10" y="8"/>
                  </a:cubicBezTo>
                  <a:cubicBezTo>
                    <a:pt x="8" y="7"/>
                    <a:pt x="6" y="7"/>
                    <a:pt x="5" y="5"/>
                  </a:cubicBezTo>
                  <a:cubicBezTo>
                    <a:pt x="4" y="4"/>
                    <a:pt x="6" y="2"/>
                    <a:pt x="5" y="2"/>
                  </a:cubicBezTo>
                  <a:cubicBezTo>
                    <a:pt x="4" y="1"/>
                    <a:pt x="1" y="0"/>
                    <a:pt x="1" y="2"/>
                  </a:cubicBezTo>
                  <a:cubicBezTo>
                    <a:pt x="0" y="5"/>
                    <a:pt x="4" y="7"/>
                    <a:pt x="5" y="10"/>
                  </a:cubicBezTo>
                  <a:cubicBezTo>
                    <a:pt x="5" y="11"/>
                    <a:pt x="4" y="12"/>
                    <a:pt x="4" y="13"/>
                  </a:cubicBezTo>
                  <a:cubicBezTo>
                    <a:pt x="6" y="19"/>
                    <a:pt x="9" y="24"/>
                    <a:pt x="12" y="29"/>
                  </a:cubicBezTo>
                  <a:cubicBezTo>
                    <a:pt x="13" y="30"/>
                    <a:pt x="16" y="29"/>
                    <a:pt x="16" y="30"/>
                  </a:cubicBezTo>
                  <a:cubicBezTo>
                    <a:pt x="16" y="32"/>
                    <a:pt x="13" y="33"/>
                    <a:pt x="13" y="34"/>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16" name="Google Shape;2416;p212"/>
            <p:cNvSpPr/>
            <p:nvPr/>
          </p:nvSpPr>
          <p:spPr>
            <a:xfrm>
              <a:off x="8182634" y="5645629"/>
              <a:ext cx="223325" cy="192732"/>
            </a:xfrm>
            <a:custGeom>
              <a:avLst/>
              <a:gdLst/>
              <a:ahLst/>
              <a:cxnLst/>
              <a:rect l="l" t="t" r="r" b="b"/>
              <a:pathLst>
                <a:path w="121" h="105" extrusionOk="0">
                  <a:moveTo>
                    <a:pt x="116" y="23"/>
                  </a:moveTo>
                  <a:cubicBezTo>
                    <a:pt x="113" y="26"/>
                    <a:pt x="109" y="29"/>
                    <a:pt x="106" y="32"/>
                  </a:cubicBezTo>
                  <a:cubicBezTo>
                    <a:pt x="103" y="35"/>
                    <a:pt x="102" y="39"/>
                    <a:pt x="99" y="41"/>
                  </a:cubicBezTo>
                  <a:cubicBezTo>
                    <a:pt x="97" y="44"/>
                    <a:pt x="93" y="45"/>
                    <a:pt x="91" y="48"/>
                  </a:cubicBezTo>
                  <a:cubicBezTo>
                    <a:pt x="90" y="49"/>
                    <a:pt x="90" y="50"/>
                    <a:pt x="91" y="51"/>
                  </a:cubicBezTo>
                  <a:cubicBezTo>
                    <a:pt x="92" y="52"/>
                    <a:pt x="95" y="51"/>
                    <a:pt x="96" y="53"/>
                  </a:cubicBezTo>
                  <a:cubicBezTo>
                    <a:pt x="97" y="54"/>
                    <a:pt x="97" y="56"/>
                    <a:pt x="95" y="56"/>
                  </a:cubicBezTo>
                  <a:cubicBezTo>
                    <a:pt x="92" y="57"/>
                    <a:pt x="89" y="54"/>
                    <a:pt x="85" y="55"/>
                  </a:cubicBezTo>
                  <a:cubicBezTo>
                    <a:pt x="81" y="55"/>
                    <a:pt x="77" y="58"/>
                    <a:pt x="73" y="60"/>
                  </a:cubicBezTo>
                  <a:cubicBezTo>
                    <a:pt x="71" y="62"/>
                    <a:pt x="68" y="63"/>
                    <a:pt x="67" y="66"/>
                  </a:cubicBezTo>
                  <a:cubicBezTo>
                    <a:pt x="65" y="68"/>
                    <a:pt x="67" y="72"/>
                    <a:pt x="65" y="75"/>
                  </a:cubicBezTo>
                  <a:cubicBezTo>
                    <a:pt x="64" y="78"/>
                    <a:pt x="61" y="81"/>
                    <a:pt x="58" y="84"/>
                  </a:cubicBezTo>
                  <a:cubicBezTo>
                    <a:pt x="54" y="88"/>
                    <a:pt x="50" y="91"/>
                    <a:pt x="46" y="94"/>
                  </a:cubicBezTo>
                  <a:cubicBezTo>
                    <a:pt x="42" y="98"/>
                    <a:pt x="39" y="102"/>
                    <a:pt x="34" y="104"/>
                  </a:cubicBezTo>
                  <a:cubicBezTo>
                    <a:pt x="32" y="105"/>
                    <a:pt x="29" y="104"/>
                    <a:pt x="27" y="103"/>
                  </a:cubicBezTo>
                  <a:cubicBezTo>
                    <a:pt x="25" y="102"/>
                    <a:pt x="25" y="98"/>
                    <a:pt x="23" y="97"/>
                  </a:cubicBezTo>
                  <a:cubicBezTo>
                    <a:pt x="21" y="96"/>
                    <a:pt x="18" y="95"/>
                    <a:pt x="16" y="95"/>
                  </a:cubicBezTo>
                  <a:cubicBezTo>
                    <a:pt x="12" y="95"/>
                    <a:pt x="7" y="96"/>
                    <a:pt x="3" y="94"/>
                  </a:cubicBezTo>
                  <a:cubicBezTo>
                    <a:pt x="2" y="94"/>
                    <a:pt x="0" y="91"/>
                    <a:pt x="1" y="89"/>
                  </a:cubicBezTo>
                  <a:cubicBezTo>
                    <a:pt x="3" y="84"/>
                    <a:pt x="7" y="80"/>
                    <a:pt x="11" y="77"/>
                  </a:cubicBezTo>
                  <a:cubicBezTo>
                    <a:pt x="16" y="72"/>
                    <a:pt x="21" y="69"/>
                    <a:pt x="26" y="65"/>
                  </a:cubicBezTo>
                  <a:cubicBezTo>
                    <a:pt x="30" y="62"/>
                    <a:pt x="34" y="59"/>
                    <a:pt x="38" y="57"/>
                  </a:cubicBezTo>
                  <a:cubicBezTo>
                    <a:pt x="40" y="56"/>
                    <a:pt x="43" y="56"/>
                    <a:pt x="46" y="55"/>
                  </a:cubicBezTo>
                  <a:cubicBezTo>
                    <a:pt x="52" y="51"/>
                    <a:pt x="57" y="47"/>
                    <a:pt x="63" y="43"/>
                  </a:cubicBezTo>
                  <a:cubicBezTo>
                    <a:pt x="67" y="40"/>
                    <a:pt x="73" y="38"/>
                    <a:pt x="76" y="35"/>
                  </a:cubicBezTo>
                  <a:cubicBezTo>
                    <a:pt x="80" y="31"/>
                    <a:pt x="81" y="26"/>
                    <a:pt x="84" y="23"/>
                  </a:cubicBezTo>
                  <a:cubicBezTo>
                    <a:pt x="86" y="19"/>
                    <a:pt x="90" y="16"/>
                    <a:pt x="93" y="13"/>
                  </a:cubicBezTo>
                  <a:cubicBezTo>
                    <a:pt x="95" y="9"/>
                    <a:pt x="97" y="4"/>
                    <a:pt x="100" y="0"/>
                  </a:cubicBezTo>
                  <a:cubicBezTo>
                    <a:pt x="101" y="0"/>
                    <a:pt x="103" y="0"/>
                    <a:pt x="104" y="0"/>
                  </a:cubicBezTo>
                  <a:cubicBezTo>
                    <a:pt x="104" y="1"/>
                    <a:pt x="103" y="3"/>
                    <a:pt x="104" y="4"/>
                  </a:cubicBezTo>
                  <a:cubicBezTo>
                    <a:pt x="104" y="5"/>
                    <a:pt x="107" y="4"/>
                    <a:pt x="107" y="6"/>
                  </a:cubicBezTo>
                  <a:cubicBezTo>
                    <a:pt x="108" y="7"/>
                    <a:pt x="105" y="9"/>
                    <a:pt x="105" y="11"/>
                  </a:cubicBezTo>
                  <a:cubicBezTo>
                    <a:pt x="106" y="12"/>
                    <a:pt x="108" y="15"/>
                    <a:pt x="109" y="14"/>
                  </a:cubicBezTo>
                  <a:cubicBezTo>
                    <a:pt x="112" y="13"/>
                    <a:pt x="112" y="9"/>
                    <a:pt x="114" y="7"/>
                  </a:cubicBezTo>
                  <a:cubicBezTo>
                    <a:pt x="115" y="6"/>
                    <a:pt x="117" y="5"/>
                    <a:pt x="118" y="5"/>
                  </a:cubicBezTo>
                  <a:cubicBezTo>
                    <a:pt x="119" y="6"/>
                    <a:pt x="119" y="9"/>
                    <a:pt x="120" y="10"/>
                  </a:cubicBezTo>
                  <a:cubicBezTo>
                    <a:pt x="120" y="11"/>
                    <a:pt x="121" y="13"/>
                    <a:pt x="121" y="14"/>
                  </a:cubicBezTo>
                  <a:cubicBezTo>
                    <a:pt x="120" y="15"/>
                    <a:pt x="117" y="16"/>
                    <a:pt x="116" y="18"/>
                  </a:cubicBezTo>
                  <a:cubicBezTo>
                    <a:pt x="116" y="19"/>
                    <a:pt x="117" y="21"/>
                    <a:pt x="116" y="23"/>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17" name="Google Shape;2417;p212"/>
            <p:cNvSpPr/>
            <p:nvPr/>
          </p:nvSpPr>
          <p:spPr>
            <a:xfrm>
              <a:off x="8199460" y="5833773"/>
              <a:ext cx="19885" cy="22944"/>
            </a:xfrm>
            <a:custGeom>
              <a:avLst/>
              <a:gdLst/>
              <a:ahLst/>
              <a:cxnLst/>
              <a:rect l="l" t="t" r="r" b="b"/>
              <a:pathLst>
                <a:path w="11" h="12" extrusionOk="0">
                  <a:moveTo>
                    <a:pt x="8" y="0"/>
                  </a:moveTo>
                  <a:cubicBezTo>
                    <a:pt x="9" y="1"/>
                    <a:pt x="10" y="2"/>
                    <a:pt x="10" y="3"/>
                  </a:cubicBezTo>
                  <a:cubicBezTo>
                    <a:pt x="10" y="4"/>
                    <a:pt x="7" y="4"/>
                    <a:pt x="8" y="5"/>
                  </a:cubicBezTo>
                  <a:cubicBezTo>
                    <a:pt x="8" y="7"/>
                    <a:pt x="11" y="7"/>
                    <a:pt x="11" y="8"/>
                  </a:cubicBezTo>
                  <a:cubicBezTo>
                    <a:pt x="11" y="9"/>
                    <a:pt x="9" y="9"/>
                    <a:pt x="8" y="10"/>
                  </a:cubicBezTo>
                  <a:cubicBezTo>
                    <a:pt x="6" y="11"/>
                    <a:pt x="4" y="12"/>
                    <a:pt x="1" y="12"/>
                  </a:cubicBezTo>
                  <a:cubicBezTo>
                    <a:pt x="1" y="12"/>
                    <a:pt x="0" y="11"/>
                    <a:pt x="1" y="10"/>
                  </a:cubicBezTo>
                  <a:cubicBezTo>
                    <a:pt x="2" y="7"/>
                    <a:pt x="4" y="4"/>
                    <a:pt x="6" y="1"/>
                  </a:cubicBezTo>
                  <a:cubicBezTo>
                    <a:pt x="6" y="0"/>
                    <a:pt x="7" y="0"/>
                    <a:pt x="8" y="0"/>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18" name="Google Shape;2418;p212"/>
            <p:cNvSpPr/>
            <p:nvPr/>
          </p:nvSpPr>
          <p:spPr>
            <a:xfrm>
              <a:off x="8132156" y="5954613"/>
              <a:ext cx="10707" cy="18355"/>
            </a:xfrm>
            <a:custGeom>
              <a:avLst/>
              <a:gdLst/>
              <a:ahLst/>
              <a:cxnLst/>
              <a:rect l="l" t="t" r="r" b="b"/>
              <a:pathLst>
                <a:path w="6" h="10" extrusionOk="0">
                  <a:moveTo>
                    <a:pt x="1" y="5"/>
                  </a:moveTo>
                  <a:cubicBezTo>
                    <a:pt x="1" y="3"/>
                    <a:pt x="3" y="2"/>
                    <a:pt x="4" y="1"/>
                  </a:cubicBezTo>
                  <a:cubicBezTo>
                    <a:pt x="5" y="0"/>
                    <a:pt x="6" y="1"/>
                    <a:pt x="6" y="1"/>
                  </a:cubicBezTo>
                  <a:cubicBezTo>
                    <a:pt x="6" y="4"/>
                    <a:pt x="5" y="7"/>
                    <a:pt x="4" y="9"/>
                  </a:cubicBezTo>
                  <a:cubicBezTo>
                    <a:pt x="4" y="9"/>
                    <a:pt x="2" y="10"/>
                    <a:pt x="1" y="9"/>
                  </a:cubicBezTo>
                  <a:cubicBezTo>
                    <a:pt x="0" y="8"/>
                    <a:pt x="0" y="6"/>
                    <a:pt x="1" y="5"/>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grpSp>
      <p:sp>
        <p:nvSpPr>
          <p:cNvPr id="2419" name="Google Shape;2419;p212"/>
          <p:cNvSpPr/>
          <p:nvPr/>
        </p:nvSpPr>
        <p:spPr>
          <a:xfrm>
            <a:off x="5787247" y="4806994"/>
            <a:ext cx="39791" cy="37739"/>
          </a:xfrm>
          <a:custGeom>
            <a:avLst/>
            <a:gdLst/>
            <a:ahLst/>
            <a:cxnLst/>
            <a:rect l="l" t="t" r="r" b="b"/>
            <a:pathLst>
              <a:path w="25" h="23" extrusionOk="0">
                <a:moveTo>
                  <a:pt x="3" y="2"/>
                </a:moveTo>
                <a:cubicBezTo>
                  <a:pt x="4" y="0"/>
                  <a:pt x="6" y="3"/>
                  <a:pt x="7" y="4"/>
                </a:cubicBezTo>
                <a:cubicBezTo>
                  <a:pt x="7" y="6"/>
                  <a:pt x="4" y="8"/>
                  <a:pt x="5" y="10"/>
                </a:cubicBezTo>
                <a:cubicBezTo>
                  <a:pt x="5" y="12"/>
                  <a:pt x="7" y="10"/>
                  <a:pt x="8" y="10"/>
                </a:cubicBezTo>
                <a:cubicBezTo>
                  <a:pt x="10" y="9"/>
                  <a:pt x="12" y="7"/>
                  <a:pt x="14" y="8"/>
                </a:cubicBezTo>
                <a:cubicBezTo>
                  <a:pt x="16" y="8"/>
                  <a:pt x="11" y="11"/>
                  <a:pt x="12" y="12"/>
                </a:cubicBezTo>
                <a:cubicBezTo>
                  <a:pt x="13" y="13"/>
                  <a:pt x="15" y="12"/>
                  <a:pt x="17" y="12"/>
                </a:cubicBezTo>
                <a:cubicBezTo>
                  <a:pt x="19" y="12"/>
                  <a:pt x="21" y="9"/>
                  <a:pt x="24" y="10"/>
                </a:cubicBezTo>
                <a:cubicBezTo>
                  <a:pt x="25" y="10"/>
                  <a:pt x="25" y="13"/>
                  <a:pt x="24" y="14"/>
                </a:cubicBezTo>
                <a:cubicBezTo>
                  <a:pt x="22" y="16"/>
                  <a:pt x="19" y="15"/>
                  <a:pt x="17" y="16"/>
                </a:cubicBezTo>
                <a:cubicBezTo>
                  <a:pt x="16" y="16"/>
                  <a:pt x="15" y="18"/>
                  <a:pt x="16" y="18"/>
                </a:cubicBezTo>
                <a:cubicBezTo>
                  <a:pt x="17" y="19"/>
                  <a:pt x="19" y="18"/>
                  <a:pt x="21" y="19"/>
                </a:cubicBezTo>
                <a:cubicBezTo>
                  <a:pt x="21" y="19"/>
                  <a:pt x="21" y="21"/>
                  <a:pt x="20" y="21"/>
                </a:cubicBezTo>
                <a:cubicBezTo>
                  <a:pt x="19" y="22"/>
                  <a:pt x="17" y="21"/>
                  <a:pt x="15" y="20"/>
                </a:cubicBezTo>
                <a:cubicBezTo>
                  <a:pt x="14" y="20"/>
                  <a:pt x="13" y="19"/>
                  <a:pt x="12" y="19"/>
                </a:cubicBezTo>
                <a:cubicBezTo>
                  <a:pt x="11" y="19"/>
                  <a:pt x="10" y="19"/>
                  <a:pt x="8" y="19"/>
                </a:cubicBezTo>
                <a:cubicBezTo>
                  <a:pt x="7" y="20"/>
                  <a:pt x="6" y="22"/>
                  <a:pt x="4" y="22"/>
                </a:cubicBezTo>
                <a:cubicBezTo>
                  <a:pt x="2" y="23"/>
                  <a:pt x="1" y="22"/>
                  <a:pt x="0" y="20"/>
                </a:cubicBezTo>
                <a:cubicBezTo>
                  <a:pt x="1" y="17"/>
                  <a:pt x="1" y="13"/>
                  <a:pt x="1" y="10"/>
                </a:cubicBezTo>
                <a:cubicBezTo>
                  <a:pt x="2" y="7"/>
                  <a:pt x="2" y="4"/>
                  <a:pt x="3"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20" name="Google Shape;2420;p212"/>
          <p:cNvSpPr/>
          <p:nvPr/>
        </p:nvSpPr>
        <p:spPr>
          <a:xfrm>
            <a:off x="4033777" y="1730692"/>
            <a:ext cx="202936" cy="114611"/>
          </a:xfrm>
          <a:custGeom>
            <a:avLst/>
            <a:gdLst/>
            <a:ahLst/>
            <a:cxnLst/>
            <a:rect l="l" t="t" r="r" b="b"/>
            <a:pathLst>
              <a:path w="127" h="68" extrusionOk="0">
                <a:moveTo>
                  <a:pt x="115" y="46"/>
                </a:moveTo>
                <a:cubicBezTo>
                  <a:pt x="111" y="48"/>
                  <a:pt x="106" y="47"/>
                  <a:pt x="102" y="49"/>
                </a:cubicBezTo>
                <a:cubicBezTo>
                  <a:pt x="97" y="51"/>
                  <a:pt x="94" y="56"/>
                  <a:pt x="89" y="58"/>
                </a:cubicBezTo>
                <a:cubicBezTo>
                  <a:pt x="85" y="60"/>
                  <a:pt x="80" y="58"/>
                  <a:pt x="76" y="60"/>
                </a:cubicBezTo>
                <a:cubicBezTo>
                  <a:pt x="73" y="61"/>
                  <a:pt x="73" y="65"/>
                  <a:pt x="70" y="66"/>
                </a:cubicBezTo>
                <a:cubicBezTo>
                  <a:pt x="66" y="68"/>
                  <a:pt x="61" y="67"/>
                  <a:pt x="57" y="66"/>
                </a:cubicBezTo>
                <a:cubicBezTo>
                  <a:pt x="53" y="65"/>
                  <a:pt x="48" y="65"/>
                  <a:pt x="45" y="63"/>
                </a:cubicBezTo>
                <a:cubicBezTo>
                  <a:pt x="44" y="62"/>
                  <a:pt x="46" y="60"/>
                  <a:pt x="45" y="58"/>
                </a:cubicBezTo>
                <a:cubicBezTo>
                  <a:pt x="44" y="58"/>
                  <a:pt x="43" y="59"/>
                  <a:pt x="42" y="59"/>
                </a:cubicBezTo>
                <a:cubicBezTo>
                  <a:pt x="40" y="59"/>
                  <a:pt x="39" y="59"/>
                  <a:pt x="38" y="58"/>
                </a:cubicBezTo>
                <a:cubicBezTo>
                  <a:pt x="37" y="58"/>
                  <a:pt x="37" y="55"/>
                  <a:pt x="36" y="55"/>
                </a:cubicBezTo>
                <a:cubicBezTo>
                  <a:pt x="31" y="55"/>
                  <a:pt x="26" y="57"/>
                  <a:pt x="21" y="57"/>
                </a:cubicBezTo>
                <a:cubicBezTo>
                  <a:pt x="20" y="57"/>
                  <a:pt x="20" y="56"/>
                  <a:pt x="21" y="55"/>
                </a:cubicBezTo>
                <a:cubicBezTo>
                  <a:pt x="24" y="54"/>
                  <a:pt x="29" y="55"/>
                  <a:pt x="32" y="52"/>
                </a:cubicBezTo>
                <a:cubicBezTo>
                  <a:pt x="33" y="50"/>
                  <a:pt x="28" y="49"/>
                  <a:pt x="27" y="47"/>
                </a:cubicBezTo>
                <a:cubicBezTo>
                  <a:pt x="27" y="46"/>
                  <a:pt x="29" y="46"/>
                  <a:pt x="29" y="45"/>
                </a:cubicBezTo>
                <a:cubicBezTo>
                  <a:pt x="28" y="44"/>
                  <a:pt x="26" y="45"/>
                  <a:pt x="25" y="44"/>
                </a:cubicBezTo>
                <a:cubicBezTo>
                  <a:pt x="24" y="42"/>
                  <a:pt x="26" y="39"/>
                  <a:pt x="25" y="38"/>
                </a:cubicBezTo>
                <a:cubicBezTo>
                  <a:pt x="23" y="37"/>
                  <a:pt x="21" y="38"/>
                  <a:pt x="19" y="38"/>
                </a:cubicBezTo>
                <a:cubicBezTo>
                  <a:pt x="15" y="39"/>
                  <a:pt x="11" y="41"/>
                  <a:pt x="8" y="40"/>
                </a:cubicBezTo>
                <a:cubicBezTo>
                  <a:pt x="6" y="39"/>
                  <a:pt x="6" y="36"/>
                  <a:pt x="7" y="35"/>
                </a:cubicBezTo>
                <a:cubicBezTo>
                  <a:pt x="10" y="34"/>
                  <a:pt x="13" y="35"/>
                  <a:pt x="16" y="35"/>
                </a:cubicBezTo>
                <a:cubicBezTo>
                  <a:pt x="18" y="34"/>
                  <a:pt x="21" y="34"/>
                  <a:pt x="23" y="34"/>
                </a:cubicBezTo>
                <a:cubicBezTo>
                  <a:pt x="26" y="34"/>
                  <a:pt x="29" y="34"/>
                  <a:pt x="32" y="33"/>
                </a:cubicBezTo>
                <a:cubicBezTo>
                  <a:pt x="33" y="33"/>
                  <a:pt x="33" y="31"/>
                  <a:pt x="32" y="31"/>
                </a:cubicBezTo>
                <a:cubicBezTo>
                  <a:pt x="30" y="30"/>
                  <a:pt x="28" y="32"/>
                  <a:pt x="26" y="31"/>
                </a:cubicBezTo>
                <a:cubicBezTo>
                  <a:pt x="25" y="31"/>
                  <a:pt x="23" y="30"/>
                  <a:pt x="24" y="29"/>
                </a:cubicBezTo>
                <a:cubicBezTo>
                  <a:pt x="26" y="27"/>
                  <a:pt x="30" y="29"/>
                  <a:pt x="31" y="27"/>
                </a:cubicBezTo>
                <a:cubicBezTo>
                  <a:pt x="32" y="25"/>
                  <a:pt x="29" y="23"/>
                  <a:pt x="27" y="23"/>
                </a:cubicBezTo>
                <a:cubicBezTo>
                  <a:pt x="24" y="22"/>
                  <a:pt x="21" y="22"/>
                  <a:pt x="18" y="23"/>
                </a:cubicBezTo>
                <a:cubicBezTo>
                  <a:pt x="15" y="24"/>
                  <a:pt x="14" y="26"/>
                  <a:pt x="12" y="27"/>
                </a:cubicBezTo>
                <a:cubicBezTo>
                  <a:pt x="11" y="28"/>
                  <a:pt x="9" y="28"/>
                  <a:pt x="8" y="27"/>
                </a:cubicBezTo>
                <a:cubicBezTo>
                  <a:pt x="6" y="27"/>
                  <a:pt x="3" y="27"/>
                  <a:pt x="1" y="25"/>
                </a:cubicBezTo>
                <a:cubicBezTo>
                  <a:pt x="0" y="24"/>
                  <a:pt x="2" y="22"/>
                  <a:pt x="4" y="22"/>
                </a:cubicBezTo>
                <a:cubicBezTo>
                  <a:pt x="5" y="22"/>
                  <a:pt x="7" y="24"/>
                  <a:pt x="8" y="23"/>
                </a:cubicBezTo>
                <a:cubicBezTo>
                  <a:pt x="9" y="22"/>
                  <a:pt x="5" y="19"/>
                  <a:pt x="7" y="18"/>
                </a:cubicBezTo>
                <a:cubicBezTo>
                  <a:pt x="8" y="17"/>
                  <a:pt x="10" y="21"/>
                  <a:pt x="11" y="21"/>
                </a:cubicBezTo>
                <a:cubicBezTo>
                  <a:pt x="13" y="21"/>
                  <a:pt x="14" y="19"/>
                  <a:pt x="13" y="18"/>
                </a:cubicBezTo>
                <a:cubicBezTo>
                  <a:pt x="12" y="17"/>
                  <a:pt x="9" y="18"/>
                  <a:pt x="9" y="17"/>
                </a:cubicBezTo>
                <a:cubicBezTo>
                  <a:pt x="9" y="15"/>
                  <a:pt x="13" y="16"/>
                  <a:pt x="13" y="15"/>
                </a:cubicBezTo>
                <a:cubicBezTo>
                  <a:pt x="13" y="13"/>
                  <a:pt x="10" y="13"/>
                  <a:pt x="10" y="12"/>
                </a:cubicBezTo>
                <a:cubicBezTo>
                  <a:pt x="10" y="10"/>
                  <a:pt x="11" y="6"/>
                  <a:pt x="13" y="6"/>
                </a:cubicBezTo>
                <a:cubicBezTo>
                  <a:pt x="16" y="7"/>
                  <a:pt x="18" y="11"/>
                  <a:pt x="21" y="13"/>
                </a:cubicBezTo>
                <a:cubicBezTo>
                  <a:pt x="23" y="14"/>
                  <a:pt x="25" y="16"/>
                  <a:pt x="27" y="16"/>
                </a:cubicBezTo>
                <a:cubicBezTo>
                  <a:pt x="29" y="15"/>
                  <a:pt x="30" y="12"/>
                  <a:pt x="29" y="10"/>
                </a:cubicBezTo>
                <a:cubicBezTo>
                  <a:pt x="27" y="8"/>
                  <a:pt x="22" y="9"/>
                  <a:pt x="20" y="7"/>
                </a:cubicBezTo>
                <a:cubicBezTo>
                  <a:pt x="19" y="6"/>
                  <a:pt x="25" y="7"/>
                  <a:pt x="25" y="6"/>
                </a:cubicBezTo>
                <a:cubicBezTo>
                  <a:pt x="24" y="4"/>
                  <a:pt x="17" y="5"/>
                  <a:pt x="18" y="3"/>
                </a:cubicBezTo>
                <a:cubicBezTo>
                  <a:pt x="20" y="0"/>
                  <a:pt x="24" y="1"/>
                  <a:pt x="27" y="2"/>
                </a:cubicBezTo>
                <a:cubicBezTo>
                  <a:pt x="30" y="4"/>
                  <a:pt x="31" y="8"/>
                  <a:pt x="33" y="10"/>
                </a:cubicBezTo>
                <a:cubicBezTo>
                  <a:pt x="35" y="11"/>
                  <a:pt x="38" y="11"/>
                  <a:pt x="39" y="13"/>
                </a:cubicBezTo>
                <a:cubicBezTo>
                  <a:pt x="40" y="14"/>
                  <a:pt x="37" y="14"/>
                  <a:pt x="37" y="15"/>
                </a:cubicBezTo>
                <a:cubicBezTo>
                  <a:pt x="37" y="17"/>
                  <a:pt x="41" y="17"/>
                  <a:pt x="41" y="18"/>
                </a:cubicBezTo>
                <a:cubicBezTo>
                  <a:pt x="40" y="20"/>
                  <a:pt x="36" y="17"/>
                  <a:pt x="35" y="18"/>
                </a:cubicBezTo>
                <a:cubicBezTo>
                  <a:pt x="35" y="21"/>
                  <a:pt x="39" y="22"/>
                  <a:pt x="39" y="24"/>
                </a:cubicBezTo>
                <a:cubicBezTo>
                  <a:pt x="40" y="26"/>
                  <a:pt x="38" y="33"/>
                  <a:pt x="40" y="32"/>
                </a:cubicBezTo>
                <a:cubicBezTo>
                  <a:pt x="43" y="30"/>
                  <a:pt x="42" y="25"/>
                  <a:pt x="44" y="21"/>
                </a:cubicBezTo>
                <a:cubicBezTo>
                  <a:pt x="44" y="21"/>
                  <a:pt x="45" y="21"/>
                  <a:pt x="45" y="21"/>
                </a:cubicBezTo>
                <a:cubicBezTo>
                  <a:pt x="46" y="22"/>
                  <a:pt x="45" y="24"/>
                  <a:pt x="46" y="24"/>
                </a:cubicBezTo>
                <a:cubicBezTo>
                  <a:pt x="47" y="23"/>
                  <a:pt x="50" y="22"/>
                  <a:pt x="50" y="21"/>
                </a:cubicBezTo>
                <a:cubicBezTo>
                  <a:pt x="50" y="17"/>
                  <a:pt x="46" y="14"/>
                  <a:pt x="46" y="11"/>
                </a:cubicBezTo>
                <a:cubicBezTo>
                  <a:pt x="46" y="9"/>
                  <a:pt x="50" y="8"/>
                  <a:pt x="51" y="10"/>
                </a:cubicBezTo>
                <a:cubicBezTo>
                  <a:pt x="54" y="12"/>
                  <a:pt x="54" y="18"/>
                  <a:pt x="57" y="21"/>
                </a:cubicBezTo>
                <a:cubicBezTo>
                  <a:pt x="58" y="22"/>
                  <a:pt x="60" y="23"/>
                  <a:pt x="61" y="22"/>
                </a:cubicBezTo>
                <a:cubicBezTo>
                  <a:pt x="62" y="19"/>
                  <a:pt x="60" y="14"/>
                  <a:pt x="62" y="11"/>
                </a:cubicBezTo>
                <a:cubicBezTo>
                  <a:pt x="63" y="9"/>
                  <a:pt x="67" y="7"/>
                  <a:pt x="68" y="9"/>
                </a:cubicBezTo>
                <a:cubicBezTo>
                  <a:pt x="71" y="11"/>
                  <a:pt x="70" y="16"/>
                  <a:pt x="72" y="19"/>
                </a:cubicBezTo>
                <a:cubicBezTo>
                  <a:pt x="73" y="20"/>
                  <a:pt x="76" y="20"/>
                  <a:pt x="76" y="19"/>
                </a:cubicBezTo>
                <a:cubicBezTo>
                  <a:pt x="76" y="15"/>
                  <a:pt x="72" y="12"/>
                  <a:pt x="73" y="9"/>
                </a:cubicBezTo>
                <a:cubicBezTo>
                  <a:pt x="74" y="7"/>
                  <a:pt x="78" y="9"/>
                  <a:pt x="79" y="11"/>
                </a:cubicBezTo>
                <a:cubicBezTo>
                  <a:pt x="80" y="12"/>
                  <a:pt x="78" y="14"/>
                  <a:pt x="79" y="14"/>
                </a:cubicBezTo>
                <a:cubicBezTo>
                  <a:pt x="80" y="15"/>
                  <a:pt x="82" y="15"/>
                  <a:pt x="82" y="14"/>
                </a:cubicBezTo>
                <a:cubicBezTo>
                  <a:pt x="84" y="13"/>
                  <a:pt x="84" y="10"/>
                  <a:pt x="85" y="8"/>
                </a:cubicBezTo>
                <a:cubicBezTo>
                  <a:pt x="86" y="7"/>
                  <a:pt x="88" y="7"/>
                  <a:pt x="89" y="8"/>
                </a:cubicBezTo>
                <a:cubicBezTo>
                  <a:pt x="90" y="8"/>
                  <a:pt x="91" y="10"/>
                  <a:pt x="92" y="10"/>
                </a:cubicBezTo>
                <a:cubicBezTo>
                  <a:pt x="93" y="9"/>
                  <a:pt x="94" y="8"/>
                  <a:pt x="94" y="6"/>
                </a:cubicBezTo>
                <a:cubicBezTo>
                  <a:pt x="94" y="5"/>
                  <a:pt x="92" y="3"/>
                  <a:pt x="93" y="3"/>
                </a:cubicBezTo>
                <a:cubicBezTo>
                  <a:pt x="95" y="2"/>
                  <a:pt x="98" y="2"/>
                  <a:pt x="99" y="3"/>
                </a:cubicBezTo>
                <a:cubicBezTo>
                  <a:pt x="102" y="4"/>
                  <a:pt x="102" y="7"/>
                  <a:pt x="105" y="8"/>
                </a:cubicBezTo>
                <a:cubicBezTo>
                  <a:pt x="107" y="9"/>
                  <a:pt x="108" y="6"/>
                  <a:pt x="110" y="6"/>
                </a:cubicBezTo>
                <a:cubicBezTo>
                  <a:pt x="111" y="6"/>
                  <a:pt x="110" y="8"/>
                  <a:pt x="110" y="9"/>
                </a:cubicBezTo>
                <a:cubicBezTo>
                  <a:pt x="110" y="10"/>
                  <a:pt x="109" y="12"/>
                  <a:pt x="110" y="13"/>
                </a:cubicBezTo>
                <a:cubicBezTo>
                  <a:pt x="111" y="14"/>
                  <a:pt x="114" y="12"/>
                  <a:pt x="114" y="13"/>
                </a:cubicBezTo>
                <a:cubicBezTo>
                  <a:pt x="115" y="15"/>
                  <a:pt x="111" y="18"/>
                  <a:pt x="112" y="20"/>
                </a:cubicBezTo>
                <a:cubicBezTo>
                  <a:pt x="113" y="21"/>
                  <a:pt x="116" y="19"/>
                  <a:pt x="117" y="20"/>
                </a:cubicBezTo>
                <a:cubicBezTo>
                  <a:pt x="119" y="21"/>
                  <a:pt x="122" y="22"/>
                  <a:pt x="122" y="24"/>
                </a:cubicBezTo>
                <a:cubicBezTo>
                  <a:pt x="123" y="26"/>
                  <a:pt x="119" y="28"/>
                  <a:pt x="121" y="29"/>
                </a:cubicBezTo>
                <a:cubicBezTo>
                  <a:pt x="127" y="33"/>
                  <a:pt x="127" y="34"/>
                  <a:pt x="120" y="32"/>
                </a:cubicBezTo>
                <a:cubicBezTo>
                  <a:pt x="118" y="31"/>
                  <a:pt x="122" y="35"/>
                  <a:pt x="121" y="37"/>
                </a:cubicBezTo>
                <a:cubicBezTo>
                  <a:pt x="120" y="41"/>
                  <a:pt x="118" y="44"/>
                  <a:pt x="115" y="46"/>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21" name="Google Shape;2421;p212"/>
          <p:cNvSpPr/>
          <p:nvPr/>
        </p:nvSpPr>
        <p:spPr>
          <a:xfrm>
            <a:off x="4316293" y="1567164"/>
            <a:ext cx="25201" cy="20965"/>
          </a:xfrm>
          <a:custGeom>
            <a:avLst/>
            <a:gdLst/>
            <a:ahLst/>
            <a:cxnLst/>
            <a:rect l="l" t="t" r="r" b="b"/>
            <a:pathLst>
              <a:path w="16" h="13" extrusionOk="0">
                <a:moveTo>
                  <a:pt x="3" y="13"/>
                </a:moveTo>
                <a:cubicBezTo>
                  <a:pt x="2" y="13"/>
                  <a:pt x="0" y="12"/>
                  <a:pt x="1" y="11"/>
                </a:cubicBezTo>
                <a:cubicBezTo>
                  <a:pt x="1" y="9"/>
                  <a:pt x="3" y="7"/>
                  <a:pt x="5" y="6"/>
                </a:cubicBezTo>
                <a:cubicBezTo>
                  <a:pt x="7" y="4"/>
                  <a:pt x="8" y="2"/>
                  <a:pt x="10" y="1"/>
                </a:cubicBezTo>
                <a:cubicBezTo>
                  <a:pt x="12" y="1"/>
                  <a:pt x="13" y="0"/>
                  <a:pt x="14" y="1"/>
                </a:cubicBezTo>
                <a:cubicBezTo>
                  <a:pt x="15" y="2"/>
                  <a:pt x="16" y="5"/>
                  <a:pt x="14" y="6"/>
                </a:cubicBezTo>
                <a:cubicBezTo>
                  <a:pt x="12" y="8"/>
                  <a:pt x="9" y="7"/>
                  <a:pt x="6" y="8"/>
                </a:cubicBezTo>
                <a:cubicBezTo>
                  <a:pt x="5" y="9"/>
                  <a:pt x="4" y="12"/>
                  <a:pt x="3" y="13"/>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22" name="Google Shape;2422;p212"/>
          <p:cNvSpPr/>
          <p:nvPr/>
        </p:nvSpPr>
        <p:spPr>
          <a:xfrm>
            <a:off x="4653194" y="1223334"/>
            <a:ext cx="187019" cy="152347"/>
          </a:xfrm>
          <a:custGeom>
            <a:avLst/>
            <a:gdLst/>
            <a:ahLst/>
            <a:cxnLst/>
            <a:rect l="l" t="t" r="r" b="b"/>
            <a:pathLst>
              <a:path w="117" h="91" extrusionOk="0">
                <a:moveTo>
                  <a:pt x="114" y="31"/>
                </a:moveTo>
                <a:cubicBezTo>
                  <a:pt x="115" y="31"/>
                  <a:pt x="117" y="34"/>
                  <a:pt x="115" y="35"/>
                </a:cubicBezTo>
                <a:cubicBezTo>
                  <a:pt x="113" y="37"/>
                  <a:pt x="110" y="35"/>
                  <a:pt x="108" y="35"/>
                </a:cubicBezTo>
                <a:cubicBezTo>
                  <a:pt x="104" y="36"/>
                  <a:pt x="100" y="36"/>
                  <a:pt x="97" y="38"/>
                </a:cubicBezTo>
                <a:cubicBezTo>
                  <a:pt x="94" y="39"/>
                  <a:pt x="91" y="40"/>
                  <a:pt x="90" y="43"/>
                </a:cubicBezTo>
                <a:cubicBezTo>
                  <a:pt x="89" y="45"/>
                  <a:pt x="92" y="48"/>
                  <a:pt x="90" y="50"/>
                </a:cubicBezTo>
                <a:cubicBezTo>
                  <a:pt x="89" y="51"/>
                  <a:pt x="85" y="49"/>
                  <a:pt x="84" y="51"/>
                </a:cubicBezTo>
                <a:cubicBezTo>
                  <a:pt x="82" y="55"/>
                  <a:pt x="85" y="60"/>
                  <a:pt x="82" y="63"/>
                </a:cubicBezTo>
                <a:cubicBezTo>
                  <a:pt x="81" y="65"/>
                  <a:pt x="76" y="64"/>
                  <a:pt x="75" y="66"/>
                </a:cubicBezTo>
                <a:cubicBezTo>
                  <a:pt x="72" y="73"/>
                  <a:pt x="74" y="82"/>
                  <a:pt x="70" y="88"/>
                </a:cubicBezTo>
                <a:cubicBezTo>
                  <a:pt x="69" y="90"/>
                  <a:pt x="65" y="91"/>
                  <a:pt x="63" y="90"/>
                </a:cubicBezTo>
                <a:cubicBezTo>
                  <a:pt x="60" y="88"/>
                  <a:pt x="58" y="85"/>
                  <a:pt x="57" y="82"/>
                </a:cubicBezTo>
                <a:cubicBezTo>
                  <a:pt x="56" y="81"/>
                  <a:pt x="58" y="79"/>
                  <a:pt x="59" y="79"/>
                </a:cubicBezTo>
                <a:cubicBezTo>
                  <a:pt x="60" y="78"/>
                  <a:pt x="64" y="79"/>
                  <a:pt x="64" y="77"/>
                </a:cubicBezTo>
                <a:cubicBezTo>
                  <a:pt x="63" y="75"/>
                  <a:pt x="60" y="75"/>
                  <a:pt x="58" y="75"/>
                </a:cubicBezTo>
                <a:cubicBezTo>
                  <a:pt x="55" y="75"/>
                  <a:pt x="52" y="77"/>
                  <a:pt x="48" y="76"/>
                </a:cubicBezTo>
                <a:cubicBezTo>
                  <a:pt x="45" y="75"/>
                  <a:pt x="41" y="73"/>
                  <a:pt x="39" y="70"/>
                </a:cubicBezTo>
                <a:cubicBezTo>
                  <a:pt x="37" y="69"/>
                  <a:pt x="38" y="66"/>
                  <a:pt x="39" y="65"/>
                </a:cubicBezTo>
                <a:cubicBezTo>
                  <a:pt x="39" y="64"/>
                  <a:pt x="42" y="64"/>
                  <a:pt x="43" y="65"/>
                </a:cubicBezTo>
                <a:cubicBezTo>
                  <a:pt x="44" y="65"/>
                  <a:pt x="43" y="67"/>
                  <a:pt x="44" y="67"/>
                </a:cubicBezTo>
                <a:cubicBezTo>
                  <a:pt x="47" y="68"/>
                  <a:pt x="52" y="68"/>
                  <a:pt x="56" y="67"/>
                </a:cubicBezTo>
                <a:cubicBezTo>
                  <a:pt x="56" y="67"/>
                  <a:pt x="57" y="65"/>
                  <a:pt x="56" y="65"/>
                </a:cubicBezTo>
                <a:cubicBezTo>
                  <a:pt x="54" y="64"/>
                  <a:pt x="51" y="65"/>
                  <a:pt x="48" y="64"/>
                </a:cubicBezTo>
                <a:cubicBezTo>
                  <a:pt x="48" y="64"/>
                  <a:pt x="48" y="62"/>
                  <a:pt x="49" y="61"/>
                </a:cubicBezTo>
                <a:cubicBezTo>
                  <a:pt x="55" y="60"/>
                  <a:pt x="62" y="61"/>
                  <a:pt x="68" y="60"/>
                </a:cubicBezTo>
                <a:cubicBezTo>
                  <a:pt x="69" y="60"/>
                  <a:pt x="70" y="58"/>
                  <a:pt x="69" y="57"/>
                </a:cubicBezTo>
                <a:cubicBezTo>
                  <a:pt x="67" y="56"/>
                  <a:pt x="64" y="57"/>
                  <a:pt x="62" y="57"/>
                </a:cubicBezTo>
                <a:cubicBezTo>
                  <a:pt x="58" y="57"/>
                  <a:pt x="54" y="58"/>
                  <a:pt x="50" y="59"/>
                </a:cubicBezTo>
                <a:cubicBezTo>
                  <a:pt x="48" y="59"/>
                  <a:pt x="47" y="61"/>
                  <a:pt x="45" y="62"/>
                </a:cubicBezTo>
                <a:cubicBezTo>
                  <a:pt x="42" y="62"/>
                  <a:pt x="39" y="63"/>
                  <a:pt x="36" y="62"/>
                </a:cubicBezTo>
                <a:cubicBezTo>
                  <a:pt x="35" y="62"/>
                  <a:pt x="34" y="60"/>
                  <a:pt x="33" y="59"/>
                </a:cubicBezTo>
                <a:cubicBezTo>
                  <a:pt x="32" y="57"/>
                  <a:pt x="32" y="54"/>
                  <a:pt x="33" y="52"/>
                </a:cubicBezTo>
                <a:cubicBezTo>
                  <a:pt x="33" y="51"/>
                  <a:pt x="35" y="52"/>
                  <a:pt x="36" y="52"/>
                </a:cubicBezTo>
                <a:cubicBezTo>
                  <a:pt x="37" y="52"/>
                  <a:pt x="37" y="54"/>
                  <a:pt x="38" y="54"/>
                </a:cubicBezTo>
                <a:cubicBezTo>
                  <a:pt x="40" y="53"/>
                  <a:pt x="41" y="51"/>
                  <a:pt x="42" y="51"/>
                </a:cubicBezTo>
                <a:cubicBezTo>
                  <a:pt x="44" y="50"/>
                  <a:pt x="46" y="51"/>
                  <a:pt x="47" y="51"/>
                </a:cubicBezTo>
                <a:cubicBezTo>
                  <a:pt x="50" y="50"/>
                  <a:pt x="53" y="47"/>
                  <a:pt x="56" y="46"/>
                </a:cubicBezTo>
                <a:cubicBezTo>
                  <a:pt x="59" y="45"/>
                  <a:pt x="62" y="46"/>
                  <a:pt x="64" y="46"/>
                </a:cubicBezTo>
                <a:cubicBezTo>
                  <a:pt x="66" y="46"/>
                  <a:pt x="67" y="46"/>
                  <a:pt x="68" y="45"/>
                </a:cubicBezTo>
                <a:cubicBezTo>
                  <a:pt x="69" y="45"/>
                  <a:pt x="69" y="43"/>
                  <a:pt x="68" y="43"/>
                </a:cubicBezTo>
                <a:cubicBezTo>
                  <a:pt x="67" y="42"/>
                  <a:pt x="64" y="44"/>
                  <a:pt x="63" y="43"/>
                </a:cubicBezTo>
                <a:cubicBezTo>
                  <a:pt x="62" y="42"/>
                  <a:pt x="64" y="40"/>
                  <a:pt x="64" y="39"/>
                </a:cubicBezTo>
                <a:cubicBezTo>
                  <a:pt x="66" y="37"/>
                  <a:pt x="68" y="36"/>
                  <a:pt x="69" y="34"/>
                </a:cubicBezTo>
                <a:cubicBezTo>
                  <a:pt x="70" y="33"/>
                  <a:pt x="68" y="31"/>
                  <a:pt x="67" y="31"/>
                </a:cubicBezTo>
                <a:cubicBezTo>
                  <a:pt x="63" y="33"/>
                  <a:pt x="60" y="36"/>
                  <a:pt x="57" y="39"/>
                </a:cubicBezTo>
                <a:cubicBezTo>
                  <a:pt x="56" y="40"/>
                  <a:pt x="55" y="42"/>
                  <a:pt x="54" y="42"/>
                </a:cubicBezTo>
                <a:cubicBezTo>
                  <a:pt x="52" y="41"/>
                  <a:pt x="50" y="40"/>
                  <a:pt x="50" y="38"/>
                </a:cubicBezTo>
                <a:cubicBezTo>
                  <a:pt x="50" y="36"/>
                  <a:pt x="53" y="34"/>
                  <a:pt x="52" y="33"/>
                </a:cubicBezTo>
                <a:cubicBezTo>
                  <a:pt x="52" y="31"/>
                  <a:pt x="50" y="31"/>
                  <a:pt x="49" y="32"/>
                </a:cubicBezTo>
                <a:cubicBezTo>
                  <a:pt x="47" y="33"/>
                  <a:pt x="47" y="36"/>
                  <a:pt x="46" y="37"/>
                </a:cubicBezTo>
                <a:cubicBezTo>
                  <a:pt x="45" y="38"/>
                  <a:pt x="43" y="37"/>
                  <a:pt x="43" y="37"/>
                </a:cubicBezTo>
                <a:cubicBezTo>
                  <a:pt x="43" y="39"/>
                  <a:pt x="45" y="41"/>
                  <a:pt x="44" y="43"/>
                </a:cubicBezTo>
                <a:cubicBezTo>
                  <a:pt x="44" y="44"/>
                  <a:pt x="41" y="42"/>
                  <a:pt x="40" y="43"/>
                </a:cubicBezTo>
                <a:cubicBezTo>
                  <a:pt x="39" y="43"/>
                  <a:pt x="39" y="45"/>
                  <a:pt x="38" y="45"/>
                </a:cubicBezTo>
                <a:cubicBezTo>
                  <a:pt x="34" y="46"/>
                  <a:pt x="30" y="46"/>
                  <a:pt x="27" y="45"/>
                </a:cubicBezTo>
                <a:cubicBezTo>
                  <a:pt x="24" y="45"/>
                  <a:pt x="21" y="44"/>
                  <a:pt x="20" y="42"/>
                </a:cubicBezTo>
                <a:cubicBezTo>
                  <a:pt x="19" y="40"/>
                  <a:pt x="24" y="40"/>
                  <a:pt x="23" y="39"/>
                </a:cubicBezTo>
                <a:cubicBezTo>
                  <a:pt x="19" y="38"/>
                  <a:pt x="14" y="38"/>
                  <a:pt x="12" y="35"/>
                </a:cubicBezTo>
                <a:cubicBezTo>
                  <a:pt x="13" y="31"/>
                  <a:pt x="9" y="29"/>
                  <a:pt x="11" y="28"/>
                </a:cubicBezTo>
                <a:cubicBezTo>
                  <a:pt x="12" y="28"/>
                  <a:pt x="15" y="29"/>
                  <a:pt x="18" y="32"/>
                </a:cubicBezTo>
                <a:cubicBezTo>
                  <a:pt x="19" y="31"/>
                  <a:pt x="20" y="30"/>
                  <a:pt x="19" y="29"/>
                </a:cubicBezTo>
                <a:cubicBezTo>
                  <a:pt x="18" y="28"/>
                  <a:pt x="16" y="29"/>
                  <a:pt x="15" y="28"/>
                </a:cubicBezTo>
                <a:cubicBezTo>
                  <a:pt x="14" y="27"/>
                  <a:pt x="14" y="26"/>
                  <a:pt x="13" y="25"/>
                </a:cubicBezTo>
                <a:cubicBezTo>
                  <a:pt x="13" y="23"/>
                  <a:pt x="14" y="22"/>
                  <a:pt x="14" y="20"/>
                </a:cubicBezTo>
                <a:cubicBezTo>
                  <a:pt x="13" y="19"/>
                  <a:pt x="12" y="19"/>
                  <a:pt x="11" y="20"/>
                </a:cubicBezTo>
                <a:cubicBezTo>
                  <a:pt x="10" y="21"/>
                  <a:pt x="11" y="25"/>
                  <a:pt x="9" y="25"/>
                </a:cubicBezTo>
                <a:cubicBezTo>
                  <a:pt x="6" y="25"/>
                  <a:pt x="3" y="22"/>
                  <a:pt x="1" y="19"/>
                </a:cubicBezTo>
                <a:cubicBezTo>
                  <a:pt x="0" y="16"/>
                  <a:pt x="1" y="13"/>
                  <a:pt x="3" y="11"/>
                </a:cubicBezTo>
                <a:cubicBezTo>
                  <a:pt x="5" y="8"/>
                  <a:pt x="9" y="8"/>
                  <a:pt x="12" y="8"/>
                </a:cubicBezTo>
                <a:cubicBezTo>
                  <a:pt x="14" y="8"/>
                  <a:pt x="15" y="12"/>
                  <a:pt x="17" y="11"/>
                </a:cubicBezTo>
                <a:cubicBezTo>
                  <a:pt x="19" y="10"/>
                  <a:pt x="16" y="7"/>
                  <a:pt x="17" y="6"/>
                </a:cubicBezTo>
                <a:cubicBezTo>
                  <a:pt x="19" y="5"/>
                  <a:pt x="21" y="7"/>
                  <a:pt x="23" y="7"/>
                </a:cubicBezTo>
                <a:cubicBezTo>
                  <a:pt x="26" y="7"/>
                  <a:pt x="30" y="6"/>
                  <a:pt x="33" y="6"/>
                </a:cubicBezTo>
                <a:cubicBezTo>
                  <a:pt x="34" y="6"/>
                  <a:pt x="34" y="8"/>
                  <a:pt x="33" y="9"/>
                </a:cubicBezTo>
                <a:cubicBezTo>
                  <a:pt x="29" y="10"/>
                  <a:pt x="25" y="9"/>
                  <a:pt x="22" y="10"/>
                </a:cubicBezTo>
                <a:cubicBezTo>
                  <a:pt x="21" y="10"/>
                  <a:pt x="22" y="12"/>
                  <a:pt x="22" y="12"/>
                </a:cubicBezTo>
                <a:cubicBezTo>
                  <a:pt x="24" y="12"/>
                  <a:pt x="27" y="11"/>
                  <a:pt x="29" y="12"/>
                </a:cubicBezTo>
                <a:cubicBezTo>
                  <a:pt x="30" y="13"/>
                  <a:pt x="28" y="15"/>
                  <a:pt x="29" y="16"/>
                </a:cubicBezTo>
                <a:cubicBezTo>
                  <a:pt x="30" y="19"/>
                  <a:pt x="31" y="22"/>
                  <a:pt x="33" y="23"/>
                </a:cubicBezTo>
                <a:cubicBezTo>
                  <a:pt x="34" y="24"/>
                  <a:pt x="37" y="25"/>
                  <a:pt x="37" y="23"/>
                </a:cubicBezTo>
                <a:cubicBezTo>
                  <a:pt x="37" y="20"/>
                  <a:pt x="32" y="19"/>
                  <a:pt x="33" y="15"/>
                </a:cubicBezTo>
                <a:cubicBezTo>
                  <a:pt x="33" y="13"/>
                  <a:pt x="36" y="13"/>
                  <a:pt x="38" y="11"/>
                </a:cubicBezTo>
                <a:cubicBezTo>
                  <a:pt x="40" y="10"/>
                  <a:pt x="41" y="8"/>
                  <a:pt x="42" y="8"/>
                </a:cubicBezTo>
                <a:cubicBezTo>
                  <a:pt x="44" y="8"/>
                  <a:pt x="45" y="10"/>
                  <a:pt x="46" y="11"/>
                </a:cubicBezTo>
                <a:cubicBezTo>
                  <a:pt x="48" y="14"/>
                  <a:pt x="49" y="17"/>
                  <a:pt x="50" y="20"/>
                </a:cubicBezTo>
                <a:cubicBezTo>
                  <a:pt x="51" y="21"/>
                  <a:pt x="50" y="23"/>
                  <a:pt x="51" y="24"/>
                </a:cubicBezTo>
                <a:cubicBezTo>
                  <a:pt x="52" y="25"/>
                  <a:pt x="54" y="23"/>
                  <a:pt x="54" y="24"/>
                </a:cubicBezTo>
                <a:cubicBezTo>
                  <a:pt x="56" y="25"/>
                  <a:pt x="56" y="28"/>
                  <a:pt x="58" y="30"/>
                </a:cubicBezTo>
                <a:cubicBezTo>
                  <a:pt x="58" y="31"/>
                  <a:pt x="61" y="30"/>
                  <a:pt x="61" y="29"/>
                </a:cubicBezTo>
                <a:cubicBezTo>
                  <a:pt x="60" y="23"/>
                  <a:pt x="55" y="19"/>
                  <a:pt x="54" y="13"/>
                </a:cubicBezTo>
                <a:cubicBezTo>
                  <a:pt x="54" y="9"/>
                  <a:pt x="55" y="4"/>
                  <a:pt x="56" y="1"/>
                </a:cubicBezTo>
                <a:cubicBezTo>
                  <a:pt x="57" y="0"/>
                  <a:pt x="59" y="0"/>
                  <a:pt x="60" y="1"/>
                </a:cubicBezTo>
                <a:cubicBezTo>
                  <a:pt x="62" y="3"/>
                  <a:pt x="62" y="8"/>
                  <a:pt x="65" y="10"/>
                </a:cubicBezTo>
                <a:cubicBezTo>
                  <a:pt x="67" y="11"/>
                  <a:pt x="66" y="5"/>
                  <a:pt x="67" y="5"/>
                </a:cubicBezTo>
                <a:cubicBezTo>
                  <a:pt x="70" y="5"/>
                  <a:pt x="74" y="7"/>
                  <a:pt x="75" y="9"/>
                </a:cubicBezTo>
                <a:cubicBezTo>
                  <a:pt x="77" y="13"/>
                  <a:pt x="74" y="17"/>
                  <a:pt x="75" y="20"/>
                </a:cubicBezTo>
                <a:cubicBezTo>
                  <a:pt x="76" y="21"/>
                  <a:pt x="78" y="21"/>
                  <a:pt x="78" y="20"/>
                </a:cubicBezTo>
                <a:cubicBezTo>
                  <a:pt x="79" y="18"/>
                  <a:pt x="76" y="13"/>
                  <a:pt x="78" y="12"/>
                </a:cubicBezTo>
                <a:cubicBezTo>
                  <a:pt x="81" y="11"/>
                  <a:pt x="84" y="14"/>
                  <a:pt x="86" y="17"/>
                </a:cubicBezTo>
                <a:cubicBezTo>
                  <a:pt x="87" y="17"/>
                  <a:pt x="84" y="20"/>
                  <a:pt x="85" y="20"/>
                </a:cubicBezTo>
                <a:cubicBezTo>
                  <a:pt x="88" y="22"/>
                  <a:pt x="93" y="20"/>
                  <a:pt x="96" y="22"/>
                </a:cubicBezTo>
                <a:cubicBezTo>
                  <a:pt x="98" y="23"/>
                  <a:pt x="97" y="28"/>
                  <a:pt x="99" y="28"/>
                </a:cubicBezTo>
                <a:cubicBezTo>
                  <a:pt x="102" y="29"/>
                  <a:pt x="105" y="28"/>
                  <a:pt x="108" y="31"/>
                </a:cubicBezTo>
                <a:cubicBezTo>
                  <a:pt x="109" y="33"/>
                  <a:pt x="112" y="30"/>
                  <a:pt x="114" y="3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23" name="Google Shape;2423;p212"/>
          <p:cNvSpPr/>
          <p:nvPr/>
        </p:nvSpPr>
        <p:spPr>
          <a:xfrm>
            <a:off x="4815013" y="1286230"/>
            <a:ext cx="37139" cy="20966"/>
          </a:xfrm>
          <a:custGeom>
            <a:avLst/>
            <a:gdLst/>
            <a:ahLst/>
            <a:cxnLst/>
            <a:rect l="l" t="t" r="r" b="b"/>
            <a:pathLst>
              <a:path w="24" h="12" extrusionOk="0">
                <a:moveTo>
                  <a:pt x="20" y="0"/>
                </a:moveTo>
                <a:cubicBezTo>
                  <a:pt x="21" y="0"/>
                  <a:pt x="23" y="0"/>
                  <a:pt x="23" y="1"/>
                </a:cubicBezTo>
                <a:cubicBezTo>
                  <a:pt x="24" y="4"/>
                  <a:pt x="23" y="8"/>
                  <a:pt x="21" y="9"/>
                </a:cubicBezTo>
                <a:cubicBezTo>
                  <a:pt x="18" y="12"/>
                  <a:pt x="14" y="11"/>
                  <a:pt x="10" y="11"/>
                </a:cubicBezTo>
                <a:cubicBezTo>
                  <a:pt x="8" y="11"/>
                  <a:pt x="6" y="12"/>
                  <a:pt x="6" y="10"/>
                </a:cubicBezTo>
                <a:cubicBezTo>
                  <a:pt x="6" y="7"/>
                  <a:pt x="2" y="5"/>
                  <a:pt x="1" y="3"/>
                </a:cubicBezTo>
                <a:cubicBezTo>
                  <a:pt x="0" y="2"/>
                  <a:pt x="3" y="2"/>
                  <a:pt x="5" y="2"/>
                </a:cubicBezTo>
                <a:cubicBezTo>
                  <a:pt x="10" y="1"/>
                  <a:pt x="15" y="0"/>
                  <a:pt x="20"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24" name="Google Shape;2424;p212"/>
          <p:cNvSpPr/>
          <p:nvPr/>
        </p:nvSpPr>
        <p:spPr>
          <a:xfrm>
            <a:off x="4826950" y="1298809"/>
            <a:ext cx="67645" cy="50317"/>
          </a:xfrm>
          <a:custGeom>
            <a:avLst/>
            <a:gdLst/>
            <a:ahLst/>
            <a:cxnLst/>
            <a:rect l="l" t="t" r="r" b="b"/>
            <a:pathLst>
              <a:path w="42" h="30" extrusionOk="0">
                <a:moveTo>
                  <a:pt x="23" y="1"/>
                </a:moveTo>
                <a:cubicBezTo>
                  <a:pt x="24" y="1"/>
                  <a:pt x="25" y="2"/>
                  <a:pt x="25" y="3"/>
                </a:cubicBezTo>
                <a:cubicBezTo>
                  <a:pt x="25" y="5"/>
                  <a:pt x="22" y="7"/>
                  <a:pt x="23" y="9"/>
                </a:cubicBezTo>
                <a:cubicBezTo>
                  <a:pt x="26" y="12"/>
                  <a:pt x="30" y="13"/>
                  <a:pt x="34" y="14"/>
                </a:cubicBezTo>
                <a:cubicBezTo>
                  <a:pt x="37" y="14"/>
                  <a:pt x="38" y="10"/>
                  <a:pt x="40" y="11"/>
                </a:cubicBezTo>
                <a:cubicBezTo>
                  <a:pt x="42" y="12"/>
                  <a:pt x="42" y="16"/>
                  <a:pt x="41" y="17"/>
                </a:cubicBezTo>
                <a:cubicBezTo>
                  <a:pt x="37" y="18"/>
                  <a:pt x="35" y="22"/>
                  <a:pt x="29" y="24"/>
                </a:cubicBezTo>
                <a:cubicBezTo>
                  <a:pt x="26" y="24"/>
                  <a:pt x="25" y="27"/>
                  <a:pt x="24" y="29"/>
                </a:cubicBezTo>
                <a:cubicBezTo>
                  <a:pt x="23" y="30"/>
                  <a:pt x="21" y="28"/>
                  <a:pt x="22" y="27"/>
                </a:cubicBezTo>
                <a:cubicBezTo>
                  <a:pt x="22" y="25"/>
                  <a:pt x="26" y="23"/>
                  <a:pt x="25" y="20"/>
                </a:cubicBezTo>
                <a:cubicBezTo>
                  <a:pt x="24" y="19"/>
                  <a:pt x="21" y="20"/>
                  <a:pt x="19" y="20"/>
                </a:cubicBezTo>
                <a:cubicBezTo>
                  <a:pt x="18" y="21"/>
                  <a:pt x="17" y="23"/>
                  <a:pt x="16" y="23"/>
                </a:cubicBezTo>
                <a:cubicBezTo>
                  <a:pt x="11" y="22"/>
                  <a:pt x="6" y="22"/>
                  <a:pt x="2" y="23"/>
                </a:cubicBezTo>
                <a:cubicBezTo>
                  <a:pt x="0" y="23"/>
                  <a:pt x="0" y="20"/>
                  <a:pt x="0" y="18"/>
                </a:cubicBezTo>
                <a:cubicBezTo>
                  <a:pt x="1" y="15"/>
                  <a:pt x="4" y="14"/>
                  <a:pt x="4" y="11"/>
                </a:cubicBezTo>
                <a:cubicBezTo>
                  <a:pt x="4" y="9"/>
                  <a:pt x="1" y="9"/>
                  <a:pt x="1" y="7"/>
                </a:cubicBezTo>
                <a:cubicBezTo>
                  <a:pt x="1" y="7"/>
                  <a:pt x="2" y="6"/>
                  <a:pt x="3" y="6"/>
                </a:cubicBezTo>
                <a:cubicBezTo>
                  <a:pt x="6" y="6"/>
                  <a:pt x="9" y="7"/>
                  <a:pt x="12" y="6"/>
                </a:cubicBezTo>
                <a:cubicBezTo>
                  <a:pt x="15" y="5"/>
                  <a:pt x="17" y="2"/>
                  <a:pt x="19" y="0"/>
                </a:cubicBezTo>
                <a:cubicBezTo>
                  <a:pt x="20" y="0"/>
                  <a:pt x="22" y="0"/>
                  <a:pt x="23"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25" name="Google Shape;2425;p212"/>
          <p:cNvSpPr/>
          <p:nvPr/>
        </p:nvSpPr>
        <p:spPr>
          <a:xfrm>
            <a:off x="4655848" y="1275048"/>
            <a:ext cx="26527" cy="32147"/>
          </a:xfrm>
          <a:custGeom>
            <a:avLst/>
            <a:gdLst/>
            <a:ahLst/>
            <a:cxnLst/>
            <a:rect l="l" t="t" r="r" b="b"/>
            <a:pathLst>
              <a:path w="17" h="19" extrusionOk="0">
                <a:moveTo>
                  <a:pt x="0" y="2"/>
                </a:moveTo>
                <a:cubicBezTo>
                  <a:pt x="0" y="1"/>
                  <a:pt x="2" y="0"/>
                  <a:pt x="3" y="0"/>
                </a:cubicBezTo>
                <a:cubicBezTo>
                  <a:pt x="6" y="4"/>
                  <a:pt x="9" y="8"/>
                  <a:pt x="12" y="12"/>
                </a:cubicBezTo>
                <a:cubicBezTo>
                  <a:pt x="14" y="14"/>
                  <a:pt x="16" y="15"/>
                  <a:pt x="16" y="17"/>
                </a:cubicBezTo>
                <a:cubicBezTo>
                  <a:pt x="17" y="18"/>
                  <a:pt x="14" y="19"/>
                  <a:pt x="13" y="18"/>
                </a:cubicBezTo>
                <a:cubicBezTo>
                  <a:pt x="11" y="15"/>
                  <a:pt x="7" y="13"/>
                  <a:pt x="4" y="10"/>
                </a:cubicBezTo>
                <a:cubicBezTo>
                  <a:pt x="2" y="8"/>
                  <a:pt x="1" y="5"/>
                  <a:pt x="0"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26" name="Google Shape;2426;p212"/>
          <p:cNvSpPr/>
          <p:nvPr/>
        </p:nvSpPr>
        <p:spPr>
          <a:xfrm>
            <a:off x="4767263" y="1203765"/>
            <a:ext cx="161819" cy="64294"/>
          </a:xfrm>
          <a:custGeom>
            <a:avLst/>
            <a:gdLst/>
            <a:ahLst/>
            <a:cxnLst/>
            <a:rect l="l" t="t" r="r" b="b"/>
            <a:pathLst>
              <a:path w="102" h="38" extrusionOk="0">
                <a:moveTo>
                  <a:pt x="101" y="16"/>
                </a:moveTo>
                <a:cubicBezTo>
                  <a:pt x="102" y="16"/>
                  <a:pt x="102" y="13"/>
                  <a:pt x="101" y="13"/>
                </a:cubicBezTo>
                <a:cubicBezTo>
                  <a:pt x="97" y="11"/>
                  <a:pt x="93" y="11"/>
                  <a:pt x="89" y="10"/>
                </a:cubicBezTo>
                <a:cubicBezTo>
                  <a:pt x="86" y="9"/>
                  <a:pt x="82" y="7"/>
                  <a:pt x="79" y="6"/>
                </a:cubicBezTo>
                <a:cubicBezTo>
                  <a:pt x="76" y="6"/>
                  <a:pt x="74" y="4"/>
                  <a:pt x="72" y="5"/>
                </a:cubicBezTo>
                <a:cubicBezTo>
                  <a:pt x="69" y="6"/>
                  <a:pt x="68" y="8"/>
                  <a:pt x="66" y="9"/>
                </a:cubicBezTo>
                <a:cubicBezTo>
                  <a:pt x="65" y="10"/>
                  <a:pt x="62" y="11"/>
                  <a:pt x="60" y="10"/>
                </a:cubicBezTo>
                <a:cubicBezTo>
                  <a:pt x="59" y="10"/>
                  <a:pt x="60" y="8"/>
                  <a:pt x="60" y="6"/>
                </a:cubicBezTo>
                <a:cubicBezTo>
                  <a:pt x="58" y="4"/>
                  <a:pt x="57" y="1"/>
                  <a:pt x="55" y="0"/>
                </a:cubicBezTo>
                <a:cubicBezTo>
                  <a:pt x="54" y="0"/>
                  <a:pt x="55" y="3"/>
                  <a:pt x="54" y="4"/>
                </a:cubicBezTo>
                <a:cubicBezTo>
                  <a:pt x="54" y="5"/>
                  <a:pt x="52" y="4"/>
                  <a:pt x="52" y="4"/>
                </a:cubicBezTo>
                <a:cubicBezTo>
                  <a:pt x="52" y="8"/>
                  <a:pt x="54" y="11"/>
                  <a:pt x="54" y="14"/>
                </a:cubicBezTo>
                <a:cubicBezTo>
                  <a:pt x="53" y="15"/>
                  <a:pt x="51" y="15"/>
                  <a:pt x="50" y="14"/>
                </a:cubicBezTo>
                <a:cubicBezTo>
                  <a:pt x="48" y="13"/>
                  <a:pt x="47" y="9"/>
                  <a:pt x="45" y="8"/>
                </a:cubicBezTo>
                <a:cubicBezTo>
                  <a:pt x="42" y="7"/>
                  <a:pt x="38" y="9"/>
                  <a:pt x="34" y="8"/>
                </a:cubicBezTo>
                <a:cubicBezTo>
                  <a:pt x="32" y="7"/>
                  <a:pt x="31" y="4"/>
                  <a:pt x="28" y="2"/>
                </a:cubicBezTo>
                <a:cubicBezTo>
                  <a:pt x="26" y="2"/>
                  <a:pt x="23" y="1"/>
                  <a:pt x="22" y="2"/>
                </a:cubicBezTo>
                <a:cubicBezTo>
                  <a:pt x="22" y="6"/>
                  <a:pt x="28" y="9"/>
                  <a:pt x="26" y="12"/>
                </a:cubicBezTo>
                <a:cubicBezTo>
                  <a:pt x="24" y="14"/>
                  <a:pt x="21" y="8"/>
                  <a:pt x="18" y="7"/>
                </a:cubicBezTo>
                <a:cubicBezTo>
                  <a:pt x="17" y="6"/>
                  <a:pt x="16" y="3"/>
                  <a:pt x="15" y="4"/>
                </a:cubicBezTo>
                <a:cubicBezTo>
                  <a:pt x="15" y="7"/>
                  <a:pt x="19" y="10"/>
                  <a:pt x="17" y="12"/>
                </a:cubicBezTo>
                <a:cubicBezTo>
                  <a:pt x="15" y="14"/>
                  <a:pt x="14" y="8"/>
                  <a:pt x="12" y="7"/>
                </a:cubicBezTo>
                <a:cubicBezTo>
                  <a:pt x="10" y="6"/>
                  <a:pt x="7" y="7"/>
                  <a:pt x="4" y="6"/>
                </a:cubicBezTo>
                <a:cubicBezTo>
                  <a:pt x="3" y="6"/>
                  <a:pt x="0" y="6"/>
                  <a:pt x="0" y="7"/>
                </a:cubicBezTo>
                <a:cubicBezTo>
                  <a:pt x="3" y="9"/>
                  <a:pt x="7" y="9"/>
                  <a:pt x="10" y="11"/>
                </a:cubicBezTo>
                <a:cubicBezTo>
                  <a:pt x="11" y="12"/>
                  <a:pt x="8" y="13"/>
                  <a:pt x="9" y="14"/>
                </a:cubicBezTo>
                <a:cubicBezTo>
                  <a:pt x="10" y="15"/>
                  <a:pt x="13" y="14"/>
                  <a:pt x="15" y="15"/>
                </a:cubicBezTo>
                <a:cubicBezTo>
                  <a:pt x="15" y="15"/>
                  <a:pt x="15" y="16"/>
                  <a:pt x="15" y="16"/>
                </a:cubicBezTo>
                <a:cubicBezTo>
                  <a:pt x="13" y="17"/>
                  <a:pt x="9" y="16"/>
                  <a:pt x="9" y="18"/>
                </a:cubicBezTo>
                <a:cubicBezTo>
                  <a:pt x="8" y="20"/>
                  <a:pt x="12" y="21"/>
                  <a:pt x="14" y="21"/>
                </a:cubicBezTo>
                <a:cubicBezTo>
                  <a:pt x="17" y="22"/>
                  <a:pt x="19" y="22"/>
                  <a:pt x="22" y="21"/>
                </a:cubicBezTo>
                <a:cubicBezTo>
                  <a:pt x="26" y="21"/>
                  <a:pt x="29" y="20"/>
                  <a:pt x="33" y="19"/>
                </a:cubicBezTo>
                <a:cubicBezTo>
                  <a:pt x="38" y="19"/>
                  <a:pt x="43" y="18"/>
                  <a:pt x="48" y="19"/>
                </a:cubicBezTo>
                <a:cubicBezTo>
                  <a:pt x="49" y="19"/>
                  <a:pt x="49" y="22"/>
                  <a:pt x="48" y="22"/>
                </a:cubicBezTo>
                <a:cubicBezTo>
                  <a:pt x="44" y="24"/>
                  <a:pt x="40" y="22"/>
                  <a:pt x="36" y="23"/>
                </a:cubicBezTo>
                <a:cubicBezTo>
                  <a:pt x="35" y="23"/>
                  <a:pt x="35" y="25"/>
                  <a:pt x="34" y="25"/>
                </a:cubicBezTo>
                <a:cubicBezTo>
                  <a:pt x="32" y="25"/>
                  <a:pt x="30" y="23"/>
                  <a:pt x="27" y="23"/>
                </a:cubicBezTo>
                <a:cubicBezTo>
                  <a:pt x="27" y="23"/>
                  <a:pt x="26" y="25"/>
                  <a:pt x="27" y="25"/>
                </a:cubicBezTo>
                <a:cubicBezTo>
                  <a:pt x="30" y="27"/>
                  <a:pt x="33" y="25"/>
                  <a:pt x="35" y="27"/>
                </a:cubicBezTo>
                <a:cubicBezTo>
                  <a:pt x="37" y="28"/>
                  <a:pt x="36" y="32"/>
                  <a:pt x="38" y="32"/>
                </a:cubicBezTo>
                <a:cubicBezTo>
                  <a:pt x="44" y="33"/>
                  <a:pt x="49" y="29"/>
                  <a:pt x="55" y="30"/>
                </a:cubicBezTo>
                <a:cubicBezTo>
                  <a:pt x="56" y="30"/>
                  <a:pt x="55" y="34"/>
                  <a:pt x="56" y="34"/>
                </a:cubicBezTo>
                <a:cubicBezTo>
                  <a:pt x="60" y="36"/>
                  <a:pt x="65" y="38"/>
                  <a:pt x="69" y="37"/>
                </a:cubicBezTo>
                <a:cubicBezTo>
                  <a:pt x="73" y="36"/>
                  <a:pt x="74" y="31"/>
                  <a:pt x="78" y="29"/>
                </a:cubicBezTo>
                <a:cubicBezTo>
                  <a:pt x="80" y="28"/>
                  <a:pt x="84" y="31"/>
                  <a:pt x="86" y="29"/>
                </a:cubicBezTo>
                <a:cubicBezTo>
                  <a:pt x="88" y="28"/>
                  <a:pt x="87" y="24"/>
                  <a:pt x="90" y="22"/>
                </a:cubicBezTo>
                <a:cubicBezTo>
                  <a:pt x="93" y="19"/>
                  <a:pt x="98" y="19"/>
                  <a:pt x="101" y="16"/>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27" name="Google Shape;2427;p212"/>
          <p:cNvSpPr/>
          <p:nvPr/>
        </p:nvSpPr>
        <p:spPr>
          <a:xfrm>
            <a:off x="5000705" y="1219140"/>
            <a:ext cx="29181" cy="8386"/>
          </a:xfrm>
          <a:custGeom>
            <a:avLst/>
            <a:gdLst/>
            <a:ahLst/>
            <a:cxnLst/>
            <a:rect l="l" t="t" r="r" b="b"/>
            <a:pathLst>
              <a:path w="18" h="5" extrusionOk="0">
                <a:moveTo>
                  <a:pt x="1" y="2"/>
                </a:moveTo>
                <a:cubicBezTo>
                  <a:pt x="0" y="2"/>
                  <a:pt x="0" y="4"/>
                  <a:pt x="1" y="4"/>
                </a:cubicBezTo>
                <a:cubicBezTo>
                  <a:pt x="5" y="5"/>
                  <a:pt x="9" y="3"/>
                  <a:pt x="13" y="3"/>
                </a:cubicBezTo>
                <a:cubicBezTo>
                  <a:pt x="14" y="3"/>
                  <a:pt x="16" y="3"/>
                  <a:pt x="17" y="2"/>
                </a:cubicBezTo>
                <a:cubicBezTo>
                  <a:pt x="18" y="2"/>
                  <a:pt x="17" y="0"/>
                  <a:pt x="17" y="0"/>
                </a:cubicBezTo>
                <a:cubicBezTo>
                  <a:pt x="13" y="0"/>
                  <a:pt x="9" y="1"/>
                  <a:pt x="5" y="2"/>
                </a:cubicBezTo>
                <a:cubicBezTo>
                  <a:pt x="3" y="2"/>
                  <a:pt x="2" y="1"/>
                  <a:pt x="1"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28" name="Google Shape;2428;p212"/>
          <p:cNvSpPr/>
          <p:nvPr/>
        </p:nvSpPr>
        <p:spPr>
          <a:xfrm>
            <a:off x="4939692" y="1270855"/>
            <a:ext cx="34486" cy="8386"/>
          </a:xfrm>
          <a:custGeom>
            <a:avLst/>
            <a:gdLst/>
            <a:ahLst/>
            <a:cxnLst/>
            <a:rect l="l" t="t" r="r" b="b"/>
            <a:pathLst>
              <a:path w="21" h="5" extrusionOk="0">
                <a:moveTo>
                  <a:pt x="1" y="1"/>
                </a:moveTo>
                <a:cubicBezTo>
                  <a:pt x="0" y="3"/>
                  <a:pt x="2" y="4"/>
                  <a:pt x="3" y="4"/>
                </a:cubicBezTo>
                <a:cubicBezTo>
                  <a:pt x="6" y="5"/>
                  <a:pt x="8" y="2"/>
                  <a:pt x="10" y="2"/>
                </a:cubicBezTo>
                <a:cubicBezTo>
                  <a:pt x="13" y="3"/>
                  <a:pt x="15" y="5"/>
                  <a:pt x="18" y="5"/>
                </a:cubicBezTo>
                <a:cubicBezTo>
                  <a:pt x="19" y="5"/>
                  <a:pt x="21" y="4"/>
                  <a:pt x="21" y="3"/>
                </a:cubicBezTo>
                <a:cubicBezTo>
                  <a:pt x="21" y="2"/>
                  <a:pt x="19" y="2"/>
                  <a:pt x="19" y="2"/>
                </a:cubicBezTo>
                <a:cubicBezTo>
                  <a:pt x="17" y="1"/>
                  <a:pt x="15" y="0"/>
                  <a:pt x="14" y="0"/>
                </a:cubicBezTo>
                <a:cubicBezTo>
                  <a:pt x="10" y="0"/>
                  <a:pt x="7" y="1"/>
                  <a:pt x="4" y="1"/>
                </a:cubicBezTo>
                <a:cubicBezTo>
                  <a:pt x="3" y="1"/>
                  <a:pt x="1" y="0"/>
                  <a:pt x="1"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29" name="Google Shape;2429;p212"/>
          <p:cNvSpPr/>
          <p:nvPr/>
        </p:nvSpPr>
        <p:spPr>
          <a:xfrm>
            <a:off x="7035370" y="2108067"/>
            <a:ext cx="18570" cy="16772"/>
          </a:xfrm>
          <a:custGeom>
            <a:avLst/>
            <a:gdLst/>
            <a:ahLst/>
            <a:cxnLst/>
            <a:rect l="l" t="t" r="r" b="b"/>
            <a:pathLst>
              <a:path w="12" h="10" extrusionOk="0">
                <a:moveTo>
                  <a:pt x="11" y="2"/>
                </a:moveTo>
                <a:cubicBezTo>
                  <a:pt x="12" y="4"/>
                  <a:pt x="11" y="7"/>
                  <a:pt x="9" y="8"/>
                </a:cubicBezTo>
                <a:cubicBezTo>
                  <a:pt x="7" y="9"/>
                  <a:pt x="3" y="10"/>
                  <a:pt x="2" y="8"/>
                </a:cubicBezTo>
                <a:cubicBezTo>
                  <a:pt x="0" y="6"/>
                  <a:pt x="3" y="2"/>
                  <a:pt x="5" y="1"/>
                </a:cubicBezTo>
                <a:cubicBezTo>
                  <a:pt x="7" y="0"/>
                  <a:pt x="10" y="0"/>
                  <a:pt x="11"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30" name="Google Shape;2430;p212"/>
          <p:cNvSpPr/>
          <p:nvPr/>
        </p:nvSpPr>
        <p:spPr>
          <a:xfrm>
            <a:off x="7488991" y="1986469"/>
            <a:ext cx="18570" cy="20965"/>
          </a:xfrm>
          <a:custGeom>
            <a:avLst/>
            <a:gdLst/>
            <a:ahLst/>
            <a:cxnLst/>
            <a:rect l="l" t="t" r="r" b="b"/>
            <a:pathLst>
              <a:path w="12" h="13" extrusionOk="0">
                <a:moveTo>
                  <a:pt x="10" y="1"/>
                </a:moveTo>
                <a:cubicBezTo>
                  <a:pt x="12" y="2"/>
                  <a:pt x="11" y="5"/>
                  <a:pt x="10" y="7"/>
                </a:cubicBezTo>
                <a:cubicBezTo>
                  <a:pt x="8" y="10"/>
                  <a:pt x="4" y="13"/>
                  <a:pt x="0" y="12"/>
                </a:cubicBezTo>
                <a:cubicBezTo>
                  <a:pt x="1" y="10"/>
                  <a:pt x="0" y="5"/>
                  <a:pt x="2" y="3"/>
                </a:cubicBezTo>
                <a:cubicBezTo>
                  <a:pt x="4" y="1"/>
                  <a:pt x="8" y="0"/>
                  <a:pt x="10"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31" name="Google Shape;2431;p212"/>
          <p:cNvSpPr/>
          <p:nvPr/>
        </p:nvSpPr>
        <p:spPr>
          <a:xfrm>
            <a:off x="5328322" y="1637048"/>
            <a:ext cx="31834" cy="29351"/>
          </a:xfrm>
          <a:custGeom>
            <a:avLst/>
            <a:gdLst/>
            <a:ahLst/>
            <a:cxnLst/>
            <a:rect l="l" t="t" r="r" b="b"/>
            <a:pathLst>
              <a:path w="20" h="17" extrusionOk="0">
                <a:moveTo>
                  <a:pt x="18" y="5"/>
                </a:moveTo>
                <a:cubicBezTo>
                  <a:pt x="19" y="6"/>
                  <a:pt x="20" y="6"/>
                  <a:pt x="20" y="7"/>
                </a:cubicBezTo>
                <a:cubicBezTo>
                  <a:pt x="19" y="9"/>
                  <a:pt x="17" y="11"/>
                  <a:pt x="16" y="12"/>
                </a:cubicBezTo>
                <a:cubicBezTo>
                  <a:pt x="13" y="14"/>
                  <a:pt x="10" y="16"/>
                  <a:pt x="6" y="17"/>
                </a:cubicBezTo>
                <a:cubicBezTo>
                  <a:pt x="5" y="17"/>
                  <a:pt x="3" y="17"/>
                  <a:pt x="2" y="16"/>
                </a:cubicBezTo>
                <a:cubicBezTo>
                  <a:pt x="0" y="14"/>
                  <a:pt x="0" y="12"/>
                  <a:pt x="0" y="9"/>
                </a:cubicBezTo>
                <a:cubicBezTo>
                  <a:pt x="0" y="6"/>
                  <a:pt x="0" y="3"/>
                  <a:pt x="2" y="1"/>
                </a:cubicBezTo>
                <a:cubicBezTo>
                  <a:pt x="4" y="0"/>
                  <a:pt x="6" y="1"/>
                  <a:pt x="8" y="1"/>
                </a:cubicBezTo>
                <a:cubicBezTo>
                  <a:pt x="10" y="1"/>
                  <a:pt x="12" y="3"/>
                  <a:pt x="14" y="4"/>
                </a:cubicBezTo>
                <a:cubicBezTo>
                  <a:pt x="15" y="4"/>
                  <a:pt x="17" y="4"/>
                  <a:pt x="18" y="5"/>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32" name="Google Shape;2432;p212"/>
          <p:cNvSpPr/>
          <p:nvPr/>
        </p:nvSpPr>
        <p:spPr>
          <a:xfrm>
            <a:off x="5499423" y="1596514"/>
            <a:ext cx="39791" cy="33544"/>
          </a:xfrm>
          <a:custGeom>
            <a:avLst/>
            <a:gdLst/>
            <a:ahLst/>
            <a:cxnLst/>
            <a:rect l="l" t="t" r="r" b="b"/>
            <a:pathLst>
              <a:path w="25" h="20" extrusionOk="0">
                <a:moveTo>
                  <a:pt x="7" y="1"/>
                </a:moveTo>
                <a:cubicBezTo>
                  <a:pt x="11" y="3"/>
                  <a:pt x="14" y="7"/>
                  <a:pt x="18" y="10"/>
                </a:cubicBezTo>
                <a:cubicBezTo>
                  <a:pt x="19" y="10"/>
                  <a:pt x="20" y="9"/>
                  <a:pt x="21" y="10"/>
                </a:cubicBezTo>
                <a:cubicBezTo>
                  <a:pt x="23" y="11"/>
                  <a:pt x="24" y="13"/>
                  <a:pt x="25" y="15"/>
                </a:cubicBezTo>
                <a:cubicBezTo>
                  <a:pt x="25" y="15"/>
                  <a:pt x="25" y="16"/>
                  <a:pt x="24" y="17"/>
                </a:cubicBezTo>
                <a:cubicBezTo>
                  <a:pt x="22" y="18"/>
                  <a:pt x="19" y="20"/>
                  <a:pt x="17" y="19"/>
                </a:cubicBezTo>
                <a:cubicBezTo>
                  <a:pt x="15" y="19"/>
                  <a:pt x="14" y="16"/>
                  <a:pt x="12" y="14"/>
                </a:cubicBezTo>
                <a:cubicBezTo>
                  <a:pt x="11" y="14"/>
                  <a:pt x="9" y="15"/>
                  <a:pt x="7" y="14"/>
                </a:cubicBezTo>
                <a:cubicBezTo>
                  <a:pt x="5" y="13"/>
                  <a:pt x="3" y="11"/>
                  <a:pt x="1" y="8"/>
                </a:cubicBezTo>
                <a:cubicBezTo>
                  <a:pt x="0" y="6"/>
                  <a:pt x="0" y="4"/>
                  <a:pt x="1" y="3"/>
                </a:cubicBezTo>
                <a:cubicBezTo>
                  <a:pt x="2" y="2"/>
                  <a:pt x="3" y="3"/>
                  <a:pt x="4" y="3"/>
                </a:cubicBezTo>
                <a:cubicBezTo>
                  <a:pt x="5" y="2"/>
                  <a:pt x="6" y="0"/>
                  <a:pt x="7"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33" name="Google Shape;2433;p212"/>
          <p:cNvSpPr/>
          <p:nvPr/>
        </p:nvSpPr>
        <p:spPr>
          <a:xfrm>
            <a:off x="5401272" y="1350523"/>
            <a:ext cx="245380" cy="143962"/>
          </a:xfrm>
          <a:custGeom>
            <a:avLst/>
            <a:gdLst/>
            <a:ahLst/>
            <a:cxnLst/>
            <a:rect l="l" t="t" r="r" b="b"/>
            <a:pathLst>
              <a:path w="154" h="86" extrusionOk="0">
                <a:moveTo>
                  <a:pt x="153" y="13"/>
                </a:moveTo>
                <a:cubicBezTo>
                  <a:pt x="149" y="16"/>
                  <a:pt x="146" y="19"/>
                  <a:pt x="142" y="21"/>
                </a:cubicBezTo>
                <a:cubicBezTo>
                  <a:pt x="130" y="25"/>
                  <a:pt x="118" y="29"/>
                  <a:pt x="106" y="32"/>
                </a:cubicBezTo>
                <a:cubicBezTo>
                  <a:pt x="104" y="32"/>
                  <a:pt x="102" y="30"/>
                  <a:pt x="100" y="31"/>
                </a:cubicBezTo>
                <a:cubicBezTo>
                  <a:pt x="97" y="32"/>
                  <a:pt x="96" y="35"/>
                  <a:pt x="93" y="36"/>
                </a:cubicBezTo>
                <a:cubicBezTo>
                  <a:pt x="91" y="38"/>
                  <a:pt x="89" y="38"/>
                  <a:pt x="87" y="39"/>
                </a:cubicBezTo>
                <a:cubicBezTo>
                  <a:pt x="84" y="41"/>
                  <a:pt x="83" y="45"/>
                  <a:pt x="79" y="46"/>
                </a:cubicBezTo>
                <a:cubicBezTo>
                  <a:pt x="76" y="48"/>
                  <a:pt x="72" y="45"/>
                  <a:pt x="69" y="46"/>
                </a:cubicBezTo>
                <a:cubicBezTo>
                  <a:pt x="68" y="47"/>
                  <a:pt x="70" y="50"/>
                  <a:pt x="69" y="51"/>
                </a:cubicBezTo>
                <a:cubicBezTo>
                  <a:pt x="67" y="53"/>
                  <a:pt x="64" y="54"/>
                  <a:pt x="61" y="55"/>
                </a:cubicBezTo>
                <a:cubicBezTo>
                  <a:pt x="59" y="55"/>
                  <a:pt x="56" y="54"/>
                  <a:pt x="54" y="55"/>
                </a:cubicBezTo>
                <a:cubicBezTo>
                  <a:pt x="52" y="57"/>
                  <a:pt x="52" y="61"/>
                  <a:pt x="51" y="64"/>
                </a:cubicBezTo>
                <a:cubicBezTo>
                  <a:pt x="50" y="66"/>
                  <a:pt x="50" y="70"/>
                  <a:pt x="47" y="71"/>
                </a:cubicBezTo>
                <a:cubicBezTo>
                  <a:pt x="46" y="72"/>
                  <a:pt x="44" y="68"/>
                  <a:pt x="42" y="68"/>
                </a:cubicBezTo>
                <a:cubicBezTo>
                  <a:pt x="41" y="68"/>
                  <a:pt x="42" y="70"/>
                  <a:pt x="42" y="71"/>
                </a:cubicBezTo>
                <a:cubicBezTo>
                  <a:pt x="43" y="73"/>
                  <a:pt x="47" y="76"/>
                  <a:pt x="45" y="77"/>
                </a:cubicBezTo>
                <a:cubicBezTo>
                  <a:pt x="44" y="79"/>
                  <a:pt x="40" y="74"/>
                  <a:pt x="38" y="76"/>
                </a:cubicBezTo>
                <a:cubicBezTo>
                  <a:pt x="36" y="77"/>
                  <a:pt x="42" y="79"/>
                  <a:pt x="41" y="81"/>
                </a:cubicBezTo>
                <a:cubicBezTo>
                  <a:pt x="39" y="84"/>
                  <a:pt x="36" y="85"/>
                  <a:pt x="32" y="86"/>
                </a:cubicBezTo>
                <a:cubicBezTo>
                  <a:pt x="29" y="86"/>
                  <a:pt x="26" y="83"/>
                  <a:pt x="22" y="82"/>
                </a:cubicBezTo>
                <a:cubicBezTo>
                  <a:pt x="18" y="82"/>
                  <a:pt x="14" y="82"/>
                  <a:pt x="10" y="82"/>
                </a:cubicBezTo>
                <a:cubicBezTo>
                  <a:pt x="9" y="82"/>
                  <a:pt x="6" y="83"/>
                  <a:pt x="6" y="82"/>
                </a:cubicBezTo>
                <a:cubicBezTo>
                  <a:pt x="7" y="80"/>
                  <a:pt x="13" y="79"/>
                  <a:pt x="11" y="78"/>
                </a:cubicBezTo>
                <a:cubicBezTo>
                  <a:pt x="8" y="76"/>
                  <a:pt x="3" y="81"/>
                  <a:pt x="1" y="79"/>
                </a:cubicBezTo>
                <a:cubicBezTo>
                  <a:pt x="0" y="76"/>
                  <a:pt x="6" y="74"/>
                  <a:pt x="8" y="72"/>
                </a:cubicBezTo>
                <a:cubicBezTo>
                  <a:pt x="10" y="70"/>
                  <a:pt x="11" y="68"/>
                  <a:pt x="14" y="67"/>
                </a:cubicBezTo>
                <a:cubicBezTo>
                  <a:pt x="16" y="67"/>
                  <a:pt x="19" y="71"/>
                  <a:pt x="20" y="69"/>
                </a:cubicBezTo>
                <a:cubicBezTo>
                  <a:pt x="20" y="67"/>
                  <a:pt x="14" y="66"/>
                  <a:pt x="15" y="64"/>
                </a:cubicBezTo>
                <a:cubicBezTo>
                  <a:pt x="18" y="61"/>
                  <a:pt x="24" y="64"/>
                  <a:pt x="26" y="61"/>
                </a:cubicBezTo>
                <a:cubicBezTo>
                  <a:pt x="27" y="58"/>
                  <a:pt x="17" y="61"/>
                  <a:pt x="17" y="58"/>
                </a:cubicBezTo>
                <a:cubicBezTo>
                  <a:pt x="17" y="55"/>
                  <a:pt x="24" y="57"/>
                  <a:pt x="26" y="55"/>
                </a:cubicBezTo>
                <a:cubicBezTo>
                  <a:pt x="27" y="54"/>
                  <a:pt x="22" y="54"/>
                  <a:pt x="21" y="53"/>
                </a:cubicBezTo>
                <a:cubicBezTo>
                  <a:pt x="20" y="52"/>
                  <a:pt x="21" y="51"/>
                  <a:pt x="21" y="50"/>
                </a:cubicBezTo>
                <a:cubicBezTo>
                  <a:pt x="19" y="47"/>
                  <a:pt x="16" y="46"/>
                  <a:pt x="15" y="44"/>
                </a:cubicBezTo>
                <a:cubicBezTo>
                  <a:pt x="15" y="43"/>
                  <a:pt x="17" y="44"/>
                  <a:pt x="18" y="44"/>
                </a:cubicBezTo>
                <a:cubicBezTo>
                  <a:pt x="19" y="45"/>
                  <a:pt x="20" y="47"/>
                  <a:pt x="21" y="47"/>
                </a:cubicBezTo>
                <a:cubicBezTo>
                  <a:pt x="24" y="47"/>
                  <a:pt x="26" y="44"/>
                  <a:pt x="29" y="44"/>
                </a:cubicBezTo>
                <a:cubicBezTo>
                  <a:pt x="32" y="43"/>
                  <a:pt x="35" y="45"/>
                  <a:pt x="38" y="44"/>
                </a:cubicBezTo>
                <a:cubicBezTo>
                  <a:pt x="39" y="43"/>
                  <a:pt x="39" y="40"/>
                  <a:pt x="40" y="38"/>
                </a:cubicBezTo>
                <a:cubicBezTo>
                  <a:pt x="40" y="36"/>
                  <a:pt x="39" y="34"/>
                  <a:pt x="40" y="33"/>
                </a:cubicBezTo>
                <a:cubicBezTo>
                  <a:pt x="43" y="32"/>
                  <a:pt x="46" y="35"/>
                  <a:pt x="48" y="34"/>
                </a:cubicBezTo>
                <a:cubicBezTo>
                  <a:pt x="50" y="33"/>
                  <a:pt x="49" y="30"/>
                  <a:pt x="51" y="29"/>
                </a:cubicBezTo>
                <a:cubicBezTo>
                  <a:pt x="54" y="28"/>
                  <a:pt x="58" y="28"/>
                  <a:pt x="61" y="26"/>
                </a:cubicBezTo>
                <a:cubicBezTo>
                  <a:pt x="62" y="26"/>
                  <a:pt x="62" y="24"/>
                  <a:pt x="64" y="24"/>
                </a:cubicBezTo>
                <a:cubicBezTo>
                  <a:pt x="65" y="23"/>
                  <a:pt x="67" y="26"/>
                  <a:pt x="68" y="25"/>
                </a:cubicBezTo>
                <a:cubicBezTo>
                  <a:pt x="69" y="24"/>
                  <a:pt x="67" y="21"/>
                  <a:pt x="69" y="21"/>
                </a:cubicBezTo>
                <a:cubicBezTo>
                  <a:pt x="74" y="19"/>
                  <a:pt x="80" y="20"/>
                  <a:pt x="85" y="21"/>
                </a:cubicBezTo>
                <a:cubicBezTo>
                  <a:pt x="86" y="21"/>
                  <a:pt x="86" y="23"/>
                  <a:pt x="87" y="23"/>
                </a:cubicBezTo>
                <a:cubicBezTo>
                  <a:pt x="89" y="23"/>
                  <a:pt x="89" y="21"/>
                  <a:pt x="91" y="20"/>
                </a:cubicBezTo>
                <a:cubicBezTo>
                  <a:pt x="94" y="19"/>
                  <a:pt x="97" y="19"/>
                  <a:pt x="100" y="19"/>
                </a:cubicBezTo>
                <a:cubicBezTo>
                  <a:pt x="103" y="19"/>
                  <a:pt x="106" y="20"/>
                  <a:pt x="109" y="19"/>
                </a:cubicBezTo>
                <a:cubicBezTo>
                  <a:pt x="111" y="18"/>
                  <a:pt x="110" y="15"/>
                  <a:pt x="112" y="14"/>
                </a:cubicBezTo>
                <a:cubicBezTo>
                  <a:pt x="114" y="13"/>
                  <a:pt x="118" y="13"/>
                  <a:pt x="120" y="12"/>
                </a:cubicBezTo>
                <a:cubicBezTo>
                  <a:pt x="121" y="11"/>
                  <a:pt x="120" y="8"/>
                  <a:pt x="121" y="7"/>
                </a:cubicBezTo>
                <a:cubicBezTo>
                  <a:pt x="126" y="4"/>
                  <a:pt x="132" y="2"/>
                  <a:pt x="138" y="1"/>
                </a:cubicBezTo>
                <a:cubicBezTo>
                  <a:pt x="140" y="0"/>
                  <a:pt x="143" y="3"/>
                  <a:pt x="146" y="4"/>
                </a:cubicBezTo>
                <a:cubicBezTo>
                  <a:pt x="147" y="4"/>
                  <a:pt x="149" y="4"/>
                  <a:pt x="151" y="5"/>
                </a:cubicBezTo>
                <a:cubicBezTo>
                  <a:pt x="152" y="6"/>
                  <a:pt x="153" y="8"/>
                  <a:pt x="154" y="10"/>
                </a:cubicBezTo>
                <a:cubicBezTo>
                  <a:pt x="154" y="11"/>
                  <a:pt x="154" y="12"/>
                  <a:pt x="153" y="13"/>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34" name="Google Shape;2434;p212"/>
          <p:cNvSpPr/>
          <p:nvPr/>
        </p:nvSpPr>
        <p:spPr>
          <a:xfrm>
            <a:off x="5374744" y="1491689"/>
            <a:ext cx="104784" cy="107622"/>
          </a:xfrm>
          <a:custGeom>
            <a:avLst/>
            <a:gdLst/>
            <a:ahLst/>
            <a:cxnLst/>
            <a:rect l="l" t="t" r="r" b="b"/>
            <a:pathLst>
              <a:path w="66" h="64" extrusionOk="0">
                <a:moveTo>
                  <a:pt x="49" y="6"/>
                </a:moveTo>
                <a:cubicBezTo>
                  <a:pt x="50" y="7"/>
                  <a:pt x="46" y="7"/>
                  <a:pt x="45" y="9"/>
                </a:cubicBezTo>
                <a:cubicBezTo>
                  <a:pt x="45" y="9"/>
                  <a:pt x="46" y="11"/>
                  <a:pt x="46" y="11"/>
                </a:cubicBezTo>
                <a:cubicBezTo>
                  <a:pt x="44" y="12"/>
                  <a:pt x="41" y="9"/>
                  <a:pt x="40" y="11"/>
                </a:cubicBezTo>
                <a:cubicBezTo>
                  <a:pt x="39" y="12"/>
                  <a:pt x="43" y="13"/>
                  <a:pt x="43" y="15"/>
                </a:cubicBezTo>
                <a:cubicBezTo>
                  <a:pt x="44" y="18"/>
                  <a:pt x="42" y="22"/>
                  <a:pt x="43" y="25"/>
                </a:cubicBezTo>
                <a:cubicBezTo>
                  <a:pt x="43" y="30"/>
                  <a:pt x="41" y="36"/>
                  <a:pt x="44" y="40"/>
                </a:cubicBezTo>
                <a:cubicBezTo>
                  <a:pt x="49" y="47"/>
                  <a:pt x="57" y="51"/>
                  <a:pt x="63" y="56"/>
                </a:cubicBezTo>
                <a:cubicBezTo>
                  <a:pt x="64" y="57"/>
                  <a:pt x="66" y="58"/>
                  <a:pt x="66" y="60"/>
                </a:cubicBezTo>
                <a:cubicBezTo>
                  <a:pt x="66" y="62"/>
                  <a:pt x="64" y="63"/>
                  <a:pt x="62" y="62"/>
                </a:cubicBezTo>
                <a:cubicBezTo>
                  <a:pt x="60" y="62"/>
                  <a:pt x="58" y="59"/>
                  <a:pt x="56" y="59"/>
                </a:cubicBezTo>
                <a:cubicBezTo>
                  <a:pt x="55" y="59"/>
                  <a:pt x="55" y="62"/>
                  <a:pt x="54" y="62"/>
                </a:cubicBezTo>
                <a:cubicBezTo>
                  <a:pt x="52" y="63"/>
                  <a:pt x="49" y="63"/>
                  <a:pt x="47" y="62"/>
                </a:cubicBezTo>
                <a:cubicBezTo>
                  <a:pt x="46" y="61"/>
                  <a:pt x="45" y="58"/>
                  <a:pt x="43" y="57"/>
                </a:cubicBezTo>
                <a:cubicBezTo>
                  <a:pt x="42" y="56"/>
                  <a:pt x="40" y="56"/>
                  <a:pt x="40" y="57"/>
                </a:cubicBezTo>
                <a:cubicBezTo>
                  <a:pt x="40" y="59"/>
                  <a:pt x="44" y="60"/>
                  <a:pt x="44" y="62"/>
                </a:cubicBezTo>
                <a:cubicBezTo>
                  <a:pt x="44" y="64"/>
                  <a:pt x="41" y="64"/>
                  <a:pt x="40" y="63"/>
                </a:cubicBezTo>
                <a:cubicBezTo>
                  <a:pt x="38" y="63"/>
                  <a:pt x="38" y="59"/>
                  <a:pt x="36" y="59"/>
                </a:cubicBezTo>
                <a:cubicBezTo>
                  <a:pt x="32" y="57"/>
                  <a:pt x="28" y="60"/>
                  <a:pt x="24" y="59"/>
                </a:cubicBezTo>
                <a:cubicBezTo>
                  <a:pt x="23" y="58"/>
                  <a:pt x="26" y="56"/>
                  <a:pt x="26" y="55"/>
                </a:cubicBezTo>
                <a:cubicBezTo>
                  <a:pt x="26" y="54"/>
                  <a:pt x="24" y="52"/>
                  <a:pt x="25" y="51"/>
                </a:cubicBezTo>
                <a:cubicBezTo>
                  <a:pt x="26" y="49"/>
                  <a:pt x="30" y="51"/>
                  <a:pt x="30" y="49"/>
                </a:cubicBezTo>
                <a:cubicBezTo>
                  <a:pt x="30" y="47"/>
                  <a:pt x="26" y="48"/>
                  <a:pt x="25" y="47"/>
                </a:cubicBezTo>
                <a:cubicBezTo>
                  <a:pt x="24" y="45"/>
                  <a:pt x="23" y="42"/>
                  <a:pt x="21" y="42"/>
                </a:cubicBezTo>
                <a:cubicBezTo>
                  <a:pt x="20" y="41"/>
                  <a:pt x="17" y="43"/>
                  <a:pt x="15" y="43"/>
                </a:cubicBezTo>
                <a:cubicBezTo>
                  <a:pt x="14" y="42"/>
                  <a:pt x="14" y="39"/>
                  <a:pt x="12" y="38"/>
                </a:cubicBezTo>
                <a:cubicBezTo>
                  <a:pt x="11" y="38"/>
                  <a:pt x="9" y="39"/>
                  <a:pt x="8" y="40"/>
                </a:cubicBezTo>
                <a:cubicBezTo>
                  <a:pt x="6" y="40"/>
                  <a:pt x="3" y="41"/>
                  <a:pt x="2" y="39"/>
                </a:cubicBezTo>
                <a:cubicBezTo>
                  <a:pt x="0" y="36"/>
                  <a:pt x="0" y="32"/>
                  <a:pt x="1" y="29"/>
                </a:cubicBezTo>
                <a:cubicBezTo>
                  <a:pt x="2" y="27"/>
                  <a:pt x="5" y="28"/>
                  <a:pt x="6" y="29"/>
                </a:cubicBezTo>
                <a:cubicBezTo>
                  <a:pt x="7" y="29"/>
                  <a:pt x="7" y="32"/>
                  <a:pt x="8" y="31"/>
                </a:cubicBezTo>
                <a:cubicBezTo>
                  <a:pt x="9" y="28"/>
                  <a:pt x="9" y="24"/>
                  <a:pt x="10" y="21"/>
                </a:cubicBezTo>
                <a:cubicBezTo>
                  <a:pt x="10" y="19"/>
                  <a:pt x="10" y="16"/>
                  <a:pt x="11" y="13"/>
                </a:cubicBezTo>
                <a:cubicBezTo>
                  <a:pt x="12" y="10"/>
                  <a:pt x="14" y="8"/>
                  <a:pt x="16" y="5"/>
                </a:cubicBezTo>
                <a:cubicBezTo>
                  <a:pt x="17" y="4"/>
                  <a:pt x="18" y="2"/>
                  <a:pt x="20" y="2"/>
                </a:cubicBezTo>
                <a:cubicBezTo>
                  <a:pt x="23" y="1"/>
                  <a:pt x="26" y="0"/>
                  <a:pt x="30" y="0"/>
                </a:cubicBezTo>
                <a:cubicBezTo>
                  <a:pt x="33" y="0"/>
                  <a:pt x="36" y="1"/>
                  <a:pt x="39" y="2"/>
                </a:cubicBezTo>
                <a:cubicBezTo>
                  <a:pt x="43" y="3"/>
                  <a:pt x="47" y="3"/>
                  <a:pt x="49" y="6"/>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35" name="Google Shape;2435;p212"/>
          <p:cNvSpPr/>
          <p:nvPr/>
        </p:nvSpPr>
        <p:spPr>
          <a:xfrm>
            <a:off x="5390660" y="1565766"/>
            <a:ext cx="14590" cy="18169"/>
          </a:xfrm>
          <a:custGeom>
            <a:avLst/>
            <a:gdLst/>
            <a:ahLst/>
            <a:cxnLst/>
            <a:rect l="l" t="t" r="r" b="b"/>
            <a:pathLst>
              <a:path w="9" h="11" extrusionOk="0">
                <a:moveTo>
                  <a:pt x="2" y="1"/>
                </a:moveTo>
                <a:cubicBezTo>
                  <a:pt x="1" y="0"/>
                  <a:pt x="0" y="2"/>
                  <a:pt x="1" y="2"/>
                </a:cubicBezTo>
                <a:cubicBezTo>
                  <a:pt x="3" y="5"/>
                  <a:pt x="5" y="8"/>
                  <a:pt x="8" y="10"/>
                </a:cubicBezTo>
                <a:cubicBezTo>
                  <a:pt x="9" y="11"/>
                  <a:pt x="9" y="8"/>
                  <a:pt x="9" y="7"/>
                </a:cubicBezTo>
                <a:cubicBezTo>
                  <a:pt x="8" y="6"/>
                  <a:pt x="7" y="4"/>
                  <a:pt x="6" y="3"/>
                </a:cubicBezTo>
                <a:cubicBezTo>
                  <a:pt x="5" y="2"/>
                  <a:pt x="3" y="1"/>
                  <a:pt x="2"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36" name="Google Shape;2436;p212"/>
          <p:cNvSpPr/>
          <p:nvPr/>
        </p:nvSpPr>
        <p:spPr>
          <a:xfrm>
            <a:off x="4173046" y="1311387"/>
            <a:ext cx="7958" cy="12579"/>
          </a:xfrm>
          <a:custGeom>
            <a:avLst/>
            <a:gdLst/>
            <a:ahLst/>
            <a:cxnLst/>
            <a:rect l="l" t="t" r="r" b="b"/>
            <a:pathLst>
              <a:path w="5" h="7" extrusionOk="0">
                <a:moveTo>
                  <a:pt x="3" y="5"/>
                </a:moveTo>
                <a:cubicBezTo>
                  <a:pt x="3" y="6"/>
                  <a:pt x="1" y="7"/>
                  <a:pt x="1" y="7"/>
                </a:cubicBezTo>
                <a:cubicBezTo>
                  <a:pt x="0" y="6"/>
                  <a:pt x="0" y="4"/>
                  <a:pt x="1" y="3"/>
                </a:cubicBezTo>
                <a:cubicBezTo>
                  <a:pt x="2" y="2"/>
                  <a:pt x="3" y="0"/>
                  <a:pt x="4" y="1"/>
                </a:cubicBezTo>
                <a:cubicBezTo>
                  <a:pt x="5" y="2"/>
                  <a:pt x="4" y="4"/>
                  <a:pt x="3" y="5"/>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37" name="Google Shape;2437;p212"/>
          <p:cNvSpPr/>
          <p:nvPr/>
        </p:nvSpPr>
        <p:spPr>
          <a:xfrm>
            <a:off x="4129274" y="1132484"/>
            <a:ext cx="15916" cy="15375"/>
          </a:xfrm>
          <a:custGeom>
            <a:avLst/>
            <a:gdLst/>
            <a:ahLst/>
            <a:cxnLst/>
            <a:rect l="l" t="t" r="r" b="b"/>
            <a:pathLst>
              <a:path w="10" h="9" extrusionOk="0">
                <a:moveTo>
                  <a:pt x="7" y="4"/>
                </a:moveTo>
                <a:cubicBezTo>
                  <a:pt x="8" y="5"/>
                  <a:pt x="10" y="8"/>
                  <a:pt x="10" y="9"/>
                </a:cubicBezTo>
                <a:cubicBezTo>
                  <a:pt x="9" y="9"/>
                  <a:pt x="5" y="7"/>
                  <a:pt x="4" y="6"/>
                </a:cubicBezTo>
                <a:cubicBezTo>
                  <a:pt x="2" y="4"/>
                  <a:pt x="0" y="0"/>
                  <a:pt x="1" y="0"/>
                </a:cubicBezTo>
                <a:cubicBezTo>
                  <a:pt x="2" y="0"/>
                  <a:pt x="5" y="3"/>
                  <a:pt x="7" y="4"/>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38" name="Google Shape;2438;p212"/>
          <p:cNvSpPr/>
          <p:nvPr/>
        </p:nvSpPr>
        <p:spPr>
          <a:xfrm>
            <a:off x="3013792" y="3090639"/>
            <a:ext cx="7958" cy="5590"/>
          </a:xfrm>
          <a:custGeom>
            <a:avLst/>
            <a:gdLst/>
            <a:ahLst/>
            <a:cxnLst/>
            <a:rect l="l" t="t" r="r" b="b"/>
            <a:pathLst>
              <a:path w="5" h="4" extrusionOk="0">
                <a:moveTo>
                  <a:pt x="4" y="2"/>
                </a:moveTo>
                <a:cubicBezTo>
                  <a:pt x="4" y="2"/>
                  <a:pt x="5" y="3"/>
                  <a:pt x="5" y="4"/>
                </a:cubicBezTo>
                <a:cubicBezTo>
                  <a:pt x="4" y="4"/>
                  <a:pt x="3" y="3"/>
                  <a:pt x="2" y="3"/>
                </a:cubicBezTo>
                <a:cubicBezTo>
                  <a:pt x="1" y="2"/>
                  <a:pt x="0" y="1"/>
                  <a:pt x="1" y="0"/>
                </a:cubicBezTo>
                <a:cubicBezTo>
                  <a:pt x="2" y="0"/>
                  <a:pt x="3" y="1"/>
                  <a:pt x="4"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39" name="Google Shape;2439;p212"/>
          <p:cNvSpPr/>
          <p:nvPr/>
        </p:nvSpPr>
        <p:spPr>
          <a:xfrm>
            <a:off x="6059156" y="1385465"/>
            <a:ext cx="5306" cy="11182"/>
          </a:xfrm>
          <a:custGeom>
            <a:avLst/>
            <a:gdLst/>
            <a:ahLst/>
            <a:cxnLst/>
            <a:rect l="l" t="t" r="r" b="b"/>
            <a:pathLst>
              <a:path w="3" h="7" extrusionOk="0">
                <a:moveTo>
                  <a:pt x="2" y="4"/>
                </a:moveTo>
                <a:cubicBezTo>
                  <a:pt x="2" y="5"/>
                  <a:pt x="2" y="7"/>
                  <a:pt x="1" y="7"/>
                </a:cubicBezTo>
                <a:cubicBezTo>
                  <a:pt x="0" y="6"/>
                  <a:pt x="0" y="5"/>
                  <a:pt x="0" y="4"/>
                </a:cubicBezTo>
                <a:cubicBezTo>
                  <a:pt x="0" y="3"/>
                  <a:pt x="0" y="0"/>
                  <a:pt x="1" y="1"/>
                </a:cubicBezTo>
                <a:cubicBezTo>
                  <a:pt x="3" y="1"/>
                  <a:pt x="2" y="3"/>
                  <a:pt x="2" y="4"/>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40" name="Google Shape;2440;p212"/>
          <p:cNvSpPr/>
          <p:nvPr/>
        </p:nvSpPr>
        <p:spPr>
          <a:xfrm>
            <a:off x="5780615" y="1483302"/>
            <a:ext cx="7958" cy="4193"/>
          </a:xfrm>
          <a:custGeom>
            <a:avLst/>
            <a:gdLst/>
            <a:ahLst/>
            <a:cxnLst/>
            <a:rect l="l" t="t" r="r" b="b"/>
            <a:pathLst>
              <a:path w="5" h="3" extrusionOk="0">
                <a:moveTo>
                  <a:pt x="2" y="3"/>
                </a:moveTo>
                <a:cubicBezTo>
                  <a:pt x="2" y="3"/>
                  <a:pt x="1" y="3"/>
                  <a:pt x="1" y="3"/>
                </a:cubicBezTo>
                <a:cubicBezTo>
                  <a:pt x="0" y="2"/>
                  <a:pt x="1" y="1"/>
                  <a:pt x="2" y="1"/>
                </a:cubicBezTo>
                <a:cubicBezTo>
                  <a:pt x="3" y="1"/>
                  <a:pt x="5" y="0"/>
                  <a:pt x="5" y="1"/>
                </a:cubicBezTo>
                <a:cubicBezTo>
                  <a:pt x="5" y="2"/>
                  <a:pt x="3" y="3"/>
                  <a:pt x="2" y="3"/>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41" name="Google Shape;2441;p212"/>
          <p:cNvSpPr/>
          <p:nvPr/>
        </p:nvSpPr>
        <p:spPr>
          <a:xfrm>
            <a:off x="6897425" y="3434468"/>
            <a:ext cx="5305" cy="5590"/>
          </a:xfrm>
          <a:custGeom>
            <a:avLst/>
            <a:gdLst/>
            <a:ahLst/>
            <a:cxnLst/>
            <a:rect l="l" t="t" r="r" b="b"/>
            <a:pathLst>
              <a:path w="4" h="4" extrusionOk="0">
                <a:moveTo>
                  <a:pt x="2" y="3"/>
                </a:moveTo>
                <a:cubicBezTo>
                  <a:pt x="1" y="3"/>
                  <a:pt x="0" y="4"/>
                  <a:pt x="0" y="3"/>
                </a:cubicBezTo>
                <a:cubicBezTo>
                  <a:pt x="0" y="3"/>
                  <a:pt x="0" y="2"/>
                  <a:pt x="1" y="1"/>
                </a:cubicBezTo>
                <a:cubicBezTo>
                  <a:pt x="2" y="1"/>
                  <a:pt x="3" y="0"/>
                  <a:pt x="3" y="0"/>
                </a:cubicBezTo>
                <a:cubicBezTo>
                  <a:pt x="4" y="1"/>
                  <a:pt x="2" y="2"/>
                  <a:pt x="2" y="3"/>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42" name="Google Shape;2442;p212"/>
          <p:cNvSpPr/>
          <p:nvPr/>
        </p:nvSpPr>
        <p:spPr>
          <a:xfrm>
            <a:off x="2228575" y="2823681"/>
            <a:ext cx="9283" cy="9782"/>
          </a:xfrm>
          <a:custGeom>
            <a:avLst/>
            <a:gdLst/>
            <a:ahLst/>
            <a:cxnLst/>
            <a:rect l="l" t="t" r="r" b="b"/>
            <a:pathLst>
              <a:path w="6" h="6" extrusionOk="0">
                <a:moveTo>
                  <a:pt x="4" y="3"/>
                </a:moveTo>
                <a:cubicBezTo>
                  <a:pt x="5" y="4"/>
                  <a:pt x="6" y="6"/>
                  <a:pt x="5" y="6"/>
                </a:cubicBezTo>
                <a:cubicBezTo>
                  <a:pt x="4" y="6"/>
                  <a:pt x="3" y="5"/>
                  <a:pt x="2" y="4"/>
                </a:cubicBezTo>
                <a:cubicBezTo>
                  <a:pt x="2" y="2"/>
                  <a:pt x="0" y="0"/>
                  <a:pt x="1" y="0"/>
                </a:cubicBezTo>
                <a:cubicBezTo>
                  <a:pt x="2" y="0"/>
                  <a:pt x="3" y="2"/>
                  <a:pt x="4" y="3"/>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43" name="Google Shape;2443;p212"/>
          <p:cNvSpPr/>
          <p:nvPr/>
        </p:nvSpPr>
        <p:spPr>
          <a:xfrm>
            <a:off x="2195417" y="2850237"/>
            <a:ext cx="1327" cy="8386"/>
          </a:xfrm>
          <a:custGeom>
            <a:avLst/>
            <a:gdLst/>
            <a:ahLst/>
            <a:cxnLst/>
            <a:rect l="l" t="t" r="r" b="b"/>
            <a:pathLst>
              <a:path w="1" h="5" extrusionOk="0">
                <a:moveTo>
                  <a:pt x="1" y="3"/>
                </a:moveTo>
                <a:cubicBezTo>
                  <a:pt x="1" y="4"/>
                  <a:pt x="1" y="5"/>
                  <a:pt x="1" y="5"/>
                </a:cubicBezTo>
                <a:cubicBezTo>
                  <a:pt x="0" y="5"/>
                  <a:pt x="0" y="4"/>
                  <a:pt x="0" y="3"/>
                </a:cubicBezTo>
                <a:cubicBezTo>
                  <a:pt x="0" y="2"/>
                  <a:pt x="0" y="0"/>
                  <a:pt x="1" y="1"/>
                </a:cubicBezTo>
                <a:cubicBezTo>
                  <a:pt x="1" y="1"/>
                  <a:pt x="1" y="2"/>
                  <a:pt x="1" y="3"/>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44" name="Google Shape;2444;p212"/>
          <p:cNvSpPr/>
          <p:nvPr/>
        </p:nvSpPr>
        <p:spPr>
          <a:xfrm>
            <a:off x="2134403" y="2833465"/>
            <a:ext cx="2653" cy="8386"/>
          </a:xfrm>
          <a:custGeom>
            <a:avLst/>
            <a:gdLst/>
            <a:ahLst/>
            <a:cxnLst/>
            <a:rect l="l" t="t" r="r" b="b"/>
            <a:pathLst>
              <a:path w="1" h="5" extrusionOk="0">
                <a:moveTo>
                  <a:pt x="1" y="3"/>
                </a:moveTo>
                <a:cubicBezTo>
                  <a:pt x="1" y="4"/>
                  <a:pt x="1" y="5"/>
                  <a:pt x="0" y="5"/>
                </a:cubicBezTo>
                <a:cubicBezTo>
                  <a:pt x="0" y="5"/>
                  <a:pt x="0" y="4"/>
                  <a:pt x="0" y="3"/>
                </a:cubicBezTo>
                <a:cubicBezTo>
                  <a:pt x="0" y="2"/>
                  <a:pt x="0" y="0"/>
                  <a:pt x="1" y="0"/>
                </a:cubicBezTo>
                <a:cubicBezTo>
                  <a:pt x="1" y="1"/>
                  <a:pt x="1" y="2"/>
                  <a:pt x="1" y="3"/>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45" name="Google Shape;2445;p212"/>
          <p:cNvSpPr/>
          <p:nvPr/>
        </p:nvSpPr>
        <p:spPr>
          <a:xfrm>
            <a:off x="2138382" y="2749605"/>
            <a:ext cx="6632" cy="8386"/>
          </a:xfrm>
          <a:custGeom>
            <a:avLst/>
            <a:gdLst/>
            <a:ahLst/>
            <a:cxnLst/>
            <a:rect l="l" t="t" r="r" b="b"/>
            <a:pathLst>
              <a:path w="4" h="5" extrusionOk="0">
                <a:moveTo>
                  <a:pt x="2" y="3"/>
                </a:moveTo>
                <a:cubicBezTo>
                  <a:pt x="1" y="4"/>
                  <a:pt x="0" y="5"/>
                  <a:pt x="0" y="4"/>
                </a:cubicBezTo>
                <a:cubicBezTo>
                  <a:pt x="0" y="4"/>
                  <a:pt x="0" y="3"/>
                  <a:pt x="1" y="2"/>
                </a:cubicBezTo>
                <a:cubicBezTo>
                  <a:pt x="1" y="2"/>
                  <a:pt x="3" y="0"/>
                  <a:pt x="3" y="1"/>
                </a:cubicBezTo>
                <a:cubicBezTo>
                  <a:pt x="4" y="2"/>
                  <a:pt x="2" y="3"/>
                  <a:pt x="2" y="3"/>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46" name="Google Shape;2446;p212"/>
          <p:cNvSpPr/>
          <p:nvPr/>
        </p:nvSpPr>
        <p:spPr>
          <a:xfrm>
            <a:off x="1338576" y="3036128"/>
            <a:ext cx="7958" cy="4193"/>
          </a:xfrm>
          <a:custGeom>
            <a:avLst/>
            <a:gdLst/>
            <a:ahLst/>
            <a:cxnLst/>
            <a:rect l="l" t="t" r="r" b="b"/>
            <a:pathLst>
              <a:path w="5" h="2" extrusionOk="0">
                <a:moveTo>
                  <a:pt x="2" y="2"/>
                </a:moveTo>
                <a:cubicBezTo>
                  <a:pt x="2" y="2"/>
                  <a:pt x="0" y="1"/>
                  <a:pt x="1" y="1"/>
                </a:cubicBezTo>
                <a:cubicBezTo>
                  <a:pt x="1" y="0"/>
                  <a:pt x="2" y="0"/>
                  <a:pt x="3" y="0"/>
                </a:cubicBezTo>
                <a:cubicBezTo>
                  <a:pt x="4" y="0"/>
                  <a:pt x="5" y="0"/>
                  <a:pt x="5" y="1"/>
                </a:cubicBezTo>
                <a:cubicBezTo>
                  <a:pt x="5" y="2"/>
                  <a:pt x="3" y="2"/>
                  <a:pt x="2"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47" name="Google Shape;2447;p212"/>
          <p:cNvSpPr/>
          <p:nvPr/>
        </p:nvSpPr>
        <p:spPr>
          <a:xfrm>
            <a:off x="4151824" y="1131086"/>
            <a:ext cx="13264" cy="11182"/>
          </a:xfrm>
          <a:custGeom>
            <a:avLst/>
            <a:gdLst/>
            <a:ahLst/>
            <a:cxnLst/>
            <a:rect l="l" t="t" r="r" b="b"/>
            <a:pathLst>
              <a:path w="8" h="7" extrusionOk="0">
                <a:moveTo>
                  <a:pt x="5" y="4"/>
                </a:moveTo>
                <a:cubicBezTo>
                  <a:pt x="6" y="5"/>
                  <a:pt x="8" y="7"/>
                  <a:pt x="7" y="7"/>
                </a:cubicBezTo>
                <a:cubicBezTo>
                  <a:pt x="7" y="7"/>
                  <a:pt x="5" y="6"/>
                  <a:pt x="4" y="5"/>
                </a:cubicBezTo>
                <a:cubicBezTo>
                  <a:pt x="2" y="3"/>
                  <a:pt x="0" y="1"/>
                  <a:pt x="1" y="0"/>
                </a:cubicBezTo>
                <a:cubicBezTo>
                  <a:pt x="1" y="0"/>
                  <a:pt x="4" y="3"/>
                  <a:pt x="5" y="4"/>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48" name="Google Shape;2448;p212"/>
          <p:cNvSpPr/>
          <p:nvPr/>
        </p:nvSpPr>
        <p:spPr>
          <a:xfrm>
            <a:off x="4158455" y="1147859"/>
            <a:ext cx="9283" cy="8386"/>
          </a:xfrm>
          <a:custGeom>
            <a:avLst/>
            <a:gdLst/>
            <a:ahLst/>
            <a:cxnLst/>
            <a:rect l="l" t="t" r="r" b="b"/>
            <a:pathLst>
              <a:path w="6" h="5" extrusionOk="0">
                <a:moveTo>
                  <a:pt x="4" y="2"/>
                </a:moveTo>
                <a:cubicBezTo>
                  <a:pt x="4" y="3"/>
                  <a:pt x="6" y="5"/>
                  <a:pt x="5" y="5"/>
                </a:cubicBezTo>
                <a:cubicBezTo>
                  <a:pt x="5" y="5"/>
                  <a:pt x="3" y="4"/>
                  <a:pt x="2" y="3"/>
                </a:cubicBezTo>
                <a:cubicBezTo>
                  <a:pt x="1" y="1"/>
                  <a:pt x="0" y="0"/>
                  <a:pt x="1" y="0"/>
                </a:cubicBezTo>
                <a:cubicBezTo>
                  <a:pt x="1" y="0"/>
                  <a:pt x="2" y="1"/>
                  <a:pt x="4"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49" name="Google Shape;2449;p212"/>
          <p:cNvSpPr/>
          <p:nvPr/>
        </p:nvSpPr>
        <p:spPr>
          <a:xfrm>
            <a:off x="3667696" y="1117109"/>
            <a:ext cx="6632" cy="5591"/>
          </a:xfrm>
          <a:custGeom>
            <a:avLst/>
            <a:gdLst/>
            <a:ahLst/>
            <a:cxnLst/>
            <a:rect l="l" t="t" r="r" b="b"/>
            <a:pathLst>
              <a:path w="4" h="3" extrusionOk="0">
                <a:moveTo>
                  <a:pt x="3" y="2"/>
                </a:moveTo>
                <a:cubicBezTo>
                  <a:pt x="3" y="2"/>
                  <a:pt x="4" y="3"/>
                  <a:pt x="4" y="3"/>
                </a:cubicBezTo>
                <a:cubicBezTo>
                  <a:pt x="3" y="3"/>
                  <a:pt x="2" y="3"/>
                  <a:pt x="2" y="2"/>
                </a:cubicBezTo>
                <a:cubicBezTo>
                  <a:pt x="1" y="2"/>
                  <a:pt x="0" y="1"/>
                  <a:pt x="0" y="0"/>
                </a:cubicBezTo>
                <a:cubicBezTo>
                  <a:pt x="1" y="0"/>
                  <a:pt x="2" y="1"/>
                  <a:pt x="3"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50" name="Google Shape;2450;p212"/>
          <p:cNvSpPr/>
          <p:nvPr/>
        </p:nvSpPr>
        <p:spPr>
          <a:xfrm>
            <a:off x="3686266" y="1101735"/>
            <a:ext cx="11938" cy="9782"/>
          </a:xfrm>
          <a:custGeom>
            <a:avLst/>
            <a:gdLst/>
            <a:ahLst/>
            <a:cxnLst/>
            <a:rect l="l" t="t" r="r" b="b"/>
            <a:pathLst>
              <a:path w="8" h="6" extrusionOk="0">
                <a:moveTo>
                  <a:pt x="6" y="3"/>
                </a:moveTo>
                <a:cubicBezTo>
                  <a:pt x="7" y="3"/>
                  <a:pt x="8" y="5"/>
                  <a:pt x="8" y="6"/>
                </a:cubicBezTo>
                <a:cubicBezTo>
                  <a:pt x="7" y="6"/>
                  <a:pt x="5" y="5"/>
                  <a:pt x="4" y="4"/>
                </a:cubicBezTo>
                <a:cubicBezTo>
                  <a:pt x="2" y="4"/>
                  <a:pt x="0" y="1"/>
                  <a:pt x="1" y="1"/>
                </a:cubicBezTo>
                <a:cubicBezTo>
                  <a:pt x="2" y="0"/>
                  <a:pt x="4" y="2"/>
                  <a:pt x="6" y="3"/>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51" name="Google Shape;2451;p212"/>
          <p:cNvSpPr/>
          <p:nvPr/>
        </p:nvSpPr>
        <p:spPr>
          <a:xfrm>
            <a:off x="3793702" y="1083566"/>
            <a:ext cx="23875" cy="9782"/>
          </a:xfrm>
          <a:custGeom>
            <a:avLst/>
            <a:gdLst/>
            <a:ahLst/>
            <a:cxnLst/>
            <a:rect l="l" t="t" r="r" b="b"/>
            <a:pathLst>
              <a:path w="15" h="6" extrusionOk="0">
                <a:moveTo>
                  <a:pt x="9" y="3"/>
                </a:moveTo>
                <a:cubicBezTo>
                  <a:pt x="11" y="3"/>
                  <a:pt x="15" y="4"/>
                  <a:pt x="14" y="5"/>
                </a:cubicBezTo>
                <a:cubicBezTo>
                  <a:pt x="14" y="6"/>
                  <a:pt x="10" y="5"/>
                  <a:pt x="8" y="5"/>
                </a:cubicBezTo>
                <a:cubicBezTo>
                  <a:pt x="5" y="4"/>
                  <a:pt x="0" y="3"/>
                  <a:pt x="1" y="2"/>
                </a:cubicBezTo>
                <a:cubicBezTo>
                  <a:pt x="2" y="0"/>
                  <a:pt x="7" y="2"/>
                  <a:pt x="9" y="3"/>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52" name="Google Shape;2452;p212"/>
          <p:cNvSpPr/>
          <p:nvPr/>
        </p:nvSpPr>
        <p:spPr>
          <a:xfrm>
            <a:off x="2963389" y="2976028"/>
            <a:ext cx="5306" cy="6988"/>
          </a:xfrm>
          <a:custGeom>
            <a:avLst/>
            <a:gdLst/>
            <a:ahLst/>
            <a:cxnLst/>
            <a:rect l="l" t="t" r="r" b="b"/>
            <a:pathLst>
              <a:path w="4" h="4" extrusionOk="0">
                <a:moveTo>
                  <a:pt x="3" y="2"/>
                </a:moveTo>
                <a:cubicBezTo>
                  <a:pt x="3" y="3"/>
                  <a:pt x="4" y="4"/>
                  <a:pt x="4" y="4"/>
                </a:cubicBezTo>
                <a:cubicBezTo>
                  <a:pt x="3" y="4"/>
                  <a:pt x="2" y="4"/>
                  <a:pt x="1" y="3"/>
                </a:cubicBezTo>
                <a:cubicBezTo>
                  <a:pt x="1" y="2"/>
                  <a:pt x="0" y="1"/>
                  <a:pt x="0" y="1"/>
                </a:cubicBezTo>
                <a:cubicBezTo>
                  <a:pt x="1" y="0"/>
                  <a:pt x="2" y="2"/>
                  <a:pt x="3"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53" name="Google Shape;2453;p212"/>
          <p:cNvSpPr/>
          <p:nvPr/>
        </p:nvSpPr>
        <p:spPr>
          <a:xfrm>
            <a:off x="2968694" y="2950870"/>
            <a:ext cx="10611" cy="9782"/>
          </a:xfrm>
          <a:custGeom>
            <a:avLst/>
            <a:gdLst/>
            <a:ahLst/>
            <a:cxnLst/>
            <a:rect l="l" t="t" r="r" b="b"/>
            <a:pathLst>
              <a:path w="6" h="6" extrusionOk="0">
                <a:moveTo>
                  <a:pt x="4" y="3"/>
                </a:moveTo>
                <a:cubicBezTo>
                  <a:pt x="5" y="4"/>
                  <a:pt x="6" y="6"/>
                  <a:pt x="6" y="6"/>
                </a:cubicBezTo>
                <a:cubicBezTo>
                  <a:pt x="5" y="6"/>
                  <a:pt x="4" y="5"/>
                  <a:pt x="3" y="4"/>
                </a:cubicBezTo>
                <a:cubicBezTo>
                  <a:pt x="2" y="3"/>
                  <a:pt x="0" y="0"/>
                  <a:pt x="1" y="0"/>
                </a:cubicBezTo>
                <a:cubicBezTo>
                  <a:pt x="2" y="0"/>
                  <a:pt x="3" y="2"/>
                  <a:pt x="4" y="3"/>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54" name="Google Shape;2454;p212"/>
          <p:cNvSpPr/>
          <p:nvPr/>
        </p:nvSpPr>
        <p:spPr>
          <a:xfrm>
            <a:off x="2979305" y="2983018"/>
            <a:ext cx="9283" cy="9782"/>
          </a:xfrm>
          <a:custGeom>
            <a:avLst/>
            <a:gdLst/>
            <a:ahLst/>
            <a:cxnLst/>
            <a:rect l="l" t="t" r="r" b="b"/>
            <a:pathLst>
              <a:path w="6" h="6" extrusionOk="0">
                <a:moveTo>
                  <a:pt x="4" y="3"/>
                </a:moveTo>
                <a:cubicBezTo>
                  <a:pt x="5" y="4"/>
                  <a:pt x="6" y="6"/>
                  <a:pt x="5" y="6"/>
                </a:cubicBezTo>
                <a:cubicBezTo>
                  <a:pt x="4" y="6"/>
                  <a:pt x="3" y="5"/>
                  <a:pt x="2" y="3"/>
                </a:cubicBezTo>
                <a:cubicBezTo>
                  <a:pt x="1" y="2"/>
                  <a:pt x="0" y="0"/>
                  <a:pt x="1" y="0"/>
                </a:cubicBezTo>
                <a:cubicBezTo>
                  <a:pt x="1" y="0"/>
                  <a:pt x="3" y="2"/>
                  <a:pt x="4" y="3"/>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55" name="Google Shape;2455;p212"/>
          <p:cNvSpPr/>
          <p:nvPr/>
        </p:nvSpPr>
        <p:spPr>
          <a:xfrm>
            <a:off x="2846668" y="3085048"/>
            <a:ext cx="7958" cy="2796"/>
          </a:xfrm>
          <a:custGeom>
            <a:avLst/>
            <a:gdLst/>
            <a:ahLst/>
            <a:cxnLst/>
            <a:rect l="l" t="t" r="r" b="b"/>
            <a:pathLst>
              <a:path w="5" h="2" extrusionOk="0">
                <a:moveTo>
                  <a:pt x="3" y="0"/>
                </a:moveTo>
                <a:cubicBezTo>
                  <a:pt x="4" y="0"/>
                  <a:pt x="5" y="1"/>
                  <a:pt x="5" y="1"/>
                </a:cubicBezTo>
                <a:cubicBezTo>
                  <a:pt x="4" y="2"/>
                  <a:pt x="3" y="2"/>
                  <a:pt x="2" y="2"/>
                </a:cubicBezTo>
                <a:cubicBezTo>
                  <a:pt x="1" y="1"/>
                  <a:pt x="0" y="1"/>
                  <a:pt x="0" y="0"/>
                </a:cubicBezTo>
                <a:cubicBezTo>
                  <a:pt x="0" y="0"/>
                  <a:pt x="2" y="0"/>
                  <a:pt x="3"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56" name="Google Shape;2456;p212"/>
          <p:cNvSpPr/>
          <p:nvPr/>
        </p:nvSpPr>
        <p:spPr>
          <a:xfrm>
            <a:off x="2743210" y="3153535"/>
            <a:ext cx="7958" cy="5590"/>
          </a:xfrm>
          <a:custGeom>
            <a:avLst/>
            <a:gdLst/>
            <a:ahLst/>
            <a:cxnLst/>
            <a:rect l="l" t="t" r="r" b="b"/>
            <a:pathLst>
              <a:path w="5" h="3" extrusionOk="0">
                <a:moveTo>
                  <a:pt x="3" y="1"/>
                </a:moveTo>
                <a:cubicBezTo>
                  <a:pt x="3" y="1"/>
                  <a:pt x="4" y="0"/>
                  <a:pt x="5" y="1"/>
                </a:cubicBezTo>
                <a:cubicBezTo>
                  <a:pt x="5" y="1"/>
                  <a:pt x="4" y="2"/>
                  <a:pt x="3" y="2"/>
                </a:cubicBezTo>
                <a:cubicBezTo>
                  <a:pt x="2" y="3"/>
                  <a:pt x="1" y="3"/>
                  <a:pt x="0" y="3"/>
                </a:cubicBezTo>
                <a:cubicBezTo>
                  <a:pt x="0" y="2"/>
                  <a:pt x="2" y="1"/>
                  <a:pt x="3"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57" name="Google Shape;2457;p212"/>
          <p:cNvSpPr/>
          <p:nvPr/>
        </p:nvSpPr>
        <p:spPr>
          <a:xfrm>
            <a:off x="2741883" y="3057094"/>
            <a:ext cx="6632" cy="4193"/>
          </a:xfrm>
          <a:custGeom>
            <a:avLst/>
            <a:gdLst/>
            <a:ahLst/>
            <a:cxnLst/>
            <a:rect l="l" t="t" r="r" b="b"/>
            <a:pathLst>
              <a:path w="4" h="3" extrusionOk="0">
                <a:moveTo>
                  <a:pt x="2" y="1"/>
                </a:moveTo>
                <a:cubicBezTo>
                  <a:pt x="2" y="0"/>
                  <a:pt x="3" y="0"/>
                  <a:pt x="4" y="0"/>
                </a:cubicBezTo>
                <a:cubicBezTo>
                  <a:pt x="4" y="1"/>
                  <a:pt x="3" y="2"/>
                  <a:pt x="2" y="2"/>
                </a:cubicBezTo>
                <a:cubicBezTo>
                  <a:pt x="2" y="3"/>
                  <a:pt x="0" y="3"/>
                  <a:pt x="0" y="3"/>
                </a:cubicBezTo>
                <a:cubicBezTo>
                  <a:pt x="0" y="2"/>
                  <a:pt x="1" y="1"/>
                  <a:pt x="2"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58" name="Google Shape;2458;p212"/>
          <p:cNvSpPr/>
          <p:nvPr/>
        </p:nvSpPr>
        <p:spPr>
          <a:xfrm>
            <a:off x="2719336" y="3125580"/>
            <a:ext cx="5306" cy="6988"/>
          </a:xfrm>
          <a:custGeom>
            <a:avLst/>
            <a:gdLst/>
            <a:ahLst/>
            <a:cxnLst/>
            <a:rect l="l" t="t" r="r" b="b"/>
            <a:pathLst>
              <a:path w="3" h="4" extrusionOk="0">
                <a:moveTo>
                  <a:pt x="2" y="1"/>
                </a:moveTo>
                <a:cubicBezTo>
                  <a:pt x="2" y="1"/>
                  <a:pt x="3" y="0"/>
                  <a:pt x="3" y="1"/>
                </a:cubicBezTo>
                <a:cubicBezTo>
                  <a:pt x="3" y="1"/>
                  <a:pt x="3" y="2"/>
                  <a:pt x="2" y="2"/>
                </a:cubicBezTo>
                <a:cubicBezTo>
                  <a:pt x="2" y="3"/>
                  <a:pt x="1" y="4"/>
                  <a:pt x="1" y="3"/>
                </a:cubicBezTo>
                <a:cubicBezTo>
                  <a:pt x="0" y="3"/>
                  <a:pt x="1" y="2"/>
                  <a:pt x="2"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59" name="Google Shape;2459;p212"/>
          <p:cNvSpPr/>
          <p:nvPr/>
        </p:nvSpPr>
        <p:spPr>
          <a:xfrm>
            <a:off x="3019097" y="3003981"/>
            <a:ext cx="11938" cy="4193"/>
          </a:xfrm>
          <a:custGeom>
            <a:avLst/>
            <a:gdLst/>
            <a:ahLst/>
            <a:cxnLst/>
            <a:rect l="l" t="t" r="r" b="b"/>
            <a:pathLst>
              <a:path w="8" h="2" extrusionOk="0">
                <a:moveTo>
                  <a:pt x="5" y="1"/>
                </a:moveTo>
                <a:cubicBezTo>
                  <a:pt x="6" y="1"/>
                  <a:pt x="8" y="1"/>
                  <a:pt x="8" y="2"/>
                </a:cubicBezTo>
                <a:cubicBezTo>
                  <a:pt x="7" y="2"/>
                  <a:pt x="5" y="2"/>
                  <a:pt x="4" y="2"/>
                </a:cubicBezTo>
                <a:cubicBezTo>
                  <a:pt x="3" y="2"/>
                  <a:pt x="0" y="2"/>
                  <a:pt x="0" y="1"/>
                </a:cubicBezTo>
                <a:cubicBezTo>
                  <a:pt x="1" y="0"/>
                  <a:pt x="4" y="0"/>
                  <a:pt x="5"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60" name="Google Shape;2460;p212"/>
          <p:cNvSpPr/>
          <p:nvPr/>
        </p:nvSpPr>
        <p:spPr>
          <a:xfrm>
            <a:off x="2997875" y="3002584"/>
            <a:ext cx="7958" cy="12579"/>
          </a:xfrm>
          <a:custGeom>
            <a:avLst/>
            <a:gdLst/>
            <a:ahLst/>
            <a:cxnLst/>
            <a:rect l="l" t="t" r="r" b="b"/>
            <a:pathLst>
              <a:path w="5" h="7" extrusionOk="0">
                <a:moveTo>
                  <a:pt x="3" y="2"/>
                </a:moveTo>
                <a:cubicBezTo>
                  <a:pt x="4" y="1"/>
                  <a:pt x="5" y="0"/>
                  <a:pt x="5" y="0"/>
                </a:cubicBezTo>
                <a:cubicBezTo>
                  <a:pt x="5" y="1"/>
                  <a:pt x="4" y="2"/>
                  <a:pt x="3" y="3"/>
                </a:cubicBezTo>
                <a:cubicBezTo>
                  <a:pt x="3" y="5"/>
                  <a:pt x="1" y="7"/>
                  <a:pt x="0" y="6"/>
                </a:cubicBezTo>
                <a:cubicBezTo>
                  <a:pt x="0" y="5"/>
                  <a:pt x="2" y="3"/>
                  <a:pt x="3"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61" name="Google Shape;2461;p212"/>
          <p:cNvSpPr/>
          <p:nvPr/>
        </p:nvSpPr>
        <p:spPr>
          <a:xfrm>
            <a:off x="3253865" y="3196863"/>
            <a:ext cx="6632" cy="8386"/>
          </a:xfrm>
          <a:custGeom>
            <a:avLst/>
            <a:gdLst/>
            <a:ahLst/>
            <a:cxnLst/>
            <a:rect l="l" t="t" r="r" b="b"/>
            <a:pathLst>
              <a:path w="4" h="5" extrusionOk="0">
                <a:moveTo>
                  <a:pt x="3" y="3"/>
                </a:moveTo>
                <a:cubicBezTo>
                  <a:pt x="4" y="4"/>
                  <a:pt x="4" y="5"/>
                  <a:pt x="4" y="5"/>
                </a:cubicBezTo>
                <a:cubicBezTo>
                  <a:pt x="3" y="5"/>
                  <a:pt x="2" y="4"/>
                  <a:pt x="2" y="3"/>
                </a:cubicBezTo>
                <a:cubicBezTo>
                  <a:pt x="1" y="2"/>
                  <a:pt x="0" y="1"/>
                  <a:pt x="1" y="0"/>
                </a:cubicBezTo>
                <a:cubicBezTo>
                  <a:pt x="2" y="0"/>
                  <a:pt x="3" y="2"/>
                  <a:pt x="3" y="3"/>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62" name="Google Shape;2462;p212"/>
          <p:cNvSpPr/>
          <p:nvPr/>
        </p:nvSpPr>
        <p:spPr>
          <a:xfrm>
            <a:off x="3241927" y="3157727"/>
            <a:ext cx="1327" cy="9782"/>
          </a:xfrm>
          <a:custGeom>
            <a:avLst/>
            <a:gdLst/>
            <a:ahLst/>
            <a:cxnLst/>
            <a:rect l="l" t="t" r="r" b="b"/>
            <a:pathLst>
              <a:path w="1" h="6" extrusionOk="0">
                <a:moveTo>
                  <a:pt x="1" y="4"/>
                </a:moveTo>
                <a:cubicBezTo>
                  <a:pt x="1" y="5"/>
                  <a:pt x="1" y="6"/>
                  <a:pt x="0" y="6"/>
                </a:cubicBezTo>
                <a:cubicBezTo>
                  <a:pt x="0" y="6"/>
                  <a:pt x="0" y="4"/>
                  <a:pt x="0" y="3"/>
                </a:cubicBezTo>
                <a:cubicBezTo>
                  <a:pt x="0" y="2"/>
                  <a:pt x="0" y="0"/>
                  <a:pt x="0" y="0"/>
                </a:cubicBezTo>
                <a:cubicBezTo>
                  <a:pt x="1" y="1"/>
                  <a:pt x="1" y="3"/>
                  <a:pt x="1" y="4"/>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63" name="Google Shape;2463;p212"/>
          <p:cNvSpPr/>
          <p:nvPr/>
        </p:nvSpPr>
        <p:spPr>
          <a:xfrm>
            <a:off x="3255191" y="3213635"/>
            <a:ext cx="2653" cy="8386"/>
          </a:xfrm>
          <a:custGeom>
            <a:avLst/>
            <a:gdLst/>
            <a:ahLst/>
            <a:cxnLst/>
            <a:rect l="l" t="t" r="r" b="b"/>
            <a:pathLst>
              <a:path w="1" h="5" extrusionOk="0">
                <a:moveTo>
                  <a:pt x="1" y="3"/>
                </a:moveTo>
                <a:cubicBezTo>
                  <a:pt x="1" y="4"/>
                  <a:pt x="1" y="5"/>
                  <a:pt x="0" y="5"/>
                </a:cubicBezTo>
                <a:cubicBezTo>
                  <a:pt x="0" y="5"/>
                  <a:pt x="0" y="4"/>
                  <a:pt x="0" y="3"/>
                </a:cubicBezTo>
                <a:cubicBezTo>
                  <a:pt x="0" y="2"/>
                  <a:pt x="0" y="0"/>
                  <a:pt x="1" y="0"/>
                </a:cubicBezTo>
                <a:cubicBezTo>
                  <a:pt x="1" y="0"/>
                  <a:pt x="1" y="2"/>
                  <a:pt x="1" y="3"/>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64" name="Google Shape;2464;p212"/>
          <p:cNvSpPr/>
          <p:nvPr/>
        </p:nvSpPr>
        <p:spPr>
          <a:xfrm>
            <a:off x="3088070" y="3259758"/>
            <a:ext cx="10611" cy="4193"/>
          </a:xfrm>
          <a:custGeom>
            <a:avLst/>
            <a:gdLst/>
            <a:ahLst/>
            <a:cxnLst/>
            <a:rect l="l" t="t" r="r" b="b"/>
            <a:pathLst>
              <a:path w="6" h="3" extrusionOk="0">
                <a:moveTo>
                  <a:pt x="4" y="1"/>
                </a:moveTo>
                <a:cubicBezTo>
                  <a:pt x="5" y="2"/>
                  <a:pt x="6" y="2"/>
                  <a:pt x="6" y="3"/>
                </a:cubicBezTo>
                <a:cubicBezTo>
                  <a:pt x="5" y="3"/>
                  <a:pt x="4" y="3"/>
                  <a:pt x="3" y="3"/>
                </a:cubicBezTo>
                <a:cubicBezTo>
                  <a:pt x="2" y="2"/>
                  <a:pt x="0" y="1"/>
                  <a:pt x="0" y="1"/>
                </a:cubicBezTo>
                <a:cubicBezTo>
                  <a:pt x="1" y="0"/>
                  <a:pt x="3" y="1"/>
                  <a:pt x="4"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65" name="Google Shape;2465;p212"/>
          <p:cNvSpPr/>
          <p:nvPr/>
        </p:nvSpPr>
        <p:spPr>
          <a:xfrm>
            <a:off x="3451496" y="3560260"/>
            <a:ext cx="6632" cy="8386"/>
          </a:xfrm>
          <a:custGeom>
            <a:avLst/>
            <a:gdLst/>
            <a:ahLst/>
            <a:cxnLst/>
            <a:rect l="l" t="t" r="r" b="b"/>
            <a:pathLst>
              <a:path w="4" h="5" extrusionOk="0">
                <a:moveTo>
                  <a:pt x="2" y="4"/>
                </a:moveTo>
                <a:cubicBezTo>
                  <a:pt x="2" y="4"/>
                  <a:pt x="1" y="5"/>
                  <a:pt x="1" y="5"/>
                </a:cubicBezTo>
                <a:cubicBezTo>
                  <a:pt x="0" y="4"/>
                  <a:pt x="1" y="3"/>
                  <a:pt x="1" y="3"/>
                </a:cubicBezTo>
                <a:cubicBezTo>
                  <a:pt x="2" y="2"/>
                  <a:pt x="3" y="0"/>
                  <a:pt x="4" y="1"/>
                </a:cubicBezTo>
                <a:cubicBezTo>
                  <a:pt x="4" y="2"/>
                  <a:pt x="3" y="3"/>
                  <a:pt x="2" y="4"/>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66" name="Google Shape;2466;p212"/>
          <p:cNvSpPr/>
          <p:nvPr/>
        </p:nvSpPr>
        <p:spPr>
          <a:xfrm>
            <a:off x="3450170" y="3554668"/>
            <a:ext cx="7958" cy="9782"/>
          </a:xfrm>
          <a:custGeom>
            <a:avLst/>
            <a:gdLst/>
            <a:ahLst/>
            <a:cxnLst/>
            <a:rect l="l" t="t" r="r" b="b"/>
            <a:pathLst>
              <a:path w="5" h="6" extrusionOk="0">
                <a:moveTo>
                  <a:pt x="3" y="4"/>
                </a:moveTo>
                <a:cubicBezTo>
                  <a:pt x="2" y="5"/>
                  <a:pt x="1" y="6"/>
                  <a:pt x="1" y="5"/>
                </a:cubicBezTo>
                <a:cubicBezTo>
                  <a:pt x="0" y="4"/>
                  <a:pt x="1" y="3"/>
                  <a:pt x="2" y="3"/>
                </a:cubicBezTo>
                <a:cubicBezTo>
                  <a:pt x="2" y="2"/>
                  <a:pt x="4" y="0"/>
                  <a:pt x="4" y="1"/>
                </a:cubicBezTo>
                <a:cubicBezTo>
                  <a:pt x="5" y="2"/>
                  <a:pt x="4" y="3"/>
                  <a:pt x="3" y="4"/>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67" name="Google Shape;2467;p212"/>
          <p:cNvSpPr/>
          <p:nvPr/>
        </p:nvSpPr>
        <p:spPr>
          <a:xfrm>
            <a:off x="3463433" y="3498761"/>
            <a:ext cx="3979" cy="6989"/>
          </a:xfrm>
          <a:custGeom>
            <a:avLst/>
            <a:gdLst/>
            <a:ahLst/>
            <a:cxnLst/>
            <a:rect l="l" t="t" r="r" b="b"/>
            <a:pathLst>
              <a:path w="3" h="4" extrusionOk="0">
                <a:moveTo>
                  <a:pt x="3" y="2"/>
                </a:moveTo>
                <a:cubicBezTo>
                  <a:pt x="3" y="3"/>
                  <a:pt x="3" y="4"/>
                  <a:pt x="3" y="4"/>
                </a:cubicBezTo>
                <a:cubicBezTo>
                  <a:pt x="2" y="4"/>
                  <a:pt x="1" y="3"/>
                  <a:pt x="1" y="3"/>
                </a:cubicBezTo>
                <a:cubicBezTo>
                  <a:pt x="1" y="2"/>
                  <a:pt x="0" y="0"/>
                  <a:pt x="0" y="0"/>
                </a:cubicBezTo>
                <a:cubicBezTo>
                  <a:pt x="1" y="0"/>
                  <a:pt x="2" y="1"/>
                  <a:pt x="3"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68" name="Google Shape;2468;p212"/>
          <p:cNvSpPr/>
          <p:nvPr/>
        </p:nvSpPr>
        <p:spPr>
          <a:xfrm>
            <a:off x="2674239" y="3570044"/>
            <a:ext cx="6632" cy="6989"/>
          </a:xfrm>
          <a:custGeom>
            <a:avLst/>
            <a:gdLst/>
            <a:ahLst/>
            <a:cxnLst/>
            <a:rect l="l" t="t" r="r" b="b"/>
            <a:pathLst>
              <a:path w="4" h="4" extrusionOk="0">
                <a:moveTo>
                  <a:pt x="2" y="3"/>
                </a:moveTo>
                <a:cubicBezTo>
                  <a:pt x="1" y="3"/>
                  <a:pt x="0" y="4"/>
                  <a:pt x="0" y="3"/>
                </a:cubicBezTo>
                <a:cubicBezTo>
                  <a:pt x="0" y="3"/>
                  <a:pt x="1" y="2"/>
                  <a:pt x="1" y="2"/>
                </a:cubicBezTo>
                <a:cubicBezTo>
                  <a:pt x="2" y="1"/>
                  <a:pt x="4" y="0"/>
                  <a:pt x="4" y="1"/>
                </a:cubicBezTo>
                <a:cubicBezTo>
                  <a:pt x="4" y="2"/>
                  <a:pt x="3" y="3"/>
                  <a:pt x="2" y="3"/>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69" name="Google Shape;2469;p212"/>
          <p:cNvSpPr/>
          <p:nvPr/>
        </p:nvSpPr>
        <p:spPr>
          <a:xfrm>
            <a:off x="3056236" y="4711951"/>
            <a:ext cx="3979" cy="8386"/>
          </a:xfrm>
          <a:custGeom>
            <a:avLst/>
            <a:gdLst/>
            <a:ahLst/>
            <a:cxnLst/>
            <a:rect l="l" t="t" r="r" b="b"/>
            <a:pathLst>
              <a:path w="2" h="5" extrusionOk="0">
                <a:moveTo>
                  <a:pt x="2" y="3"/>
                </a:moveTo>
                <a:cubicBezTo>
                  <a:pt x="2" y="4"/>
                  <a:pt x="2" y="5"/>
                  <a:pt x="2" y="5"/>
                </a:cubicBezTo>
                <a:cubicBezTo>
                  <a:pt x="1" y="5"/>
                  <a:pt x="0" y="4"/>
                  <a:pt x="0" y="3"/>
                </a:cubicBezTo>
                <a:cubicBezTo>
                  <a:pt x="0" y="2"/>
                  <a:pt x="0" y="0"/>
                  <a:pt x="0" y="0"/>
                </a:cubicBezTo>
                <a:cubicBezTo>
                  <a:pt x="1" y="0"/>
                  <a:pt x="2" y="2"/>
                  <a:pt x="2" y="3"/>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70" name="Google Shape;2470;p212"/>
          <p:cNvSpPr/>
          <p:nvPr/>
        </p:nvSpPr>
        <p:spPr>
          <a:xfrm>
            <a:off x="3056236" y="4665827"/>
            <a:ext cx="6632" cy="4193"/>
          </a:xfrm>
          <a:custGeom>
            <a:avLst/>
            <a:gdLst/>
            <a:ahLst/>
            <a:cxnLst/>
            <a:rect l="l" t="t" r="r" b="b"/>
            <a:pathLst>
              <a:path w="4" h="3" extrusionOk="0">
                <a:moveTo>
                  <a:pt x="2" y="3"/>
                </a:moveTo>
                <a:cubicBezTo>
                  <a:pt x="1" y="3"/>
                  <a:pt x="0" y="3"/>
                  <a:pt x="0" y="3"/>
                </a:cubicBezTo>
                <a:cubicBezTo>
                  <a:pt x="0" y="2"/>
                  <a:pt x="1" y="1"/>
                  <a:pt x="1" y="1"/>
                </a:cubicBezTo>
                <a:cubicBezTo>
                  <a:pt x="2" y="1"/>
                  <a:pt x="4" y="0"/>
                  <a:pt x="4" y="1"/>
                </a:cubicBezTo>
                <a:cubicBezTo>
                  <a:pt x="4" y="2"/>
                  <a:pt x="3" y="2"/>
                  <a:pt x="2" y="3"/>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71" name="Google Shape;2471;p212"/>
          <p:cNvSpPr/>
          <p:nvPr/>
        </p:nvSpPr>
        <p:spPr>
          <a:xfrm>
            <a:off x="3048276" y="4661635"/>
            <a:ext cx="7958" cy="8386"/>
          </a:xfrm>
          <a:custGeom>
            <a:avLst/>
            <a:gdLst/>
            <a:ahLst/>
            <a:cxnLst/>
            <a:rect l="l" t="t" r="r" b="b"/>
            <a:pathLst>
              <a:path w="5" h="5" extrusionOk="0">
                <a:moveTo>
                  <a:pt x="2" y="4"/>
                </a:moveTo>
                <a:cubicBezTo>
                  <a:pt x="2" y="4"/>
                  <a:pt x="0" y="5"/>
                  <a:pt x="0" y="4"/>
                </a:cubicBezTo>
                <a:cubicBezTo>
                  <a:pt x="0" y="3"/>
                  <a:pt x="1" y="2"/>
                  <a:pt x="2" y="2"/>
                </a:cubicBezTo>
                <a:cubicBezTo>
                  <a:pt x="3" y="1"/>
                  <a:pt x="5" y="0"/>
                  <a:pt x="5" y="1"/>
                </a:cubicBezTo>
                <a:cubicBezTo>
                  <a:pt x="5" y="2"/>
                  <a:pt x="4" y="3"/>
                  <a:pt x="2" y="4"/>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72" name="Google Shape;2472;p212"/>
          <p:cNvSpPr/>
          <p:nvPr/>
        </p:nvSpPr>
        <p:spPr>
          <a:xfrm>
            <a:off x="3052255" y="4779040"/>
            <a:ext cx="6632" cy="8386"/>
          </a:xfrm>
          <a:custGeom>
            <a:avLst/>
            <a:gdLst/>
            <a:ahLst/>
            <a:cxnLst/>
            <a:rect l="l" t="t" r="r" b="b"/>
            <a:pathLst>
              <a:path w="4" h="5" extrusionOk="0">
                <a:moveTo>
                  <a:pt x="3" y="3"/>
                </a:moveTo>
                <a:cubicBezTo>
                  <a:pt x="3" y="3"/>
                  <a:pt x="4" y="4"/>
                  <a:pt x="3" y="5"/>
                </a:cubicBezTo>
                <a:cubicBezTo>
                  <a:pt x="2" y="5"/>
                  <a:pt x="2" y="4"/>
                  <a:pt x="1" y="3"/>
                </a:cubicBezTo>
                <a:cubicBezTo>
                  <a:pt x="1" y="2"/>
                  <a:pt x="0" y="1"/>
                  <a:pt x="1" y="1"/>
                </a:cubicBezTo>
                <a:cubicBezTo>
                  <a:pt x="2" y="0"/>
                  <a:pt x="2" y="2"/>
                  <a:pt x="3" y="3"/>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73" name="Google Shape;2473;p212"/>
          <p:cNvSpPr/>
          <p:nvPr/>
        </p:nvSpPr>
        <p:spPr>
          <a:xfrm>
            <a:off x="3064193" y="4879673"/>
            <a:ext cx="5306" cy="8386"/>
          </a:xfrm>
          <a:custGeom>
            <a:avLst/>
            <a:gdLst/>
            <a:ahLst/>
            <a:cxnLst/>
            <a:rect l="l" t="t" r="r" b="b"/>
            <a:pathLst>
              <a:path w="3" h="5" extrusionOk="0">
                <a:moveTo>
                  <a:pt x="2" y="3"/>
                </a:moveTo>
                <a:cubicBezTo>
                  <a:pt x="1" y="4"/>
                  <a:pt x="1" y="5"/>
                  <a:pt x="0" y="4"/>
                </a:cubicBezTo>
                <a:cubicBezTo>
                  <a:pt x="0" y="4"/>
                  <a:pt x="0" y="3"/>
                  <a:pt x="1" y="2"/>
                </a:cubicBezTo>
                <a:cubicBezTo>
                  <a:pt x="1" y="1"/>
                  <a:pt x="2" y="0"/>
                  <a:pt x="2" y="0"/>
                </a:cubicBezTo>
                <a:cubicBezTo>
                  <a:pt x="3" y="1"/>
                  <a:pt x="2" y="2"/>
                  <a:pt x="2" y="3"/>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74" name="Google Shape;2474;p212"/>
          <p:cNvSpPr/>
          <p:nvPr/>
        </p:nvSpPr>
        <p:spPr>
          <a:xfrm>
            <a:off x="3050929" y="4833550"/>
            <a:ext cx="3979" cy="6989"/>
          </a:xfrm>
          <a:custGeom>
            <a:avLst/>
            <a:gdLst/>
            <a:ahLst/>
            <a:cxnLst/>
            <a:rect l="l" t="t" r="r" b="b"/>
            <a:pathLst>
              <a:path w="3" h="4" extrusionOk="0">
                <a:moveTo>
                  <a:pt x="3" y="2"/>
                </a:moveTo>
                <a:cubicBezTo>
                  <a:pt x="3" y="3"/>
                  <a:pt x="3" y="4"/>
                  <a:pt x="3" y="4"/>
                </a:cubicBezTo>
                <a:cubicBezTo>
                  <a:pt x="2" y="4"/>
                  <a:pt x="2" y="3"/>
                  <a:pt x="1" y="2"/>
                </a:cubicBezTo>
                <a:cubicBezTo>
                  <a:pt x="1" y="1"/>
                  <a:pt x="0" y="0"/>
                  <a:pt x="1" y="0"/>
                </a:cubicBezTo>
                <a:cubicBezTo>
                  <a:pt x="2" y="0"/>
                  <a:pt x="2" y="1"/>
                  <a:pt x="3"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75" name="Google Shape;2475;p212"/>
          <p:cNvSpPr/>
          <p:nvPr/>
        </p:nvSpPr>
        <p:spPr>
          <a:xfrm>
            <a:off x="3074806" y="4858709"/>
            <a:ext cx="5306" cy="8386"/>
          </a:xfrm>
          <a:custGeom>
            <a:avLst/>
            <a:gdLst/>
            <a:ahLst/>
            <a:cxnLst/>
            <a:rect l="l" t="t" r="r" b="b"/>
            <a:pathLst>
              <a:path w="4" h="5" extrusionOk="0">
                <a:moveTo>
                  <a:pt x="3" y="3"/>
                </a:moveTo>
                <a:cubicBezTo>
                  <a:pt x="3" y="3"/>
                  <a:pt x="4" y="4"/>
                  <a:pt x="3" y="5"/>
                </a:cubicBezTo>
                <a:cubicBezTo>
                  <a:pt x="3" y="5"/>
                  <a:pt x="2" y="4"/>
                  <a:pt x="2" y="3"/>
                </a:cubicBezTo>
                <a:cubicBezTo>
                  <a:pt x="1" y="2"/>
                  <a:pt x="0" y="1"/>
                  <a:pt x="1" y="1"/>
                </a:cubicBezTo>
                <a:cubicBezTo>
                  <a:pt x="2" y="0"/>
                  <a:pt x="2" y="2"/>
                  <a:pt x="3" y="3"/>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76" name="Google Shape;2476;p212"/>
          <p:cNvSpPr/>
          <p:nvPr/>
        </p:nvSpPr>
        <p:spPr>
          <a:xfrm>
            <a:off x="3070825" y="4879673"/>
            <a:ext cx="6632" cy="5590"/>
          </a:xfrm>
          <a:custGeom>
            <a:avLst/>
            <a:gdLst/>
            <a:ahLst/>
            <a:cxnLst/>
            <a:rect l="l" t="t" r="r" b="b"/>
            <a:pathLst>
              <a:path w="4" h="3" extrusionOk="0">
                <a:moveTo>
                  <a:pt x="2" y="2"/>
                </a:moveTo>
                <a:cubicBezTo>
                  <a:pt x="1" y="2"/>
                  <a:pt x="0" y="3"/>
                  <a:pt x="0" y="2"/>
                </a:cubicBezTo>
                <a:cubicBezTo>
                  <a:pt x="0" y="2"/>
                  <a:pt x="1" y="1"/>
                  <a:pt x="2" y="1"/>
                </a:cubicBezTo>
                <a:cubicBezTo>
                  <a:pt x="2" y="0"/>
                  <a:pt x="4" y="0"/>
                  <a:pt x="4" y="0"/>
                </a:cubicBezTo>
                <a:cubicBezTo>
                  <a:pt x="4" y="1"/>
                  <a:pt x="3" y="2"/>
                  <a:pt x="2"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77" name="Google Shape;2477;p212"/>
          <p:cNvSpPr/>
          <p:nvPr/>
        </p:nvSpPr>
        <p:spPr>
          <a:xfrm>
            <a:off x="3070825" y="4888060"/>
            <a:ext cx="3979" cy="15375"/>
          </a:xfrm>
          <a:custGeom>
            <a:avLst/>
            <a:gdLst/>
            <a:ahLst/>
            <a:cxnLst/>
            <a:rect l="l" t="t" r="r" b="b"/>
            <a:pathLst>
              <a:path w="2" h="9" extrusionOk="0">
                <a:moveTo>
                  <a:pt x="1" y="6"/>
                </a:moveTo>
                <a:cubicBezTo>
                  <a:pt x="1" y="7"/>
                  <a:pt x="1" y="9"/>
                  <a:pt x="0" y="9"/>
                </a:cubicBezTo>
                <a:cubicBezTo>
                  <a:pt x="0" y="8"/>
                  <a:pt x="0" y="6"/>
                  <a:pt x="0" y="5"/>
                </a:cubicBezTo>
                <a:cubicBezTo>
                  <a:pt x="0" y="3"/>
                  <a:pt x="1" y="0"/>
                  <a:pt x="1" y="1"/>
                </a:cubicBezTo>
                <a:cubicBezTo>
                  <a:pt x="2" y="1"/>
                  <a:pt x="2" y="4"/>
                  <a:pt x="1" y="6"/>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78" name="Google Shape;2478;p212"/>
          <p:cNvSpPr/>
          <p:nvPr/>
        </p:nvSpPr>
        <p:spPr>
          <a:xfrm>
            <a:off x="3076132" y="4893650"/>
            <a:ext cx="1327" cy="9782"/>
          </a:xfrm>
          <a:custGeom>
            <a:avLst/>
            <a:gdLst/>
            <a:ahLst/>
            <a:cxnLst/>
            <a:rect l="l" t="t" r="r" b="b"/>
            <a:pathLst>
              <a:path w="1" h="6" extrusionOk="0">
                <a:moveTo>
                  <a:pt x="1" y="4"/>
                </a:moveTo>
                <a:cubicBezTo>
                  <a:pt x="1" y="5"/>
                  <a:pt x="1" y="6"/>
                  <a:pt x="0" y="6"/>
                </a:cubicBezTo>
                <a:cubicBezTo>
                  <a:pt x="0" y="6"/>
                  <a:pt x="0" y="4"/>
                  <a:pt x="0" y="3"/>
                </a:cubicBezTo>
                <a:cubicBezTo>
                  <a:pt x="0" y="2"/>
                  <a:pt x="0" y="0"/>
                  <a:pt x="0" y="0"/>
                </a:cubicBezTo>
                <a:cubicBezTo>
                  <a:pt x="1" y="0"/>
                  <a:pt x="1" y="3"/>
                  <a:pt x="1" y="4"/>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79" name="Google Shape;2479;p212"/>
          <p:cNvSpPr/>
          <p:nvPr/>
        </p:nvSpPr>
        <p:spPr>
          <a:xfrm>
            <a:off x="3090722" y="4907626"/>
            <a:ext cx="5306" cy="5590"/>
          </a:xfrm>
          <a:custGeom>
            <a:avLst/>
            <a:gdLst/>
            <a:ahLst/>
            <a:cxnLst/>
            <a:rect l="l" t="t" r="r" b="b"/>
            <a:pathLst>
              <a:path w="4" h="4" extrusionOk="0">
                <a:moveTo>
                  <a:pt x="3" y="2"/>
                </a:moveTo>
                <a:cubicBezTo>
                  <a:pt x="4" y="2"/>
                  <a:pt x="4" y="3"/>
                  <a:pt x="4" y="3"/>
                </a:cubicBezTo>
                <a:cubicBezTo>
                  <a:pt x="3" y="4"/>
                  <a:pt x="2" y="3"/>
                  <a:pt x="2" y="3"/>
                </a:cubicBezTo>
                <a:cubicBezTo>
                  <a:pt x="1" y="2"/>
                  <a:pt x="0" y="1"/>
                  <a:pt x="1" y="0"/>
                </a:cubicBezTo>
                <a:cubicBezTo>
                  <a:pt x="1" y="0"/>
                  <a:pt x="2" y="1"/>
                  <a:pt x="3"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80" name="Google Shape;2480;p212"/>
          <p:cNvSpPr/>
          <p:nvPr/>
        </p:nvSpPr>
        <p:spPr>
          <a:xfrm>
            <a:off x="3086742" y="4899240"/>
            <a:ext cx="7958" cy="5590"/>
          </a:xfrm>
          <a:custGeom>
            <a:avLst/>
            <a:gdLst/>
            <a:ahLst/>
            <a:cxnLst/>
            <a:rect l="l" t="t" r="r" b="b"/>
            <a:pathLst>
              <a:path w="5" h="4" extrusionOk="0">
                <a:moveTo>
                  <a:pt x="3" y="2"/>
                </a:moveTo>
                <a:cubicBezTo>
                  <a:pt x="4" y="2"/>
                  <a:pt x="5" y="3"/>
                  <a:pt x="4" y="4"/>
                </a:cubicBezTo>
                <a:cubicBezTo>
                  <a:pt x="4" y="4"/>
                  <a:pt x="3" y="3"/>
                  <a:pt x="2" y="3"/>
                </a:cubicBezTo>
                <a:cubicBezTo>
                  <a:pt x="1" y="2"/>
                  <a:pt x="0" y="1"/>
                  <a:pt x="1" y="1"/>
                </a:cubicBezTo>
                <a:cubicBezTo>
                  <a:pt x="1" y="0"/>
                  <a:pt x="3" y="1"/>
                  <a:pt x="3"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81" name="Google Shape;2481;p212"/>
          <p:cNvSpPr/>
          <p:nvPr/>
        </p:nvSpPr>
        <p:spPr>
          <a:xfrm>
            <a:off x="3078784" y="4892252"/>
            <a:ext cx="6632" cy="6989"/>
          </a:xfrm>
          <a:custGeom>
            <a:avLst/>
            <a:gdLst/>
            <a:ahLst/>
            <a:cxnLst/>
            <a:rect l="l" t="t" r="r" b="b"/>
            <a:pathLst>
              <a:path w="4" h="4" extrusionOk="0">
                <a:moveTo>
                  <a:pt x="3" y="2"/>
                </a:moveTo>
                <a:cubicBezTo>
                  <a:pt x="4" y="2"/>
                  <a:pt x="4" y="3"/>
                  <a:pt x="4" y="3"/>
                </a:cubicBezTo>
                <a:cubicBezTo>
                  <a:pt x="4" y="4"/>
                  <a:pt x="3" y="3"/>
                  <a:pt x="2" y="2"/>
                </a:cubicBezTo>
                <a:cubicBezTo>
                  <a:pt x="1" y="2"/>
                  <a:pt x="0" y="1"/>
                  <a:pt x="1" y="0"/>
                </a:cubicBezTo>
                <a:cubicBezTo>
                  <a:pt x="1" y="0"/>
                  <a:pt x="2" y="1"/>
                  <a:pt x="3"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82" name="Google Shape;2482;p212"/>
          <p:cNvSpPr/>
          <p:nvPr/>
        </p:nvSpPr>
        <p:spPr>
          <a:xfrm>
            <a:off x="3109291" y="4977511"/>
            <a:ext cx="7958" cy="2796"/>
          </a:xfrm>
          <a:custGeom>
            <a:avLst/>
            <a:gdLst/>
            <a:ahLst/>
            <a:cxnLst/>
            <a:rect l="l" t="t" r="r" b="b"/>
            <a:pathLst>
              <a:path w="5" h="2" extrusionOk="0">
                <a:moveTo>
                  <a:pt x="2" y="2"/>
                </a:moveTo>
                <a:cubicBezTo>
                  <a:pt x="1" y="2"/>
                  <a:pt x="0" y="1"/>
                  <a:pt x="0" y="1"/>
                </a:cubicBezTo>
                <a:cubicBezTo>
                  <a:pt x="0" y="0"/>
                  <a:pt x="1" y="0"/>
                  <a:pt x="2" y="0"/>
                </a:cubicBezTo>
                <a:cubicBezTo>
                  <a:pt x="3" y="0"/>
                  <a:pt x="5" y="0"/>
                  <a:pt x="5" y="1"/>
                </a:cubicBezTo>
                <a:cubicBezTo>
                  <a:pt x="4" y="2"/>
                  <a:pt x="3" y="2"/>
                  <a:pt x="2"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83" name="Google Shape;2483;p212"/>
          <p:cNvSpPr/>
          <p:nvPr/>
        </p:nvSpPr>
        <p:spPr>
          <a:xfrm>
            <a:off x="5356174" y="1202368"/>
            <a:ext cx="2653" cy="6989"/>
          </a:xfrm>
          <a:custGeom>
            <a:avLst/>
            <a:gdLst/>
            <a:ahLst/>
            <a:cxnLst/>
            <a:rect l="l" t="t" r="r" b="b"/>
            <a:pathLst>
              <a:path w="2" h="4" extrusionOk="0">
                <a:moveTo>
                  <a:pt x="2" y="3"/>
                </a:moveTo>
                <a:cubicBezTo>
                  <a:pt x="2" y="3"/>
                  <a:pt x="1" y="4"/>
                  <a:pt x="1" y="4"/>
                </a:cubicBezTo>
                <a:cubicBezTo>
                  <a:pt x="0" y="4"/>
                  <a:pt x="0" y="3"/>
                  <a:pt x="0" y="2"/>
                </a:cubicBezTo>
                <a:cubicBezTo>
                  <a:pt x="0" y="1"/>
                  <a:pt x="0" y="0"/>
                  <a:pt x="1" y="0"/>
                </a:cubicBezTo>
                <a:cubicBezTo>
                  <a:pt x="2" y="0"/>
                  <a:pt x="2" y="2"/>
                  <a:pt x="2" y="3"/>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84" name="Google Shape;2484;p212"/>
          <p:cNvSpPr/>
          <p:nvPr/>
        </p:nvSpPr>
        <p:spPr>
          <a:xfrm>
            <a:off x="5401272" y="1209356"/>
            <a:ext cx="6632" cy="5591"/>
          </a:xfrm>
          <a:custGeom>
            <a:avLst/>
            <a:gdLst/>
            <a:ahLst/>
            <a:cxnLst/>
            <a:rect l="l" t="t" r="r" b="b"/>
            <a:pathLst>
              <a:path w="4" h="3" extrusionOk="0">
                <a:moveTo>
                  <a:pt x="3" y="1"/>
                </a:moveTo>
                <a:cubicBezTo>
                  <a:pt x="3" y="2"/>
                  <a:pt x="4" y="2"/>
                  <a:pt x="4" y="3"/>
                </a:cubicBezTo>
                <a:cubicBezTo>
                  <a:pt x="4" y="3"/>
                  <a:pt x="3" y="3"/>
                  <a:pt x="2" y="3"/>
                </a:cubicBezTo>
                <a:cubicBezTo>
                  <a:pt x="1" y="2"/>
                  <a:pt x="0" y="2"/>
                  <a:pt x="0" y="1"/>
                </a:cubicBezTo>
                <a:cubicBezTo>
                  <a:pt x="0" y="0"/>
                  <a:pt x="2" y="1"/>
                  <a:pt x="3"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85" name="Google Shape;2485;p212"/>
          <p:cNvSpPr/>
          <p:nvPr/>
        </p:nvSpPr>
        <p:spPr>
          <a:xfrm>
            <a:off x="5423820" y="1202368"/>
            <a:ext cx="7958" cy="4193"/>
          </a:xfrm>
          <a:custGeom>
            <a:avLst/>
            <a:gdLst/>
            <a:ahLst/>
            <a:cxnLst/>
            <a:rect l="l" t="t" r="r" b="b"/>
            <a:pathLst>
              <a:path w="5" h="2" extrusionOk="0">
                <a:moveTo>
                  <a:pt x="3" y="0"/>
                </a:moveTo>
                <a:cubicBezTo>
                  <a:pt x="4" y="0"/>
                  <a:pt x="5" y="1"/>
                  <a:pt x="5" y="1"/>
                </a:cubicBezTo>
                <a:cubicBezTo>
                  <a:pt x="5" y="2"/>
                  <a:pt x="3" y="2"/>
                  <a:pt x="3" y="2"/>
                </a:cubicBezTo>
                <a:cubicBezTo>
                  <a:pt x="2" y="2"/>
                  <a:pt x="0" y="2"/>
                  <a:pt x="0" y="1"/>
                </a:cubicBezTo>
                <a:cubicBezTo>
                  <a:pt x="0" y="1"/>
                  <a:pt x="2" y="0"/>
                  <a:pt x="3"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86" name="Google Shape;2486;p212"/>
          <p:cNvSpPr/>
          <p:nvPr/>
        </p:nvSpPr>
        <p:spPr>
          <a:xfrm>
            <a:off x="5445043" y="1202368"/>
            <a:ext cx="6632" cy="4193"/>
          </a:xfrm>
          <a:custGeom>
            <a:avLst/>
            <a:gdLst/>
            <a:ahLst/>
            <a:cxnLst/>
            <a:rect l="l" t="t" r="r" b="b"/>
            <a:pathLst>
              <a:path w="4" h="2" extrusionOk="0">
                <a:moveTo>
                  <a:pt x="2" y="0"/>
                </a:moveTo>
                <a:cubicBezTo>
                  <a:pt x="3" y="0"/>
                  <a:pt x="4" y="0"/>
                  <a:pt x="4" y="1"/>
                </a:cubicBezTo>
                <a:cubicBezTo>
                  <a:pt x="3" y="1"/>
                  <a:pt x="3" y="2"/>
                  <a:pt x="2" y="2"/>
                </a:cubicBezTo>
                <a:cubicBezTo>
                  <a:pt x="1" y="2"/>
                  <a:pt x="0" y="2"/>
                  <a:pt x="0" y="1"/>
                </a:cubicBezTo>
                <a:cubicBezTo>
                  <a:pt x="0" y="0"/>
                  <a:pt x="2" y="0"/>
                  <a:pt x="2"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87" name="Google Shape;2487;p212"/>
          <p:cNvSpPr/>
          <p:nvPr/>
        </p:nvSpPr>
        <p:spPr>
          <a:xfrm>
            <a:off x="5754088" y="1245697"/>
            <a:ext cx="14590" cy="8386"/>
          </a:xfrm>
          <a:custGeom>
            <a:avLst/>
            <a:gdLst/>
            <a:ahLst/>
            <a:cxnLst/>
            <a:rect l="l" t="t" r="r" b="b"/>
            <a:pathLst>
              <a:path w="9" h="5" extrusionOk="0">
                <a:moveTo>
                  <a:pt x="3" y="4"/>
                </a:moveTo>
                <a:cubicBezTo>
                  <a:pt x="2" y="3"/>
                  <a:pt x="0" y="2"/>
                  <a:pt x="0" y="1"/>
                </a:cubicBezTo>
                <a:cubicBezTo>
                  <a:pt x="1" y="0"/>
                  <a:pt x="3" y="1"/>
                  <a:pt x="5" y="1"/>
                </a:cubicBezTo>
                <a:cubicBezTo>
                  <a:pt x="6" y="1"/>
                  <a:pt x="9" y="3"/>
                  <a:pt x="9" y="4"/>
                </a:cubicBezTo>
                <a:cubicBezTo>
                  <a:pt x="8" y="5"/>
                  <a:pt x="5" y="4"/>
                  <a:pt x="3" y="4"/>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88" name="Google Shape;2488;p212"/>
          <p:cNvSpPr/>
          <p:nvPr/>
        </p:nvSpPr>
        <p:spPr>
          <a:xfrm>
            <a:off x="7376248" y="2348470"/>
            <a:ext cx="10611" cy="15375"/>
          </a:xfrm>
          <a:custGeom>
            <a:avLst/>
            <a:gdLst/>
            <a:ahLst/>
            <a:cxnLst/>
            <a:rect l="l" t="t" r="r" b="b"/>
            <a:pathLst>
              <a:path w="7" h="9" extrusionOk="0">
                <a:moveTo>
                  <a:pt x="3" y="6"/>
                </a:moveTo>
                <a:cubicBezTo>
                  <a:pt x="3" y="7"/>
                  <a:pt x="1" y="9"/>
                  <a:pt x="1" y="8"/>
                </a:cubicBezTo>
                <a:cubicBezTo>
                  <a:pt x="0" y="7"/>
                  <a:pt x="1" y="5"/>
                  <a:pt x="2" y="4"/>
                </a:cubicBezTo>
                <a:cubicBezTo>
                  <a:pt x="3" y="3"/>
                  <a:pt x="5" y="0"/>
                  <a:pt x="6" y="1"/>
                </a:cubicBezTo>
                <a:cubicBezTo>
                  <a:pt x="7" y="2"/>
                  <a:pt x="5" y="5"/>
                  <a:pt x="3" y="6"/>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89" name="Google Shape;2489;p212"/>
          <p:cNvSpPr/>
          <p:nvPr/>
        </p:nvSpPr>
        <p:spPr>
          <a:xfrm>
            <a:off x="7344415" y="2376422"/>
            <a:ext cx="14590" cy="19569"/>
          </a:xfrm>
          <a:custGeom>
            <a:avLst/>
            <a:gdLst/>
            <a:ahLst/>
            <a:cxnLst/>
            <a:rect l="l" t="t" r="r" b="b"/>
            <a:pathLst>
              <a:path w="9" h="11" extrusionOk="0">
                <a:moveTo>
                  <a:pt x="4" y="7"/>
                </a:moveTo>
                <a:cubicBezTo>
                  <a:pt x="3" y="9"/>
                  <a:pt x="1" y="11"/>
                  <a:pt x="0" y="10"/>
                </a:cubicBezTo>
                <a:cubicBezTo>
                  <a:pt x="0" y="9"/>
                  <a:pt x="1" y="7"/>
                  <a:pt x="3" y="5"/>
                </a:cubicBezTo>
                <a:cubicBezTo>
                  <a:pt x="4" y="3"/>
                  <a:pt x="7" y="0"/>
                  <a:pt x="8" y="1"/>
                </a:cubicBezTo>
                <a:cubicBezTo>
                  <a:pt x="9" y="2"/>
                  <a:pt x="6" y="5"/>
                  <a:pt x="4" y="7"/>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90" name="Google Shape;2490;p212"/>
          <p:cNvSpPr/>
          <p:nvPr/>
        </p:nvSpPr>
        <p:spPr>
          <a:xfrm>
            <a:off x="7410733" y="2279983"/>
            <a:ext cx="5305" cy="8386"/>
          </a:xfrm>
          <a:custGeom>
            <a:avLst/>
            <a:gdLst/>
            <a:ahLst/>
            <a:cxnLst/>
            <a:rect l="l" t="t" r="r" b="b"/>
            <a:pathLst>
              <a:path w="3" h="5" extrusionOk="0">
                <a:moveTo>
                  <a:pt x="2" y="4"/>
                </a:moveTo>
                <a:cubicBezTo>
                  <a:pt x="1" y="4"/>
                  <a:pt x="1" y="5"/>
                  <a:pt x="0" y="5"/>
                </a:cubicBezTo>
                <a:cubicBezTo>
                  <a:pt x="0" y="5"/>
                  <a:pt x="0" y="3"/>
                  <a:pt x="1" y="3"/>
                </a:cubicBezTo>
                <a:cubicBezTo>
                  <a:pt x="1" y="2"/>
                  <a:pt x="2" y="0"/>
                  <a:pt x="2" y="1"/>
                </a:cubicBezTo>
                <a:cubicBezTo>
                  <a:pt x="3" y="1"/>
                  <a:pt x="2" y="3"/>
                  <a:pt x="2" y="4"/>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91" name="Google Shape;2491;p212"/>
          <p:cNvSpPr/>
          <p:nvPr/>
        </p:nvSpPr>
        <p:spPr>
          <a:xfrm>
            <a:off x="7404103" y="2298152"/>
            <a:ext cx="5305" cy="8386"/>
          </a:xfrm>
          <a:custGeom>
            <a:avLst/>
            <a:gdLst/>
            <a:ahLst/>
            <a:cxnLst/>
            <a:rect l="l" t="t" r="r" b="b"/>
            <a:pathLst>
              <a:path w="3" h="5" extrusionOk="0">
                <a:moveTo>
                  <a:pt x="2" y="3"/>
                </a:moveTo>
                <a:cubicBezTo>
                  <a:pt x="1" y="4"/>
                  <a:pt x="0" y="5"/>
                  <a:pt x="0" y="4"/>
                </a:cubicBezTo>
                <a:cubicBezTo>
                  <a:pt x="0" y="4"/>
                  <a:pt x="0" y="3"/>
                  <a:pt x="0" y="2"/>
                </a:cubicBezTo>
                <a:cubicBezTo>
                  <a:pt x="1" y="1"/>
                  <a:pt x="2" y="0"/>
                  <a:pt x="2" y="0"/>
                </a:cubicBezTo>
                <a:cubicBezTo>
                  <a:pt x="3" y="1"/>
                  <a:pt x="2" y="2"/>
                  <a:pt x="2" y="3"/>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92" name="Google Shape;2492;p212"/>
          <p:cNvSpPr/>
          <p:nvPr/>
        </p:nvSpPr>
        <p:spPr>
          <a:xfrm>
            <a:off x="6813864" y="1466529"/>
            <a:ext cx="11938" cy="9782"/>
          </a:xfrm>
          <a:custGeom>
            <a:avLst/>
            <a:gdLst/>
            <a:ahLst/>
            <a:cxnLst/>
            <a:rect l="l" t="t" r="r" b="b"/>
            <a:pathLst>
              <a:path w="7" h="6" extrusionOk="0">
                <a:moveTo>
                  <a:pt x="5" y="3"/>
                </a:moveTo>
                <a:cubicBezTo>
                  <a:pt x="6" y="3"/>
                  <a:pt x="7" y="5"/>
                  <a:pt x="6" y="5"/>
                </a:cubicBezTo>
                <a:cubicBezTo>
                  <a:pt x="6" y="6"/>
                  <a:pt x="4" y="5"/>
                  <a:pt x="3" y="4"/>
                </a:cubicBezTo>
                <a:cubicBezTo>
                  <a:pt x="2" y="3"/>
                  <a:pt x="0" y="2"/>
                  <a:pt x="1" y="1"/>
                </a:cubicBezTo>
                <a:cubicBezTo>
                  <a:pt x="2" y="0"/>
                  <a:pt x="4" y="2"/>
                  <a:pt x="5" y="3"/>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93" name="Google Shape;2493;p212"/>
          <p:cNvSpPr/>
          <p:nvPr/>
        </p:nvSpPr>
        <p:spPr>
          <a:xfrm>
            <a:off x="6466353" y="1455349"/>
            <a:ext cx="5306" cy="6989"/>
          </a:xfrm>
          <a:custGeom>
            <a:avLst/>
            <a:gdLst/>
            <a:ahLst/>
            <a:cxnLst/>
            <a:rect l="l" t="t" r="r" b="b"/>
            <a:pathLst>
              <a:path w="3" h="4" extrusionOk="0">
                <a:moveTo>
                  <a:pt x="2" y="3"/>
                </a:moveTo>
                <a:cubicBezTo>
                  <a:pt x="2" y="3"/>
                  <a:pt x="1" y="4"/>
                  <a:pt x="0" y="4"/>
                </a:cubicBezTo>
                <a:cubicBezTo>
                  <a:pt x="0" y="4"/>
                  <a:pt x="0" y="3"/>
                  <a:pt x="1" y="2"/>
                </a:cubicBezTo>
                <a:cubicBezTo>
                  <a:pt x="1" y="1"/>
                  <a:pt x="2" y="0"/>
                  <a:pt x="2" y="0"/>
                </a:cubicBezTo>
                <a:cubicBezTo>
                  <a:pt x="3" y="1"/>
                  <a:pt x="2" y="2"/>
                  <a:pt x="2" y="3"/>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94" name="Google Shape;2494;p212"/>
          <p:cNvSpPr/>
          <p:nvPr/>
        </p:nvSpPr>
        <p:spPr>
          <a:xfrm>
            <a:off x="6382792" y="1367294"/>
            <a:ext cx="7958" cy="8386"/>
          </a:xfrm>
          <a:custGeom>
            <a:avLst/>
            <a:gdLst/>
            <a:ahLst/>
            <a:cxnLst/>
            <a:rect l="l" t="t" r="r" b="b"/>
            <a:pathLst>
              <a:path w="5" h="5" extrusionOk="0">
                <a:moveTo>
                  <a:pt x="4" y="2"/>
                </a:moveTo>
                <a:cubicBezTo>
                  <a:pt x="4" y="3"/>
                  <a:pt x="5" y="4"/>
                  <a:pt x="4" y="4"/>
                </a:cubicBezTo>
                <a:cubicBezTo>
                  <a:pt x="4" y="5"/>
                  <a:pt x="3" y="4"/>
                  <a:pt x="2" y="3"/>
                </a:cubicBezTo>
                <a:cubicBezTo>
                  <a:pt x="1" y="2"/>
                  <a:pt x="0" y="1"/>
                  <a:pt x="1" y="1"/>
                </a:cubicBezTo>
                <a:cubicBezTo>
                  <a:pt x="2" y="0"/>
                  <a:pt x="3" y="2"/>
                  <a:pt x="4"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95" name="Google Shape;2495;p212"/>
          <p:cNvSpPr/>
          <p:nvPr/>
        </p:nvSpPr>
        <p:spPr>
          <a:xfrm>
            <a:off x="5877442" y="1393851"/>
            <a:ext cx="6632" cy="2796"/>
          </a:xfrm>
          <a:custGeom>
            <a:avLst/>
            <a:gdLst/>
            <a:ahLst/>
            <a:cxnLst/>
            <a:rect l="l" t="t" r="r" b="b"/>
            <a:pathLst>
              <a:path w="4" h="2" extrusionOk="0">
                <a:moveTo>
                  <a:pt x="2" y="2"/>
                </a:moveTo>
                <a:cubicBezTo>
                  <a:pt x="1" y="2"/>
                  <a:pt x="0" y="2"/>
                  <a:pt x="0" y="1"/>
                </a:cubicBezTo>
                <a:cubicBezTo>
                  <a:pt x="0" y="1"/>
                  <a:pt x="1" y="0"/>
                  <a:pt x="2" y="0"/>
                </a:cubicBezTo>
                <a:cubicBezTo>
                  <a:pt x="3" y="0"/>
                  <a:pt x="4" y="0"/>
                  <a:pt x="4" y="0"/>
                </a:cubicBezTo>
                <a:cubicBezTo>
                  <a:pt x="4" y="1"/>
                  <a:pt x="3" y="1"/>
                  <a:pt x="2"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96" name="Google Shape;2496;p212"/>
          <p:cNvSpPr/>
          <p:nvPr/>
        </p:nvSpPr>
        <p:spPr>
          <a:xfrm>
            <a:off x="5901316" y="1462338"/>
            <a:ext cx="7958" cy="4193"/>
          </a:xfrm>
          <a:custGeom>
            <a:avLst/>
            <a:gdLst/>
            <a:ahLst/>
            <a:cxnLst/>
            <a:rect l="l" t="t" r="r" b="b"/>
            <a:pathLst>
              <a:path w="5" h="2" extrusionOk="0">
                <a:moveTo>
                  <a:pt x="3" y="1"/>
                </a:moveTo>
                <a:cubicBezTo>
                  <a:pt x="3" y="1"/>
                  <a:pt x="5" y="1"/>
                  <a:pt x="4" y="2"/>
                </a:cubicBezTo>
                <a:cubicBezTo>
                  <a:pt x="4" y="2"/>
                  <a:pt x="3" y="2"/>
                  <a:pt x="2" y="2"/>
                </a:cubicBezTo>
                <a:cubicBezTo>
                  <a:pt x="1" y="2"/>
                  <a:pt x="0" y="2"/>
                  <a:pt x="0" y="1"/>
                </a:cubicBezTo>
                <a:cubicBezTo>
                  <a:pt x="0" y="0"/>
                  <a:pt x="2" y="1"/>
                  <a:pt x="3"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97" name="Google Shape;2497;p212"/>
          <p:cNvSpPr/>
          <p:nvPr/>
        </p:nvSpPr>
        <p:spPr>
          <a:xfrm>
            <a:off x="5935802" y="1437178"/>
            <a:ext cx="9283" cy="4193"/>
          </a:xfrm>
          <a:custGeom>
            <a:avLst/>
            <a:gdLst/>
            <a:ahLst/>
            <a:cxnLst/>
            <a:rect l="l" t="t" r="r" b="b"/>
            <a:pathLst>
              <a:path w="6" h="2" extrusionOk="0">
                <a:moveTo>
                  <a:pt x="4" y="1"/>
                </a:moveTo>
                <a:cubicBezTo>
                  <a:pt x="5" y="1"/>
                  <a:pt x="6" y="1"/>
                  <a:pt x="6" y="2"/>
                </a:cubicBezTo>
                <a:cubicBezTo>
                  <a:pt x="5" y="2"/>
                  <a:pt x="4" y="2"/>
                  <a:pt x="3" y="2"/>
                </a:cubicBezTo>
                <a:cubicBezTo>
                  <a:pt x="2" y="2"/>
                  <a:pt x="0" y="2"/>
                  <a:pt x="0" y="1"/>
                </a:cubicBezTo>
                <a:cubicBezTo>
                  <a:pt x="1" y="0"/>
                  <a:pt x="3" y="0"/>
                  <a:pt x="4"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98" name="Google Shape;2498;p212"/>
          <p:cNvSpPr/>
          <p:nvPr/>
        </p:nvSpPr>
        <p:spPr>
          <a:xfrm>
            <a:off x="6930585" y="3402322"/>
            <a:ext cx="7958" cy="4193"/>
          </a:xfrm>
          <a:custGeom>
            <a:avLst/>
            <a:gdLst/>
            <a:ahLst/>
            <a:cxnLst/>
            <a:rect l="l" t="t" r="r" b="b"/>
            <a:pathLst>
              <a:path w="5" h="3" extrusionOk="0">
                <a:moveTo>
                  <a:pt x="2" y="3"/>
                </a:moveTo>
                <a:cubicBezTo>
                  <a:pt x="2" y="3"/>
                  <a:pt x="0" y="3"/>
                  <a:pt x="0" y="2"/>
                </a:cubicBezTo>
                <a:cubicBezTo>
                  <a:pt x="0" y="1"/>
                  <a:pt x="1" y="1"/>
                  <a:pt x="2" y="1"/>
                </a:cubicBezTo>
                <a:cubicBezTo>
                  <a:pt x="3" y="1"/>
                  <a:pt x="5" y="0"/>
                  <a:pt x="5" y="2"/>
                </a:cubicBezTo>
                <a:cubicBezTo>
                  <a:pt x="5" y="3"/>
                  <a:pt x="3" y="3"/>
                  <a:pt x="2" y="3"/>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499" name="Google Shape;2499;p212"/>
          <p:cNvSpPr/>
          <p:nvPr/>
        </p:nvSpPr>
        <p:spPr>
          <a:xfrm>
            <a:off x="6914668" y="3417697"/>
            <a:ext cx="3979" cy="2796"/>
          </a:xfrm>
          <a:custGeom>
            <a:avLst/>
            <a:gdLst/>
            <a:ahLst/>
            <a:cxnLst/>
            <a:rect l="l" t="t" r="r" b="b"/>
            <a:pathLst>
              <a:path w="3" h="2" extrusionOk="0">
                <a:moveTo>
                  <a:pt x="1" y="2"/>
                </a:moveTo>
                <a:cubicBezTo>
                  <a:pt x="1" y="2"/>
                  <a:pt x="0" y="2"/>
                  <a:pt x="0" y="1"/>
                </a:cubicBezTo>
                <a:cubicBezTo>
                  <a:pt x="0" y="1"/>
                  <a:pt x="0" y="0"/>
                  <a:pt x="1" y="0"/>
                </a:cubicBezTo>
                <a:cubicBezTo>
                  <a:pt x="2" y="0"/>
                  <a:pt x="3" y="0"/>
                  <a:pt x="3" y="1"/>
                </a:cubicBezTo>
                <a:cubicBezTo>
                  <a:pt x="3" y="2"/>
                  <a:pt x="2" y="2"/>
                  <a:pt x="1" y="2"/>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00" name="Google Shape;2500;p212"/>
          <p:cNvSpPr/>
          <p:nvPr/>
        </p:nvSpPr>
        <p:spPr>
          <a:xfrm>
            <a:off x="2249798" y="2833465"/>
            <a:ext cx="2653" cy="8386"/>
          </a:xfrm>
          <a:custGeom>
            <a:avLst/>
            <a:gdLst/>
            <a:ahLst/>
            <a:cxnLst/>
            <a:rect l="l" t="t" r="r" b="b"/>
            <a:pathLst>
              <a:path w="2" h="5" extrusionOk="0">
                <a:moveTo>
                  <a:pt x="2" y="3"/>
                </a:moveTo>
                <a:cubicBezTo>
                  <a:pt x="2" y="4"/>
                  <a:pt x="1" y="5"/>
                  <a:pt x="1" y="5"/>
                </a:cubicBezTo>
                <a:cubicBezTo>
                  <a:pt x="0" y="5"/>
                  <a:pt x="0" y="4"/>
                  <a:pt x="0" y="3"/>
                </a:cubicBezTo>
                <a:cubicBezTo>
                  <a:pt x="0" y="2"/>
                  <a:pt x="0" y="0"/>
                  <a:pt x="1" y="0"/>
                </a:cubicBezTo>
                <a:cubicBezTo>
                  <a:pt x="2" y="1"/>
                  <a:pt x="2" y="2"/>
                  <a:pt x="2" y="3"/>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01" name="Google Shape;2501;p212"/>
          <p:cNvSpPr/>
          <p:nvPr/>
        </p:nvSpPr>
        <p:spPr>
          <a:xfrm>
            <a:off x="4150498" y="1438577"/>
            <a:ext cx="6632" cy="5591"/>
          </a:xfrm>
          <a:custGeom>
            <a:avLst/>
            <a:gdLst/>
            <a:ahLst/>
            <a:cxnLst/>
            <a:rect l="l" t="t" r="r" b="b"/>
            <a:pathLst>
              <a:path w="4" h="3" extrusionOk="0">
                <a:moveTo>
                  <a:pt x="3" y="2"/>
                </a:moveTo>
                <a:cubicBezTo>
                  <a:pt x="3" y="3"/>
                  <a:pt x="3" y="3"/>
                  <a:pt x="2" y="3"/>
                </a:cubicBezTo>
                <a:cubicBezTo>
                  <a:pt x="1" y="3"/>
                  <a:pt x="0" y="2"/>
                  <a:pt x="1" y="2"/>
                </a:cubicBezTo>
                <a:cubicBezTo>
                  <a:pt x="1" y="1"/>
                  <a:pt x="1" y="0"/>
                  <a:pt x="2" y="0"/>
                </a:cubicBezTo>
                <a:cubicBezTo>
                  <a:pt x="4" y="0"/>
                  <a:pt x="3" y="1"/>
                  <a:pt x="3"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02" name="Google Shape;2502;p212"/>
          <p:cNvSpPr/>
          <p:nvPr/>
        </p:nvSpPr>
        <p:spPr>
          <a:xfrm>
            <a:off x="4177025" y="1258276"/>
            <a:ext cx="7958" cy="9782"/>
          </a:xfrm>
          <a:custGeom>
            <a:avLst/>
            <a:gdLst/>
            <a:ahLst/>
            <a:cxnLst/>
            <a:rect l="l" t="t" r="r" b="b"/>
            <a:pathLst>
              <a:path w="5" h="6" extrusionOk="0">
                <a:moveTo>
                  <a:pt x="3" y="4"/>
                </a:moveTo>
                <a:cubicBezTo>
                  <a:pt x="3" y="5"/>
                  <a:pt x="2" y="6"/>
                  <a:pt x="1" y="5"/>
                </a:cubicBezTo>
                <a:cubicBezTo>
                  <a:pt x="0" y="5"/>
                  <a:pt x="1" y="4"/>
                  <a:pt x="1" y="3"/>
                </a:cubicBezTo>
                <a:cubicBezTo>
                  <a:pt x="1" y="2"/>
                  <a:pt x="2" y="0"/>
                  <a:pt x="3" y="1"/>
                </a:cubicBezTo>
                <a:cubicBezTo>
                  <a:pt x="5" y="2"/>
                  <a:pt x="4" y="3"/>
                  <a:pt x="3" y="4"/>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03" name="Google Shape;2503;p212"/>
          <p:cNvSpPr/>
          <p:nvPr/>
        </p:nvSpPr>
        <p:spPr>
          <a:xfrm>
            <a:off x="4147844" y="1216344"/>
            <a:ext cx="7958" cy="8386"/>
          </a:xfrm>
          <a:custGeom>
            <a:avLst/>
            <a:gdLst/>
            <a:ahLst/>
            <a:cxnLst/>
            <a:rect l="l" t="t" r="r" b="b"/>
            <a:pathLst>
              <a:path w="5" h="5" extrusionOk="0">
                <a:moveTo>
                  <a:pt x="3" y="4"/>
                </a:moveTo>
                <a:cubicBezTo>
                  <a:pt x="2" y="4"/>
                  <a:pt x="1" y="5"/>
                  <a:pt x="1" y="4"/>
                </a:cubicBezTo>
                <a:cubicBezTo>
                  <a:pt x="0" y="3"/>
                  <a:pt x="1" y="2"/>
                  <a:pt x="2" y="2"/>
                </a:cubicBezTo>
                <a:cubicBezTo>
                  <a:pt x="3" y="1"/>
                  <a:pt x="5" y="0"/>
                  <a:pt x="5" y="1"/>
                </a:cubicBezTo>
                <a:cubicBezTo>
                  <a:pt x="5" y="2"/>
                  <a:pt x="4" y="3"/>
                  <a:pt x="3" y="4"/>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04" name="Google Shape;2504;p212"/>
          <p:cNvSpPr/>
          <p:nvPr/>
        </p:nvSpPr>
        <p:spPr>
          <a:xfrm>
            <a:off x="3808292" y="1080769"/>
            <a:ext cx="6632" cy="4193"/>
          </a:xfrm>
          <a:custGeom>
            <a:avLst/>
            <a:gdLst/>
            <a:ahLst/>
            <a:cxnLst/>
            <a:rect l="l" t="t" r="r" b="b"/>
            <a:pathLst>
              <a:path w="4" h="3" extrusionOk="0">
                <a:moveTo>
                  <a:pt x="3" y="1"/>
                </a:moveTo>
                <a:cubicBezTo>
                  <a:pt x="3" y="1"/>
                  <a:pt x="4" y="2"/>
                  <a:pt x="4" y="3"/>
                </a:cubicBezTo>
                <a:cubicBezTo>
                  <a:pt x="3" y="3"/>
                  <a:pt x="2" y="3"/>
                  <a:pt x="2" y="3"/>
                </a:cubicBezTo>
                <a:cubicBezTo>
                  <a:pt x="1" y="2"/>
                  <a:pt x="0" y="1"/>
                  <a:pt x="1" y="1"/>
                </a:cubicBezTo>
                <a:cubicBezTo>
                  <a:pt x="2" y="0"/>
                  <a:pt x="3" y="1"/>
                  <a:pt x="3"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05" name="Google Shape;2505;p212"/>
          <p:cNvSpPr/>
          <p:nvPr/>
        </p:nvSpPr>
        <p:spPr>
          <a:xfrm>
            <a:off x="3647800" y="1105929"/>
            <a:ext cx="3979" cy="4193"/>
          </a:xfrm>
          <a:custGeom>
            <a:avLst/>
            <a:gdLst/>
            <a:ahLst/>
            <a:cxnLst/>
            <a:rect l="l" t="t" r="r" b="b"/>
            <a:pathLst>
              <a:path w="3" h="3" extrusionOk="0">
                <a:moveTo>
                  <a:pt x="2" y="1"/>
                </a:moveTo>
                <a:cubicBezTo>
                  <a:pt x="2" y="1"/>
                  <a:pt x="3" y="1"/>
                  <a:pt x="3" y="2"/>
                </a:cubicBezTo>
                <a:cubicBezTo>
                  <a:pt x="3" y="3"/>
                  <a:pt x="2" y="3"/>
                  <a:pt x="1" y="3"/>
                </a:cubicBezTo>
                <a:cubicBezTo>
                  <a:pt x="1" y="3"/>
                  <a:pt x="0" y="2"/>
                  <a:pt x="0" y="1"/>
                </a:cubicBezTo>
                <a:cubicBezTo>
                  <a:pt x="0" y="0"/>
                  <a:pt x="1" y="1"/>
                  <a:pt x="2"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06" name="Google Shape;2506;p212"/>
          <p:cNvSpPr/>
          <p:nvPr/>
        </p:nvSpPr>
        <p:spPr>
          <a:xfrm>
            <a:off x="3536384" y="1562970"/>
            <a:ext cx="6632" cy="11182"/>
          </a:xfrm>
          <a:custGeom>
            <a:avLst/>
            <a:gdLst/>
            <a:ahLst/>
            <a:cxnLst/>
            <a:rect l="l" t="t" r="r" b="b"/>
            <a:pathLst>
              <a:path w="4" h="6" extrusionOk="0">
                <a:moveTo>
                  <a:pt x="3" y="4"/>
                </a:moveTo>
                <a:cubicBezTo>
                  <a:pt x="3" y="5"/>
                  <a:pt x="3" y="6"/>
                  <a:pt x="2" y="6"/>
                </a:cubicBezTo>
                <a:cubicBezTo>
                  <a:pt x="0" y="6"/>
                  <a:pt x="0" y="4"/>
                  <a:pt x="0" y="3"/>
                </a:cubicBezTo>
                <a:cubicBezTo>
                  <a:pt x="0" y="2"/>
                  <a:pt x="0" y="0"/>
                  <a:pt x="2" y="0"/>
                </a:cubicBezTo>
                <a:cubicBezTo>
                  <a:pt x="4" y="1"/>
                  <a:pt x="3" y="3"/>
                  <a:pt x="3" y="4"/>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07" name="Google Shape;2507;p212"/>
          <p:cNvSpPr/>
          <p:nvPr/>
        </p:nvSpPr>
        <p:spPr>
          <a:xfrm>
            <a:off x="3572196" y="1618878"/>
            <a:ext cx="6632" cy="9782"/>
          </a:xfrm>
          <a:custGeom>
            <a:avLst/>
            <a:gdLst/>
            <a:ahLst/>
            <a:cxnLst/>
            <a:rect l="l" t="t" r="r" b="b"/>
            <a:pathLst>
              <a:path w="4" h="6" extrusionOk="0">
                <a:moveTo>
                  <a:pt x="4" y="3"/>
                </a:moveTo>
                <a:cubicBezTo>
                  <a:pt x="4" y="4"/>
                  <a:pt x="3" y="6"/>
                  <a:pt x="2" y="5"/>
                </a:cubicBezTo>
                <a:cubicBezTo>
                  <a:pt x="1" y="5"/>
                  <a:pt x="0" y="4"/>
                  <a:pt x="1" y="3"/>
                </a:cubicBezTo>
                <a:cubicBezTo>
                  <a:pt x="1" y="2"/>
                  <a:pt x="1" y="0"/>
                  <a:pt x="2" y="0"/>
                </a:cubicBezTo>
                <a:cubicBezTo>
                  <a:pt x="4" y="0"/>
                  <a:pt x="4" y="2"/>
                  <a:pt x="4" y="3"/>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08" name="Google Shape;2508;p212"/>
          <p:cNvSpPr/>
          <p:nvPr/>
        </p:nvSpPr>
        <p:spPr>
          <a:xfrm>
            <a:off x="3545669" y="1561573"/>
            <a:ext cx="10611" cy="8386"/>
          </a:xfrm>
          <a:custGeom>
            <a:avLst/>
            <a:gdLst/>
            <a:ahLst/>
            <a:cxnLst/>
            <a:rect l="l" t="t" r="r" b="b"/>
            <a:pathLst>
              <a:path w="7" h="5" extrusionOk="0">
                <a:moveTo>
                  <a:pt x="5" y="1"/>
                </a:moveTo>
                <a:cubicBezTo>
                  <a:pt x="5" y="1"/>
                  <a:pt x="7" y="2"/>
                  <a:pt x="6" y="3"/>
                </a:cubicBezTo>
                <a:cubicBezTo>
                  <a:pt x="6" y="5"/>
                  <a:pt x="4" y="5"/>
                  <a:pt x="3" y="4"/>
                </a:cubicBezTo>
                <a:cubicBezTo>
                  <a:pt x="2" y="4"/>
                  <a:pt x="0" y="3"/>
                  <a:pt x="1" y="2"/>
                </a:cubicBezTo>
                <a:cubicBezTo>
                  <a:pt x="1" y="0"/>
                  <a:pt x="3" y="1"/>
                  <a:pt x="5"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09" name="Google Shape;2509;p212"/>
          <p:cNvSpPr/>
          <p:nvPr/>
        </p:nvSpPr>
        <p:spPr>
          <a:xfrm>
            <a:off x="3505877" y="1507063"/>
            <a:ext cx="9283" cy="9782"/>
          </a:xfrm>
          <a:custGeom>
            <a:avLst/>
            <a:gdLst/>
            <a:ahLst/>
            <a:cxnLst/>
            <a:rect l="l" t="t" r="r" b="b"/>
            <a:pathLst>
              <a:path w="6" h="6" extrusionOk="0">
                <a:moveTo>
                  <a:pt x="3" y="1"/>
                </a:moveTo>
                <a:cubicBezTo>
                  <a:pt x="3" y="0"/>
                  <a:pt x="4" y="0"/>
                  <a:pt x="5" y="1"/>
                </a:cubicBezTo>
                <a:cubicBezTo>
                  <a:pt x="6" y="2"/>
                  <a:pt x="5" y="3"/>
                  <a:pt x="5" y="4"/>
                </a:cubicBezTo>
                <a:cubicBezTo>
                  <a:pt x="4" y="5"/>
                  <a:pt x="2" y="6"/>
                  <a:pt x="1" y="5"/>
                </a:cubicBezTo>
                <a:cubicBezTo>
                  <a:pt x="0" y="3"/>
                  <a:pt x="2" y="2"/>
                  <a:pt x="3"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10" name="Google Shape;2510;p212"/>
          <p:cNvSpPr/>
          <p:nvPr/>
        </p:nvSpPr>
        <p:spPr>
          <a:xfrm>
            <a:off x="2928904" y="2969040"/>
            <a:ext cx="3979" cy="8386"/>
          </a:xfrm>
          <a:custGeom>
            <a:avLst/>
            <a:gdLst/>
            <a:ahLst/>
            <a:cxnLst/>
            <a:rect l="l" t="t" r="r" b="b"/>
            <a:pathLst>
              <a:path w="2" h="5" extrusionOk="0">
                <a:moveTo>
                  <a:pt x="2" y="3"/>
                </a:moveTo>
                <a:cubicBezTo>
                  <a:pt x="2" y="4"/>
                  <a:pt x="2" y="5"/>
                  <a:pt x="1" y="5"/>
                </a:cubicBezTo>
                <a:cubicBezTo>
                  <a:pt x="0" y="4"/>
                  <a:pt x="0" y="3"/>
                  <a:pt x="0" y="2"/>
                </a:cubicBezTo>
                <a:cubicBezTo>
                  <a:pt x="0" y="1"/>
                  <a:pt x="0" y="0"/>
                  <a:pt x="1" y="0"/>
                </a:cubicBezTo>
                <a:cubicBezTo>
                  <a:pt x="2" y="0"/>
                  <a:pt x="2" y="2"/>
                  <a:pt x="2" y="3"/>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11" name="Google Shape;2511;p212"/>
          <p:cNvSpPr/>
          <p:nvPr/>
        </p:nvSpPr>
        <p:spPr>
          <a:xfrm>
            <a:off x="2995222" y="2998393"/>
            <a:ext cx="5306" cy="2796"/>
          </a:xfrm>
          <a:custGeom>
            <a:avLst/>
            <a:gdLst/>
            <a:ahLst/>
            <a:cxnLst/>
            <a:rect l="l" t="t" r="r" b="b"/>
            <a:pathLst>
              <a:path w="4" h="2" extrusionOk="0">
                <a:moveTo>
                  <a:pt x="2" y="2"/>
                </a:moveTo>
                <a:cubicBezTo>
                  <a:pt x="1" y="2"/>
                  <a:pt x="0" y="1"/>
                  <a:pt x="0" y="1"/>
                </a:cubicBezTo>
                <a:cubicBezTo>
                  <a:pt x="0" y="0"/>
                  <a:pt x="1" y="0"/>
                  <a:pt x="2" y="0"/>
                </a:cubicBezTo>
                <a:cubicBezTo>
                  <a:pt x="2" y="0"/>
                  <a:pt x="4" y="0"/>
                  <a:pt x="4" y="1"/>
                </a:cubicBezTo>
                <a:cubicBezTo>
                  <a:pt x="4" y="2"/>
                  <a:pt x="2" y="2"/>
                  <a:pt x="2"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12" name="Google Shape;2512;p212"/>
          <p:cNvSpPr/>
          <p:nvPr/>
        </p:nvSpPr>
        <p:spPr>
          <a:xfrm>
            <a:off x="3244581" y="3153535"/>
            <a:ext cx="5306" cy="6988"/>
          </a:xfrm>
          <a:custGeom>
            <a:avLst/>
            <a:gdLst/>
            <a:ahLst/>
            <a:cxnLst/>
            <a:rect l="l" t="t" r="r" b="b"/>
            <a:pathLst>
              <a:path w="3" h="4" extrusionOk="0">
                <a:moveTo>
                  <a:pt x="3" y="2"/>
                </a:moveTo>
                <a:cubicBezTo>
                  <a:pt x="3" y="2"/>
                  <a:pt x="3" y="3"/>
                  <a:pt x="3" y="3"/>
                </a:cubicBezTo>
                <a:cubicBezTo>
                  <a:pt x="2" y="4"/>
                  <a:pt x="2" y="3"/>
                  <a:pt x="1" y="3"/>
                </a:cubicBezTo>
                <a:cubicBezTo>
                  <a:pt x="1" y="3"/>
                  <a:pt x="0" y="2"/>
                  <a:pt x="1" y="1"/>
                </a:cubicBezTo>
                <a:cubicBezTo>
                  <a:pt x="1" y="0"/>
                  <a:pt x="2" y="1"/>
                  <a:pt x="3"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13" name="Google Shape;2513;p212"/>
          <p:cNvSpPr/>
          <p:nvPr/>
        </p:nvSpPr>
        <p:spPr>
          <a:xfrm>
            <a:off x="3243255" y="3178692"/>
            <a:ext cx="3979" cy="6988"/>
          </a:xfrm>
          <a:custGeom>
            <a:avLst/>
            <a:gdLst/>
            <a:ahLst/>
            <a:cxnLst/>
            <a:rect l="l" t="t" r="r" b="b"/>
            <a:pathLst>
              <a:path w="3" h="4" extrusionOk="0">
                <a:moveTo>
                  <a:pt x="3" y="2"/>
                </a:moveTo>
                <a:cubicBezTo>
                  <a:pt x="3" y="3"/>
                  <a:pt x="3" y="4"/>
                  <a:pt x="2" y="4"/>
                </a:cubicBezTo>
                <a:cubicBezTo>
                  <a:pt x="1" y="4"/>
                  <a:pt x="1" y="3"/>
                  <a:pt x="0" y="2"/>
                </a:cubicBezTo>
                <a:cubicBezTo>
                  <a:pt x="0" y="2"/>
                  <a:pt x="0" y="0"/>
                  <a:pt x="1" y="0"/>
                </a:cubicBezTo>
                <a:cubicBezTo>
                  <a:pt x="2" y="0"/>
                  <a:pt x="2" y="1"/>
                  <a:pt x="3"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14" name="Google Shape;2514;p212"/>
          <p:cNvSpPr/>
          <p:nvPr/>
        </p:nvSpPr>
        <p:spPr>
          <a:xfrm>
            <a:off x="3070825" y="3252770"/>
            <a:ext cx="7958" cy="2796"/>
          </a:xfrm>
          <a:custGeom>
            <a:avLst/>
            <a:gdLst/>
            <a:ahLst/>
            <a:cxnLst/>
            <a:rect l="l" t="t" r="r" b="b"/>
            <a:pathLst>
              <a:path w="5" h="2" extrusionOk="0">
                <a:moveTo>
                  <a:pt x="4" y="2"/>
                </a:moveTo>
                <a:cubicBezTo>
                  <a:pt x="4" y="2"/>
                  <a:pt x="3" y="2"/>
                  <a:pt x="2" y="2"/>
                </a:cubicBezTo>
                <a:cubicBezTo>
                  <a:pt x="1" y="2"/>
                  <a:pt x="0" y="1"/>
                  <a:pt x="1" y="1"/>
                </a:cubicBezTo>
                <a:cubicBezTo>
                  <a:pt x="1" y="0"/>
                  <a:pt x="1" y="0"/>
                  <a:pt x="3" y="0"/>
                </a:cubicBezTo>
                <a:cubicBezTo>
                  <a:pt x="5" y="0"/>
                  <a:pt x="4" y="1"/>
                  <a:pt x="4"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15" name="Google Shape;2515;p212"/>
          <p:cNvSpPr/>
          <p:nvPr/>
        </p:nvSpPr>
        <p:spPr>
          <a:xfrm>
            <a:off x="3107964" y="3261157"/>
            <a:ext cx="3979" cy="5590"/>
          </a:xfrm>
          <a:custGeom>
            <a:avLst/>
            <a:gdLst/>
            <a:ahLst/>
            <a:cxnLst/>
            <a:rect l="l" t="t" r="r" b="b"/>
            <a:pathLst>
              <a:path w="3" h="3" extrusionOk="0">
                <a:moveTo>
                  <a:pt x="3" y="2"/>
                </a:moveTo>
                <a:cubicBezTo>
                  <a:pt x="3" y="3"/>
                  <a:pt x="2" y="3"/>
                  <a:pt x="1" y="3"/>
                </a:cubicBezTo>
                <a:cubicBezTo>
                  <a:pt x="0" y="2"/>
                  <a:pt x="0" y="2"/>
                  <a:pt x="0" y="1"/>
                </a:cubicBezTo>
                <a:cubicBezTo>
                  <a:pt x="0" y="1"/>
                  <a:pt x="0" y="0"/>
                  <a:pt x="2" y="1"/>
                </a:cubicBezTo>
                <a:cubicBezTo>
                  <a:pt x="3" y="1"/>
                  <a:pt x="3" y="2"/>
                  <a:pt x="3"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16" name="Google Shape;2516;p212"/>
          <p:cNvSpPr/>
          <p:nvPr/>
        </p:nvSpPr>
        <p:spPr>
          <a:xfrm>
            <a:off x="3479349" y="3553272"/>
            <a:ext cx="7958" cy="4193"/>
          </a:xfrm>
          <a:custGeom>
            <a:avLst/>
            <a:gdLst/>
            <a:ahLst/>
            <a:cxnLst/>
            <a:rect l="l" t="t" r="r" b="b"/>
            <a:pathLst>
              <a:path w="5" h="3" extrusionOk="0">
                <a:moveTo>
                  <a:pt x="2" y="3"/>
                </a:moveTo>
                <a:cubicBezTo>
                  <a:pt x="2" y="3"/>
                  <a:pt x="0" y="3"/>
                  <a:pt x="0" y="2"/>
                </a:cubicBezTo>
                <a:cubicBezTo>
                  <a:pt x="0" y="1"/>
                  <a:pt x="1" y="0"/>
                  <a:pt x="2" y="0"/>
                </a:cubicBezTo>
                <a:cubicBezTo>
                  <a:pt x="3" y="0"/>
                  <a:pt x="5" y="0"/>
                  <a:pt x="5" y="1"/>
                </a:cubicBezTo>
                <a:cubicBezTo>
                  <a:pt x="5" y="2"/>
                  <a:pt x="3" y="3"/>
                  <a:pt x="2" y="3"/>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17" name="Google Shape;2517;p212"/>
          <p:cNvSpPr/>
          <p:nvPr/>
        </p:nvSpPr>
        <p:spPr>
          <a:xfrm>
            <a:off x="2655669" y="3564454"/>
            <a:ext cx="5306" cy="5590"/>
          </a:xfrm>
          <a:custGeom>
            <a:avLst/>
            <a:gdLst/>
            <a:ahLst/>
            <a:cxnLst/>
            <a:rect l="l" t="t" r="r" b="b"/>
            <a:pathLst>
              <a:path w="3" h="3" extrusionOk="0">
                <a:moveTo>
                  <a:pt x="3" y="2"/>
                </a:moveTo>
                <a:cubicBezTo>
                  <a:pt x="3" y="2"/>
                  <a:pt x="3" y="3"/>
                  <a:pt x="1" y="3"/>
                </a:cubicBezTo>
                <a:cubicBezTo>
                  <a:pt x="0" y="3"/>
                  <a:pt x="0" y="2"/>
                  <a:pt x="0" y="2"/>
                </a:cubicBezTo>
                <a:cubicBezTo>
                  <a:pt x="0" y="1"/>
                  <a:pt x="0" y="0"/>
                  <a:pt x="2" y="0"/>
                </a:cubicBezTo>
                <a:cubicBezTo>
                  <a:pt x="3" y="0"/>
                  <a:pt x="3" y="1"/>
                  <a:pt x="3"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18" name="Google Shape;2518;p212"/>
          <p:cNvSpPr/>
          <p:nvPr/>
        </p:nvSpPr>
        <p:spPr>
          <a:xfrm>
            <a:off x="3056236" y="4850321"/>
            <a:ext cx="6632" cy="4193"/>
          </a:xfrm>
          <a:custGeom>
            <a:avLst/>
            <a:gdLst/>
            <a:ahLst/>
            <a:cxnLst/>
            <a:rect l="l" t="t" r="r" b="b"/>
            <a:pathLst>
              <a:path w="4" h="3" extrusionOk="0">
                <a:moveTo>
                  <a:pt x="2" y="2"/>
                </a:moveTo>
                <a:cubicBezTo>
                  <a:pt x="2" y="3"/>
                  <a:pt x="1" y="3"/>
                  <a:pt x="1" y="3"/>
                </a:cubicBezTo>
                <a:cubicBezTo>
                  <a:pt x="0" y="2"/>
                  <a:pt x="1" y="1"/>
                  <a:pt x="1" y="1"/>
                </a:cubicBezTo>
                <a:cubicBezTo>
                  <a:pt x="1" y="0"/>
                  <a:pt x="2" y="0"/>
                  <a:pt x="3" y="0"/>
                </a:cubicBezTo>
                <a:cubicBezTo>
                  <a:pt x="4" y="1"/>
                  <a:pt x="3" y="2"/>
                  <a:pt x="2"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19" name="Google Shape;2519;p212"/>
          <p:cNvSpPr/>
          <p:nvPr/>
        </p:nvSpPr>
        <p:spPr>
          <a:xfrm>
            <a:off x="3058888" y="4857310"/>
            <a:ext cx="2653" cy="8386"/>
          </a:xfrm>
          <a:custGeom>
            <a:avLst/>
            <a:gdLst/>
            <a:ahLst/>
            <a:cxnLst/>
            <a:rect l="l" t="t" r="r" b="b"/>
            <a:pathLst>
              <a:path w="2" h="5" extrusionOk="0">
                <a:moveTo>
                  <a:pt x="2" y="3"/>
                </a:moveTo>
                <a:cubicBezTo>
                  <a:pt x="1" y="4"/>
                  <a:pt x="1" y="5"/>
                  <a:pt x="1" y="5"/>
                </a:cubicBezTo>
                <a:cubicBezTo>
                  <a:pt x="0" y="5"/>
                  <a:pt x="0" y="4"/>
                  <a:pt x="0" y="3"/>
                </a:cubicBezTo>
                <a:cubicBezTo>
                  <a:pt x="0" y="2"/>
                  <a:pt x="0" y="0"/>
                  <a:pt x="1" y="0"/>
                </a:cubicBezTo>
                <a:cubicBezTo>
                  <a:pt x="2" y="1"/>
                  <a:pt x="2" y="2"/>
                  <a:pt x="2" y="3"/>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20" name="Google Shape;2520;p212"/>
          <p:cNvSpPr/>
          <p:nvPr/>
        </p:nvSpPr>
        <p:spPr>
          <a:xfrm>
            <a:off x="3094700" y="4917411"/>
            <a:ext cx="3979" cy="6989"/>
          </a:xfrm>
          <a:custGeom>
            <a:avLst/>
            <a:gdLst/>
            <a:ahLst/>
            <a:cxnLst/>
            <a:rect l="l" t="t" r="r" b="b"/>
            <a:pathLst>
              <a:path w="2" h="4" extrusionOk="0">
                <a:moveTo>
                  <a:pt x="2" y="3"/>
                </a:moveTo>
                <a:cubicBezTo>
                  <a:pt x="2" y="3"/>
                  <a:pt x="2" y="4"/>
                  <a:pt x="1" y="4"/>
                </a:cubicBezTo>
                <a:cubicBezTo>
                  <a:pt x="0" y="4"/>
                  <a:pt x="0" y="3"/>
                  <a:pt x="0" y="2"/>
                </a:cubicBezTo>
                <a:cubicBezTo>
                  <a:pt x="0" y="1"/>
                  <a:pt x="0" y="0"/>
                  <a:pt x="1" y="0"/>
                </a:cubicBezTo>
                <a:cubicBezTo>
                  <a:pt x="2" y="0"/>
                  <a:pt x="2" y="2"/>
                  <a:pt x="2" y="3"/>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21" name="Google Shape;2521;p212"/>
          <p:cNvSpPr/>
          <p:nvPr/>
        </p:nvSpPr>
        <p:spPr>
          <a:xfrm>
            <a:off x="3228664" y="5019442"/>
            <a:ext cx="2653" cy="6989"/>
          </a:xfrm>
          <a:custGeom>
            <a:avLst/>
            <a:gdLst/>
            <a:ahLst/>
            <a:cxnLst/>
            <a:rect l="l" t="t" r="r" b="b"/>
            <a:pathLst>
              <a:path w="2" h="4" extrusionOk="0">
                <a:moveTo>
                  <a:pt x="2" y="2"/>
                </a:moveTo>
                <a:cubicBezTo>
                  <a:pt x="2" y="3"/>
                  <a:pt x="2" y="4"/>
                  <a:pt x="1" y="4"/>
                </a:cubicBezTo>
                <a:cubicBezTo>
                  <a:pt x="0" y="3"/>
                  <a:pt x="0" y="3"/>
                  <a:pt x="0" y="2"/>
                </a:cubicBezTo>
                <a:cubicBezTo>
                  <a:pt x="0" y="1"/>
                  <a:pt x="0" y="0"/>
                  <a:pt x="1" y="0"/>
                </a:cubicBezTo>
                <a:cubicBezTo>
                  <a:pt x="2" y="0"/>
                  <a:pt x="2" y="1"/>
                  <a:pt x="2"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22" name="Google Shape;2522;p212"/>
          <p:cNvSpPr/>
          <p:nvPr/>
        </p:nvSpPr>
        <p:spPr>
          <a:xfrm>
            <a:off x="3151734" y="4991487"/>
            <a:ext cx="5306" cy="2796"/>
          </a:xfrm>
          <a:custGeom>
            <a:avLst/>
            <a:gdLst/>
            <a:ahLst/>
            <a:cxnLst/>
            <a:rect l="l" t="t" r="r" b="b"/>
            <a:pathLst>
              <a:path w="3" h="2" extrusionOk="0">
                <a:moveTo>
                  <a:pt x="2" y="0"/>
                </a:moveTo>
                <a:cubicBezTo>
                  <a:pt x="3" y="0"/>
                  <a:pt x="3" y="1"/>
                  <a:pt x="3" y="1"/>
                </a:cubicBezTo>
                <a:cubicBezTo>
                  <a:pt x="3" y="2"/>
                  <a:pt x="2" y="2"/>
                  <a:pt x="2" y="2"/>
                </a:cubicBezTo>
                <a:cubicBezTo>
                  <a:pt x="1" y="2"/>
                  <a:pt x="0" y="2"/>
                  <a:pt x="0" y="1"/>
                </a:cubicBezTo>
                <a:cubicBezTo>
                  <a:pt x="0" y="0"/>
                  <a:pt x="1" y="0"/>
                  <a:pt x="2"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23" name="Google Shape;2523;p212"/>
          <p:cNvSpPr/>
          <p:nvPr/>
        </p:nvSpPr>
        <p:spPr>
          <a:xfrm>
            <a:off x="5389334" y="1216344"/>
            <a:ext cx="3979" cy="6989"/>
          </a:xfrm>
          <a:custGeom>
            <a:avLst/>
            <a:gdLst/>
            <a:ahLst/>
            <a:cxnLst/>
            <a:rect l="l" t="t" r="r" b="b"/>
            <a:pathLst>
              <a:path w="3" h="4" extrusionOk="0">
                <a:moveTo>
                  <a:pt x="2" y="3"/>
                </a:moveTo>
                <a:cubicBezTo>
                  <a:pt x="2" y="3"/>
                  <a:pt x="1" y="4"/>
                  <a:pt x="1" y="3"/>
                </a:cubicBezTo>
                <a:cubicBezTo>
                  <a:pt x="0" y="3"/>
                  <a:pt x="0" y="2"/>
                  <a:pt x="1" y="2"/>
                </a:cubicBezTo>
                <a:cubicBezTo>
                  <a:pt x="1" y="1"/>
                  <a:pt x="2" y="0"/>
                  <a:pt x="2" y="1"/>
                </a:cubicBezTo>
                <a:cubicBezTo>
                  <a:pt x="3" y="1"/>
                  <a:pt x="3" y="2"/>
                  <a:pt x="2" y="3"/>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24" name="Google Shape;2524;p212"/>
          <p:cNvSpPr/>
          <p:nvPr/>
        </p:nvSpPr>
        <p:spPr>
          <a:xfrm>
            <a:off x="7028738" y="2113658"/>
            <a:ext cx="6632" cy="5590"/>
          </a:xfrm>
          <a:custGeom>
            <a:avLst/>
            <a:gdLst/>
            <a:ahLst/>
            <a:cxnLst/>
            <a:rect l="l" t="t" r="r" b="b"/>
            <a:pathLst>
              <a:path w="4" h="3" extrusionOk="0">
                <a:moveTo>
                  <a:pt x="4" y="2"/>
                </a:moveTo>
                <a:cubicBezTo>
                  <a:pt x="4" y="3"/>
                  <a:pt x="3" y="3"/>
                  <a:pt x="2" y="3"/>
                </a:cubicBezTo>
                <a:cubicBezTo>
                  <a:pt x="0" y="3"/>
                  <a:pt x="0" y="2"/>
                  <a:pt x="0" y="2"/>
                </a:cubicBezTo>
                <a:cubicBezTo>
                  <a:pt x="0" y="1"/>
                  <a:pt x="0" y="0"/>
                  <a:pt x="2" y="0"/>
                </a:cubicBezTo>
                <a:cubicBezTo>
                  <a:pt x="4" y="0"/>
                  <a:pt x="4" y="1"/>
                  <a:pt x="4"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25" name="Google Shape;2525;p212"/>
          <p:cNvSpPr/>
          <p:nvPr/>
        </p:nvSpPr>
        <p:spPr>
          <a:xfrm>
            <a:off x="7288709" y="1592321"/>
            <a:ext cx="6632" cy="9782"/>
          </a:xfrm>
          <a:custGeom>
            <a:avLst/>
            <a:gdLst/>
            <a:ahLst/>
            <a:cxnLst/>
            <a:rect l="l" t="t" r="r" b="b"/>
            <a:pathLst>
              <a:path w="4" h="6" extrusionOk="0">
                <a:moveTo>
                  <a:pt x="4" y="3"/>
                </a:moveTo>
                <a:cubicBezTo>
                  <a:pt x="4" y="4"/>
                  <a:pt x="4" y="5"/>
                  <a:pt x="3" y="6"/>
                </a:cubicBezTo>
                <a:cubicBezTo>
                  <a:pt x="2" y="6"/>
                  <a:pt x="1" y="4"/>
                  <a:pt x="1" y="4"/>
                </a:cubicBezTo>
                <a:cubicBezTo>
                  <a:pt x="1" y="3"/>
                  <a:pt x="0" y="0"/>
                  <a:pt x="1" y="0"/>
                </a:cubicBezTo>
                <a:cubicBezTo>
                  <a:pt x="3" y="0"/>
                  <a:pt x="3" y="2"/>
                  <a:pt x="4" y="3"/>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26" name="Google Shape;2526;p212"/>
          <p:cNvSpPr/>
          <p:nvPr/>
        </p:nvSpPr>
        <p:spPr>
          <a:xfrm>
            <a:off x="7073834" y="1386862"/>
            <a:ext cx="2700" cy="5700"/>
          </a:xfrm>
          <a:prstGeom prst="ellipse">
            <a:avLst/>
          </a:pr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27" name="Google Shape;2527;p212"/>
          <p:cNvSpPr/>
          <p:nvPr/>
        </p:nvSpPr>
        <p:spPr>
          <a:xfrm>
            <a:off x="6293923" y="1337943"/>
            <a:ext cx="3979" cy="5591"/>
          </a:xfrm>
          <a:custGeom>
            <a:avLst/>
            <a:gdLst/>
            <a:ahLst/>
            <a:cxnLst/>
            <a:rect l="l" t="t" r="r" b="b"/>
            <a:pathLst>
              <a:path w="3" h="3" extrusionOk="0">
                <a:moveTo>
                  <a:pt x="3" y="2"/>
                </a:moveTo>
                <a:cubicBezTo>
                  <a:pt x="3" y="2"/>
                  <a:pt x="3" y="3"/>
                  <a:pt x="2" y="3"/>
                </a:cubicBezTo>
                <a:cubicBezTo>
                  <a:pt x="1" y="3"/>
                  <a:pt x="0" y="2"/>
                  <a:pt x="0" y="1"/>
                </a:cubicBezTo>
                <a:cubicBezTo>
                  <a:pt x="0" y="1"/>
                  <a:pt x="1" y="0"/>
                  <a:pt x="2" y="0"/>
                </a:cubicBezTo>
                <a:cubicBezTo>
                  <a:pt x="3" y="0"/>
                  <a:pt x="3" y="1"/>
                  <a:pt x="3"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28" name="Google Shape;2528;p212"/>
          <p:cNvSpPr/>
          <p:nvPr/>
        </p:nvSpPr>
        <p:spPr>
          <a:xfrm>
            <a:off x="5991510" y="1340738"/>
            <a:ext cx="2653" cy="4193"/>
          </a:xfrm>
          <a:custGeom>
            <a:avLst/>
            <a:gdLst/>
            <a:ahLst/>
            <a:cxnLst/>
            <a:rect l="l" t="t" r="r" b="b"/>
            <a:pathLst>
              <a:path w="2" h="3" extrusionOk="0">
                <a:moveTo>
                  <a:pt x="2" y="2"/>
                </a:moveTo>
                <a:cubicBezTo>
                  <a:pt x="2" y="3"/>
                  <a:pt x="2" y="3"/>
                  <a:pt x="1" y="3"/>
                </a:cubicBezTo>
                <a:cubicBezTo>
                  <a:pt x="0" y="3"/>
                  <a:pt x="0" y="2"/>
                  <a:pt x="0" y="2"/>
                </a:cubicBezTo>
                <a:cubicBezTo>
                  <a:pt x="0" y="1"/>
                  <a:pt x="0" y="0"/>
                  <a:pt x="1" y="0"/>
                </a:cubicBezTo>
                <a:cubicBezTo>
                  <a:pt x="2" y="0"/>
                  <a:pt x="2" y="1"/>
                  <a:pt x="2"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29" name="Google Shape;2529;p212"/>
          <p:cNvSpPr/>
          <p:nvPr/>
        </p:nvSpPr>
        <p:spPr>
          <a:xfrm>
            <a:off x="5949066" y="1449757"/>
            <a:ext cx="3979" cy="4193"/>
          </a:xfrm>
          <a:custGeom>
            <a:avLst/>
            <a:gdLst/>
            <a:ahLst/>
            <a:cxnLst/>
            <a:rect l="l" t="t" r="r" b="b"/>
            <a:pathLst>
              <a:path w="2" h="3" extrusionOk="0">
                <a:moveTo>
                  <a:pt x="1" y="2"/>
                </a:moveTo>
                <a:cubicBezTo>
                  <a:pt x="1" y="3"/>
                  <a:pt x="1" y="3"/>
                  <a:pt x="0" y="3"/>
                </a:cubicBezTo>
                <a:cubicBezTo>
                  <a:pt x="0" y="3"/>
                  <a:pt x="0" y="2"/>
                  <a:pt x="0" y="2"/>
                </a:cubicBezTo>
                <a:cubicBezTo>
                  <a:pt x="0" y="1"/>
                  <a:pt x="0" y="0"/>
                  <a:pt x="1" y="0"/>
                </a:cubicBezTo>
                <a:cubicBezTo>
                  <a:pt x="2" y="0"/>
                  <a:pt x="2" y="2"/>
                  <a:pt x="1"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30" name="Google Shape;2530;p212"/>
          <p:cNvSpPr/>
          <p:nvPr/>
        </p:nvSpPr>
        <p:spPr>
          <a:xfrm>
            <a:off x="5941107" y="1446963"/>
            <a:ext cx="5306" cy="5591"/>
          </a:xfrm>
          <a:custGeom>
            <a:avLst/>
            <a:gdLst/>
            <a:ahLst/>
            <a:cxnLst/>
            <a:rect l="l" t="t" r="r" b="b"/>
            <a:pathLst>
              <a:path w="3" h="3" extrusionOk="0">
                <a:moveTo>
                  <a:pt x="3" y="2"/>
                </a:moveTo>
                <a:cubicBezTo>
                  <a:pt x="3" y="2"/>
                  <a:pt x="3" y="3"/>
                  <a:pt x="2" y="3"/>
                </a:cubicBezTo>
                <a:cubicBezTo>
                  <a:pt x="1" y="3"/>
                  <a:pt x="0" y="2"/>
                  <a:pt x="1" y="2"/>
                </a:cubicBezTo>
                <a:cubicBezTo>
                  <a:pt x="1" y="1"/>
                  <a:pt x="1" y="0"/>
                  <a:pt x="2" y="0"/>
                </a:cubicBezTo>
                <a:cubicBezTo>
                  <a:pt x="3" y="0"/>
                  <a:pt x="3" y="1"/>
                  <a:pt x="3"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31" name="Google Shape;2531;p212"/>
          <p:cNvSpPr/>
          <p:nvPr/>
        </p:nvSpPr>
        <p:spPr>
          <a:xfrm>
            <a:off x="5661241" y="1638445"/>
            <a:ext cx="3979" cy="5590"/>
          </a:xfrm>
          <a:custGeom>
            <a:avLst/>
            <a:gdLst/>
            <a:ahLst/>
            <a:cxnLst/>
            <a:rect l="l" t="t" r="r" b="b"/>
            <a:pathLst>
              <a:path w="2" h="3" extrusionOk="0">
                <a:moveTo>
                  <a:pt x="2" y="2"/>
                </a:moveTo>
                <a:cubicBezTo>
                  <a:pt x="2" y="2"/>
                  <a:pt x="2" y="3"/>
                  <a:pt x="1" y="3"/>
                </a:cubicBezTo>
                <a:cubicBezTo>
                  <a:pt x="0" y="3"/>
                  <a:pt x="0" y="2"/>
                  <a:pt x="0" y="1"/>
                </a:cubicBezTo>
                <a:cubicBezTo>
                  <a:pt x="0" y="1"/>
                  <a:pt x="0" y="0"/>
                  <a:pt x="1" y="0"/>
                </a:cubicBezTo>
                <a:cubicBezTo>
                  <a:pt x="2" y="0"/>
                  <a:pt x="2" y="1"/>
                  <a:pt x="2"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32" name="Google Shape;2532;p212"/>
          <p:cNvSpPr/>
          <p:nvPr/>
        </p:nvSpPr>
        <p:spPr>
          <a:xfrm>
            <a:off x="6836413" y="3384151"/>
            <a:ext cx="5305" cy="4193"/>
          </a:xfrm>
          <a:custGeom>
            <a:avLst/>
            <a:gdLst/>
            <a:ahLst/>
            <a:cxnLst/>
            <a:rect l="l" t="t" r="r" b="b"/>
            <a:pathLst>
              <a:path w="3" h="3" extrusionOk="0">
                <a:moveTo>
                  <a:pt x="1" y="2"/>
                </a:moveTo>
                <a:cubicBezTo>
                  <a:pt x="1" y="2"/>
                  <a:pt x="0" y="3"/>
                  <a:pt x="0" y="2"/>
                </a:cubicBezTo>
                <a:cubicBezTo>
                  <a:pt x="0" y="1"/>
                  <a:pt x="1" y="1"/>
                  <a:pt x="1" y="1"/>
                </a:cubicBezTo>
                <a:cubicBezTo>
                  <a:pt x="1" y="1"/>
                  <a:pt x="2" y="0"/>
                  <a:pt x="2" y="1"/>
                </a:cubicBezTo>
                <a:cubicBezTo>
                  <a:pt x="3" y="2"/>
                  <a:pt x="2" y="2"/>
                  <a:pt x="1"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33" name="Google Shape;2533;p212"/>
          <p:cNvSpPr/>
          <p:nvPr/>
        </p:nvSpPr>
        <p:spPr>
          <a:xfrm>
            <a:off x="5202314" y="4755279"/>
            <a:ext cx="3979" cy="5590"/>
          </a:xfrm>
          <a:custGeom>
            <a:avLst/>
            <a:gdLst/>
            <a:ahLst/>
            <a:cxnLst/>
            <a:rect l="l" t="t" r="r" b="b"/>
            <a:pathLst>
              <a:path w="2" h="3" extrusionOk="0">
                <a:moveTo>
                  <a:pt x="1" y="2"/>
                </a:moveTo>
                <a:cubicBezTo>
                  <a:pt x="1" y="2"/>
                  <a:pt x="0" y="3"/>
                  <a:pt x="0" y="2"/>
                </a:cubicBezTo>
                <a:cubicBezTo>
                  <a:pt x="0" y="1"/>
                  <a:pt x="0" y="1"/>
                  <a:pt x="1" y="1"/>
                </a:cubicBezTo>
                <a:cubicBezTo>
                  <a:pt x="1" y="1"/>
                  <a:pt x="2" y="0"/>
                  <a:pt x="2" y="1"/>
                </a:cubicBezTo>
                <a:cubicBezTo>
                  <a:pt x="2" y="2"/>
                  <a:pt x="1" y="2"/>
                  <a:pt x="1"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34" name="Google Shape;2534;p212"/>
          <p:cNvSpPr/>
          <p:nvPr/>
        </p:nvSpPr>
        <p:spPr>
          <a:xfrm>
            <a:off x="1281541" y="3016561"/>
            <a:ext cx="2653" cy="4193"/>
          </a:xfrm>
          <a:custGeom>
            <a:avLst/>
            <a:gdLst/>
            <a:ahLst/>
            <a:cxnLst/>
            <a:rect l="l" t="t" r="r" b="b"/>
            <a:pathLst>
              <a:path w="2" h="3" extrusionOk="0">
                <a:moveTo>
                  <a:pt x="1" y="2"/>
                </a:moveTo>
                <a:cubicBezTo>
                  <a:pt x="1" y="3"/>
                  <a:pt x="1" y="3"/>
                  <a:pt x="0" y="3"/>
                </a:cubicBezTo>
                <a:cubicBezTo>
                  <a:pt x="0" y="3"/>
                  <a:pt x="0" y="2"/>
                  <a:pt x="0" y="1"/>
                </a:cubicBezTo>
                <a:cubicBezTo>
                  <a:pt x="0" y="1"/>
                  <a:pt x="1" y="0"/>
                  <a:pt x="1" y="1"/>
                </a:cubicBezTo>
                <a:cubicBezTo>
                  <a:pt x="2" y="1"/>
                  <a:pt x="2" y="2"/>
                  <a:pt x="1"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35" name="Google Shape;2535;p212"/>
          <p:cNvSpPr/>
          <p:nvPr/>
        </p:nvSpPr>
        <p:spPr>
          <a:xfrm>
            <a:off x="1339902" y="3044515"/>
            <a:ext cx="5306" cy="4193"/>
          </a:xfrm>
          <a:custGeom>
            <a:avLst/>
            <a:gdLst/>
            <a:ahLst/>
            <a:cxnLst/>
            <a:rect l="l" t="t" r="r" b="b"/>
            <a:pathLst>
              <a:path w="3" h="2" extrusionOk="0">
                <a:moveTo>
                  <a:pt x="2" y="1"/>
                </a:moveTo>
                <a:cubicBezTo>
                  <a:pt x="2" y="1"/>
                  <a:pt x="3" y="2"/>
                  <a:pt x="2" y="2"/>
                </a:cubicBezTo>
                <a:cubicBezTo>
                  <a:pt x="2" y="2"/>
                  <a:pt x="1" y="2"/>
                  <a:pt x="1" y="2"/>
                </a:cubicBezTo>
                <a:cubicBezTo>
                  <a:pt x="1" y="1"/>
                  <a:pt x="0" y="1"/>
                  <a:pt x="0" y="0"/>
                </a:cubicBezTo>
                <a:cubicBezTo>
                  <a:pt x="1" y="0"/>
                  <a:pt x="2" y="0"/>
                  <a:pt x="2"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36" name="Google Shape;2536;p212"/>
          <p:cNvSpPr/>
          <p:nvPr/>
        </p:nvSpPr>
        <p:spPr>
          <a:xfrm>
            <a:off x="3795028" y="1764236"/>
            <a:ext cx="7958" cy="6988"/>
          </a:xfrm>
          <a:custGeom>
            <a:avLst/>
            <a:gdLst/>
            <a:ahLst/>
            <a:cxnLst/>
            <a:rect l="l" t="t" r="r" b="b"/>
            <a:pathLst>
              <a:path w="5" h="4" extrusionOk="0">
                <a:moveTo>
                  <a:pt x="4" y="2"/>
                </a:moveTo>
                <a:cubicBezTo>
                  <a:pt x="4" y="2"/>
                  <a:pt x="5" y="3"/>
                  <a:pt x="4" y="4"/>
                </a:cubicBezTo>
                <a:cubicBezTo>
                  <a:pt x="3" y="4"/>
                  <a:pt x="2" y="4"/>
                  <a:pt x="2" y="3"/>
                </a:cubicBezTo>
                <a:cubicBezTo>
                  <a:pt x="1" y="2"/>
                  <a:pt x="0" y="1"/>
                  <a:pt x="1" y="0"/>
                </a:cubicBezTo>
                <a:cubicBezTo>
                  <a:pt x="2" y="0"/>
                  <a:pt x="3" y="1"/>
                  <a:pt x="4"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37" name="Google Shape;2537;p212"/>
          <p:cNvSpPr/>
          <p:nvPr/>
        </p:nvSpPr>
        <p:spPr>
          <a:xfrm>
            <a:off x="4129274" y="1371487"/>
            <a:ext cx="5306" cy="4193"/>
          </a:xfrm>
          <a:custGeom>
            <a:avLst/>
            <a:gdLst/>
            <a:ahLst/>
            <a:cxnLst/>
            <a:rect l="l" t="t" r="r" b="b"/>
            <a:pathLst>
              <a:path w="3" h="2" extrusionOk="0">
                <a:moveTo>
                  <a:pt x="1" y="2"/>
                </a:moveTo>
                <a:cubicBezTo>
                  <a:pt x="1" y="2"/>
                  <a:pt x="0" y="1"/>
                  <a:pt x="0" y="1"/>
                </a:cubicBezTo>
                <a:cubicBezTo>
                  <a:pt x="1" y="0"/>
                  <a:pt x="1" y="0"/>
                  <a:pt x="2" y="0"/>
                </a:cubicBezTo>
                <a:cubicBezTo>
                  <a:pt x="2" y="0"/>
                  <a:pt x="3" y="1"/>
                  <a:pt x="3" y="1"/>
                </a:cubicBezTo>
                <a:cubicBezTo>
                  <a:pt x="3" y="2"/>
                  <a:pt x="2" y="2"/>
                  <a:pt x="1"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38" name="Google Shape;2538;p212"/>
          <p:cNvSpPr/>
          <p:nvPr/>
        </p:nvSpPr>
        <p:spPr>
          <a:xfrm>
            <a:off x="4121317" y="1367294"/>
            <a:ext cx="5306" cy="2796"/>
          </a:xfrm>
          <a:custGeom>
            <a:avLst/>
            <a:gdLst/>
            <a:ahLst/>
            <a:cxnLst/>
            <a:rect l="l" t="t" r="r" b="b"/>
            <a:pathLst>
              <a:path w="3" h="2" extrusionOk="0">
                <a:moveTo>
                  <a:pt x="1" y="2"/>
                </a:moveTo>
                <a:cubicBezTo>
                  <a:pt x="1" y="1"/>
                  <a:pt x="0" y="1"/>
                  <a:pt x="0" y="1"/>
                </a:cubicBezTo>
                <a:cubicBezTo>
                  <a:pt x="0" y="0"/>
                  <a:pt x="1" y="0"/>
                  <a:pt x="2" y="0"/>
                </a:cubicBezTo>
                <a:cubicBezTo>
                  <a:pt x="2" y="0"/>
                  <a:pt x="3" y="0"/>
                  <a:pt x="3" y="1"/>
                </a:cubicBezTo>
                <a:cubicBezTo>
                  <a:pt x="3" y="2"/>
                  <a:pt x="2" y="2"/>
                  <a:pt x="1"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39" name="Google Shape;2539;p212"/>
          <p:cNvSpPr/>
          <p:nvPr/>
        </p:nvSpPr>
        <p:spPr>
          <a:xfrm>
            <a:off x="4113359" y="1363100"/>
            <a:ext cx="5306" cy="4193"/>
          </a:xfrm>
          <a:custGeom>
            <a:avLst/>
            <a:gdLst/>
            <a:ahLst/>
            <a:cxnLst/>
            <a:rect l="l" t="t" r="r" b="b"/>
            <a:pathLst>
              <a:path w="3" h="2" extrusionOk="0">
                <a:moveTo>
                  <a:pt x="1" y="2"/>
                </a:moveTo>
                <a:cubicBezTo>
                  <a:pt x="0" y="2"/>
                  <a:pt x="0" y="2"/>
                  <a:pt x="0" y="1"/>
                </a:cubicBezTo>
                <a:cubicBezTo>
                  <a:pt x="0" y="0"/>
                  <a:pt x="1" y="0"/>
                  <a:pt x="1" y="0"/>
                </a:cubicBezTo>
                <a:cubicBezTo>
                  <a:pt x="2" y="1"/>
                  <a:pt x="3" y="1"/>
                  <a:pt x="2" y="2"/>
                </a:cubicBezTo>
                <a:cubicBezTo>
                  <a:pt x="2" y="2"/>
                  <a:pt x="1" y="2"/>
                  <a:pt x="1"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40" name="Google Shape;2540;p212"/>
          <p:cNvSpPr/>
          <p:nvPr/>
        </p:nvSpPr>
        <p:spPr>
          <a:xfrm>
            <a:off x="4159782" y="1437178"/>
            <a:ext cx="3979" cy="4193"/>
          </a:xfrm>
          <a:custGeom>
            <a:avLst/>
            <a:gdLst/>
            <a:ahLst/>
            <a:cxnLst/>
            <a:rect l="l" t="t" r="r" b="b"/>
            <a:pathLst>
              <a:path w="2" h="2" extrusionOk="0">
                <a:moveTo>
                  <a:pt x="1" y="1"/>
                </a:moveTo>
                <a:cubicBezTo>
                  <a:pt x="1" y="2"/>
                  <a:pt x="1" y="2"/>
                  <a:pt x="0" y="2"/>
                </a:cubicBezTo>
                <a:cubicBezTo>
                  <a:pt x="0" y="2"/>
                  <a:pt x="0" y="1"/>
                  <a:pt x="0" y="1"/>
                </a:cubicBezTo>
                <a:cubicBezTo>
                  <a:pt x="0" y="0"/>
                  <a:pt x="0" y="0"/>
                  <a:pt x="1" y="0"/>
                </a:cubicBezTo>
                <a:cubicBezTo>
                  <a:pt x="2" y="0"/>
                  <a:pt x="1" y="1"/>
                  <a:pt x="1"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41" name="Google Shape;2541;p212"/>
          <p:cNvSpPr/>
          <p:nvPr/>
        </p:nvSpPr>
        <p:spPr>
          <a:xfrm>
            <a:off x="4143865" y="1291821"/>
            <a:ext cx="1327" cy="2796"/>
          </a:xfrm>
          <a:custGeom>
            <a:avLst/>
            <a:gdLst/>
            <a:ahLst/>
            <a:cxnLst/>
            <a:rect l="l" t="t" r="r" b="b"/>
            <a:pathLst>
              <a:path w="1" h="2" extrusionOk="0">
                <a:moveTo>
                  <a:pt x="1" y="1"/>
                </a:moveTo>
                <a:cubicBezTo>
                  <a:pt x="1" y="2"/>
                  <a:pt x="1" y="2"/>
                  <a:pt x="0" y="2"/>
                </a:cubicBezTo>
                <a:cubicBezTo>
                  <a:pt x="0" y="2"/>
                  <a:pt x="0" y="2"/>
                  <a:pt x="0" y="1"/>
                </a:cubicBezTo>
                <a:cubicBezTo>
                  <a:pt x="0" y="1"/>
                  <a:pt x="0" y="0"/>
                  <a:pt x="1" y="0"/>
                </a:cubicBezTo>
                <a:cubicBezTo>
                  <a:pt x="1" y="0"/>
                  <a:pt x="1" y="1"/>
                  <a:pt x="1"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42" name="Google Shape;2542;p212"/>
          <p:cNvSpPr/>
          <p:nvPr/>
        </p:nvSpPr>
        <p:spPr>
          <a:xfrm>
            <a:off x="4149172" y="1290422"/>
            <a:ext cx="2653" cy="4193"/>
          </a:xfrm>
          <a:custGeom>
            <a:avLst/>
            <a:gdLst/>
            <a:ahLst/>
            <a:cxnLst/>
            <a:rect l="l" t="t" r="r" b="b"/>
            <a:pathLst>
              <a:path w="2" h="3" extrusionOk="0">
                <a:moveTo>
                  <a:pt x="2" y="1"/>
                </a:moveTo>
                <a:cubicBezTo>
                  <a:pt x="2" y="2"/>
                  <a:pt x="2" y="3"/>
                  <a:pt x="2" y="3"/>
                </a:cubicBezTo>
                <a:cubicBezTo>
                  <a:pt x="1" y="3"/>
                  <a:pt x="1" y="2"/>
                  <a:pt x="1" y="2"/>
                </a:cubicBezTo>
                <a:cubicBezTo>
                  <a:pt x="1" y="1"/>
                  <a:pt x="0" y="0"/>
                  <a:pt x="1" y="0"/>
                </a:cubicBezTo>
                <a:cubicBezTo>
                  <a:pt x="2" y="0"/>
                  <a:pt x="2" y="1"/>
                  <a:pt x="2"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43" name="Google Shape;2543;p212"/>
          <p:cNvSpPr/>
          <p:nvPr/>
        </p:nvSpPr>
        <p:spPr>
          <a:xfrm>
            <a:off x="4155803" y="1303003"/>
            <a:ext cx="3979" cy="5591"/>
          </a:xfrm>
          <a:custGeom>
            <a:avLst/>
            <a:gdLst/>
            <a:ahLst/>
            <a:cxnLst/>
            <a:rect l="l" t="t" r="r" b="b"/>
            <a:pathLst>
              <a:path w="3" h="3" extrusionOk="0">
                <a:moveTo>
                  <a:pt x="2" y="2"/>
                </a:moveTo>
                <a:cubicBezTo>
                  <a:pt x="2" y="3"/>
                  <a:pt x="1" y="3"/>
                  <a:pt x="1" y="3"/>
                </a:cubicBezTo>
                <a:cubicBezTo>
                  <a:pt x="0" y="2"/>
                  <a:pt x="0" y="2"/>
                  <a:pt x="1" y="1"/>
                </a:cubicBezTo>
                <a:cubicBezTo>
                  <a:pt x="1" y="1"/>
                  <a:pt x="2" y="0"/>
                  <a:pt x="2" y="1"/>
                </a:cubicBezTo>
                <a:cubicBezTo>
                  <a:pt x="3" y="1"/>
                  <a:pt x="2" y="2"/>
                  <a:pt x="2"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44" name="Google Shape;2544;p212"/>
          <p:cNvSpPr/>
          <p:nvPr/>
        </p:nvSpPr>
        <p:spPr>
          <a:xfrm>
            <a:off x="4131928" y="1300205"/>
            <a:ext cx="3979" cy="1398"/>
          </a:xfrm>
          <a:custGeom>
            <a:avLst/>
            <a:gdLst/>
            <a:ahLst/>
            <a:cxnLst/>
            <a:rect l="l" t="t" r="r" b="b"/>
            <a:pathLst>
              <a:path w="3" h="1" extrusionOk="0">
                <a:moveTo>
                  <a:pt x="1" y="1"/>
                </a:moveTo>
                <a:cubicBezTo>
                  <a:pt x="1" y="1"/>
                  <a:pt x="0" y="1"/>
                  <a:pt x="0" y="1"/>
                </a:cubicBezTo>
                <a:cubicBezTo>
                  <a:pt x="0" y="0"/>
                  <a:pt x="1" y="0"/>
                  <a:pt x="1" y="0"/>
                </a:cubicBezTo>
                <a:cubicBezTo>
                  <a:pt x="2" y="0"/>
                  <a:pt x="3" y="0"/>
                  <a:pt x="3" y="0"/>
                </a:cubicBezTo>
                <a:cubicBezTo>
                  <a:pt x="3" y="1"/>
                  <a:pt x="2" y="1"/>
                  <a:pt x="1"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45" name="Google Shape;2545;p212"/>
          <p:cNvSpPr/>
          <p:nvPr/>
        </p:nvSpPr>
        <p:spPr>
          <a:xfrm>
            <a:off x="4153150" y="1293218"/>
            <a:ext cx="5306" cy="5591"/>
          </a:xfrm>
          <a:custGeom>
            <a:avLst/>
            <a:gdLst/>
            <a:ahLst/>
            <a:cxnLst/>
            <a:rect l="l" t="t" r="r" b="b"/>
            <a:pathLst>
              <a:path w="3" h="3" extrusionOk="0">
                <a:moveTo>
                  <a:pt x="2" y="3"/>
                </a:moveTo>
                <a:cubicBezTo>
                  <a:pt x="2" y="3"/>
                  <a:pt x="1" y="3"/>
                  <a:pt x="1" y="3"/>
                </a:cubicBezTo>
                <a:cubicBezTo>
                  <a:pt x="0" y="2"/>
                  <a:pt x="1" y="2"/>
                  <a:pt x="1" y="2"/>
                </a:cubicBezTo>
                <a:cubicBezTo>
                  <a:pt x="1" y="1"/>
                  <a:pt x="2" y="0"/>
                  <a:pt x="2" y="1"/>
                </a:cubicBezTo>
                <a:cubicBezTo>
                  <a:pt x="3" y="2"/>
                  <a:pt x="2" y="2"/>
                  <a:pt x="2" y="3"/>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46" name="Google Shape;2546;p212"/>
          <p:cNvSpPr/>
          <p:nvPr/>
        </p:nvSpPr>
        <p:spPr>
          <a:xfrm>
            <a:off x="4167741" y="1282036"/>
            <a:ext cx="3979" cy="4193"/>
          </a:xfrm>
          <a:custGeom>
            <a:avLst/>
            <a:gdLst/>
            <a:ahLst/>
            <a:cxnLst/>
            <a:rect l="l" t="t" r="r" b="b"/>
            <a:pathLst>
              <a:path w="2" h="3" extrusionOk="0">
                <a:moveTo>
                  <a:pt x="1" y="2"/>
                </a:moveTo>
                <a:cubicBezTo>
                  <a:pt x="1" y="2"/>
                  <a:pt x="1" y="3"/>
                  <a:pt x="0" y="3"/>
                </a:cubicBezTo>
                <a:cubicBezTo>
                  <a:pt x="0" y="2"/>
                  <a:pt x="0" y="2"/>
                  <a:pt x="0" y="1"/>
                </a:cubicBezTo>
                <a:cubicBezTo>
                  <a:pt x="0" y="1"/>
                  <a:pt x="1" y="0"/>
                  <a:pt x="1" y="0"/>
                </a:cubicBezTo>
                <a:cubicBezTo>
                  <a:pt x="2" y="1"/>
                  <a:pt x="2" y="2"/>
                  <a:pt x="1"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47" name="Google Shape;2547;p212"/>
          <p:cNvSpPr/>
          <p:nvPr/>
        </p:nvSpPr>
        <p:spPr>
          <a:xfrm>
            <a:off x="4150498" y="1270855"/>
            <a:ext cx="5306" cy="6989"/>
          </a:xfrm>
          <a:custGeom>
            <a:avLst/>
            <a:gdLst/>
            <a:ahLst/>
            <a:cxnLst/>
            <a:rect l="l" t="t" r="r" b="b"/>
            <a:pathLst>
              <a:path w="3" h="4" extrusionOk="0">
                <a:moveTo>
                  <a:pt x="2" y="3"/>
                </a:moveTo>
                <a:cubicBezTo>
                  <a:pt x="2" y="3"/>
                  <a:pt x="1" y="4"/>
                  <a:pt x="1" y="4"/>
                </a:cubicBezTo>
                <a:cubicBezTo>
                  <a:pt x="0" y="3"/>
                  <a:pt x="0" y="3"/>
                  <a:pt x="0" y="2"/>
                </a:cubicBezTo>
                <a:cubicBezTo>
                  <a:pt x="1" y="1"/>
                  <a:pt x="1" y="0"/>
                  <a:pt x="2" y="1"/>
                </a:cubicBezTo>
                <a:cubicBezTo>
                  <a:pt x="3" y="1"/>
                  <a:pt x="2" y="2"/>
                  <a:pt x="2" y="3"/>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48" name="Google Shape;2548;p212"/>
          <p:cNvSpPr/>
          <p:nvPr/>
        </p:nvSpPr>
        <p:spPr>
          <a:xfrm>
            <a:off x="3503226" y="1466529"/>
            <a:ext cx="3979" cy="2796"/>
          </a:xfrm>
          <a:custGeom>
            <a:avLst/>
            <a:gdLst/>
            <a:ahLst/>
            <a:cxnLst/>
            <a:rect l="l" t="t" r="r" b="b"/>
            <a:pathLst>
              <a:path w="3" h="2" extrusionOk="0">
                <a:moveTo>
                  <a:pt x="2" y="0"/>
                </a:moveTo>
                <a:cubicBezTo>
                  <a:pt x="2" y="1"/>
                  <a:pt x="3" y="1"/>
                  <a:pt x="3" y="1"/>
                </a:cubicBezTo>
                <a:cubicBezTo>
                  <a:pt x="2" y="2"/>
                  <a:pt x="2" y="2"/>
                  <a:pt x="1" y="2"/>
                </a:cubicBezTo>
                <a:cubicBezTo>
                  <a:pt x="1" y="2"/>
                  <a:pt x="0" y="1"/>
                  <a:pt x="0" y="1"/>
                </a:cubicBezTo>
                <a:cubicBezTo>
                  <a:pt x="1" y="0"/>
                  <a:pt x="2" y="0"/>
                  <a:pt x="2"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49" name="Google Shape;2549;p212"/>
          <p:cNvSpPr/>
          <p:nvPr/>
        </p:nvSpPr>
        <p:spPr>
          <a:xfrm>
            <a:off x="3199484" y="2751001"/>
            <a:ext cx="2700" cy="4200"/>
          </a:xfrm>
          <a:prstGeom prst="ellipse">
            <a:avLst/>
          </a:pr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50" name="Google Shape;2550;p212"/>
          <p:cNvSpPr/>
          <p:nvPr/>
        </p:nvSpPr>
        <p:spPr>
          <a:xfrm>
            <a:off x="2995222" y="2960654"/>
            <a:ext cx="1200" cy="5700"/>
          </a:xfrm>
          <a:prstGeom prst="ellipse">
            <a:avLst/>
          </a:pr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51" name="Google Shape;2551;p212"/>
          <p:cNvSpPr/>
          <p:nvPr/>
        </p:nvSpPr>
        <p:spPr>
          <a:xfrm>
            <a:off x="2847995" y="3027744"/>
            <a:ext cx="5306" cy="4193"/>
          </a:xfrm>
          <a:custGeom>
            <a:avLst/>
            <a:gdLst/>
            <a:ahLst/>
            <a:cxnLst/>
            <a:rect l="l" t="t" r="r" b="b"/>
            <a:pathLst>
              <a:path w="3" h="2" extrusionOk="0">
                <a:moveTo>
                  <a:pt x="2" y="2"/>
                </a:moveTo>
                <a:cubicBezTo>
                  <a:pt x="1" y="2"/>
                  <a:pt x="1" y="2"/>
                  <a:pt x="1" y="2"/>
                </a:cubicBezTo>
                <a:cubicBezTo>
                  <a:pt x="0" y="1"/>
                  <a:pt x="1" y="1"/>
                  <a:pt x="1" y="0"/>
                </a:cubicBezTo>
                <a:cubicBezTo>
                  <a:pt x="1" y="0"/>
                  <a:pt x="2" y="0"/>
                  <a:pt x="3" y="0"/>
                </a:cubicBezTo>
                <a:cubicBezTo>
                  <a:pt x="3" y="1"/>
                  <a:pt x="2" y="1"/>
                  <a:pt x="2"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52" name="Google Shape;2552;p212"/>
          <p:cNvSpPr/>
          <p:nvPr/>
        </p:nvSpPr>
        <p:spPr>
          <a:xfrm>
            <a:off x="2909008" y="3002584"/>
            <a:ext cx="3979" cy="4193"/>
          </a:xfrm>
          <a:custGeom>
            <a:avLst/>
            <a:gdLst/>
            <a:ahLst/>
            <a:cxnLst/>
            <a:rect l="l" t="t" r="r" b="b"/>
            <a:pathLst>
              <a:path w="3" h="2" extrusionOk="0">
                <a:moveTo>
                  <a:pt x="2" y="2"/>
                </a:moveTo>
                <a:cubicBezTo>
                  <a:pt x="1" y="2"/>
                  <a:pt x="0" y="2"/>
                  <a:pt x="0" y="1"/>
                </a:cubicBezTo>
                <a:cubicBezTo>
                  <a:pt x="0" y="1"/>
                  <a:pt x="1" y="0"/>
                  <a:pt x="1" y="0"/>
                </a:cubicBezTo>
                <a:cubicBezTo>
                  <a:pt x="2" y="0"/>
                  <a:pt x="3" y="0"/>
                  <a:pt x="3" y="1"/>
                </a:cubicBezTo>
                <a:cubicBezTo>
                  <a:pt x="3" y="2"/>
                  <a:pt x="2" y="2"/>
                  <a:pt x="2"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53" name="Google Shape;2553;p212"/>
          <p:cNvSpPr/>
          <p:nvPr/>
        </p:nvSpPr>
        <p:spPr>
          <a:xfrm>
            <a:off x="2757801" y="3152137"/>
            <a:ext cx="3979" cy="2796"/>
          </a:xfrm>
          <a:custGeom>
            <a:avLst/>
            <a:gdLst/>
            <a:ahLst/>
            <a:cxnLst/>
            <a:rect l="l" t="t" r="r" b="b"/>
            <a:pathLst>
              <a:path w="3" h="2" extrusionOk="0">
                <a:moveTo>
                  <a:pt x="2" y="2"/>
                </a:moveTo>
                <a:cubicBezTo>
                  <a:pt x="1" y="2"/>
                  <a:pt x="1" y="2"/>
                  <a:pt x="0" y="2"/>
                </a:cubicBezTo>
                <a:cubicBezTo>
                  <a:pt x="0" y="1"/>
                  <a:pt x="1" y="1"/>
                  <a:pt x="1" y="0"/>
                </a:cubicBezTo>
                <a:cubicBezTo>
                  <a:pt x="2" y="0"/>
                  <a:pt x="2" y="0"/>
                  <a:pt x="3" y="1"/>
                </a:cubicBezTo>
                <a:cubicBezTo>
                  <a:pt x="3" y="1"/>
                  <a:pt x="2" y="2"/>
                  <a:pt x="2"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54" name="Google Shape;2554;p212"/>
          <p:cNvSpPr/>
          <p:nvPr/>
        </p:nvSpPr>
        <p:spPr>
          <a:xfrm>
            <a:off x="3020423" y="3029140"/>
            <a:ext cx="3979" cy="4193"/>
          </a:xfrm>
          <a:custGeom>
            <a:avLst/>
            <a:gdLst/>
            <a:ahLst/>
            <a:cxnLst/>
            <a:rect l="l" t="t" r="r" b="b"/>
            <a:pathLst>
              <a:path w="3" h="2" extrusionOk="0">
                <a:moveTo>
                  <a:pt x="2" y="2"/>
                </a:moveTo>
                <a:cubicBezTo>
                  <a:pt x="2" y="2"/>
                  <a:pt x="1" y="2"/>
                  <a:pt x="1" y="2"/>
                </a:cubicBezTo>
                <a:cubicBezTo>
                  <a:pt x="0" y="2"/>
                  <a:pt x="1" y="1"/>
                  <a:pt x="1" y="1"/>
                </a:cubicBezTo>
                <a:cubicBezTo>
                  <a:pt x="1" y="0"/>
                  <a:pt x="2" y="0"/>
                  <a:pt x="2" y="0"/>
                </a:cubicBezTo>
                <a:cubicBezTo>
                  <a:pt x="3" y="0"/>
                  <a:pt x="2" y="1"/>
                  <a:pt x="2"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55" name="Google Shape;2555;p212"/>
          <p:cNvSpPr/>
          <p:nvPr/>
        </p:nvSpPr>
        <p:spPr>
          <a:xfrm>
            <a:off x="3004507" y="2998393"/>
            <a:ext cx="2653" cy="4193"/>
          </a:xfrm>
          <a:custGeom>
            <a:avLst/>
            <a:gdLst/>
            <a:ahLst/>
            <a:cxnLst/>
            <a:rect l="l" t="t" r="r" b="b"/>
            <a:pathLst>
              <a:path w="2" h="3" extrusionOk="0">
                <a:moveTo>
                  <a:pt x="2" y="2"/>
                </a:moveTo>
                <a:cubicBezTo>
                  <a:pt x="2" y="2"/>
                  <a:pt x="2" y="3"/>
                  <a:pt x="1" y="3"/>
                </a:cubicBezTo>
                <a:cubicBezTo>
                  <a:pt x="1" y="3"/>
                  <a:pt x="0" y="2"/>
                  <a:pt x="0" y="1"/>
                </a:cubicBezTo>
                <a:cubicBezTo>
                  <a:pt x="0" y="1"/>
                  <a:pt x="1" y="0"/>
                  <a:pt x="1" y="0"/>
                </a:cubicBezTo>
                <a:cubicBezTo>
                  <a:pt x="2" y="0"/>
                  <a:pt x="2" y="1"/>
                  <a:pt x="2"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56" name="Google Shape;2556;p212"/>
          <p:cNvSpPr/>
          <p:nvPr/>
        </p:nvSpPr>
        <p:spPr>
          <a:xfrm>
            <a:off x="3048276" y="3023550"/>
            <a:ext cx="5306" cy="2796"/>
          </a:xfrm>
          <a:custGeom>
            <a:avLst/>
            <a:gdLst/>
            <a:ahLst/>
            <a:cxnLst/>
            <a:rect l="l" t="t" r="r" b="b"/>
            <a:pathLst>
              <a:path w="3" h="2" extrusionOk="0">
                <a:moveTo>
                  <a:pt x="2" y="1"/>
                </a:moveTo>
                <a:cubicBezTo>
                  <a:pt x="2" y="1"/>
                  <a:pt x="3" y="1"/>
                  <a:pt x="2" y="1"/>
                </a:cubicBezTo>
                <a:cubicBezTo>
                  <a:pt x="2" y="2"/>
                  <a:pt x="2" y="2"/>
                  <a:pt x="1" y="2"/>
                </a:cubicBezTo>
                <a:cubicBezTo>
                  <a:pt x="1" y="2"/>
                  <a:pt x="0" y="2"/>
                  <a:pt x="0" y="1"/>
                </a:cubicBezTo>
                <a:cubicBezTo>
                  <a:pt x="0" y="0"/>
                  <a:pt x="1" y="0"/>
                  <a:pt x="2"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57" name="Google Shape;2557;p212"/>
          <p:cNvSpPr/>
          <p:nvPr/>
        </p:nvSpPr>
        <p:spPr>
          <a:xfrm>
            <a:off x="3036340" y="3023550"/>
            <a:ext cx="2653" cy="1398"/>
          </a:xfrm>
          <a:custGeom>
            <a:avLst/>
            <a:gdLst/>
            <a:ahLst/>
            <a:cxnLst/>
            <a:rect l="l" t="t" r="r" b="b"/>
            <a:pathLst>
              <a:path w="2" h="1" extrusionOk="0">
                <a:moveTo>
                  <a:pt x="1" y="0"/>
                </a:moveTo>
                <a:cubicBezTo>
                  <a:pt x="1" y="0"/>
                  <a:pt x="2" y="0"/>
                  <a:pt x="2" y="0"/>
                </a:cubicBezTo>
                <a:cubicBezTo>
                  <a:pt x="2" y="1"/>
                  <a:pt x="2" y="1"/>
                  <a:pt x="1" y="1"/>
                </a:cubicBezTo>
                <a:cubicBezTo>
                  <a:pt x="1" y="1"/>
                  <a:pt x="0" y="1"/>
                  <a:pt x="0" y="1"/>
                </a:cubicBezTo>
                <a:cubicBezTo>
                  <a:pt x="0" y="0"/>
                  <a:pt x="0" y="0"/>
                  <a:pt x="1"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58" name="Google Shape;2558;p212"/>
          <p:cNvSpPr/>
          <p:nvPr/>
        </p:nvSpPr>
        <p:spPr>
          <a:xfrm>
            <a:off x="3179590" y="3121388"/>
            <a:ext cx="2700" cy="2700"/>
          </a:xfrm>
          <a:prstGeom prst="ellipse">
            <a:avLst/>
          </a:pr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59" name="Google Shape;2559;p212"/>
          <p:cNvSpPr/>
          <p:nvPr/>
        </p:nvSpPr>
        <p:spPr>
          <a:xfrm>
            <a:off x="3212747" y="3113002"/>
            <a:ext cx="5306" cy="5590"/>
          </a:xfrm>
          <a:custGeom>
            <a:avLst/>
            <a:gdLst/>
            <a:ahLst/>
            <a:cxnLst/>
            <a:rect l="l" t="t" r="r" b="b"/>
            <a:pathLst>
              <a:path w="3" h="3" extrusionOk="0">
                <a:moveTo>
                  <a:pt x="1" y="3"/>
                </a:moveTo>
                <a:cubicBezTo>
                  <a:pt x="1" y="3"/>
                  <a:pt x="1" y="3"/>
                  <a:pt x="0" y="3"/>
                </a:cubicBezTo>
                <a:cubicBezTo>
                  <a:pt x="0" y="2"/>
                  <a:pt x="0" y="1"/>
                  <a:pt x="1" y="1"/>
                </a:cubicBezTo>
                <a:cubicBezTo>
                  <a:pt x="1" y="1"/>
                  <a:pt x="2" y="0"/>
                  <a:pt x="2" y="1"/>
                </a:cubicBezTo>
                <a:cubicBezTo>
                  <a:pt x="3" y="2"/>
                  <a:pt x="2" y="2"/>
                  <a:pt x="1" y="3"/>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60" name="Google Shape;2560;p212"/>
          <p:cNvSpPr/>
          <p:nvPr/>
        </p:nvSpPr>
        <p:spPr>
          <a:xfrm>
            <a:off x="3239275" y="3140954"/>
            <a:ext cx="3979" cy="2796"/>
          </a:xfrm>
          <a:custGeom>
            <a:avLst/>
            <a:gdLst/>
            <a:ahLst/>
            <a:cxnLst/>
            <a:rect l="l" t="t" r="r" b="b"/>
            <a:pathLst>
              <a:path w="2" h="2" extrusionOk="0">
                <a:moveTo>
                  <a:pt x="1" y="1"/>
                </a:moveTo>
                <a:cubicBezTo>
                  <a:pt x="1" y="2"/>
                  <a:pt x="0" y="1"/>
                  <a:pt x="0" y="1"/>
                </a:cubicBezTo>
                <a:cubicBezTo>
                  <a:pt x="0" y="0"/>
                  <a:pt x="0" y="0"/>
                  <a:pt x="1" y="0"/>
                </a:cubicBezTo>
                <a:cubicBezTo>
                  <a:pt x="1" y="0"/>
                  <a:pt x="2" y="0"/>
                  <a:pt x="2" y="1"/>
                </a:cubicBezTo>
                <a:cubicBezTo>
                  <a:pt x="2" y="1"/>
                  <a:pt x="1" y="1"/>
                  <a:pt x="1"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61" name="Google Shape;2561;p212"/>
          <p:cNvSpPr/>
          <p:nvPr/>
        </p:nvSpPr>
        <p:spPr>
          <a:xfrm>
            <a:off x="3239275" y="3125580"/>
            <a:ext cx="3979" cy="2796"/>
          </a:xfrm>
          <a:custGeom>
            <a:avLst/>
            <a:gdLst/>
            <a:ahLst/>
            <a:cxnLst/>
            <a:rect l="l" t="t" r="r" b="b"/>
            <a:pathLst>
              <a:path w="2" h="2" extrusionOk="0">
                <a:moveTo>
                  <a:pt x="2" y="1"/>
                </a:moveTo>
                <a:cubicBezTo>
                  <a:pt x="2" y="1"/>
                  <a:pt x="2" y="2"/>
                  <a:pt x="2" y="2"/>
                </a:cubicBezTo>
                <a:cubicBezTo>
                  <a:pt x="1" y="2"/>
                  <a:pt x="1" y="2"/>
                  <a:pt x="1" y="1"/>
                </a:cubicBezTo>
                <a:cubicBezTo>
                  <a:pt x="0" y="1"/>
                  <a:pt x="0" y="0"/>
                  <a:pt x="1" y="0"/>
                </a:cubicBezTo>
                <a:cubicBezTo>
                  <a:pt x="2" y="0"/>
                  <a:pt x="2" y="1"/>
                  <a:pt x="2"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62" name="Google Shape;2562;p212"/>
          <p:cNvSpPr/>
          <p:nvPr/>
        </p:nvSpPr>
        <p:spPr>
          <a:xfrm>
            <a:off x="3182241" y="3269541"/>
            <a:ext cx="3979" cy="2796"/>
          </a:xfrm>
          <a:custGeom>
            <a:avLst/>
            <a:gdLst/>
            <a:ahLst/>
            <a:cxnLst/>
            <a:rect l="l" t="t" r="r" b="b"/>
            <a:pathLst>
              <a:path w="2" h="2" extrusionOk="0">
                <a:moveTo>
                  <a:pt x="2" y="1"/>
                </a:moveTo>
                <a:cubicBezTo>
                  <a:pt x="2" y="2"/>
                  <a:pt x="1" y="2"/>
                  <a:pt x="1" y="2"/>
                </a:cubicBezTo>
                <a:cubicBezTo>
                  <a:pt x="0" y="2"/>
                  <a:pt x="0" y="2"/>
                  <a:pt x="0" y="1"/>
                </a:cubicBezTo>
                <a:cubicBezTo>
                  <a:pt x="0" y="1"/>
                  <a:pt x="0" y="0"/>
                  <a:pt x="1" y="0"/>
                </a:cubicBezTo>
                <a:cubicBezTo>
                  <a:pt x="2" y="0"/>
                  <a:pt x="2" y="1"/>
                  <a:pt x="2"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63" name="Google Shape;2563;p212"/>
          <p:cNvSpPr/>
          <p:nvPr/>
        </p:nvSpPr>
        <p:spPr>
          <a:xfrm>
            <a:off x="3243255" y="3252770"/>
            <a:ext cx="1327" cy="5590"/>
          </a:xfrm>
          <a:custGeom>
            <a:avLst/>
            <a:gdLst/>
            <a:ahLst/>
            <a:cxnLst/>
            <a:rect l="l" t="t" r="r" b="b"/>
            <a:pathLst>
              <a:path w="1" h="3" extrusionOk="0">
                <a:moveTo>
                  <a:pt x="1" y="2"/>
                </a:moveTo>
                <a:cubicBezTo>
                  <a:pt x="1" y="2"/>
                  <a:pt x="1" y="3"/>
                  <a:pt x="1" y="3"/>
                </a:cubicBezTo>
                <a:cubicBezTo>
                  <a:pt x="0" y="3"/>
                  <a:pt x="0" y="2"/>
                  <a:pt x="0" y="1"/>
                </a:cubicBezTo>
                <a:cubicBezTo>
                  <a:pt x="0" y="1"/>
                  <a:pt x="0" y="0"/>
                  <a:pt x="1" y="0"/>
                </a:cubicBezTo>
                <a:cubicBezTo>
                  <a:pt x="1" y="0"/>
                  <a:pt x="1" y="1"/>
                  <a:pt x="1"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64" name="Google Shape;2564;p212"/>
          <p:cNvSpPr/>
          <p:nvPr/>
        </p:nvSpPr>
        <p:spPr>
          <a:xfrm>
            <a:off x="3249887" y="3233203"/>
            <a:ext cx="1327" cy="4193"/>
          </a:xfrm>
          <a:custGeom>
            <a:avLst/>
            <a:gdLst/>
            <a:ahLst/>
            <a:cxnLst/>
            <a:rect l="l" t="t" r="r" b="b"/>
            <a:pathLst>
              <a:path w="1" h="3" extrusionOk="0">
                <a:moveTo>
                  <a:pt x="1" y="2"/>
                </a:moveTo>
                <a:cubicBezTo>
                  <a:pt x="1" y="3"/>
                  <a:pt x="1" y="3"/>
                  <a:pt x="0" y="3"/>
                </a:cubicBezTo>
                <a:cubicBezTo>
                  <a:pt x="0" y="3"/>
                  <a:pt x="0" y="2"/>
                  <a:pt x="0" y="2"/>
                </a:cubicBezTo>
                <a:cubicBezTo>
                  <a:pt x="0" y="1"/>
                  <a:pt x="0" y="0"/>
                  <a:pt x="1" y="1"/>
                </a:cubicBezTo>
                <a:cubicBezTo>
                  <a:pt x="1" y="1"/>
                  <a:pt x="1" y="2"/>
                  <a:pt x="1"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65" name="Google Shape;2565;p212"/>
          <p:cNvSpPr/>
          <p:nvPr/>
        </p:nvSpPr>
        <p:spPr>
          <a:xfrm>
            <a:off x="3239275" y="3261157"/>
            <a:ext cx="3979" cy="5590"/>
          </a:xfrm>
          <a:custGeom>
            <a:avLst/>
            <a:gdLst/>
            <a:ahLst/>
            <a:cxnLst/>
            <a:rect l="l" t="t" r="r" b="b"/>
            <a:pathLst>
              <a:path w="2" h="3" extrusionOk="0">
                <a:moveTo>
                  <a:pt x="1" y="2"/>
                </a:moveTo>
                <a:cubicBezTo>
                  <a:pt x="1" y="2"/>
                  <a:pt x="1" y="3"/>
                  <a:pt x="1" y="3"/>
                </a:cubicBezTo>
                <a:cubicBezTo>
                  <a:pt x="0" y="2"/>
                  <a:pt x="0" y="2"/>
                  <a:pt x="0" y="1"/>
                </a:cubicBezTo>
                <a:cubicBezTo>
                  <a:pt x="0" y="1"/>
                  <a:pt x="0" y="0"/>
                  <a:pt x="1" y="0"/>
                </a:cubicBezTo>
                <a:cubicBezTo>
                  <a:pt x="2" y="0"/>
                  <a:pt x="1" y="1"/>
                  <a:pt x="1"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66" name="Google Shape;2566;p212"/>
          <p:cNvSpPr/>
          <p:nvPr/>
        </p:nvSpPr>
        <p:spPr>
          <a:xfrm>
            <a:off x="3257846" y="3280723"/>
            <a:ext cx="3979" cy="5590"/>
          </a:xfrm>
          <a:custGeom>
            <a:avLst/>
            <a:gdLst/>
            <a:ahLst/>
            <a:cxnLst/>
            <a:rect l="l" t="t" r="r" b="b"/>
            <a:pathLst>
              <a:path w="3" h="3" extrusionOk="0">
                <a:moveTo>
                  <a:pt x="2" y="2"/>
                </a:moveTo>
                <a:cubicBezTo>
                  <a:pt x="1" y="2"/>
                  <a:pt x="1" y="3"/>
                  <a:pt x="0" y="2"/>
                </a:cubicBezTo>
                <a:cubicBezTo>
                  <a:pt x="0" y="2"/>
                  <a:pt x="0" y="1"/>
                  <a:pt x="1" y="1"/>
                </a:cubicBezTo>
                <a:cubicBezTo>
                  <a:pt x="1" y="1"/>
                  <a:pt x="2" y="0"/>
                  <a:pt x="2" y="1"/>
                </a:cubicBezTo>
                <a:cubicBezTo>
                  <a:pt x="3" y="1"/>
                  <a:pt x="2" y="2"/>
                  <a:pt x="2"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67" name="Google Shape;2567;p212"/>
          <p:cNvSpPr/>
          <p:nvPr/>
        </p:nvSpPr>
        <p:spPr>
          <a:xfrm>
            <a:off x="3467412" y="3537897"/>
            <a:ext cx="5306" cy="5590"/>
          </a:xfrm>
          <a:custGeom>
            <a:avLst/>
            <a:gdLst/>
            <a:ahLst/>
            <a:cxnLst/>
            <a:rect l="l" t="t" r="r" b="b"/>
            <a:pathLst>
              <a:path w="3" h="3" extrusionOk="0">
                <a:moveTo>
                  <a:pt x="2" y="2"/>
                </a:moveTo>
                <a:cubicBezTo>
                  <a:pt x="2" y="2"/>
                  <a:pt x="1" y="3"/>
                  <a:pt x="1" y="2"/>
                </a:cubicBezTo>
                <a:cubicBezTo>
                  <a:pt x="0" y="2"/>
                  <a:pt x="0" y="1"/>
                  <a:pt x="1" y="1"/>
                </a:cubicBezTo>
                <a:cubicBezTo>
                  <a:pt x="1" y="0"/>
                  <a:pt x="1" y="0"/>
                  <a:pt x="2" y="0"/>
                </a:cubicBezTo>
                <a:cubicBezTo>
                  <a:pt x="3" y="0"/>
                  <a:pt x="2" y="1"/>
                  <a:pt x="2"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68" name="Google Shape;2568;p212"/>
          <p:cNvSpPr/>
          <p:nvPr/>
        </p:nvSpPr>
        <p:spPr>
          <a:xfrm>
            <a:off x="2631794" y="3561657"/>
            <a:ext cx="2653" cy="4193"/>
          </a:xfrm>
          <a:custGeom>
            <a:avLst/>
            <a:gdLst/>
            <a:ahLst/>
            <a:cxnLst/>
            <a:rect l="l" t="t" r="r" b="b"/>
            <a:pathLst>
              <a:path w="2" h="3" extrusionOk="0">
                <a:moveTo>
                  <a:pt x="1" y="2"/>
                </a:moveTo>
                <a:cubicBezTo>
                  <a:pt x="1" y="2"/>
                  <a:pt x="1" y="3"/>
                  <a:pt x="0" y="2"/>
                </a:cubicBezTo>
                <a:cubicBezTo>
                  <a:pt x="0" y="2"/>
                  <a:pt x="0" y="1"/>
                  <a:pt x="0" y="1"/>
                </a:cubicBezTo>
                <a:cubicBezTo>
                  <a:pt x="0" y="0"/>
                  <a:pt x="1" y="0"/>
                  <a:pt x="1" y="0"/>
                </a:cubicBezTo>
                <a:cubicBezTo>
                  <a:pt x="2" y="1"/>
                  <a:pt x="2" y="1"/>
                  <a:pt x="1"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69" name="Google Shape;2569;p212"/>
          <p:cNvSpPr/>
          <p:nvPr/>
        </p:nvSpPr>
        <p:spPr>
          <a:xfrm>
            <a:off x="2649038" y="3556068"/>
            <a:ext cx="3979" cy="5590"/>
          </a:xfrm>
          <a:custGeom>
            <a:avLst/>
            <a:gdLst/>
            <a:ahLst/>
            <a:cxnLst/>
            <a:rect l="l" t="t" r="r" b="b"/>
            <a:pathLst>
              <a:path w="2" h="3" extrusionOk="0">
                <a:moveTo>
                  <a:pt x="2" y="1"/>
                </a:moveTo>
                <a:cubicBezTo>
                  <a:pt x="2" y="2"/>
                  <a:pt x="2" y="2"/>
                  <a:pt x="2" y="3"/>
                </a:cubicBezTo>
                <a:cubicBezTo>
                  <a:pt x="1" y="3"/>
                  <a:pt x="1" y="3"/>
                  <a:pt x="1" y="2"/>
                </a:cubicBezTo>
                <a:cubicBezTo>
                  <a:pt x="0" y="2"/>
                  <a:pt x="0" y="1"/>
                  <a:pt x="0" y="1"/>
                </a:cubicBezTo>
                <a:cubicBezTo>
                  <a:pt x="1" y="0"/>
                  <a:pt x="1" y="1"/>
                  <a:pt x="2"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70" name="Google Shape;2570;p212"/>
          <p:cNvSpPr/>
          <p:nvPr/>
        </p:nvSpPr>
        <p:spPr>
          <a:xfrm>
            <a:off x="2861258" y="3621758"/>
            <a:ext cx="2653" cy="2796"/>
          </a:xfrm>
          <a:custGeom>
            <a:avLst/>
            <a:gdLst/>
            <a:ahLst/>
            <a:cxnLst/>
            <a:rect l="l" t="t" r="r" b="b"/>
            <a:pathLst>
              <a:path w="2" h="2" extrusionOk="0">
                <a:moveTo>
                  <a:pt x="1" y="2"/>
                </a:moveTo>
                <a:cubicBezTo>
                  <a:pt x="1" y="2"/>
                  <a:pt x="0" y="2"/>
                  <a:pt x="0" y="2"/>
                </a:cubicBezTo>
                <a:cubicBezTo>
                  <a:pt x="0" y="1"/>
                  <a:pt x="0" y="0"/>
                  <a:pt x="1" y="0"/>
                </a:cubicBezTo>
                <a:cubicBezTo>
                  <a:pt x="1" y="0"/>
                  <a:pt x="2" y="0"/>
                  <a:pt x="2" y="1"/>
                </a:cubicBezTo>
                <a:cubicBezTo>
                  <a:pt x="2" y="2"/>
                  <a:pt x="2" y="2"/>
                  <a:pt x="1"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71" name="Google Shape;2571;p212"/>
          <p:cNvSpPr/>
          <p:nvPr/>
        </p:nvSpPr>
        <p:spPr>
          <a:xfrm>
            <a:off x="2865237" y="3618963"/>
            <a:ext cx="5306" cy="2796"/>
          </a:xfrm>
          <a:custGeom>
            <a:avLst/>
            <a:gdLst/>
            <a:ahLst/>
            <a:cxnLst/>
            <a:rect l="l" t="t" r="r" b="b"/>
            <a:pathLst>
              <a:path w="3" h="2" extrusionOk="0">
                <a:moveTo>
                  <a:pt x="1" y="2"/>
                </a:moveTo>
                <a:cubicBezTo>
                  <a:pt x="0" y="2"/>
                  <a:pt x="0" y="2"/>
                  <a:pt x="0" y="1"/>
                </a:cubicBezTo>
                <a:cubicBezTo>
                  <a:pt x="0" y="0"/>
                  <a:pt x="1" y="0"/>
                  <a:pt x="1" y="0"/>
                </a:cubicBezTo>
                <a:cubicBezTo>
                  <a:pt x="2" y="0"/>
                  <a:pt x="3" y="0"/>
                  <a:pt x="2" y="1"/>
                </a:cubicBezTo>
                <a:cubicBezTo>
                  <a:pt x="2" y="2"/>
                  <a:pt x="1" y="2"/>
                  <a:pt x="1"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72" name="Google Shape;2572;p212"/>
          <p:cNvSpPr/>
          <p:nvPr/>
        </p:nvSpPr>
        <p:spPr>
          <a:xfrm>
            <a:off x="3069500" y="4724529"/>
            <a:ext cx="2653" cy="2796"/>
          </a:xfrm>
          <a:custGeom>
            <a:avLst/>
            <a:gdLst/>
            <a:ahLst/>
            <a:cxnLst/>
            <a:rect l="l" t="t" r="r" b="b"/>
            <a:pathLst>
              <a:path w="2" h="2" extrusionOk="0">
                <a:moveTo>
                  <a:pt x="2" y="1"/>
                </a:moveTo>
                <a:cubicBezTo>
                  <a:pt x="2" y="2"/>
                  <a:pt x="1" y="2"/>
                  <a:pt x="1" y="2"/>
                </a:cubicBezTo>
                <a:cubicBezTo>
                  <a:pt x="0" y="2"/>
                  <a:pt x="0" y="2"/>
                  <a:pt x="0" y="1"/>
                </a:cubicBezTo>
                <a:cubicBezTo>
                  <a:pt x="0" y="1"/>
                  <a:pt x="0" y="0"/>
                  <a:pt x="1" y="0"/>
                </a:cubicBezTo>
                <a:cubicBezTo>
                  <a:pt x="2" y="0"/>
                  <a:pt x="2" y="1"/>
                  <a:pt x="2"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73" name="Google Shape;2573;p212"/>
          <p:cNvSpPr/>
          <p:nvPr/>
        </p:nvSpPr>
        <p:spPr>
          <a:xfrm>
            <a:off x="3070825" y="4625294"/>
            <a:ext cx="3979" cy="4193"/>
          </a:xfrm>
          <a:custGeom>
            <a:avLst/>
            <a:gdLst/>
            <a:ahLst/>
            <a:cxnLst/>
            <a:rect l="l" t="t" r="r" b="b"/>
            <a:pathLst>
              <a:path w="2" h="3" extrusionOk="0">
                <a:moveTo>
                  <a:pt x="2" y="2"/>
                </a:moveTo>
                <a:cubicBezTo>
                  <a:pt x="2" y="2"/>
                  <a:pt x="1" y="3"/>
                  <a:pt x="1" y="3"/>
                </a:cubicBezTo>
                <a:cubicBezTo>
                  <a:pt x="0" y="3"/>
                  <a:pt x="0" y="2"/>
                  <a:pt x="0" y="2"/>
                </a:cubicBezTo>
                <a:cubicBezTo>
                  <a:pt x="0" y="1"/>
                  <a:pt x="0" y="0"/>
                  <a:pt x="1" y="0"/>
                </a:cubicBezTo>
                <a:cubicBezTo>
                  <a:pt x="2" y="0"/>
                  <a:pt x="2" y="1"/>
                  <a:pt x="2"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74" name="Google Shape;2574;p212"/>
          <p:cNvSpPr/>
          <p:nvPr/>
        </p:nvSpPr>
        <p:spPr>
          <a:xfrm>
            <a:off x="3052255" y="4683997"/>
            <a:ext cx="2653" cy="2796"/>
          </a:xfrm>
          <a:custGeom>
            <a:avLst/>
            <a:gdLst/>
            <a:ahLst/>
            <a:cxnLst/>
            <a:rect l="l" t="t" r="r" b="b"/>
            <a:pathLst>
              <a:path w="2" h="2" extrusionOk="0">
                <a:moveTo>
                  <a:pt x="1" y="2"/>
                </a:moveTo>
                <a:cubicBezTo>
                  <a:pt x="1" y="2"/>
                  <a:pt x="0" y="2"/>
                  <a:pt x="0" y="2"/>
                </a:cubicBezTo>
                <a:cubicBezTo>
                  <a:pt x="0" y="1"/>
                  <a:pt x="0" y="1"/>
                  <a:pt x="0" y="1"/>
                </a:cubicBezTo>
                <a:cubicBezTo>
                  <a:pt x="1" y="0"/>
                  <a:pt x="2" y="0"/>
                  <a:pt x="2" y="0"/>
                </a:cubicBezTo>
                <a:cubicBezTo>
                  <a:pt x="2" y="1"/>
                  <a:pt x="2" y="1"/>
                  <a:pt x="1"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75" name="Google Shape;2575;p212"/>
          <p:cNvSpPr/>
          <p:nvPr/>
        </p:nvSpPr>
        <p:spPr>
          <a:xfrm>
            <a:off x="3058888" y="4699372"/>
            <a:ext cx="3979" cy="2796"/>
          </a:xfrm>
          <a:custGeom>
            <a:avLst/>
            <a:gdLst/>
            <a:ahLst/>
            <a:cxnLst/>
            <a:rect l="l" t="t" r="r" b="b"/>
            <a:pathLst>
              <a:path w="3" h="2" extrusionOk="0">
                <a:moveTo>
                  <a:pt x="2" y="2"/>
                </a:moveTo>
                <a:cubicBezTo>
                  <a:pt x="1" y="2"/>
                  <a:pt x="1" y="2"/>
                  <a:pt x="0" y="1"/>
                </a:cubicBezTo>
                <a:cubicBezTo>
                  <a:pt x="0" y="1"/>
                  <a:pt x="1" y="0"/>
                  <a:pt x="1" y="0"/>
                </a:cubicBezTo>
                <a:cubicBezTo>
                  <a:pt x="2" y="0"/>
                  <a:pt x="3" y="0"/>
                  <a:pt x="3" y="1"/>
                </a:cubicBezTo>
                <a:cubicBezTo>
                  <a:pt x="3" y="1"/>
                  <a:pt x="2" y="2"/>
                  <a:pt x="2"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76" name="Google Shape;2576;p212"/>
          <p:cNvSpPr/>
          <p:nvPr/>
        </p:nvSpPr>
        <p:spPr>
          <a:xfrm>
            <a:off x="3054908" y="4704963"/>
            <a:ext cx="5306" cy="4193"/>
          </a:xfrm>
          <a:custGeom>
            <a:avLst/>
            <a:gdLst/>
            <a:ahLst/>
            <a:cxnLst/>
            <a:rect l="l" t="t" r="r" b="b"/>
            <a:pathLst>
              <a:path w="3" h="2" extrusionOk="0">
                <a:moveTo>
                  <a:pt x="1" y="2"/>
                </a:moveTo>
                <a:cubicBezTo>
                  <a:pt x="1" y="2"/>
                  <a:pt x="0" y="2"/>
                  <a:pt x="0" y="2"/>
                </a:cubicBezTo>
                <a:cubicBezTo>
                  <a:pt x="0" y="1"/>
                  <a:pt x="0" y="1"/>
                  <a:pt x="1" y="1"/>
                </a:cubicBezTo>
                <a:cubicBezTo>
                  <a:pt x="1" y="0"/>
                  <a:pt x="2" y="0"/>
                  <a:pt x="2" y="0"/>
                </a:cubicBezTo>
                <a:cubicBezTo>
                  <a:pt x="3" y="1"/>
                  <a:pt x="2" y="2"/>
                  <a:pt x="1"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77" name="Google Shape;2577;p212"/>
          <p:cNvSpPr/>
          <p:nvPr/>
        </p:nvSpPr>
        <p:spPr>
          <a:xfrm>
            <a:off x="3068174" y="4690986"/>
            <a:ext cx="2653" cy="4193"/>
          </a:xfrm>
          <a:custGeom>
            <a:avLst/>
            <a:gdLst/>
            <a:ahLst/>
            <a:cxnLst/>
            <a:rect l="l" t="t" r="r" b="b"/>
            <a:pathLst>
              <a:path w="2" h="3" extrusionOk="0">
                <a:moveTo>
                  <a:pt x="1" y="2"/>
                </a:moveTo>
                <a:cubicBezTo>
                  <a:pt x="1" y="2"/>
                  <a:pt x="1" y="3"/>
                  <a:pt x="1" y="3"/>
                </a:cubicBezTo>
                <a:cubicBezTo>
                  <a:pt x="0" y="3"/>
                  <a:pt x="0" y="2"/>
                  <a:pt x="0" y="2"/>
                </a:cubicBezTo>
                <a:cubicBezTo>
                  <a:pt x="0" y="1"/>
                  <a:pt x="0" y="0"/>
                  <a:pt x="1" y="0"/>
                </a:cubicBezTo>
                <a:cubicBezTo>
                  <a:pt x="2" y="0"/>
                  <a:pt x="1" y="1"/>
                  <a:pt x="1"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78" name="Google Shape;2578;p212"/>
          <p:cNvSpPr/>
          <p:nvPr/>
        </p:nvSpPr>
        <p:spPr>
          <a:xfrm>
            <a:off x="3066846" y="4695178"/>
            <a:ext cx="1200" cy="5700"/>
          </a:xfrm>
          <a:prstGeom prst="ellipse">
            <a:avLst/>
          </a:pr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79" name="Google Shape;2579;p212"/>
          <p:cNvSpPr/>
          <p:nvPr/>
        </p:nvSpPr>
        <p:spPr>
          <a:xfrm>
            <a:off x="3066846" y="4671418"/>
            <a:ext cx="2653" cy="5590"/>
          </a:xfrm>
          <a:custGeom>
            <a:avLst/>
            <a:gdLst/>
            <a:ahLst/>
            <a:cxnLst/>
            <a:rect l="l" t="t" r="r" b="b"/>
            <a:pathLst>
              <a:path w="2" h="3" extrusionOk="0">
                <a:moveTo>
                  <a:pt x="2" y="2"/>
                </a:moveTo>
                <a:cubicBezTo>
                  <a:pt x="2" y="2"/>
                  <a:pt x="2" y="3"/>
                  <a:pt x="2" y="3"/>
                </a:cubicBezTo>
                <a:cubicBezTo>
                  <a:pt x="1" y="3"/>
                  <a:pt x="1" y="3"/>
                  <a:pt x="0" y="2"/>
                </a:cubicBezTo>
                <a:cubicBezTo>
                  <a:pt x="0" y="2"/>
                  <a:pt x="0" y="1"/>
                  <a:pt x="1" y="1"/>
                </a:cubicBezTo>
                <a:cubicBezTo>
                  <a:pt x="1" y="0"/>
                  <a:pt x="2" y="1"/>
                  <a:pt x="2"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80" name="Google Shape;2580;p212"/>
          <p:cNvSpPr/>
          <p:nvPr/>
        </p:nvSpPr>
        <p:spPr>
          <a:xfrm>
            <a:off x="3064193" y="4713348"/>
            <a:ext cx="3979" cy="4193"/>
          </a:xfrm>
          <a:custGeom>
            <a:avLst/>
            <a:gdLst/>
            <a:ahLst/>
            <a:cxnLst/>
            <a:rect l="l" t="t" r="r" b="b"/>
            <a:pathLst>
              <a:path w="2" h="2" extrusionOk="0">
                <a:moveTo>
                  <a:pt x="1" y="0"/>
                </a:moveTo>
                <a:cubicBezTo>
                  <a:pt x="2" y="0"/>
                  <a:pt x="2" y="1"/>
                  <a:pt x="2" y="1"/>
                </a:cubicBezTo>
                <a:cubicBezTo>
                  <a:pt x="2" y="2"/>
                  <a:pt x="1" y="2"/>
                  <a:pt x="1" y="1"/>
                </a:cubicBezTo>
                <a:cubicBezTo>
                  <a:pt x="0" y="1"/>
                  <a:pt x="0" y="1"/>
                  <a:pt x="0" y="0"/>
                </a:cubicBezTo>
                <a:cubicBezTo>
                  <a:pt x="0" y="0"/>
                  <a:pt x="1" y="0"/>
                  <a:pt x="1"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81" name="Google Shape;2581;p212"/>
          <p:cNvSpPr/>
          <p:nvPr/>
        </p:nvSpPr>
        <p:spPr>
          <a:xfrm>
            <a:off x="3062867" y="4709155"/>
            <a:ext cx="5306" cy="2796"/>
          </a:xfrm>
          <a:custGeom>
            <a:avLst/>
            <a:gdLst/>
            <a:ahLst/>
            <a:cxnLst/>
            <a:rect l="l" t="t" r="r" b="b"/>
            <a:pathLst>
              <a:path w="3" h="2" extrusionOk="0">
                <a:moveTo>
                  <a:pt x="2" y="0"/>
                </a:moveTo>
                <a:cubicBezTo>
                  <a:pt x="2" y="0"/>
                  <a:pt x="3" y="1"/>
                  <a:pt x="2" y="1"/>
                </a:cubicBezTo>
                <a:cubicBezTo>
                  <a:pt x="2" y="2"/>
                  <a:pt x="2" y="2"/>
                  <a:pt x="1" y="1"/>
                </a:cubicBezTo>
                <a:cubicBezTo>
                  <a:pt x="1" y="1"/>
                  <a:pt x="0" y="1"/>
                  <a:pt x="0" y="0"/>
                </a:cubicBezTo>
                <a:cubicBezTo>
                  <a:pt x="0" y="0"/>
                  <a:pt x="1" y="0"/>
                  <a:pt x="2"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82" name="Google Shape;2582;p212"/>
          <p:cNvSpPr/>
          <p:nvPr/>
        </p:nvSpPr>
        <p:spPr>
          <a:xfrm>
            <a:off x="3062867" y="4703565"/>
            <a:ext cx="5306" cy="4193"/>
          </a:xfrm>
          <a:custGeom>
            <a:avLst/>
            <a:gdLst/>
            <a:ahLst/>
            <a:cxnLst/>
            <a:rect l="l" t="t" r="r" b="b"/>
            <a:pathLst>
              <a:path w="3" h="2" extrusionOk="0">
                <a:moveTo>
                  <a:pt x="2" y="0"/>
                </a:moveTo>
                <a:cubicBezTo>
                  <a:pt x="3" y="0"/>
                  <a:pt x="3" y="1"/>
                  <a:pt x="3" y="1"/>
                </a:cubicBezTo>
                <a:cubicBezTo>
                  <a:pt x="3" y="2"/>
                  <a:pt x="2" y="2"/>
                  <a:pt x="2" y="2"/>
                </a:cubicBezTo>
                <a:cubicBezTo>
                  <a:pt x="1" y="1"/>
                  <a:pt x="0" y="1"/>
                  <a:pt x="0" y="0"/>
                </a:cubicBezTo>
                <a:cubicBezTo>
                  <a:pt x="1" y="0"/>
                  <a:pt x="2" y="0"/>
                  <a:pt x="2"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83" name="Google Shape;2583;p212"/>
          <p:cNvSpPr/>
          <p:nvPr/>
        </p:nvSpPr>
        <p:spPr>
          <a:xfrm>
            <a:off x="3040318" y="4695178"/>
            <a:ext cx="2700" cy="4200"/>
          </a:xfrm>
          <a:prstGeom prst="ellipse">
            <a:avLst/>
          </a:pr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84" name="Google Shape;2584;p212"/>
          <p:cNvSpPr/>
          <p:nvPr/>
        </p:nvSpPr>
        <p:spPr>
          <a:xfrm>
            <a:off x="3040318" y="4661635"/>
            <a:ext cx="5306" cy="5590"/>
          </a:xfrm>
          <a:custGeom>
            <a:avLst/>
            <a:gdLst/>
            <a:ahLst/>
            <a:cxnLst/>
            <a:rect l="l" t="t" r="r" b="b"/>
            <a:pathLst>
              <a:path w="3" h="3" extrusionOk="0">
                <a:moveTo>
                  <a:pt x="2" y="2"/>
                </a:moveTo>
                <a:cubicBezTo>
                  <a:pt x="1" y="3"/>
                  <a:pt x="1" y="3"/>
                  <a:pt x="0" y="2"/>
                </a:cubicBezTo>
                <a:cubicBezTo>
                  <a:pt x="0" y="2"/>
                  <a:pt x="1" y="1"/>
                  <a:pt x="1" y="1"/>
                </a:cubicBezTo>
                <a:cubicBezTo>
                  <a:pt x="1" y="1"/>
                  <a:pt x="2" y="0"/>
                  <a:pt x="2" y="1"/>
                </a:cubicBezTo>
                <a:cubicBezTo>
                  <a:pt x="3" y="2"/>
                  <a:pt x="2" y="2"/>
                  <a:pt x="2"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85" name="Google Shape;2585;p212"/>
          <p:cNvSpPr/>
          <p:nvPr/>
        </p:nvSpPr>
        <p:spPr>
          <a:xfrm>
            <a:off x="3080110" y="4780438"/>
            <a:ext cx="5306" cy="5590"/>
          </a:xfrm>
          <a:custGeom>
            <a:avLst/>
            <a:gdLst/>
            <a:ahLst/>
            <a:cxnLst/>
            <a:rect l="l" t="t" r="r" b="b"/>
            <a:pathLst>
              <a:path w="3" h="3" extrusionOk="0">
                <a:moveTo>
                  <a:pt x="3" y="2"/>
                </a:moveTo>
                <a:cubicBezTo>
                  <a:pt x="3" y="2"/>
                  <a:pt x="2" y="3"/>
                  <a:pt x="1" y="3"/>
                </a:cubicBezTo>
                <a:cubicBezTo>
                  <a:pt x="0" y="3"/>
                  <a:pt x="0" y="2"/>
                  <a:pt x="0" y="2"/>
                </a:cubicBezTo>
                <a:cubicBezTo>
                  <a:pt x="0" y="1"/>
                  <a:pt x="0" y="0"/>
                  <a:pt x="1" y="0"/>
                </a:cubicBezTo>
                <a:cubicBezTo>
                  <a:pt x="3" y="0"/>
                  <a:pt x="3" y="1"/>
                  <a:pt x="3"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86" name="Google Shape;2586;p212"/>
          <p:cNvSpPr/>
          <p:nvPr/>
        </p:nvSpPr>
        <p:spPr>
          <a:xfrm>
            <a:off x="3048276" y="4809789"/>
            <a:ext cx="3979" cy="2796"/>
          </a:xfrm>
          <a:custGeom>
            <a:avLst/>
            <a:gdLst/>
            <a:ahLst/>
            <a:cxnLst/>
            <a:rect l="l" t="t" r="r" b="b"/>
            <a:pathLst>
              <a:path w="2" h="2" extrusionOk="0">
                <a:moveTo>
                  <a:pt x="2" y="1"/>
                </a:moveTo>
                <a:cubicBezTo>
                  <a:pt x="2" y="1"/>
                  <a:pt x="2" y="2"/>
                  <a:pt x="1" y="2"/>
                </a:cubicBezTo>
                <a:cubicBezTo>
                  <a:pt x="1" y="2"/>
                  <a:pt x="0" y="2"/>
                  <a:pt x="0" y="2"/>
                </a:cubicBezTo>
                <a:cubicBezTo>
                  <a:pt x="0" y="1"/>
                  <a:pt x="0" y="0"/>
                  <a:pt x="0" y="0"/>
                </a:cubicBezTo>
                <a:cubicBezTo>
                  <a:pt x="1" y="0"/>
                  <a:pt x="1" y="1"/>
                  <a:pt x="2"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87" name="Google Shape;2587;p212"/>
          <p:cNvSpPr/>
          <p:nvPr/>
        </p:nvSpPr>
        <p:spPr>
          <a:xfrm>
            <a:off x="3046951" y="4815380"/>
            <a:ext cx="3979" cy="4193"/>
          </a:xfrm>
          <a:custGeom>
            <a:avLst/>
            <a:gdLst/>
            <a:ahLst/>
            <a:cxnLst/>
            <a:rect l="l" t="t" r="r" b="b"/>
            <a:pathLst>
              <a:path w="2" h="3" extrusionOk="0">
                <a:moveTo>
                  <a:pt x="1" y="2"/>
                </a:moveTo>
                <a:cubicBezTo>
                  <a:pt x="1" y="2"/>
                  <a:pt x="1" y="3"/>
                  <a:pt x="1" y="3"/>
                </a:cubicBezTo>
                <a:cubicBezTo>
                  <a:pt x="0" y="3"/>
                  <a:pt x="0" y="2"/>
                  <a:pt x="0" y="2"/>
                </a:cubicBezTo>
                <a:cubicBezTo>
                  <a:pt x="0" y="1"/>
                  <a:pt x="0" y="0"/>
                  <a:pt x="1" y="0"/>
                </a:cubicBezTo>
                <a:cubicBezTo>
                  <a:pt x="2" y="1"/>
                  <a:pt x="1" y="1"/>
                  <a:pt x="1"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88" name="Google Shape;2588;p212"/>
          <p:cNvSpPr/>
          <p:nvPr/>
        </p:nvSpPr>
        <p:spPr>
          <a:xfrm>
            <a:off x="3052255" y="4806994"/>
            <a:ext cx="2653" cy="4193"/>
          </a:xfrm>
          <a:custGeom>
            <a:avLst/>
            <a:gdLst/>
            <a:ahLst/>
            <a:cxnLst/>
            <a:rect l="l" t="t" r="r" b="b"/>
            <a:pathLst>
              <a:path w="2" h="3" extrusionOk="0">
                <a:moveTo>
                  <a:pt x="2" y="2"/>
                </a:moveTo>
                <a:cubicBezTo>
                  <a:pt x="2" y="3"/>
                  <a:pt x="1" y="3"/>
                  <a:pt x="1" y="3"/>
                </a:cubicBezTo>
                <a:cubicBezTo>
                  <a:pt x="0" y="3"/>
                  <a:pt x="0" y="2"/>
                  <a:pt x="0" y="2"/>
                </a:cubicBezTo>
                <a:cubicBezTo>
                  <a:pt x="0" y="1"/>
                  <a:pt x="0" y="0"/>
                  <a:pt x="1" y="1"/>
                </a:cubicBezTo>
                <a:cubicBezTo>
                  <a:pt x="2" y="1"/>
                  <a:pt x="2" y="2"/>
                  <a:pt x="2"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89" name="Google Shape;2589;p212"/>
          <p:cNvSpPr/>
          <p:nvPr/>
        </p:nvSpPr>
        <p:spPr>
          <a:xfrm>
            <a:off x="3053582" y="4801403"/>
            <a:ext cx="2653" cy="5590"/>
          </a:xfrm>
          <a:custGeom>
            <a:avLst/>
            <a:gdLst/>
            <a:ahLst/>
            <a:cxnLst/>
            <a:rect l="l" t="t" r="r" b="b"/>
            <a:pathLst>
              <a:path w="2" h="3" extrusionOk="0">
                <a:moveTo>
                  <a:pt x="2" y="2"/>
                </a:moveTo>
                <a:cubicBezTo>
                  <a:pt x="1" y="2"/>
                  <a:pt x="1" y="3"/>
                  <a:pt x="1" y="3"/>
                </a:cubicBezTo>
                <a:cubicBezTo>
                  <a:pt x="0" y="3"/>
                  <a:pt x="0" y="2"/>
                  <a:pt x="0" y="2"/>
                </a:cubicBezTo>
                <a:cubicBezTo>
                  <a:pt x="0" y="1"/>
                  <a:pt x="0" y="0"/>
                  <a:pt x="1" y="0"/>
                </a:cubicBezTo>
                <a:cubicBezTo>
                  <a:pt x="2" y="1"/>
                  <a:pt x="2" y="1"/>
                  <a:pt x="2"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90" name="Google Shape;2590;p212"/>
          <p:cNvSpPr/>
          <p:nvPr/>
        </p:nvSpPr>
        <p:spPr>
          <a:xfrm>
            <a:off x="3054908" y="4812585"/>
            <a:ext cx="3979" cy="5590"/>
          </a:xfrm>
          <a:custGeom>
            <a:avLst/>
            <a:gdLst/>
            <a:ahLst/>
            <a:cxnLst/>
            <a:rect l="l" t="t" r="r" b="b"/>
            <a:pathLst>
              <a:path w="2" h="3" extrusionOk="0">
                <a:moveTo>
                  <a:pt x="2" y="2"/>
                </a:moveTo>
                <a:cubicBezTo>
                  <a:pt x="2" y="2"/>
                  <a:pt x="1" y="3"/>
                  <a:pt x="1" y="3"/>
                </a:cubicBezTo>
                <a:cubicBezTo>
                  <a:pt x="0" y="3"/>
                  <a:pt x="0" y="2"/>
                  <a:pt x="0" y="2"/>
                </a:cubicBezTo>
                <a:cubicBezTo>
                  <a:pt x="0" y="1"/>
                  <a:pt x="0" y="0"/>
                  <a:pt x="1" y="0"/>
                </a:cubicBezTo>
                <a:cubicBezTo>
                  <a:pt x="2" y="0"/>
                  <a:pt x="2" y="1"/>
                  <a:pt x="2"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91" name="Google Shape;2591;p212"/>
          <p:cNvSpPr/>
          <p:nvPr/>
        </p:nvSpPr>
        <p:spPr>
          <a:xfrm>
            <a:off x="3053582" y="4787425"/>
            <a:ext cx="1200" cy="5700"/>
          </a:xfrm>
          <a:prstGeom prst="ellipse">
            <a:avLst/>
          </a:pr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92" name="Google Shape;2592;p212"/>
          <p:cNvSpPr/>
          <p:nvPr/>
        </p:nvSpPr>
        <p:spPr>
          <a:xfrm>
            <a:off x="3048276" y="4774847"/>
            <a:ext cx="5306" cy="2796"/>
          </a:xfrm>
          <a:custGeom>
            <a:avLst/>
            <a:gdLst/>
            <a:ahLst/>
            <a:cxnLst/>
            <a:rect l="l" t="t" r="r" b="b"/>
            <a:pathLst>
              <a:path w="3" h="2" extrusionOk="0">
                <a:moveTo>
                  <a:pt x="1" y="1"/>
                </a:moveTo>
                <a:cubicBezTo>
                  <a:pt x="1" y="2"/>
                  <a:pt x="0" y="2"/>
                  <a:pt x="0" y="1"/>
                </a:cubicBezTo>
                <a:cubicBezTo>
                  <a:pt x="0" y="1"/>
                  <a:pt x="1" y="0"/>
                  <a:pt x="1" y="0"/>
                </a:cubicBezTo>
                <a:cubicBezTo>
                  <a:pt x="2" y="0"/>
                  <a:pt x="3" y="0"/>
                  <a:pt x="3" y="0"/>
                </a:cubicBezTo>
                <a:cubicBezTo>
                  <a:pt x="3" y="1"/>
                  <a:pt x="2" y="1"/>
                  <a:pt x="1"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93" name="Google Shape;2593;p212"/>
          <p:cNvSpPr/>
          <p:nvPr/>
        </p:nvSpPr>
        <p:spPr>
          <a:xfrm>
            <a:off x="3060214" y="4755279"/>
            <a:ext cx="2653" cy="5590"/>
          </a:xfrm>
          <a:custGeom>
            <a:avLst/>
            <a:gdLst/>
            <a:ahLst/>
            <a:cxnLst/>
            <a:rect l="l" t="t" r="r" b="b"/>
            <a:pathLst>
              <a:path w="2" h="3" extrusionOk="0">
                <a:moveTo>
                  <a:pt x="1" y="3"/>
                </a:moveTo>
                <a:cubicBezTo>
                  <a:pt x="1" y="3"/>
                  <a:pt x="1" y="3"/>
                  <a:pt x="0" y="3"/>
                </a:cubicBezTo>
                <a:cubicBezTo>
                  <a:pt x="0" y="2"/>
                  <a:pt x="0" y="2"/>
                  <a:pt x="0" y="1"/>
                </a:cubicBezTo>
                <a:cubicBezTo>
                  <a:pt x="1" y="1"/>
                  <a:pt x="1" y="0"/>
                  <a:pt x="2" y="1"/>
                </a:cubicBezTo>
                <a:cubicBezTo>
                  <a:pt x="2" y="1"/>
                  <a:pt x="2" y="2"/>
                  <a:pt x="1" y="3"/>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94" name="Google Shape;2594;p212"/>
          <p:cNvSpPr/>
          <p:nvPr/>
        </p:nvSpPr>
        <p:spPr>
          <a:xfrm>
            <a:off x="3056236" y="4843334"/>
            <a:ext cx="5306" cy="2796"/>
          </a:xfrm>
          <a:custGeom>
            <a:avLst/>
            <a:gdLst/>
            <a:ahLst/>
            <a:cxnLst/>
            <a:rect l="l" t="t" r="r" b="b"/>
            <a:pathLst>
              <a:path w="3" h="2" extrusionOk="0">
                <a:moveTo>
                  <a:pt x="2" y="1"/>
                </a:moveTo>
                <a:cubicBezTo>
                  <a:pt x="2" y="1"/>
                  <a:pt x="3" y="2"/>
                  <a:pt x="2" y="2"/>
                </a:cubicBezTo>
                <a:cubicBezTo>
                  <a:pt x="2" y="2"/>
                  <a:pt x="1" y="2"/>
                  <a:pt x="1" y="2"/>
                </a:cubicBezTo>
                <a:cubicBezTo>
                  <a:pt x="0" y="1"/>
                  <a:pt x="0" y="1"/>
                  <a:pt x="0" y="0"/>
                </a:cubicBezTo>
                <a:cubicBezTo>
                  <a:pt x="1" y="0"/>
                  <a:pt x="2" y="0"/>
                  <a:pt x="2"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95" name="Google Shape;2595;p212"/>
          <p:cNvSpPr/>
          <p:nvPr/>
        </p:nvSpPr>
        <p:spPr>
          <a:xfrm>
            <a:off x="3082763" y="4879673"/>
            <a:ext cx="2653" cy="5590"/>
          </a:xfrm>
          <a:custGeom>
            <a:avLst/>
            <a:gdLst/>
            <a:ahLst/>
            <a:cxnLst/>
            <a:rect l="l" t="t" r="r" b="b"/>
            <a:pathLst>
              <a:path w="2" h="3" extrusionOk="0">
                <a:moveTo>
                  <a:pt x="2" y="1"/>
                </a:moveTo>
                <a:cubicBezTo>
                  <a:pt x="2" y="2"/>
                  <a:pt x="2" y="2"/>
                  <a:pt x="1" y="3"/>
                </a:cubicBezTo>
                <a:cubicBezTo>
                  <a:pt x="1" y="3"/>
                  <a:pt x="0" y="2"/>
                  <a:pt x="0" y="2"/>
                </a:cubicBezTo>
                <a:cubicBezTo>
                  <a:pt x="0" y="1"/>
                  <a:pt x="0" y="0"/>
                  <a:pt x="0" y="0"/>
                </a:cubicBezTo>
                <a:cubicBezTo>
                  <a:pt x="1" y="0"/>
                  <a:pt x="1" y="1"/>
                  <a:pt x="2"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96" name="Google Shape;2596;p212"/>
          <p:cNvSpPr/>
          <p:nvPr/>
        </p:nvSpPr>
        <p:spPr>
          <a:xfrm>
            <a:off x="3068174" y="4853117"/>
            <a:ext cx="2653" cy="5590"/>
          </a:xfrm>
          <a:custGeom>
            <a:avLst/>
            <a:gdLst/>
            <a:ahLst/>
            <a:cxnLst/>
            <a:rect l="l" t="t" r="r" b="b"/>
            <a:pathLst>
              <a:path w="2" h="3" extrusionOk="0">
                <a:moveTo>
                  <a:pt x="2" y="2"/>
                </a:moveTo>
                <a:cubicBezTo>
                  <a:pt x="2" y="2"/>
                  <a:pt x="1" y="3"/>
                  <a:pt x="1" y="2"/>
                </a:cubicBezTo>
                <a:cubicBezTo>
                  <a:pt x="0" y="2"/>
                  <a:pt x="0" y="2"/>
                  <a:pt x="1" y="1"/>
                </a:cubicBezTo>
                <a:cubicBezTo>
                  <a:pt x="1" y="1"/>
                  <a:pt x="1" y="0"/>
                  <a:pt x="2" y="0"/>
                </a:cubicBezTo>
                <a:cubicBezTo>
                  <a:pt x="2" y="0"/>
                  <a:pt x="2" y="1"/>
                  <a:pt x="2"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97" name="Google Shape;2597;p212"/>
          <p:cNvSpPr/>
          <p:nvPr/>
        </p:nvSpPr>
        <p:spPr>
          <a:xfrm>
            <a:off x="3074806" y="4907626"/>
            <a:ext cx="3979" cy="2796"/>
          </a:xfrm>
          <a:custGeom>
            <a:avLst/>
            <a:gdLst/>
            <a:ahLst/>
            <a:cxnLst/>
            <a:rect l="l" t="t" r="r" b="b"/>
            <a:pathLst>
              <a:path w="3" h="2" extrusionOk="0">
                <a:moveTo>
                  <a:pt x="1" y="2"/>
                </a:moveTo>
                <a:cubicBezTo>
                  <a:pt x="1" y="2"/>
                  <a:pt x="0" y="1"/>
                  <a:pt x="0" y="1"/>
                </a:cubicBezTo>
                <a:cubicBezTo>
                  <a:pt x="0" y="0"/>
                  <a:pt x="1" y="0"/>
                  <a:pt x="1" y="0"/>
                </a:cubicBezTo>
                <a:cubicBezTo>
                  <a:pt x="2" y="0"/>
                  <a:pt x="3" y="0"/>
                  <a:pt x="3" y="1"/>
                </a:cubicBezTo>
                <a:cubicBezTo>
                  <a:pt x="3" y="2"/>
                  <a:pt x="2" y="2"/>
                  <a:pt x="1"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98" name="Google Shape;2598;p212"/>
          <p:cNvSpPr/>
          <p:nvPr/>
        </p:nvSpPr>
        <p:spPr>
          <a:xfrm>
            <a:off x="3231317" y="5004067"/>
            <a:ext cx="5306" cy="5590"/>
          </a:xfrm>
          <a:custGeom>
            <a:avLst/>
            <a:gdLst/>
            <a:ahLst/>
            <a:cxnLst/>
            <a:rect l="l" t="t" r="r" b="b"/>
            <a:pathLst>
              <a:path w="3" h="3" extrusionOk="0">
                <a:moveTo>
                  <a:pt x="2" y="2"/>
                </a:moveTo>
                <a:cubicBezTo>
                  <a:pt x="2" y="2"/>
                  <a:pt x="1" y="3"/>
                  <a:pt x="1" y="2"/>
                </a:cubicBezTo>
                <a:cubicBezTo>
                  <a:pt x="0" y="2"/>
                  <a:pt x="1" y="1"/>
                  <a:pt x="1" y="1"/>
                </a:cubicBezTo>
                <a:cubicBezTo>
                  <a:pt x="1" y="1"/>
                  <a:pt x="2" y="0"/>
                  <a:pt x="2" y="0"/>
                </a:cubicBezTo>
                <a:cubicBezTo>
                  <a:pt x="3" y="1"/>
                  <a:pt x="2" y="2"/>
                  <a:pt x="2"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599" name="Google Shape;2599;p212"/>
          <p:cNvSpPr/>
          <p:nvPr/>
        </p:nvSpPr>
        <p:spPr>
          <a:xfrm>
            <a:off x="3222033" y="5026430"/>
            <a:ext cx="5306" cy="2796"/>
          </a:xfrm>
          <a:custGeom>
            <a:avLst/>
            <a:gdLst/>
            <a:ahLst/>
            <a:cxnLst/>
            <a:rect l="l" t="t" r="r" b="b"/>
            <a:pathLst>
              <a:path w="3" h="2" extrusionOk="0">
                <a:moveTo>
                  <a:pt x="1" y="2"/>
                </a:moveTo>
                <a:cubicBezTo>
                  <a:pt x="1" y="2"/>
                  <a:pt x="0" y="2"/>
                  <a:pt x="0" y="2"/>
                </a:cubicBezTo>
                <a:cubicBezTo>
                  <a:pt x="0" y="1"/>
                  <a:pt x="0" y="0"/>
                  <a:pt x="1" y="0"/>
                </a:cubicBezTo>
                <a:cubicBezTo>
                  <a:pt x="1" y="0"/>
                  <a:pt x="2" y="0"/>
                  <a:pt x="2" y="0"/>
                </a:cubicBezTo>
                <a:cubicBezTo>
                  <a:pt x="3" y="1"/>
                  <a:pt x="2" y="1"/>
                  <a:pt x="1"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00" name="Google Shape;2600;p212"/>
          <p:cNvSpPr/>
          <p:nvPr/>
        </p:nvSpPr>
        <p:spPr>
          <a:xfrm>
            <a:off x="5296488" y="1226128"/>
            <a:ext cx="1327" cy="2796"/>
          </a:xfrm>
          <a:custGeom>
            <a:avLst/>
            <a:gdLst/>
            <a:ahLst/>
            <a:cxnLst/>
            <a:rect l="l" t="t" r="r" b="b"/>
            <a:pathLst>
              <a:path w="1" h="2" extrusionOk="0">
                <a:moveTo>
                  <a:pt x="1" y="1"/>
                </a:moveTo>
                <a:cubicBezTo>
                  <a:pt x="1" y="2"/>
                  <a:pt x="1" y="2"/>
                  <a:pt x="0" y="2"/>
                </a:cubicBezTo>
                <a:cubicBezTo>
                  <a:pt x="0" y="2"/>
                  <a:pt x="0" y="1"/>
                  <a:pt x="0" y="1"/>
                </a:cubicBezTo>
                <a:cubicBezTo>
                  <a:pt x="0" y="1"/>
                  <a:pt x="0" y="0"/>
                  <a:pt x="0" y="0"/>
                </a:cubicBezTo>
                <a:cubicBezTo>
                  <a:pt x="1" y="0"/>
                  <a:pt x="1" y="1"/>
                  <a:pt x="1"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01" name="Google Shape;2601;p212"/>
          <p:cNvSpPr/>
          <p:nvPr/>
        </p:nvSpPr>
        <p:spPr>
          <a:xfrm>
            <a:off x="5373418" y="1217743"/>
            <a:ext cx="1327" cy="5591"/>
          </a:xfrm>
          <a:custGeom>
            <a:avLst/>
            <a:gdLst/>
            <a:ahLst/>
            <a:cxnLst/>
            <a:rect l="l" t="t" r="r" b="b"/>
            <a:pathLst>
              <a:path w="1" h="3" extrusionOk="0">
                <a:moveTo>
                  <a:pt x="1" y="2"/>
                </a:moveTo>
                <a:cubicBezTo>
                  <a:pt x="1" y="2"/>
                  <a:pt x="1" y="3"/>
                  <a:pt x="0" y="2"/>
                </a:cubicBezTo>
                <a:cubicBezTo>
                  <a:pt x="0" y="2"/>
                  <a:pt x="0" y="2"/>
                  <a:pt x="0" y="1"/>
                </a:cubicBezTo>
                <a:cubicBezTo>
                  <a:pt x="0" y="1"/>
                  <a:pt x="0" y="0"/>
                  <a:pt x="1" y="0"/>
                </a:cubicBezTo>
                <a:cubicBezTo>
                  <a:pt x="1" y="0"/>
                  <a:pt x="1" y="1"/>
                  <a:pt x="1"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02" name="Google Shape;2602;p212"/>
          <p:cNvSpPr/>
          <p:nvPr/>
        </p:nvSpPr>
        <p:spPr>
          <a:xfrm>
            <a:off x="5389334" y="1210753"/>
            <a:ext cx="2653" cy="5591"/>
          </a:xfrm>
          <a:custGeom>
            <a:avLst/>
            <a:gdLst/>
            <a:ahLst/>
            <a:cxnLst/>
            <a:rect l="l" t="t" r="r" b="b"/>
            <a:pathLst>
              <a:path w="2" h="3" extrusionOk="0">
                <a:moveTo>
                  <a:pt x="2" y="2"/>
                </a:moveTo>
                <a:cubicBezTo>
                  <a:pt x="2" y="2"/>
                  <a:pt x="1" y="3"/>
                  <a:pt x="1" y="3"/>
                </a:cubicBezTo>
                <a:cubicBezTo>
                  <a:pt x="0" y="3"/>
                  <a:pt x="0" y="2"/>
                  <a:pt x="0" y="2"/>
                </a:cubicBezTo>
                <a:cubicBezTo>
                  <a:pt x="0" y="1"/>
                  <a:pt x="0" y="0"/>
                  <a:pt x="1" y="0"/>
                </a:cubicBezTo>
                <a:cubicBezTo>
                  <a:pt x="2" y="0"/>
                  <a:pt x="2" y="1"/>
                  <a:pt x="2"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03" name="Google Shape;2603;p212"/>
          <p:cNvSpPr/>
          <p:nvPr/>
        </p:nvSpPr>
        <p:spPr>
          <a:xfrm>
            <a:off x="5382703" y="1206561"/>
            <a:ext cx="2653" cy="2796"/>
          </a:xfrm>
          <a:custGeom>
            <a:avLst/>
            <a:gdLst/>
            <a:ahLst/>
            <a:cxnLst/>
            <a:rect l="l" t="t" r="r" b="b"/>
            <a:pathLst>
              <a:path w="2" h="2" extrusionOk="0">
                <a:moveTo>
                  <a:pt x="2" y="1"/>
                </a:moveTo>
                <a:cubicBezTo>
                  <a:pt x="2" y="1"/>
                  <a:pt x="2" y="2"/>
                  <a:pt x="2" y="2"/>
                </a:cubicBezTo>
                <a:cubicBezTo>
                  <a:pt x="1" y="2"/>
                  <a:pt x="1" y="2"/>
                  <a:pt x="1" y="1"/>
                </a:cubicBezTo>
                <a:cubicBezTo>
                  <a:pt x="0" y="1"/>
                  <a:pt x="0" y="0"/>
                  <a:pt x="1" y="0"/>
                </a:cubicBezTo>
                <a:cubicBezTo>
                  <a:pt x="1" y="0"/>
                  <a:pt x="2" y="0"/>
                  <a:pt x="2"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04" name="Google Shape;2604;p212"/>
          <p:cNvSpPr/>
          <p:nvPr/>
        </p:nvSpPr>
        <p:spPr>
          <a:xfrm>
            <a:off x="5389334" y="1203765"/>
            <a:ext cx="3979" cy="4193"/>
          </a:xfrm>
          <a:custGeom>
            <a:avLst/>
            <a:gdLst/>
            <a:ahLst/>
            <a:cxnLst/>
            <a:rect l="l" t="t" r="r" b="b"/>
            <a:pathLst>
              <a:path w="3" h="2" extrusionOk="0">
                <a:moveTo>
                  <a:pt x="2" y="1"/>
                </a:moveTo>
                <a:cubicBezTo>
                  <a:pt x="3" y="1"/>
                  <a:pt x="3" y="2"/>
                  <a:pt x="2" y="2"/>
                </a:cubicBezTo>
                <a:cubicBezTo>
                  <a:pt x="2" y="2"/>
                  <a:pt x="1" y="2"/>
                  <a:pt x="1" y="2"/>
                </a:cubicBezTo>
                <a:cubicBezTo>
                  <a:pt x="1" y="1"/>
                  <a:pt x="0" y="0"/>
                  <a:pt x="1" y="0"/>
                </a:cubicBezTo>
                <a:cubicBezTo>
                  <a:pt x="2" y="0"/>
                  <a:pt x="2" y="0"/>
                  <a:pt x="2"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05" name="Google Shape;2605;p212"/>
          <p:cNvSpPr/>
          <p:nvPr/>
        </p:nvSpPr>
        <p:spPr>
          <a:xfrm>
            <a:off x="5476876" y="1177210"/>
            <a:ext cx="3979" cy="5591"/>
          </a:xfrm>
          <a:custGeom>
            <a:avLst/>
            <a:gdLst/>
            <a:ahLst/>
            <a:cxnLst/>
            <a:rect l="l" t="t" r="r" b="b"/>
            <a:pathLst>
              <a:path w="3" h="3" extrusionOk="0">
                <a:moveTo>
                  <a:pt x="2" y="1"/>
                </a:moveTo>
                <a:cubicBezTo>
                  <a:pt x="3" y="2"/>
                  <a:pt x="3" y="2"/>
                  <a:pt x="2" y="2"/>
                </a:cubicBezTo>
                <a:cubicBezTo>
                  <a:pt x="2" y="3"/>
                  <a:pt x="1" y="2"/>
                  <a:pt x="1" y="2"/>
                </a:cubicBezTo>
                <a:cubicBezTo>
                  <a:pt x="1" y="1"/>
                  <a:pt x="0" y="1"/>
                  <a:pt x="1" y="0"/>
                </a:cubicBezTo>
                <a:cubicBezTo>
                  <a:pt x="2" y="0"/>
                  <a:pt x="2" y="1"/>
                  <a:pt x="2"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06" name="Google Shape;2606;p212"/>
          <p:cNvSpPr/>
          <p:nvPr/>
        </p:nvSpPr>
        <p:spPr>
          <a:xfrm>
            <a:off x="5499423" y="1167426"/>
            <a:ext cx="3979" cy="2796"/>
          </a:xfrm>
          <a:custGeom>
            <a:avLst/>
            <a:gdLst/>
            <a:ahLst/>
            <a:cxnLst/>
            <a:rect l="l" t="t" r="r" b="b"/>
            <a:pathLst>
              <a:path w="3" h="2" extrusionOk="0">
                <a:moveTo>
                  <a:pt x="2" y="2"/>
                </a:moveTo>
                <a:cubicBezTo>
                  <a:pt x="1" y="2"/>
                  <a:pt x="1" y="2"/>
                  <a:pt x="1" y="2"/>
                </a:cubicBezTo>
                <a:cubicBezTo>
                  <a:pt x="0" y="1"/>
                  <a:pt x="0" y="1"/>
                  <a:pt x="1" y="1"/>
                </a:cubicBezTo>
                <a:cubicBezTo>
                  <a:pt x="1" y="0"/>
                  <a:pt x="2" y="0"/>
                  <a:pt x="2" y="0"/>
                </a:cubicBezTo>
                <a:cubicBezTo>
                  <a:pt x="3" y="1"/>
                  <a:pt x="2" y="1"/>
                  <a:pt x="2"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07" name="Google Shape;2607;p212"/>
          <p:cNvSpPr/>
          <p:nvPr/>
        </p:nvSpPr>
        <p:spPr>
          <a:xfrm>
            <a:off x="5380049" y="1210753"/>
            <a:ext cx="2653" cy="5591"/>
          </a:xfrm>
          <a:custGeom>
            <a:avLst/>
            <a:gdLst/>
            <a:ahLst/>
            <a:cxnLst/>
            <a:rect l="l" t="t" r="r" b="b"/>
            <a:pathLst>
              <a:path w="2" h="3" extrusionOk="0">
                <a:moveTo>
                  <a:pt x="2" y="3"/>
                </a:moveTo>
                <a:cubicBezTo>
                  <a:pt x="1" y="3"/>
                  <a:pt x="1" y="3"/>
                  <a:pt x="1" y="3"/>
                </a:cubicBezTo>
                <a:cubicBezTo>
                  <a:pt x="0" y="3"/>
                  <a:pt x="0" y="2"/>
                  <a:pt x="1" y="2"/>
                </a:cubicBezTo>
                <a:cubicBezTo>
                  <a:pt x="1" y="1"/>
                  <a:pt x="1" y="0"/>
                  <a:pt x="2" y="1"/>
                </a:cubicBezTo>
                <a:cubicBezTo>
                  <a:pt x="2" y="1"/>
                  <a:pt x="2" y="2"/>
                  <a:pt x="2" y="3"/>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08" name="Google Shape;2608;p212"/>
          <p:cNvSpPr/>
          <p:nvPr/>
        </p:nvSpPr>
        <p:spPr>
          <a:xfrm>
            <a:off x="5454326" y="1234515"/>
            <a:ext cx="5306" cy="2796"/>
          </a:xfrm>
          <a:custGeom>
            <a:avLst/>
            <a:gdLst/>
            <a:ahLst/>
            <a:cxnLst/>
            <a:rect l="l" t="t" r="r" b="b"/>
            <a:pathLst>
              <a:path w="3" h="2" extrusionOk="0">
                <a:moveTo>
                  <a:pt x="2" y="1"/>
                </a:moveTo>
                <a:cubicBezTo>
                  <a:pt x="3" y="1"/>
                  <a:pt x="3" y="2"/>
                  <a:pt x="3" y="2"/>
                </a:cubicBezTo>
                <a:cubicBezTo>
                  <a:pt x="2" y="2"/>
                  <a:pt x="2" y="2"/>
                  <a:pt x="1" y="2"/>
                </a:cubicBezTo>
                <a:cubicBezTo>
                  <a:pt x="1" y="2"/>
                  <a:pt x="0" y="1"/>
                  <a:pt x="1" y="0"/>
                </a:cubicBezTo>
                <a:cubicBezTo>
                  <a:pt x="1" y="0"/>
                  <a:pt x="2" y="0"/>
                  <a:pt x="2"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09" name="Google Shape;2609;p212"/>
          <p:cNvSpPr/>
          <p:nvPr/>
        </p:nvSpPr>
        <p:spPr>
          <a:xfrm>
            <a:off x="5470243" y="1223334"/>
            <a:ext cx="5306" cy="2796"/>
          </a:xfrm>
          <a:custGeom>
            <a:avLst/>
            <a:gdLst/>
            <a:ahLst/>
            <a:cxnLst/>
            <a:rect l="l" t="t" r="r" b="b"/>
            <a:pathLst>
              <a:path w="3" h="2" extrusionOk="0">
                <a:moveTo>
                  <a:pt x="2" y="0"/>
                </a:moveTo>
                <a:cubicBezTo>
                  <a:pt x="2" y="1"/>
                  <a:pt x="3" y="1"/>
                  <a:pt x="2" y="2"/>
                </a:cubicBezTo>
                <a:cubicBezTo>
                  <a:pt x="2" y="2"/>
                  <a:pt x="1" y="2"/>
                  <a:pt x="1" y="2"/>
                </a:cubicBezTo>
                <a:cubicBezTo>
                  <a:pt x="1" y="1"/>
                  <a:pt x="0" y="1"/>
                  <a:pt x="0" y="0"/>
                </a:cubicBezTo>
                <a:cubicBezTo>
                  <a:pt x="1" y="0"/>
                  <a:pt x="1" y="0"/>
                  <a:pt x="2"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10" name="Google Shape;2610;p212"/>
          <p:cNvSpPr/>
          <p:nvPr/>
        </p:nvSpPr>
        <p:spPr>
          <a:xfrm>
            <a:off x="7430630" y="2242244"/>
            <a:ext cx="2653" cy="4193"/>
          </a:xfrm>
          <a:custGeom>
            <a:avLst/>
            <a:gdLst/>
            <a:ahLst/>
            <a:cxnLst/>
            <a:rect l="l" t="t" r="r" b="b"/>
            <a:pathLst>
              <a:path w="2" h="2" extrusionOk="0">
                <a:moveTo>
                  <a:pt x="2" y="1"/>
                </a:moveTo>
                <a:cubicBezTo>
                  <a:pt x="2" y="2"/>
                  <a:pt x="2" y="2"/>
                  <a:pt x="1" y="2"/>
                </a:cubicBezTo>
                <a:cubicBezTo>
                  <a:pt x="0" y="2"/>
                  <a:pt x="0" y="1"/>
                  <a:pt x="0" y="1"/>
                </a:cubicBezTo>
                <a:cubicBezTo>
                  <a:pt x="0" y="1"/>
                  <a:pt x="0" y="0"/>
                  <a:pt x="1" y="0"/>
                </a:cubicBezTo>
                <a:cubicBezTo>
                  <a:pt x="2" y="0"/>
                  <a:pt x="2" y="1"/>
                  <a:pt x="2"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11" name="Google Shape;2611;p212"/>
          <p:cNvSpPr/>
          <p:nvPr/>
        </p:nvSpPr>
        <p:spPr>
          <a:xfrm>
            <a:off x="7393491" y="2331698"/>
            <a:ext cx="1327" cy="2796"/>
          </a:xfrm>
          <a:custGeom>
            <a:avLst/>
            <a:gdLst/>
            <a:ahLst/>
            <a:cxnLst/>
            <a:rect l="l" t="t" r="r" b="b"/>
            <a:pathLst>
              <a:path w="1" h="2" extrusionOk="0">
                <a:moveTo>
                  <a:pt x="1" y="1"/>
                </a:moveTo>
                <a:cubicBezTo>
                  <a:pt x="1" y="2"/>
                  <a:pt x="1" y="2"/>
                  <a:pt x="0" y="2"/>
                </a:cubicBezTo>
                <a:cubicBezTo>
                  <a:pt x="0" y="2"/>
                  <a:pt x="0" y="1"/>
                  <a:pt x="0" y="1"/>
                </a:cubicBezTo>
                <a:cubicBezTo>
                  <a:pt x="0" y="1"/>
                  <a:pt x="0" y="0"/>
                  <a:pt x="0" y="0"/>
                </a:cubicBezTo>
                <a:cubicBezTo>
                  <a:pt x="1" y="0"/>
                  <a:pt x="1" y="1"/>
                  <a:pt x="1"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12" name="Google Shape;2612;p212"/>
          <p:cNvSpPr/>
          <p:nvPr/>
        </p:nvSpPr>
        <p:spPr>
          <a:xfrm>
            <a:off x="7327172" y="1607696"/>
            <a:ext cx="2653" cy="4193"/>
          </a:xfrm>
          <a:custGeom>
            <a:avLst/>
            <a:gdLst/>
            <a:ahLst/>
            <a:cxnLst/>
            <a:rect l="l" t="t" r="r" b="b"/>
            <a:pathLst>
              <a:path w="2" h="3" extrusionOk="0">
                <a:moveTo>
                  <a:pt x="1" y="2"/>
                </a:moveTo>
                <a:cubicBezTo>
                  <a:pt x="1" y="2"/>
                  <a:pt x="1" y="3"/>
                  <a:pt x="1" y="3"/>
                </a:cubicBezTo>
                <a:cubicBezTo>
                  <a:pt x="0" y="3"/>
                  <a:pt x="0" y="2"/>
                  <a:pt x="0" y="2"/>
                </a:cubicBezTo>
                <a:cubicBezTo>
                  <a:pt x="0" y="1"/>
                  <a:pt x="0" y="0"/>
                  <a:pt x="1" y="0"/>
                </a:cubicBezTo>
                <a:cubicBezTo>
                  <a:pt x="2" y="0"/>
                  <a:pt x="1" y="1"/>
                  <a:pt x="1"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13" name="Google Shape;2613;p212"/>
          <p:cNvSpPr/>
          <p:nvPr/>
        </p:nvSpPr>
        <p:spPr>
          <a:xfrm>
            <a:off x="7308603" y="1596514"/>
            <a:ext cx="2653" cy="5591"/>
          </a:xfrm>
          <a:custGeom>
            <a:avLst/>
            <a:gdLst/>
            <a:ahLst/>
            <a:cxnLst/>
            <a:rect l="l" t="t" r="r" b="b"/>
            <a:pathLst>
              <a:path w="1" h="3" extrusionOk="0">
                <a:moveTo>
                  <a:pt x="1" y="2"/>
                </a:moveTo>
                <a:cubicBezTo>
                  <a:pt x="1" y="2"/>
                  <a:pt x="1" y="3"/>
                  <a:pt x="0" y="3"/>
                </a:cubicBezTo>
                <a:cubicBezTo>
                  <a:pt x="0" y="2"/>
                  <a:pt x="0" y="2"/>
                  <a:pt x="0" y="1"/>
                </a:cubicBezTo>
                <a:cubicBezTo>
                  <a:pt x="0" y="1"/>
                  <a:pt x="0" y="0"/>
                  <a:pt x="1" y="0"/>
                </a:cubicBezTo>
                <a:cubicBezTo>
                  <a:pt x="1" y="0"/>
                  <a:pt x="1" y="1"/>
                  <a:pt x="1"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14" name="Google Shape;2614;p212"/>
          <p:cNvSpPr/>
          <p:nvPr/>
        </p:nvSpPr>
        <p:spPr>
          <a:xfrm>
            <a:off x="7305950" y="1588130"/>
            <a:ext cx="5305" cy="5591"/>
          </a:xfrm>
          <a:custGeom>
            <a:avLst/>
            <a:gdLst/>
            <a:ahLst/>
            <a:cxnLst/>
            <a:rect l="l" t="t" r="r" b="b"/>
            <a:pathLst>
              <a:path w="3" h="3" extrusionOk="0">
                <a:moveTo>
                  <a:pt x="2" y="2"/>
                </a:moveTo>
                <a:cubicBezTo>
                  <a:pt x="2" y="3"/>
                  <a:pt x="2" y="3"/>
                  <a:pt x="1" y="3"/>
                </a:cubicBezTo>
                <a:cubicBezTo>
                  <a:pt x="0" y="3"/>
                  <a:pt x="0" y="2"/>
                  <a:pt x="0" y="2"/>
                </a:cubicBezTo>
                <a:cubicBezTo>
                  <a:pt x="0" y="1"/>
                  <a:pt x="0" y="0"/>
                  <a:pt x="1" y="1"/>
                </a:cubicBezTo>
                <a:cubicBezTo>
                  <a:pt x="3" y="1"/>
                  <a:pt x="3" y="2"/>
                  <a:pt x="2"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15" name="Google Shape;2615;p212"/>
          <p:cNvSpPr/>
          <p:nvPr/>
        </p:nvSpPr>
        <p:spPr>
          <a:xfrm>
            <a:off x="6974355" y="1379874"/>
            <a:ext cx="2653" cy="5591"/>
          </a:xfrm>
          <a:custGeom>
            <a:avLst/>
            <a:gdLst/>
            <a:ahLst/>
            <a:cxnLst/>
            <a:rect l="l" t="t" r="r" b="b"/>
            <a:pathLst>
              <a:path w="1" h="3" extrusionOk="0">
                <a:moveTo>
                  <a:pt x="1" y="2"/>
                </a:moveTo>
                <a:cubicBezTo>
                  <a:pt x="1" y="2"/>
                  <a:pt x="1" y="3"/>
                  <a:pt x="1" y="3"/>
                </a:cubicBezTo>
                <a:cubicBezTo>
                  <a:pt x="0" y="3"/>
                  <a:pt x="0" y="2"/>
                  <a:pt x="0" y="1"/>
                </a:cubicBezTo>
                <a:cubicBezTo>
                  <a:pt x="0" y="1"/>
                  <a:pt x="0" y="0"/>
                  <a:pt x="1" y="0"/>
                </a:cubicBezTo>
                <a:cubicBezTo>
                  <a:pt x="1" y="0"/>
                  <a:pt x="1" y="1"/>
                  <a:pt x="1"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16" name="Google Shape;2616;p212"/>
          <p:cNvSpPr/>
          <p:nvPr/>
        </p:nvSpPr>
        <p:spPr>
          <a:xfrm>
            <a:off x="6401362" y="1377079"/>
            <a:ext cx="3979" cy="2796"/>
          </a:xfrm>
          <a:custGeom>
            <a:avLst/>
            <a:gdLst/>
            <a:ahLst/>
            <a:cxnLst/>
            <a:rect l="l" t="t" r="r" b="b"/>
            <a:pathLst>
              <a:path w="2" h="2" extrusionOk="0">
                <a:moveTo>
                  <a:pt x="2" y="1"/>
                </a:moveTo>
                <a:cubicBezTo>
                  <a:pt x="2" y="1"/>
                  <a:pt x="2" y="2"/>
                  <a:pt x="2" y="2"/>
                </a:cubicBezTo>
                <a:cubicBezTo>
                  <a:pt x="2" y="2"/>
                  <a:pt x="1" y="2"/>
                  <a:pt x="1" y="2"/>
                </a:cubicBezTo>
                <a:cubicBezTo>
                  <a:pt x="0" y="1"/>
                  <a:pt x="0" y="0"/>
                  <a:pt x="0" y="0"/>
                </a:cubicBezTo>
                <a:cubicBezTo>
                  <a:pt x="1" y="0"/>
                  <a:pt x="1" y="0"/>
                  <a:pt x="2"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17" name="Google Shape;2617;p212"/>
          <p:cNvSpPr/>
          <p:nvPr/>
        </p:nvSpPr>
        <p:spPr>
          <a:xfrm>
            <a:off x="6010079" y="1251287"/>
            <a:ext cx="2653" cy="5591"/>
          </a:xfrm>
          <a:custGeom>
            <a:avLst/>
            <a:gdLst/>
            <a:ahLst/>
            <a:cxnLst/>
            <a:rect l="l" t="t" r="r" b="b"/>
            <a:pathLst>
              <a:path w="2" h="3" extrusionOk="0">
                <a:moveTo>
                  <a:pt x="2" y="2"/>
                </a:moveTo>
                <a:cubicBezTo>
                  <a:pt x="2" y="2"/>
                  <a:pt x="2" y="3"/>
                  <a:pt x="1" y="3"/>
                </a:cubicBezTo>
                <a:cubicBezTo>
                  <a:pt x="1" y="3"/>
                  <a:pt x="0" y="2"/>
                  <a:pt x="0" y="2"/>
                </a:cubicBezTo>
                <a:cubicBezTo>
                  <a:pt x="0" y="1"/>
                  <a:pt x="1" y="0"/>
                  <a:pt x="1" y="1"/>
                </a:cubicBezTo>
                <a:cubicBezTo>
                  <a:pt x="2" y="1"/>
                  <a:pt x="2" y="2"/>
                  <a:pt x="2"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18" name="Google Shape;2618;p212"/>
          <p:cNvSpPr/>
          <p:nvPr/>
        </p:nvSpPr>
        <p:spPr>
          <a:xfrm>
            <a:off x="6000795" y="1241504"/>
            <a:ext cx="3979" cy="2796"/>
          </a:xfrm>
          <a:custGeom>
            <a:avLst/>
            <a:gdLst/>
            <a:ahLst/>
            <a:cxnLst/>
            <a:rect l="l" t="t" r="r" b="b"/>
            <a:pathLst>
              <a:path w="3" h="2" extrusionOk="0">
                <a:moveTo>
                  <a:pt x="2" y="0"/>
                </a:moveTo>
                <a:cubicBezTo>
                  <a:pt x="2" y="0"/>
                  <a:pt x="3" y="1"/>
                  <a:pt x="2" y="1"/>
                </a:cubicBezTo>
                <a:cubicBezTo>
                  <a:pt x="2" y="2"/>
                  <a:pt x="2" y="2"/>
                  <a:pt x="1" y="2"/>
                </a:cubicBezTo>
                <a:cubicBezTo>
                  <a:pt x="1" y="2"/>
                  <a:pt x="0" y="1"/>
                  <a:pt x="0" y="1"/>
                </a:cubicBezTo>
                <a:cubicBezTo>
                  <a:pt x="0" y="0"/>
                  <a:pt x="1" y="0"/>
                  <a:pt x="2"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19" name="Google Shape;2619;p212"/>
          <p:cNvSpPr/>
          <p:nvPr/>
        </p:nvSpPr>
        <p:spPr>
          <a:xfrm>
            <a:off x="6020690" y="1252685"/>
            <a:ext cx="5306" cy="4193"/>
          </a:xfrm>
          <a:custGeom>
            <a:avLst/>
            <a:gdLst/>
            <a:ahLst/>
            <a:cxnLst/>
            <a:rect l="l" t="t" r="r" b="b"/>
            <a:pathLst>
              <a:path w="3" h="2" extrusionOk="0">
                <a:moveTo>
                  <a:pt x="2" y="0"/>
                </a:moveTo>
                <a:cubicBezTo>
                  <a:pt x="2" y="0"/>
                  <a:pt x="3" y="0"/>
                  <a:pt x="3" y="1"/>
                </a:cubicBezTo>
                <a:cubicBezTo>
                  <a:pt x="3" y="1"/>
                  <a:pt x="2" y="2"/>
                  <a:pt x="2" y="2"/>
                </a:cubicBezTo>
                <a:cubicBezTo>
                  <a:pt x="1" y="1"/>
                  <a:pt x="0" y="1"/>
                  <a:pt x="0" y="1"/>
                </a:cubicBezTo>
                <a:cubicBezTo>
                  <a:pt x="1" y="0"/>
                  <a:pt x="1" y="0"/>
                  <a:pt x="2"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20" name="Google Shape;2620;p212"/>
          <p:cNvSpPr/>
          <p:nvPr/>
        </p:nvSpPr>
        <p:spPr>
          <a:xfrm>
            <a:off x="6280661" y="1328160"/>
            <a:ext cx="2653" cy="5591"/>
          </a:xfrm>
          <a:custGeom>
            <a:avLst/>
            <a:gdLst/>
            <a:ahLst/>
            <a:cxnLst/>
            <a:rect l="l" t="t" r="r" b="b"/>
            <a:pathLst>
              <a:path w="2" h="3" extrusionOk="0">
                <a:moveTo>
                  <a:pt x="1" y="3"/>
                </a:moveTo>
                <a:cubicBezTo>
                  <a:pt x="1" y="3"/>
                  <a:pt x="0" y="3"/>
                  <a:pt x="0" y="3"/>
                </a:cubicBezTo>
                <a:cubicBezTo>
                  <a:pt x="0" y="2"/>
                  <a:pt x="0" y="2"/>
                  <a:pt x="0" y="2"/>
                </a:cubicBezTo>
                <a:cubicBezTo>
                  <a:pt x="0" y="1"/>
                  <a:pt x="1" y="0"/>
                  <a:pt x="2" y="1"/>
                </a:cubicBezTo>
                <a:cubicBezTo>
                  <a:pt x="2" y="1"/>
                  <a:pt x="1" y="2"/>
                  <a:pt x="1" y="3"/>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21" name="Google Shape;2621;p212"/>
          <p:cNvSpPr/>
          <p:nvPr/>
        </p:nvSpPr>
        <p:spPr>
          <a:xfrm>
            <a:off x="6025995" y="1319774"/>
            <a:ext cx="1327" cy="4193"/>
          </a:xfrm>
          <a:custGeom>
            <a:avLst/>
            <a:gdLst/>
            <a:ahLst/>
            <a:cxnLst/>
            <a:rect l="l" t="t" r="r" b="b"/>
            <a:pathLst>
              <a:path w="1" h="2" extrusionOk="0">
                <a:moveTo>
                  <a:pt x="1" y="1"/>
                </a:moveTo>
                <a:cubicBezTo>
                  <a:pt x="1" y="2"/>
                  <a:pt x="1" y="2"/>
                  <a:pt x="0" y="2"/>
                </a:cubicBezTo>
                <a:cubicBezTo>
                  <a:pt x="0" y="2"/>
                  <a:pt x="0" y="1"/>
                  <a:pt x="0" y="1"/>
                </a:cubicBezTo>
                <a:cubicBezTo>
                  <a:pt x="0" y="1"/>
                  <a:pt x="0" y="0"/>
                  <a:pt x="0" y="0"/>
                </a:cubicBezTo>
                <a:cubicBezTo>
                  <a:pt x="1" y="0"/>
                  <a:pt x="1" y="1"/>
                  <a:pt x="1"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22" name="Google Shape;2622;p212"/>
          <p:cNvSpPr/>
          <p:nvPr/>
        </p:nvSpPr>
        <p:spPr>
          <a:xfrm>
            <a:off x="6121495" y="1374282"/>
            <a:ext cx="2653" cy="4193"/>
          </a:xfrm>
          <a:custGeom>
            <a:avLst/>
            <a:gdLst/>
            <a:ahLst/>
            <a:cxnLst/>
            <a:rect l="l" t="t" r="r" b="b"/>
            <a:pathLst>
              <a:path w="2" h="3" extrusionOk="0">
                <a:moveTo>
                  <a:pt x="2" y="2"/>
                </a:moveTo>
                <a:cubicBezTo>
                  <a:pt x="2" y="2"/>
                  <a:pt x="1" y="3"/>
                  <a:pt x="1" y="3"/>
                </a:cubicBezTo>
                <a:cubicBezTo>
                  <a:pt x="0" y="3"/>
                  <a:pt x="0" y="2"/>
                  <a:pt x="0" y="2"/>
                </a:cubicBezTo>
                <a:cubicBezTo>
                  <a:pt x="0" y="1"/>
                  <a:pt x="0" y="0"/>
                  <a:pt x="1" y="0"/>
                </a:cubicBezTo>
                <a:cubicBezTo>
                  <a:pt x="2" y="1"/>
                  <a:pt x="2" y="1"/>
                  <a:pt x="2"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23" name="Google Shape;2623;p212"/>
          <p:cNvSpPr/>
          <p:nvPr/>
        </p:nvSpPr>
        <p:spPr>
          <a:xfrm>
            <a:off x="6051197" y="1304399"/>
            <a:ext cx="5306" cy="4193"/>
          </a:xfrm>
          <a:custGeom>
            <a:avLst/>
            <a:gdLst/>
            <a:ahLst/>
            <a:cxnLst/>
            <a:rect l="l" t="t" r="r" b="b"/>
            <a:pathLst>
              <a:path w="3" h="2" extrusionOk="0">
                <a:moveTo>
                  <a:pt x="2" y="1"/>
                </a:moveTo>
                <a:cubicBezTo>
                  <a:pt x="3" y="1"/>
                  <a:pt x="3" y="2"/>
                  <a:pt x="2" y="2"/>
                </a:cubicBezTo>
                <a:cubicBezTo>
                  <a:pt x="2" y="2"/>
                  <a:pt x="1" y="2"/>
                  <a:pt x="1" y="1"/>
                </a:cubicBezTo>
                <a:cubicBezTo>
                  <a:pt x="1" y="1"/>
                  <a:pt x="0" y="0"/>
                  <a:pt x="1" y="0"/>
                </a:cubicBezTo>
                <a:cubicBezTo>
                  <a:pt x="2" y="0"/>
                  <a:pt x="2" y="0"/>
                  <a:pt x="2"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24" name="Google Shape;2624;p212"/>
          <p:cNvSpPr/>
          <p:nvPr/>
        </p:nvSpPr>
        <p:spPr>
          <a:xfrm>
            <a:off x="6088335" y="1365899"/>
            <a:ext cx="2653" cy="2796"/>
          </a:xfrm>
          <a:custGeom>
            <a:avLst/>
            <a:gdLst/>
            <a:ahLst/>
            <a:cxnLst/>
            <a:rect l="l" t="t" r="r" b="b"/>
            <a:pathLst>
              <a:path w="2" h="2" extrusionOk="0">
                <a:moveTo>
                  <a:pt x="1" y="2"/>
                </a:moveTo>
                <a:cubicBezTo>
                  <a:pt x="1" y="2"/>
                  <a:pt x="0" y="2"/>
                  <a:pt x="0" y="2"/>
                </a:cubicBezTo>
                <a:cubicBezTo>
                  <a:pt x="0" y="1"/>
                  <a:pt x="0" y="1"/>
                  <a:pt x="1" y="0"/>
                </a:cubicBezTo>
                <a:cubicBezTo>
                  <a:pt x="1" y="0"/>
                  <a:pt x="2" y="0"/>
                  <a:pt x="2" y="0"/>
                </a:cubicBezTo>
                <a:cubicBezTo>
                  <a:pt x="2" y="1"/>
                  <a:pt x="2" y="2"/>
                  <a:pt x="1"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25" name="Google Shape;2625;p212"/>
          <p:cNvSpPr/>
          <p:nvPr/>
        </p:nvSpPr>
        <p:spPr>
          <a:xfrm>
            <a:off x="6105578" y="1363100"/>
            <a:ext cx="5306" cy="4193"/>
          </a:xfrm>
          <a:custGeom>
            <a:avLst/>
            <a:gdLst/>
            <a:ahLst/>
            <a:cxnLst/>
            <a:rect l="l" t="t" r="r" b="b"/>
            <a:pathLst>
              <a:path w="3" h="2" extrusionOk="0">
                <a:moveTo>
                  <a:pt x="2" y="2"/>
                </a:moveTo>
                <a:cubicBezTo>
                  <a:pt x="1" y="2"/>
                  <a:pt x="1" y="2"/>
                  <a:pt x="0" y="2"/>
                </a:cubicBezTo>
                <a:cubicBezTo>
                  <a:pt x="0" y="1"/>
                  <a:pt x="0" y="1"/>
                  <a:pt x="1" y="1"/>
                </a:cubicBezTo>
                <a:cubicBezTo>
                  <a:pt x="1" y="0"/>
                  <a:pt x="2" y="0"/>
                  <a:pt x="2" y="0"/>
                </a:cubicBezTo>
                <a:cubicBezTo>
                  <a:pt x="3" y="1"/>
                  <a:pt x="2" y="1"/>
                  <a:pt x="2"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26" name="Google Shape;2626;p212"/>
          <p:cNvSpPr/>
          <p:nvPr/>
        </p:nvSpPr>
        <p:spPr>
          <a:xfrm>
            <a:off x="5931823" y="1446963"/>
            <a:ext cx="3979" cy="5591"/>
          </a:xfrm>
          <a:custGeom>
            <a:avLst/>
            <a:gdLst/>
            <a:ahLst/>
            <a:cxnLst/>
            <a:rect l="l" t="t" r="r" b="b"/>
            <a:pathLst>
              <a:path w="2" h="3" extrusionOk="0">
                <a:moveTo>
                  <a:pt x="2" y="2"/>
                </a:moveTo>
                <a:cubicBezTo>
                  <a:pt x="2" y="2"/>
                  <a:pt x="1" y="3"/>
                  <a:pt x="1" y="3"/>
                </a:cubicBezTo>
                <a:cubicBezTo>
                  <a:pt x="0" y="3"/>
                  <a:pt x="0" y="2"/>
                  <a:pt x="0" y="2"/>
                </a:cubicBezTo>
                <a:cubicBezTo>
                  <a:pt x="0" y="1"/>
                  <a:pt x="0" y="0"/>
                  <a:pt x="1" y="0"/>
                </a:cubicBezTo>
                <a:cubicBezTo>
                  <a:pt x="2" y="1"/>
                  <a:pt x="2" y="1"/>
                  <a:pt x="2"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27" name="Google Shape;2627;p212"/>
          <p:cNvSpPr/>
          <p:nvPr/>
        </p:nvSpPr>
        <p:spPr>
          <a:xfrm>
            <a:off x="5922537" y="1467928"/>
            <a:ext cx="5306" cy="2796"/>
          </a:xfrm>
          <a:custGeom>
            <a:avLst/>
            <a:gdLst/>
            <a:ahLst/>
            <a:cxnLst/>
            <a:rect l="l" t="t" r="r" b="b"/>
            <a:pathLst>
              <a:path w="3" h="2" extrusionOk="0">
                <a:moveTo>
                  <a:pt x="2" y="0"/>
                </a:moveTo>
                <a:cubicBezTo>
                  <a:pt x="2" y="0"/>
                  <a:pt x="3" y="0"/>
                  <a:pt x="3" y="1"/>
                </a:cubicBezTo>
                <a:cubicBezTo>
                  <a:pt x="3" y="1"/>
                  <a:pt x="2" y="2"/>
                  <a:pt x="2" y="2"/>
                </a:cubicBezTo>
                <a:cubicBezTo>
                  <a:pt x="1" y="2"/>
                  <a:pt x="0" y="2"/>
                  <a:pt x="0" y="1"/>
                </a:cubicBezTo>
                <a:cubicBezTo>
                  <a:pt x="0" y="0"/>
                  <a:pt x="1" y="0"/>
                  <a:pt x="2"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28" name="Google Shape;2628;p212"/>
          <p:cNvSpPr/>
          <p:nvPr/>
        </p:nvSpPr>
        <p:spPr>
          <a:xfrm>
            <a:off x="5893358" y="1462338"/>
            <a:ext cx="3979" cy="5591"/>
          </a:xfrm>
          <a:custGeom>
            <a:avLst/>
            <a:gdLst/>
            <a:ahLst/>
            <a:cxnLst/>
            <a:rect l="l" t="t" r="r" b="b"/>
            <a:pathLst>
              <a:path w="2" h="3" extrusionOk="0">
                <a:moveTo>
                  <a:pt x="2" y="1"/>
                </a:moveTo>
                <a:cubicBezTo>
                  <a:pt x="2" y="2"/>
                  <a:pt x="2" y="2"/>
                  <a:pt x="1" y="2"/>
                </a:cubicBezTo>
                <a:cubicBezTo>
                  <a:pt x="1" y="3"/>
                  <a:pt x="0" y="2"/>
                  <a:pt x="0" y="2"/>
                </a:cubicBezTo>
                <a:cubicBezTo>
                  <a:pt x="0" y="1"/>
                  <a:pt x="0" y="0"/>
                  <a:pt x="0" y="0"/>
                </a:cubicBezTo>
                <a:cubicBezTo>
                  <a:pt x="1" y="0"/>
                  <a:pt x="2" y="1"/>
                  <a:pt x="2"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29" name="Google Shape;2629;p212"/>
          <p:cNvSpPr/>
          <p:nvPr/>
        </p:nvSpPr>
        <p:spPr>
          <a:xfrm>
            <a:off x="5842955" y="1445565"/>
            <a:ext cx="2653" cy="5591"/>
          </a:xfrm>
          <a:custGeom>
            <a:avLst/>
            <a:gdLst/>
            <a:ahLst/>
            <a:cxnLst/>
            <a:rect l="l" t="t" r="r" b="b"/>
            <a:pathLst>
              <a:path w="2" h="3" extrusionOk="0">
                <a:moveTo>
                  <a:pt x="2" y="2"/>
                </a:moveTo>
                <a:cubicBezTo>
                  <a:pt x="2" y="2"/>
                  <a:pt x="2" y="3"/>
                  <a:pt x="1" y="3"/>
                </a:cubicBezTo>
                <a:cubicBezTo>
                  <a:pt x="1" y="3"/>
                  <a:pt x="0" y="2"/>
                  <a:pt x="0" y="2"/>
                </a:cubicBezTo>
                <a:cubicBezTo>
                  <a:pt x="0" y="1"/>
                  <a:pt x="1" y="0"/>
                  <a:pt x="1" y="1"/>
                </a:cubicBezTo>
                <a:cubicBezTo>
                  <a:pt x="2" y="1"/>
                  <a:pt x="2" y="2"/>
                  <a:pt x="2"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30" name="Google Shape;2630;p212"/>
          <p:cNvSpPr/>
          <p:nvPr/>
        </p:nvSpPr>
        <p:spPr>
          <a:xfrm>
            <a:off x="5796533" y="1493087"/>
            <a:ext cx="5306" cy="2796"/>
          </a:xfrm>
          <a:custGeom>
            <a:avLst/>
            <a:gdLst/>
            <a:ahLst/>
            <a:cxnLst/>
            <a:rect l="l" t="t" r="r" b="b"/>
            <a:pathLst>
              <a:path w="3" h="2" extrusionOk="0">
                <a:moveTo>
                  <a:pt x="1" y="2"/>
                </a:moveTo>
                <a:cubicBezTo>
                  <a:pt x="1" y="2"/>
                  <a:pt x="0" y="2"/>
                  <a:pt x="0" y="1"/>
                </a:cubicBezTo>
                <a:cubicBezTo>
                  <a:pt x="0" y="0"/>
                  <a:pt x="1" y="0"/>
                  <a:pt x="1" y="0"/>
                </a:cubicBezTo>
                <a:cubicBezTo>
                  <a:pt x="2" y="0"/>
                  <a:pt x="3" y="0"/>
                  <a:pt x="3" y="1"/>
                </a:cubicBezTo>
                <a:cubicBezTo>
                  <a:pt x="3" y="1"/>
                  <a:pt x="2" y="1"/>
                  <a:pt x="1"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31" name="Google Shape;2631;p212"/>
          <p:cNvSpPr/>
          <p:nvPr/>
        </p:nvSpPr>
        <p:spPr>
          <a:xfrm>
            <a:off x="5657263" y="1644035"/>
            <a:ext cx="3979" cy="2796"/>
          </a:xfrm>
          <a:custGeom>
            <a:avLst/>
            <a:gdLst/>
            <a:ahLst/>
            <a:cxnLst/>
            <a:rect l="l" t="t" r="r" b="b"/>
            <a:pathLst>
              <a:path w="3" h="2" extrusionOk="0">
                <a:moveTo>
                  <a:pt x="2" y="0"/>
                </a:moveTo>
                <a:cubicBezTo>
                  <a:pt x="2" y="0"/>
                  <a:pt x="3" y="1"/>
                  <a:pt x="2" y="1"/>
                </a:cubicBezTo>
                <a:cubicBezTo>
                  <a:pt x="2" y="2"/>
                  <a:pt x="1" y="2"/>
                  <a:pt x="1" y="2"/>
                </a:cubicBezTo>
                <a:cubicBezTo>
                  <a:pt x="1" y="1"/>
                  <a:pt x="0" y="1"/>
                  <a:pt x="0" y="0"/>
                </a:cubicBezTo>
                <a:cubicBezTo>
                  <a:pt x="0" y="0"/>
                  <a:pt x="1" y="0"/>
                  <a:pt x="2"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32" name="Google Shape;2632;p212"/>
          <p:cNvSpPr/>
          <p:nvPr/>
        </p:nvSpPr>
        <p:spPr>
          <a:xfrm>
            <a:off x="5683790" y="1480507"/>
            <a:ext cx="33160" cy="23761"/>
          </a:xfrm>
          <a:custGeom>
            <a:avLst/>
            <a:gdLst/>
            <a:ahLst/>
            <a:cxnLst/>
            <a:rect l="l" t="t" r="r" b="b"/>
            <a:pathLst>
              <a:path w="21" h="14" extrusionOk="0">
                <a:moveTo>
                  <a:pt x="7" y="0"/>
                </a:moveTo>
                <a:cubicBezTo>
                  <a:pt x="9" y="0"/>
                  <a:pt x="10" y="1"/>
                  <a:pt x="11" y="2"/>
                </a:cubicBezTo>
                <a:cubicBezTo>
                  <a:pt x="12" y="4"/>
                  <a:pt x="11" y="6"/>
                  <a:pt x="12" y="7"/>
                </a:cubicBezTo>
                <a:cubicBezTo>
                  <a:pt x="13" y="8"/>
                  <a:pt x="14" y="5"/>
                  <a:pt x="15" y="6"/>
                </a:cubicBezTo>
                <a:cubicBezTo>
                  <a:pt x="17" y="7"/>
                  <a:pt x="21" y="9"/>
                  <a:pt x="19" y="11"/>
                </a:cubicBezTo>
                <a:cubicBezTo>
                  <a:pt x="18" y="13"/>
                  <a:pt x="13" y="11"/>
                  <a:pt x="10" y="12"/>
                </a:cubicBezTo>
                <a:cubicBezTo>
                  <a:pt x="8" y="12"/>
                  <a:pt x="6" y="13"/>
                  <a:pt x="4" y="13"/>
                </a:cubicBezTo>
                <a:cubicBezTo>
                  <a:pt x="4" y="13"/>
                  <a:pt x="4" y="12"/>
                  <a:pt x="3" y="12"/>
                </a:cubicBezTo>
                <a:cubicBezTo>
                  <a:pt x="2" y="12"/>
                  <a:pt x="1" y="14"/>
                  <a:pt x="1" y="13"/>
                </a:cubicBezTo>
                <a:cubicBezTo>
                  <a:pt x="0" y="12"/>
                  <a:pt x="1" y="9"/>
                  <a:pt x="1" y="8"/>
                </a:cubicBezTo>
                <a:cubicBezTo>
                  <a:pt x="1" y="6"/>
                  <a:pt x="0" y="4"/>
                  <a:pt x="1" y="3"/>
                </a:cubicBezTo>
                <a:cubicBezTo>
                  <a:pt x="2" y="1"/>
                  <a:pt x="5" y="0"/>
                  <a:pt x="7"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33" name="Google Shape;2633;p212"/>
          <p:cNvSpPr/>
          <p:nvPr/>
        </p:nvSpPr>
        <p:spPr>
          <a:xfrm>
            <a:off x="5764699" y="1501473"/>
            <a:ext cx="9283" cy="11182"/>
          </a:xfrm>
          <a:custGeom>
            <a:avLst/>
            <a:gdLst/>
            <a:ahLst/>
            <a:cxnLst/>
            <a:rect l="l" t="t" r="r" b="b"/>
            <a:pathLst>
              <a:path w="6" h="7" extrusionOk="0">
                <a:moveTo>
                  <a:pt x="4" y="1"/>
                </a:moveTo>
                <a:cubicBezTo>
                  <a:pt x="5" y="2"/>
                  <a:pt x="6" y="5"/>
                  <a:pt x="4" y="6"/>
                </a:cubicBezTo>
                <a:cubicBezTo>
                  <a:pt x="3" y="7"/>
                  <a:pt x="1" y="5"/>
                  <a:pt x="1" y="3"/>
                </a:cubicBezTo>
                <a:cubicBezTo>
                  <a:pt x="0" y="3"/>
                  <a:pt x="0" y="1"/>
                  <a:pt x="1" y="0"/>
                </a:cubicBezTo>
                <a:cubicBezTo>
                  <a:pt x="2" y="0"/>
                  <a:pt x="4" y="0"/>
                  <a:pt x="4"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34" name="Google Shape;2634;p212"/>
          <p:cNvSpPr/>
          <p:nvPr/>
        </p:nvSpPr>
        <p:spPr>
          <a:xfrm>
            <a:off x="5837649" y="1495882"/>
            <a:ext cx="15916" cy="20966"/>
          </a:xfrm>
          <a:custGeom>
            <a:avLst/>
            <a:gdLst/>
            <a:ahLst/>
            <a:cxnLst/>
            <a:rect l="l" t="t" r="r" b="b"/>
            <a:pathLst>
              <a:path w="10" h="12" extrusionOk="0">
                <a:moveTo>
                  <a:pt x="7" y="1"/>
                </a:moveTo>
                <a:cubicBezTo>
                  <a:pt x="6" y="0"/>
                  <a:pt x="5" y="0"/>
                  <a:pt x="4" y="0"/>
                </a:cubicBezTo>
                <a:cubicBezTo>
                  <a:pt x="2" y="2"/>
                  <a:pt x="0" y="5"/>
                  <a:pt x="0" y="8"/>
                </a:cubicBezTo>
                <a:cubicBezTo>
                  <a:pt x="1" y="10"/>
                  <a:pt x="3" y="11"/>
                  <a:pt x="5" y="12"/>
                </a:cubicBezTo>
                <a:cubicBezTo>
                  <a:pt x="6" y="12"/>
                  <a:pt x="8" y="12"/>
                  <a:pt x="9" y="11"/>
                </a:cubicBezTo>
                <a:cubicBezTo>
                  <a:pt x="10" y="10"/>
                  <a:pt x="8" y="9"/>
                  <a:pt x="8" y="8"/>
                </a:cubicBezTo>
                <a:cubicBezTo>
                  <a:pt x="8" y="6"/>
                  <a:pt x="8" y="5"/>
                  <a:pt x="8" y="4"/>
                </a:cubicBezTo>
                <a:cubicBezTo>
                  <a:pt x="7" y="3"/>
                  <a:pt x="8" y="2"/>
                  <a:pt x="7"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35" name="Google Shape;2635;p212"/>
          <p:cNvSpPr/>
          <p:nvPr/>
        </p:nvSpPr>
        <p:spPr>
          <a:xfrm>
            <a:off x="5812449" y="1516846"/>
            <a:ext cx="23875" cy="18169"/>
          </a:xfrm>
          <a:custGeom>
            <a:avLst/>
            <a:gdLst/>
            <a:ahLst/>
            <a:cxnLst/>
            <a:rect l="l" t="t" r="r" b="b"/>
            <a:pathLst>
              <a:path w="15" h="11" extrusionOk="0">
                <a:moveTo>
                  <a:pt x="7" y="1"/>
                </a:moveTo>
                <a:cubicBezTo>
                  <a:pt x="9" y="0"/>
                  <a:pt x="12" y="1"/>
                  <a:pt x="14" y="2"/>
                </a:cubicBezTo>
                <a:cubicBezTo>
                  <a:pt x="15" y="3"/>
                  <a:pt x="14" y="4"/>
                  <a:pt x="13" y="5"/>
                </a:cubicBezTo>
                <a:cubicBezTo>
                  <a:pt x="12" y="7"/>
                  <a:pt x="11" y="9"/>
                  <a:pt x="9" y="9"/>
                </a:cubicBezTo>
                <a:cubicBezTo>
                  <a:pt x="7" y="11"/>
                  <a:pt x="4" y="11"/>
                  <a:pt x="2" y="11"/>
                </a:cubicBezTo>
                <a:cubicBezTo>
                  <a:pt x="1" y="11"/>
                  <a:pt x="0" y="9"/>
                  <a:pt x="1" y="9"/>
                </a:cubicBezTo>
                <a:cubicBezTo>
                  <a:pt x="1" y="7"/>
                  <a:pt x="3" y="5"/>
                  <a:pt x="5" y="4"/>
                </a:cubicBezTo>
                <a:cubicBezTo>
                  <a:pt x="5" y="3"/>
                  <a:pt x="6" y="1"/>
                  <a:pt x="7"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36" name="Google Shape;2636;p212"/>
          <p:cNvSpPr/>
          <p:nvPr/>
        </p:nvSpPr>
        <p:spPr>
          <a:xfrm>
            <a:off x="5869483" y="1409225"/>
            <a:ext cx="13264" cy="18169"/>
          </a:xfrm>
          <a:custGeom>
            <a:avLst/>
            <a:gdLst/>
            <a:ahLst/>
            <a:cxnLst/>
            <a:rect l="l" t="t" r="r" b="b"/>
            <a:pathLst>
              <a:path w="8" h="11" extrusionOk="0">
                <a:moveTo>
                  <a:pt x="6" y="1"/>
                </a:moveTo>
                <a:cubicBezTo>
                  <a:pt x="7" y="0"/>
                  <a:pt x="8" y="4"/>
                  <a:pt x="7" y="6"/>
                </a:cubicBezTo>
                <a:cubicBezTo>
                  <a:pt x="7" y="7"/>
                  <a:pt x="6" y="11"/>
                  <a:pt x="5" y="10"/>
                </a:cubicBezTo>
                <a:cubicBezTo>
                  <a:pt x="5" y="8"/>
                  <a:pt x="3" y="6"/>
                  <a:pt x="2" y="6"/>
                </a:cubicBezTo>
                <a:cubicBezTo>
                  <a:pt x="0" y="7"/>
                  <a:pt x="4" y="2"/>
                  <a:pt x="6"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37" name="Google Shape;2637;p212"/>
          <p:cNvSpPr/>
          <p:nvPr/>
        </p:nvSpPr>
        <p:spPr>
          <a:xfrm>
            <a:off x="6075071" y="1343535"/>
            <a:ext cx="15916" cy="15375"/>
          </a:xfrm>
          <a:custGeom>
            <a:avLst/>
            <a:gdLst/>
            <a:ahLst/>
            <a:cxnLst/>
            <a:rect l="l" t="t" r="r" b="b"/>
            <a:pathLst>
              <a:path w="10" h="9" extrusionOk="0">
                <a:moveTo>
                  <a:pt x="7" y="0"/>
                </a:moveTo>
                <a:cubicBezTo>
                  <a:pt x="8" y="0"/>
                  <a:pt x="10" y="0"/>
                  <a:pt x="10" y="1"/>
                </a:cubicBezTo>
                <a:cubicBezTo>
                  <a:pt x="10" y="4"/>
                  <a:pt x="8" y="7"/>
                  <a:pt x="6" y="9"/>
                </a:cubicBezTo>
                <a:cubicBezTo>
                  <a:pt x="5" y="9"/>
                  <a:pt x="5" y="7"/>
                  <a:pt x="4" y="7"/>
                </a:cubicBezTo>
                <a:cubicBezTo>
                  <a:pt x="3" y="6"/>
                  <a:pt x="0" y="8"/>
                  <a:pt x="0" y="6"/>
                </a:cubicBezTo>
                <a:cubicBezTo>
                  <a:pt x="1" y="4"/>
                  <a:pt x="4" y="4"/>
                  <a:pt x="6" y="3"/>
                </a:cubicBezTo>
                <a:cubicBezTo>
                  <a:pt x="7" y="2"/>
                  <a:pt x="6" y="1"/>
                  <a:pt x="7"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38" name="Google Shape;2638;p212"/>
          <p:cNvSpPr/>
          <p:nvPr/>
        </p:nvSpPr>
        <p:spPr>
          <a:xfrm>
            <a:off x="6100272" y="1375681"/>
            <a:ext cx="19896" cy="9782"/>
          </a:xfrm>
          <a:custGeom>
            <a:avLst/>
            <a:gdLst/>
            <a:ahLst/>
            <a:cxnLst/>
            <a:rect l="l" t="t" r="r" b="b"/>
            <a:pathLst>
              <a:path w="12" h="6" extrusionOk="0">
                <a:moveTo>
                  <a:pt x="3" y="0"/>
                </a:moveTo>
                <a:cubicBezTo>
                  <a:pt x="2" y="1"/>
                  <a:pt x="0" y="3"/>
                  <a:pt x="1" y="4"/>
                </a:cubicBezTo>
                <a:cubicBezTo>
                  <a:pt x="3" y="5"/>
                  <a:pt x="6" y="6"/>
                  <a:pt x="8" y="6"/>
                </a:cubicBezTo>
                <a:cubicBezTo>
                  <a:pt x="10" y="6"/>
                  <a:pt x="12" y="6"/>
                  <a:pt x="12" y="5"/>
                </a:cubicBezTo>
                <a:cubicBezTo>
                  <a:pt x="12" y="3"/>
                  <a:pt x="10" y="2"/>
                  <a:pt x="8" y="2"/>
                </a:cubicBezTo>
                <a:cubicBezTo>
                  <a:pt x="7" y="1"/>
                  <a:pt x="5" y="0"/>
                  <a:pt x="3"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39" name="Google Shape;2639;p212"/>
          <p:cNvSpPr/>
          <p:nvPr/>
        </p:nvSpPr>
        <p:spPr>
          <a:xfrm>
            <a:off x="6271376" y="1303003"/>
            <a:ext cx="19896" cy="9782"/>
          </a:xfrm>
          <a:custGeom>
            <a:avLst/>
            <a:gdLst/>
            <a:ahLst/>
            <a:cxnLst/>
            <a:rect l="l" t="t" r="r" b="b"/>
            <a:pathLst>
              <a:path w="13" h="6" extrusionOk="0">
                <a:moveTo>
                  <a:pt x="11" y="0"/>
                </a:moveTo>
                <a:cubicBezTo>
                  <a:pt x="12" y="0"/>
                  <a:pt x="13" y="2"/>
                  <a:pt x="13" y="3"/>
                </a:cubicBezTo>
                <a:cubicBezTo>
                  <a:pt x="13" y="4"/>
                  <a:pt x="12" y="6"/>
                  <a:pt x="11" y="6"/>
                </a:cubicBezTo>
                <a:cubicBezTo>
                  <a:pt x="9" y="6"/>
                  <a:pt x="8" y="5"/>
                  <a:pt x="7" y="5"/>
                </a:cubicBezTo>
                <a:cubicBezTo>
                  <a:pt x="5" y="4"/>
                  <a:pt x="3" y="5"/>
                  <a:pt x="1" y="4"/>
                </a:cubicBezTo>
                <a:cubicBezTo>
                  <a:pt x="0" y="4"/>
                  <a:pt x="0" y="2"/>
                  <a:pt x="0" y="2"/>
                </a:cubicBezTo>
                <a:cubicBezTo>
                  <a:pt x="1" y="1"/>
                  <a:pt x="3" y="1"/>
                  <a:pt x="4" y="1"/>
                </a:cubicBezTo>
                <a:cubicBezTo>
                  <a:pt x="5" y="1"/>
                  <a:pt x="6" y="1"/>
                  <a:pt x="7" y="1"/>
                </a:cubicBezTo>
                <a:cubicBezTo>
                  <a:pt x="9" y="1"/>
                  <a:pt x="10" y="0"/>
                  <a:pt x="11"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40" name="Google Shape;2640;p212"/>
          <p:cNvSpPr/>
          <p:nvPr/>
        </p:nvSpPr>
        <p:spPr>
          <a:xfrm>
            <a:off x="6262090" y="1296012"/>
            <a:ext cx="10611" cy="8386"/>
          </a:xfrm>
          <a:custGeom>
            <a:avLst/>
            <a:gdLst/>
            <a:ahLst/>
            <a:cxnLst/>
            <a:rect l="l" t="t" r="r" b="b"/>
            <a:pathLst>
              <a:path w="7" h="5" extrusionOk="0">
                <a:moveTo>
                  <a:pt x="4" y="0"/>
                </a:moveTo>
                <a:cubicBezTo>
                  <a:pt x="5" y="0"/>
                  <a:pt x="7" y="1"/>
                  <a:pt x="7" y="2"/>
                </a:cubicBezTo>
                <a:cubicBezTo>
                  <a:pt x="7" y="3"/>
                  <a:pt x="5" y="2"/>
                  <a:pt x="4" y="3"/>
                </a:cubicBezTo>
                <a:cubicBezTo>
                  <a:pt x="3" y="3"/>
                  <a:pt x="3" y="5"/>
                  <a:pt x="2" y="5"/>
                </a:cubicBezTo>
                <a:cubicBezTo>
                  <a:pt x="1" y="5"/>
                  <a:pt x="0" y="4"/>
                  <a:pt x="0" y="3"/>
                </a:cubicBezTo>
                <a:cubicBezTo>
                  <a:pt x="0" y="2"/>
                  <a:pt x="2" y="2"/>
                  <a:pt x="2" y="1"/>
                </a:cubicBezTo>
                <a:cubicBezTo>
                  <a:pt x="3" y="1"/>
                  <a:pt x="3" y="0"/>
                  <a:pt x="4"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41" name="Google Shape;2641;p212"/>
          <p:cNvSpPr/>
          <p:nvPr/>
        </p:nvSpPr>
        <p:spPr>
          <a:xfrm>
            <a:off x="6155981" y="1251287"/>
            <a:ext cx="91520" cy="67088"/>
          </a:xfrm>
          <a:custGeom>
            <a:avLst/>
            <a:gdLst/>
            <a:ahLst/>
            <a:cxnLst/>
            <a:rect l="l" t="t" r="r" b="b"/>
            <a:pathLst>
              <a:path w="57" h="40" extrusionOk="0">
                <a:moveTo>
                  <a:pt x="53" y="18"/>
                </a:moveTo>
                <a:cubicBezTo>
                  <a:pt x="55" y="21"/>
                  <a:pt x="57" y="27"/>
                  <a:pt x="54" y="29"/>
                </a:cubicBezTo>
                <a:cubicBezTo>
                  <a:pt x="48" y="30"/>
                  <a:pt x="40" y="31"/>
                  <a:pt x="33" y="33"/>
                </a:cubicBezTo>
                <a:cubicBezTo>
                  <a:pt x="28" y="35"/>
                  <a:pt x="22" y="32"/>
                  <a:pt x="16" y="33"/>
                </a:cubicBezTo>
                <a:cubicBezTo>
                  <a:pt x="12" y="34"/>
                  <a:pt x="8" y="38"/>
                  <a:pt x="4" y="39"/>
                </a:cubicBezTo>
                <a:cubicBezTo>
                  <a:pt x="3" y="40"/>
                  <a:pt x="1" y="38"/>
                  <a:pt x="1" y="37"/>
                </a:cubicBezTo>
                <a:cubicBezTo>
                  <a:pt x="0" y="33"/>
                  <a:pt x="0" y="28"/>
                  <a:pt x="1" y="24"/>
                </a:cubicBezTo>
                <a:cubicBezTo>
                  <a:pt x="1" y="22"/>
                  <a:pt x="3" y="20"/>
                  <a:pt x="5" y="19"/>
                </a:cubicBezTo>
                <a:cubicBezTo>
                  <a:pt x="6" y="19"/>
                  <a:pt x="8" y="21"/>
                  <a:pt x="9" y="20"/>
                </a:cubicBezTo>
                <a:cubicBezTo>
                  <a:pt x="10" y="17"/>
                  <a:pt x="7" y="15"/>
                  <a:pt x="7" y="13"/>
                </a:cubicBezTo>
                <a:cubicBezTo>
                  <a:pt x="8" y="10"/>
                  <a:pt x="10" y="5"/>
                  <a:pt x="13" y="4"/>
                </a:cubicBezTo>
                <a:cubicBezTo>
                  <a:pt x="16" y="4"/>
                  <a:pt x="15" y="12"/>
                  <a:pt x="18" y="11"/>
                </a:cubicBezTo>
                <a:cubicBezTo>
                  <a:pt x="20" y="10"/>
                  <a:pt x="17" y="4"/>
                  <a:pt x="19" y="2"/>
                </a:cubicBezTo>
                <a:cubicBezTo>
                  <a:pt x="20" y="0"/>
                  <a:pt x="23" y="0"/>
                  <a:pt x="24" y="2"/>
                </a:cubicBezTo>
                <a:cubicBezTo>
                  <a:pt x="26" y="4"/>
                  <a:pt x="24" y="10"/>
                  <a:pt x="26" y="11"/>
                </a:cubicBezTo>
                <a:cubicBezTo>
                  <a:pt x="28" y="13"/>
                  <a:pt x="28" y="6"/>
                  <a:pt x="30" y="6"/>
                </a:cubicBezTo>
                <a:cubicBezTo>
                  <a:pt x="32" y="5"/>
                  <a:pt x="32" y="9"/>
                  <a:pt x="33" y="10"/>
                </a:cubicBezTo>
                <a:cubicBezTo>
                  <a:pt x="35" y="10"/>
                  <a:pt x="35" y="7"/>
                  <a:pt x="36" y="8"/>
                </a:cubicBezTo>
                <a:cubicBezTo>
                  <a:pt x="40" y="9"/>
                  <a:pt x="41" y="14"/>
                  <a:pt x="45" y="16"/>
                </a:cubicBezTo>
                <a:cubicBezTo>
                  <a:pt x="46" y="16"/>
                  <a:pt x="45" y="13"/>
                  <a:pt x="46" y="13"/>
                </a:cubicBezTo>
                <a:cubicBezTo>
                  <a:pt x="49" y="14"/>
                  <a:pt x="52" y="16"/>
                  <a:pt x="53" y="18"/>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42" name="Google Shape;2642;p212"/>
          <p:cNvSpPr/>
          <p:nvPr/>
        </p:nvSpPr>
        <p:spPr>
          <a:xfrm>
            <a:off x="6028648" y="1219140"/>
            <a:ext cx="124679" cy="68487"/>
          </a:xfrm>
          <a:custGeom>
            <a:avLst/>
            <a:gdLst/>
            <a:ahLst/>
            <a:cxnLst/>
            <a:rect l="l" t="t" r="r" b="b"/>
            <a:pathLst>
              <a:path w="78" h="41" extrusionOk="0">
                <a:moveTo>
                  <a:pt x="65" y="7"/>
                </a:moveTo>
                <a:cubicBezTo>
                  <a:pt x="68" y="8"/>
                  <a:pt x="71" y="10"/>
                  <a:pt x="73" y="13"/>
                </a:cubicBezTo>
                <a:cubicBezTo>
                  <a:pt x="75" y="15"/>
                  <a:pt x="76" y="20"/>
                  <a:pt x="74" y="22"/>
                </a:cubicBezTo>
                <a:cubicBezTo>
                  <a:pt x="73" y="24"/>
                  <a:pt x="69" y="20"/>
                  <a:pt x="66" y="21"/>
                </a:cubicBezTo>
                <a:cubicBezTo>
                  <a:pt x="65" y="22"/>
                  <a:pt x="65" y="24"/>
                  <a:pt x="66" y="25"/>
                </a:cubicBezTo>
                <a:cubicBezTo>
                  <a:pt x="69" y="28"/>
                  <a:pt x="73" y="29"/>
                  <a:pt x="76" y="32"/>
                </a:cubicBezTo>
                <a:cubicBezTo>
                  <a:pt x="77" y="34"/>
                  <a:pt x="78" y="38"/>
                  <a:pt x="76" y="39"/>
                </a:cubicBezTo>
                <a:cubicBezTo>
                  <a:pt x="70" y="41"/>
                  <a:pt x="63" y="40"/>
                  <a:pt x="57" y="39"/>
                </a:cubicBezTo>
                <a:cubicBezTo>
                  <a:pt x="53" y="38"/>
                  <a:pt x="49" y="36"/>
                  <a:pt x="45" y="34"/>
                </a:cubicBezTo>
                <a:cubicBezTo>
                  <a:pt x="41" y="33"/>
                  <a:pt x="38" y="33"/>
                  <a:pt x="35" y="31"/>
                </a:cubicBezTo>
                <a:cubicBezTo>
                  <a:pt x="33" y="30"/>
                  <a:pt x="32" y="28"/>
                  <a:pt x="30" y="28"/>
                </a:cubicBezTo>
                <a:cubicBezTo>
                  <a:pt x="28" y="27"/>
                  <a:pt x="26" y="30"/>
                  <a:pt x="25" y="30"/>
                </a:cubicBezTo>
                <a:cubicBezTo>
                  <a:pt x="20" y="29"/>
                  <a:pt x="16" y="28"/>
                  <a:pt x="13" y="25"/>
                </a:cubicBezTo>
                <a:cubicBezTo>
                  <a:pt x="11" y="24"/>
                  <a:pt x="14" y="20"/>
                  <a:pt x="13" y="20"/>
                </a:cubicBezTo>
                <a:cubicBezTo>
                  <a:pt x="9" y="18"/>
                  <a:pt x="4" y="20"/>
                  <a:pt x="1" y="19"/>
                </a:cubicBezTo>
                <a:cubicBezTo>
                  <a:pt x="0" y="19"/>
                  <a:pt x="0" y="17"/>
                  <a:pt x="1" y="16"/>
                </a:cubicBezTo>
                <a:cubicBezTo>
                  <a:pt x="5" y="15"/>
                  <a:pt x="10" y="16"/>
                  <a:pt x="14" y="13"/>
                </a:cubicBezTo>
                <a:cubicBezTo>
                  <a:pt x="16" y="12"/>
                  <a:pt x="13" y="9"/>
                  <a:pt x="15" y="7"/>
                </a:cubicBezTo>
                <a:cubicBezTo>
                  <a:pt x="17" y="5"/>
                  <a:pt x="20" y="5"/>
                  <a:pt x="23" y="4"/>
                </a:cubicBezTo>
                <a:cubicBezTo>
                  <a:pt x="27" y="3"/>
                  <a:pt x="30" y="4"/>
                  <a:pt x="34" y="3"/>
                </a:cubicBezTo>
                <a:cubicBezTo>
                  <a:pt x="37" y="3"/>
                  <a:pt x="39" y="0"/>
                  <a:pt x="41" y="0"/>
                </a:cubicBezTo>
                <a:cubicBezTo>
                  <a:pt x="44" y="1"/>
                  <a:pt x="48" y="2"/>
                  <a:pt x="50" y="5"/>
                </a:cubicBezTo>
                <a:cubicBezTo>
                  <a:pt x="51" y="6"/>
                  <a:pt x="50" y="8"/>
                  <a:pt x="50" y="10"/>
                </a:cubicBezTo>
                <a:cubicBezTo>
                  <a:pt x="49" y="12"/>
                  <a:pt x="47" y="13"/>
                  <a:pt x="47" y="15"/>
                </a:cubicBezTo>
                <a:cubicBezTo>
                  <a:pt x="47" y="16"/>
                  <a:pt x="49" y="16"/>
                  <a:pt x="50" y="15"/>
                </a:cubicBezTo>
                <a:cubicBezTo>
                  <a:pt x="52" y="14"/>
                  <a:pt x="53" y="12"/>
                  <a:pt x="54" y="10"/>
                </a:cubicBezTo>
                <a:cubicBezTo>
                  <a:pt x="55" y="9"/>
                  <a:pt x="53" y="6"/>
                  <a:pt x="55" y="5"/>
                </a:cubicBezTo>
                <a:cubicBezTo>
                  <a:pt x="56" y="4"/>
                  <a:pt x="58" y="5"/>
                  <a:pt x="60" y="5"/>
                </a:cubicBezTo>
                <a:cubicBezTo>
                  <a:pt x="61" y="6"/>
                  <a:pt x="61" y="7"/>
                  <a:pt x="62" y="7"/>
                </a:cubicBezTo>
                <a:cubicBezTo>
                  <a:pt x="63" y="8"/>
                  <a:pt x="64" y="6"/>
                  <a:pt x="65" y="7"/>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43" name="Google Shape;2643;p212"/>
          <p:cNvSpPr/>
          <p:nvPr/>
        </p:nvSpPr>
        <p:spPr>
          <a:xfrm>
            <a:off x="5995489" y="1173016"/>
            <a:ext cx="99479" cy="54509"/>
          </a:xfrm>
          <a:custGeom>
            <a:avLst/>
            <a:gdLst/>
            <a:ahLst/>
            <a:cxnLst/>
            <a:rect l="l" t="t" r="r" b="b"/>
            <a:pathLst>
              <a:path w="62" h="33" extrusionOk="0">
                <a:moveTo>
                  <a:pt x="38" y="1"/>
                </a:moveTo>
                <a:cubicBezTo>
                  <a:pt x="44" y="4"/>
                  <a:pt x="49" y="9"/>
                  <a:pt x="54" y="12"/>
                </a:cubicBezTo>
                <a:cubicBezTo>
                  <a:pt x="57" y="13"/>
                  <a:pt x="61" y="11"/>
                  <a:pt x="62" y="13"/>
                </a:cubicBezTo>
                <a:cubicBezTo>
                  <a:pt x="62" y="15"/>
                  <a:pt x="57" y="15"/>
                  <a:pt x="57" y="17"/>
                </a:cubicBezTo>
                <a:cubicBezTo>
                  <a:pt x="57" y="20"/>
                  <a:pt x="62" y="23"/>
                  <a:pt x="61" y="25"/>
                </a:cubicBezTo>
                <a:cubicBezTo>
                  <a:pt x="60" y="28"/>
                  <a:pt x="55" y="27"/>
                  <a:pt x="52" y="28"/>
                </a:cubicBezTo>
                <a:cubicBezTo>
                  <a:pt x="49" y="28"/>
                  <a:pt x="46" y="29"/>
                  <a:pt x="42" y="30"/>
                </a:cubicBezTo>
                <a:cubicBezTo>
                  <a:pt x="38" y="31"/>
                  <a:pt x="34" y="31"/>
                  <a:pt x="31" y="31"/>
                </a:cubicBezTo>
                <a:cubicBezTo>
                  <a:pt x="28" y="31"/>
                  <a:pt x="26" y="33"/>
                  <a:pt x="24" y="33"/>
                </a:cubicBezTo>
                <a:cubicBezTo>
                  <a:pt x="19" y="33"/>
                  <a:pt x="15" y="32"/>
                  <a:pt x="10" y="31"/>
                </a:cubicBezTo>
                <a:cubicBezTo>
                  <a:pt x="7" y="30"/>
                  <a:pt x="3" y="30"/>
                  <a:pt x="0" y="28"/>
                </a:cubicBezTo>
                <a:cubicBezTo>
                  <a:pt x="0" y="28"/>
                  <a:pt x="0" y="26"/>
                  <a:pt x="0" y="26"/>
                </a:cubicBezTo>
                <a:cubicBezTo>
                  <a:pt x="3" y="24"/>
                  <a:pt x="7" y="24"/>
                  <a:pt x="9" y="22"/>
                </a:cubicBezTo>
                <a:cubicBezTo>
                  <a:pt x="11" y="21"/>
                  <a:pt x="8" y="19"/>
                  <a:pt x="9" y="17"/>
                </a:cubicBezTo>
                <a:cubicBezTo>
                  <a:pt x="13" y="14"/>
                  <a:pt x="17" y="12"/>
                  <a:pt x="21" y="10"/>
                </a:cubicBezTo>
                <a:cubicBezTo>
                  <a:pt x="24" y="9"/>
                  <a:pt x="27" y="10"/>
                  <a:pt x="30" y="9"/>
                </a:cubicBezTo>
                <a:cubicBezTo>
                  <a:pt x="32" y="8"/>
                  <a:pt x="32" y="7"/>
                  <a:pt x="33" y="5"/>
                </a:cubicBezTo>
                <a:cubicBezTo>
                  <a:pt x="34" y="4"/>
                  <a:pt x="32" y="3"/>
                  <a:pt x="33" y="2"/>
                </a:cubicBezTo>
                <a:cubicBezTo>
                  <a:pt x="35" y="1"/>
                  <a:pt x="37" y="0"/>
                  <a:pt x="38"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44" name="Google Shape;2644;p212"/>
          <p:cNvSpPr/>
          <p:nvPr/>
        </p:nvSpPr>
        <p:spPr>
          <a:xfrm>
            <a:off x="5991510" y="1227527"/>
            <a:ext cx="45097" cy="22364"/>
          </a:xfrm>
          <a:custGeom>
            <a:avLst/>
            <a:gdLst/>
            <a:ahLst/>
            <a:cxnLst/>
            <a:rect l="l" t="t" r="r" b="b"/>
            <a:pathLst>
              <a:path w="29" h="13" extrusionOk="0">
                <a:moveTo>
                  <a:pt x="3" y="0"/>
                </a:moveTo>
                <a:cubicBezTo>
                  <a:pt x="2" y="0"/>
                  <a:pt x="0" y="1"/>
                  <a:pt x="1" y="2"/>
                </a:cubicBezTo>
                <a:cubicBezTo>
                  <a:pt x="5" y="5"/>
                  <a:pt x="10" y="5"/>
                  <a:pt x="14" y="8"/>
                </a:cubicBezTo>
                <a:cubicBezTo>
                  <a:pt x="15" y="9"/>
                  <a:pt x="12" y="12"/>
                  <a:pt x="14" y="12"/>
                </a:cubicBezTo>
                <a:cubicBezTo>
                  <a:pt x="16" y="13"/>
                  <a:pt x="19" y="11"/>
                  <a:pt x="22" y="10"/>
                </a:cubicBezTo>
                <a:cubicBezTo>
                  <a:pt x="24" y="9"/>
                  <a:pt x="29" y="9"/>
                  <a:pt x="29" y="6"/>
                </a:cubicBezTo>
                <a:cubicBezTo>
                  <a:pt x="29" y="3"/>
                  <a:pt x="24" y="2"/>
                  <a:pt x="21" y="1"/>
                </a:cubicBezTo>
                <a:cubicBezTo>
                  <a:pt x="18" y="0"/>
                  <a:pt x="15" y="1"/>
                  <a:pt x="12" y="1"/>
                </a:cubicBezTo>
                <a:cubicBezTo>
                  <a:pt x="10" y="1"/>
                  <a:pt x="8" y="0"/>
                  <a:pt x="6" y="0"/>
                </a:cubicBezTo>
                <a:cubicBezTo>
                  <a:pt x="5" y="0"/>
                  <a:pt x="4" y="0"/>
                  <a:pt x="3"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45" name="Google Shape;2645;p212"/>
          <p:cNvSpPr/>
          <p:nvPr/>
        </p:nvSpPr>
        <p:spPr>
          <a:xfrm>
            <a:off x="6398708" y="1449757"/>
            <a:ext cx="23875" cy="16772"/>
          </a:xfrm>
          <a:custGeom>
            <a:avLst/>
            <a:gdLst/>
            <a:ahLst/>
            <a:cxnLst/>
            <a:rect l="l" t="t" r="r" b="b"/>
            <a:pathLst>
              <a:path w="15" h="10" extrusionOk="0">
                <a:moveTo>
                  <a:pt x="3" y="0"/>
                </a:moveTo>
                <a:cubicBezTo>
                  <a:pt x="2" y="0"/>
                  <a:pt x="2" y="1"/>
                  <a:pt x="2" y="2"/>
                </a:cubicBezTo>
                <a:cubicBezTo>
                  <a:pt x="2" y="3"/>
                  <a:pt x="4" y="5"/>
                  <a:pt x="3" y="6"/>
                </a:cubicBezTo>
                <a:cubicBezTo>
                  <a:pt x="3" y="7"/>
                  <a:pt x="0" y="5"/>
                  <a:pt x="0" y="6"/>
                </a:cubicBezTo>
                <a:cubicBezTo>
                  <a:pt x="0" y="7"/>
                  <a:pt x="1" y="9"/>
                  <a:pt x="3" y="9"/>
                </a:cubicBezTo>
                <a:cubicBezTo>
                  <a:pt x="5" y="9"/>
                  <a:pt x="9" y="10"/>
                  <a:pt x="11" y="10"/>
                </a:cubicBezTo>
                <a:cubicBezTo>
                  <a:pt x="13" y="10"/>
                  <a:pt x="14" y="7"/>
                  <a:pt x="15" y="4"/>
                </a:cubicBezTo>
                <a:cubicBezTo>
                  <a:pt x="15" y="3"/>
                  <a:pt x="14" y="2"/>
                  <a:pt x="13" y="2"/>
                </a:cubicBezTo>
                <a:cubicBezTo>
                  <a:pt x="11" y="1"/>
                  <a:pt x="9" y="1"/>
                  <a:pt x="7" y="1"/>
                </a:cubicBezTo>
                <a:cubicBezTo>
                  <a:pt x="6" y="1"/>
                  <a:pt x="4" y="0"/>
                  <a:pt x="3"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46" name="Google Shape;2646;p212"/>
          <p:cNvSpPr/>
          <p:nvPr/>
        </p:nvSpPr>
        <p:spPr>
          <a:xfrm>
            <a:off x="6795294" y="1399442"/>
            <a:ext cx="9284" cy="20965"/>
          </a:xfrm>
          <a:custGeom>
            <a:avLst/>
            <a:gdLst/>
            <a:ahLst/>
            <a:cxnLst/>
            <a:rect l="l" t="t" r="r" b="b"/>
            <a:pathLst>
              <a:path w="6" h="13" extrusionOk="0">
                <a:moveTo>
                  <a:pt x="1" y="1"/>
                </a:moveTo>
                <a:cubicBezTo>
                  <a:pt x="3" y="2"/>
                  <a:pt x="4" y="4"/>
                  <a:pt x="5" y="7"/>
                </a:cubicBezTo>
                <a:cubicBezTo>
                  <a:pt x="5" y="8"/>
                  <a:pt x="6" y="11"/>
                  <a:pt x="5" y="12"/>
                </a:cubicBezTo>
                <a:cubicBezTo>
                  <a:pt x="4" y="13"/>
                  <a:pt x="2" y="13"/>
                  <a:pt x="2" y="12"/>
                </a:cubicBezTo>
                <a:cubicBezTo>
                  <a:pt x="1" y="9"/>
                  <a:pt x="1" y="7"/>
                  <a:pt x="0" y="4"/>
                </a:cubicBezTo>
                <a:cubicBezTo>
                  <a:pt x="0" y="3"/>
                  <a:pt x="0" y="0"/>
                  <a:pt x="1"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47" name="Google Shape;2647;p212"/>
          <p:cNvSpPr/>
          <p:nvPr/>
        </p:nvSpPr>
        <p:spPr>
          <a:xfrm>
            <a:off x="6889468" y="1459543"/>
            <a:ext cx="17243" cy="18169"/>
          </a:xfrm>
          <a:custGeom>
            <a:avLst/>
            <a:gdLst/>
            <a:ahLst/>
            <a:cxnLst/>
            <a:rect l="l" t="t" r="r" b="b"/>
            <a:pathLst>
              <a:path w="11" h="11" extrusionOk="0">
                <a:moveTo>
                  <a:pt x="2" y="1"/>
                </a:moveTo>
                <a:cubicBezTo>
                  <a:pt x="1" y="1"/>
                  <a:pt x="0" y="3"/>
                  <a:pt x="0" y="4"/>
                </a:cubicBezTo>
                <a:cubicBezTo>
                  <a:pt x="1" y="6"/>
                  <a:pt x="2" y="9"/>
                  <a:pt x="3" y="10"/>
                </a:cubicBezTo>
                <a:cubicBezTo>
                  <a:pt x="5" y="11"/>
                  <a:pt x="6" y="11"/>
                  <a:pt x="8" y="10"/>
                </a:cubicBezTo>
                <a:cubicBezTo>
                  <a:pt x="9" y="9"/>
                  <a:pt x="10" y="9"/>
                  <a:pt x="11" y="7"/>
                </a:cubicBezTo>
                <a:cubicBezTo>
                  <a:pt x="11" y="5"/>
                  <a:pt x="10" y="4"/>
                  <a:pt x="9" y="2"/>
                </a:cubicBezTo>
                <a:cubicBezTo>
                  <a:pt x="9" y="1"/>
                  <a:pt x="8" y="1"/>
                  <a:pt x="7" y="1"/>
                </a:cubicBezTo>
                <a:cubicBezTo>
                  <a:pt x="5" y="1"/>
                  <a:pt x="4" y="0"/>
                  <a:pt x="2"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48" name="Google Shape;2648;p212"/>
          <p:cNvSpPr/>
          <p:nvPr/>
        </p:nvSpPr>
        <p:spPr>
          <a:xfrm>
            <a:off x="6893446" y="1474916"/>
            <a:ext cx="61013" cy="27953"/>
          </a:xfrm>
          <a:custGeom>
            <a:avLst/>
            <a:gdLst/>
            <a:ahLst/>
            <a:cxnLst/>
            <a:rect l="l" t="t" r="r" b="b"/>
            <a:pathLst>
              <a:path w="38" h="17" extrusionOk="0">
                <a:moveTo>
                  <a:pt x="1" y="11"/>
                </a:moveTo>
                <a:cubicBezTo>
                  <a:pt x="0" y="12"/>
                  <a:pt x="0" y="14"/>
                  <a:pt x="1" y="14"/>
                </a:cubicBezTo>
                <a:cubicBezTo>
                  <a:pt x="5" y="14"/>
                  <a:pt x="8" y="11"/>
                  <a:pt x="11" y="12"/>
                </a:cubicBezTo>
                <a:cubicBezTo>
                  <a:pt x="18" y="12"/>
                  <a:pt x="24" y="14"/>
                  <a:pt x="31" y="15"/>
                </a:cubicBezTo>
                <a:cubicBezTo>
                  <a:pt x="33" y="15"/>
                  <a:pt x="34" y="17"/>
                  <a:pt x="36" y="16"/>
                </a:cubicBezTo>
                <a:cubicBezTo>
                  <a:pt x="37" y="15"/>
                  <a:pt x="38" y="13"/>
                  <a:pt x="38" y="11"/>
                </a:cubicBezTo>
                <a:cubicBezTo>
                  <a:pt x="36" y="8"/>
                  <a:pt x="33" y="5"/>
                  <a:pt x="30" y="4"/>
                </a:cubicBezTo>
                <a:cubicBezTo>
                  <a:pt x="25" y="2"/>
                  <a:pt x="20" y="1"/>
                  <a:pt x="15" y="1"/>
                </a:cubicBezTo>
                <a:cubicBezTo>
                  <a:pt x="12" y="0"/>
                  <a:pt x="9" y="1"/>
                  <a:pt x="8" y="2"/>
                </a:cubicBezTo>
                <a:cubicBezTo>
                  <a:pt x="6" y="4"/>
                  <a:pt x="9" y="7"/>
                  <a:pt x="8" y="8"/>
                </a:cubicBezTo>
                <a:cubicBezTo>
                  <a:pt x="6" y="10"/>
                  <a:pt x="3" y="9"/>
                  <a:pt x="1" y="1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49" name="Google Shape;2649;p212"/>
          <p:cNvSpPr/>
          <p:nvPr/>
        </p:nvSpPr>
        <p:spPr>
          <a:xfrm>
            <a:off x="6817843" y="1384068"/>
            <a:ext cx="139269" cy="68487"/>
          </a:xfrm>
          <a:custGeom>
            <a:avLst/>
            <a:gdLst/>
            <a:ahLst/>
            <a:cxnLst/>
            <a:rect l="l" t="t" r="r" b="b"/>
            <a:pathLst>
              <a:path w="88" h="41" extrusionOk="0">
                <a:moveTo>
                  <a:pt x="15" y="0"/>
                </a:moveTo>
                <a:cubicBezTo>
                  <a:pt x="20" y="3"/>
                  <a:pt x="24" y="7"/>
                  <a:pt x="29" y="10"/>
                </a:cubicBezTo>
                <a:cubicBezTo>
                  <a:pt x="30" y="11"/>
                  <a:pt x="33" y="9"/>
                  <a:pt x="34" y="10"/>
                </a:cubicBezTo>
                <a:cubicBezTo>
                  <a:pt x="36" y="11"/>
                  <a:pt x="35" y="13"/>
                  <a:pt x="36" y="14"/>
                </a:cubicBezTo>
                <a:cubicBezTo>
                  <a:pt x="38" y="15"/>
                  <a:pt x="40" y="15"/>
                  <a:pt x="41" y="14"/>
                </a:cubicBezTo>
                <a:cubicBezTo>
                  <a:pt x="42" y="11"/>
                  <a:pt x="39" y="9"/>
                  <a:pt x="40" y="6"/>
                </a:cubicBezTo>
                <a:cubicBezTo>
                  <a:pt x="40" y="5"/>
                  <a:pt x="42" y="6"/>
                  <a:pt x="43" y="5"/>
                </a:cubicBezTo>
                <a:cubicBezTo>
                  <a:pt x="44" y="4"/>
                  <a:pt x="42" y="3"/>
                  <a:pt x="43" y="3"/>
                </a:cubicBezTo>
                <a:cubicBezTo>
                  <a:pt x="47" y="4"/>
                  <a:pt x="50" y="7"/>
                  <a:pt x="53" y="9"/>
                </a:cubicBezTo>
                <a:cubicBezTo>
                  <a:pt x="56" y="10"/>
                  <a:pt x="58" y="10"/>
                  <a:pt x="61" y="10"/>
                </a:cubicBezTo>
                <a:cubicBezTo>
                  <a:pt x="63" y="10"/>
                  <a:pt x="64" y="7"/>
                  <a:pt x="66" y="8"/>
                </a:cubicBezTo>
                <a:cubicBezTo>
                  <a:pt x="69" y="8"/>
                  <a:pt x="72" y="10"/>
                  <a:pt x="75" y="11"/>
                </a:cubicBezTo>
                <a:cubicBezTo>
                  <a:pt x="79" y="13"/>
                  <a:pt x="84" y="13"/>
                  <a:pt x="87" y="16"/>
                </a:cubicBezTo>
                <a:cubicBezTo>
                  <a:pt x="88" y="17"/>
                  <a:pt x="83" y="18"/>
                  <a:pt x="83" y="20"/>
                </a:cubicBezTo>
                <a:cubicBezTo>
                  <a:pt x="83" y="22"/>
                  <a:pt x="87" y="23"/>
                  <a:pt x="87" y="25"/>
                </a:cubicBezTo>
                <a:cubicBezTo>
                  <a:pt x="86" y="27"/>
                  <a:pt x="83" y="30"/>
                  <a:pt x="80" y="30"/>
                </a:cubicBezTo>
                <a:cubicBezTo>
                  <a:pt x="74" y="29"/>
                  <a:pt x="68" y="26"/>
                  <a:pt x="63" y="23"/>
                </a:cubicBezTo>
                <a:cubicBezTo>
                  <a:pt x="61" y="22"/>
                  <a:pt x="61" y="20"/>
                  <a:pt x="61" y="19"/>
                </a:cubicBezTo>
                <a:cubicBezTo>
                  <a:pt x="61" y="17"/>
                  <a:pt x="62" y="16"/>
                  <a:pt x="62" y="15"/>
                </a:cubicBezTo>
                <a:cubicBezTo>
                  <a:pt x="62" y="14"/>
                  <a:pt x="60" y="13"/>
                  <a:pt x="59" y="13"/>
                </a:cubicBezTo>
                <a:cubicBezTo>
                  <a:pt x="57" y="13"/>
                  <a:pt x="55" y="14"/>
                  <a:pt x="54" y="16"/>
                </a:cubicBezTo>
                <a:cubicBezTo>
                  <a:pt x="54" y="19"/>
                  <a:pt x="56" y="22"/>
                  <a:pt x="58" y="24"/>
                </a:cubicBezTo>
                <a:cubicBezTo>
                  <a:pt x="62" y="27"/>
                  <a:pt x="66" y="27"/>
                  <a:pt x="70" y="29"/>
                </a:cubicBezTo>
                <a:cubicBezTo>
                  <a:pt x="72" y="30"/>
                  <a:pt x="74" y="31"/>
                  <a:pt x="76" y="32"/>
                </a:cubicBezTo>
                <a:cubicBezTo>
                  <a:pt x="77" y="33"/>
                  <a:pt x="78" y="35"/>
                  <a:pt x="77" y="35"/>
                </a:cubicBezTo>
                <a:cubicBezTo>
                  <a:pt x="73" y="35"/>
                  <a:pt x="69" y="33"/>
                  <a:pt x="65" y="32"/>
                </a:cubicBezTo>
                <a:cubicBezTo>
                  <a:pt x="64" y="32"/>
                  <a:pt x="65" y="34"/>
                  <a:pt x="64" y="34"/>
                </a:cubicBezTo>
                <a:cubicBezTo>
                  <a:pt x="62" y="34"/>
                  <a:pt x="60" y="34"/>
                  <a:pt x="59" y="33"/>
                </a:cubicBezTo>
                <a:cubicBezTo>
                  <a:pt x="58" y="32"/>
                  <a:pt x="59" y="30"/>
                  <a:pt x="58" y="30"/>
                </a:cubicBezTo>
                <a:cubicBezTo>
                  <a:pt x="56" y="30"/>
                  <a:pt x="54" y="31"/>
                  <a:pt x="52" y="32"/>
                </a:cubicBezTo>
                <a:cubicBezTo>
                  <a:pt x="48" y="33"/>
                  <a:pt x="45" y="35"/>
                  <a:pt x="41" y="35"/>
                </a:cubicBezTo>
                <a:cubicBezTo>
                  <a:pt x="39" y="35"/>
                  <a:pt x="38" y="31"/>
                  <a:pt x="36" y="31"/>
                </a:cubicBezTo>
                <a:cubicBezTo>
                  <a:pt x="35" y="31"/>
                  <a:pt x="34" y="32"/>
                  <a:pt x="34" y="34"/>
                </a:cubicBezTo>
                <a:cubicBezTo>
                  <a:pt x="34" y="35"/>
                  <a:pt x="35" y="36"/>
                  <a:pt x="35" y="37"/>
                </a:cubicBezTo>
                <a:cubicBezTo>
                  <a:pt x="35" y="39"/>
                  <a:pt x="34" y="41"/>
                  <a:pt x="32" y="41"/>
                </a:cubicBezTo>
                <a:cubicBezTo>
                  <a:pt x="29" y="41"/>
                  <a:pt x="26" y="39"/>
                  <a:pt x="23" y="38"/>
                </a:cubicBezTo>
                <a:cubicBezTo>
                  <a:pt x="20" y="36"/>
                  <a:pt x="17" y="33"/>
                  <a:pt x="14" y="31"/>
                </a:cubicBezTo>
                <a:cubicBezTo>
                  <a:pt x="11" y="30"/>
                  <a:pt x="9" y="29"/>
                  <a:pt x="7" y="28"/>
                </a:cubicBezTo>
                <a:cubicBezTo>
                  <a:pt x="5" y="27"/>
                  <a:pt x="2" y="26"/>
                  <a:pt x="1" y="24"/>
                </a:cubicBezTo>
                <a:cubicBezTo>
                  <a:pt x="0" y="23"/>
                  <a:pt x="1" y="22"/>
                  <a:pt x="2" y="21"/>
                </a:cubicBezTo>
                <a:cubicBezTo>
                  <a:pt x="3" y="20"/>
                  <a:pt x="6" y="21"/>
                  <a:pt x="6" y="20"/>
                </a:cubicBezTo>
                <a:cubicBezTo>
                  <a:pt x="5" y="18"/>
                  <a:pt x="1" y="18"/>
                  <a:pt x="1" y="15"/>
                </a:cubicBezTo>
                <a:cubicBezTo>
                  <a:pt x="1" y="14"/>
                  <a:pt x="4" y="15"/>
                  <a:pt x="5" y="14"/>
                </a:cubicBezTo>
                <a:cubicBezTo>
                  <a:pt x="6" y="13"/>
                  <a:pt x="3" y="11"/>
                  <a:pt x="4" y="10"/>
                </a:cubicBezTo>
                <a:cubicBezTo>
                  <a:pt x="5" y="8"/>
                  <a:pt x="8" y="8"/>
                  <a:pt x="9" y="6"/>
                </a:cubicBezTo>
                <a:cubicBezTo>
                  <a:pt x="9" y="5"/>
                  <a:pt x="8" y="3"/>
                  <a:pt x="9" y="2"/>
                </a:cubicBezTo>
                <a:cubicBezTo>
                  <a:pt x="10" y="1"/>
                  <a:pt x="11" y="2"/>
                  <a:pt x="12" y="2"/>
                </a:cubicBezTo>
                <a:cubicBezTo>
                  <a:pt x="13" y="2"/>
                  <a:pt x="14" y="0"/>
                  <a:pt x="15"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50" name="Google Shape;2650;p212"/>
          <p:cNvSpPr/>
          <p:nvPr/>
        </p:nvSpPr>
        <p:spPr>
          <a:xfrm>
            <a:off x="6995576" y="1361705"/>
            <a:ext cx="13264" cy="8386"/>
          </a:xfrm>
          <a:custGeom>
            <a:avLst/>
            <a:gdLst/>
            <a:ahLst/>
            <a:cxnLst/>
            <a:rect l="l" t="t" r="r" b="b"/>
            <a:pathLst>
              <a:path w="8" h="5" extrusionOk="0">
                <a:moveTo>
                  <a:pt x="1" y="3"/>
                </a:moveTo>
                <a:cubicBezTo>
                  <a:pt x="0" y="3"/>
                  <a:pt x="0" y="5"/>
                  <a:pt x="1" y="5"/>
                </a:cubicBezTo>
                <a:cubicBezTo>
                  <a:pt x="3" y="5"/>
                  <a:pt x="5" y="5"/>
                  <a:pt x="7" y="4"/>
                </a:cubicBezTo>
                <a:cubicBezTo>
                  <a:pt x="8" y="4"/>
                  <a:pt x="8" y="2"/>
                  <a:pt x="7" y="1"/>
                </a:cubicBezTo>
                <a:cubicBezTo>
                  <a:pt x="6" y="0"/>
                  <a:pt x="5" y="1"/>
                  <a:pt x="4" y="1"/>
                </a:cubicBezTo>
                <a:cubicBezTo>
                  <a:pt x="3" y="2"/>
                  <a:pt x="1" y="2"/>
                  <a:pt x="1" y="3"/>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51" name="Google Shape;2651;p212"/>
          <p:cNvSpPr/>
          <p:nvPr/>
        </p:nvSpPr>
        <p:spPr>
          <a:xfrm>
            <a:off x="6973029" y="1403633"/>
            <a:ext cx="86214" cy="41930"/>
          </a:xfrm>
          <a:custGeom>
            <a:avLst/>
            <a:gdLst/>
            <a:ahLst/>
            <a:cxnLst/>
            <a:rect l="l" t="t" r="r" b="b"/>
            <a:pathLst>
              <a:path w="54" h="25" extrusionOk="0">
                <a:moveTo>
                  <a:pt x="1" y="1"/>
                </a:moveTo>
                <a:cubicBezTo>
                  <a:pt x="0" y="4"/>
                  <a:pt x="1" y="9"/>
                  <a:pt x="1" y="11"/>
                </a:cubicBezTo>
                <a:cubicBezTo>
                  <a:pt x="3" y="14"/>
                  <a:pt x="5" y="15"/>
                  <a:pt x="8" y="17"/>
                </a:cubicBezTo>
                <a:cubicBezTo>
                  <a:pt x="11" y="17"/>
                  <a:pt x="16" y="19"/>
                  <a:pt x="21" y="20"/>
                </a:cubicBezTo>
                <a:cubicBezTo>
                  <a:pt x="24" y="21"/>
                  <a:pt x="26" y="24"/>
                  <a:pt x="30" y="25"/>
                </a:cubicBezTo>
                <a:cubicBezTo>
                  <a:pt x="34" y="25"/>
                  <a:pt x="38" y="25"/>
                  <a:pt x="42" y="24"/>
                </a:cubicBezTo>
                <a:cubicBezTo>
                  <a:pt x="45" y="23"/>
                  <a:pt x="49" y="23"/>
                  <a:pt x="51" y="21"/>
                </a:cubicBezTo>
                <a:cubicBezTo>
                  <a:pt x="53" y="20"/>
                  <a:pt x="51" y="17"/>
                  <a:pt x="51" y="16"/>
                </a:cubicBezTo>
                <a:cubicBezTo>
                  <a:pt x="52" y="14"/>
                  <a:pt x="54" y="13"/>
                  <a:pt x="54" y="12"/>
                </a:cubicBezTo>
                <a:cubicBezTo>
                  <a:pt x="54" y="11"/>
                  <a:pt x="52" y="11"/>
                  <a:pt x="51" y="11"/>
                </a:cubicBezTo>
                <a:cubicBezTo>
                  <a:pt x="51" y="11"/>
                  <a:pt x="50" y="12"/>
                  <a:pt x="50" y="12"/>
                </a:cubicBezTo>
                <a:cubicBezTo>
                  <a:pt x="46" y="12"/>
                  <a:pt x="42" y="10"/>
                  <a:pt x="38" y="10"/>
                </a:cubicBezTo>
                <a:cubicBezTo>
                  <a:pt x="35" y="10"/>
                  <a:pt x="32" y="13"/>
                  <a:pt x="29" y="13"/>
                </a:cubicBezTo>
                <a:cubicBezTo>
                  <a:pt x="27" y="12"/>
                  <a:pt x="27" y="9"/>
                  <a:pt x="25" y="9"/>
                </a:cubicBezTo>
                <a:cubicBezTo>
                  <a:pt x="24" y="8"/>
                  <a:pt x="22" y="9"/>
                  <a:pt x="20" y="9"/>
                </a:cubicBezTo>
                <a:cubicBezTo>
                  <a:pt x="19" y="9"/>
                  <a:pt x="18" y="7"/>
                  <a:pt x="16" y="7"/>
                </a:cubicBezTo>
                <a:cubicBezTo>
                  <a:pt x="14" y="8"/>
                  <a:pt x="12" y="11"/>
                  <a:pt x="10" y="10"/>
                </a:cubicBezTo>
                <a:cubicBezTo>
                  <a:pt x="7" y="10"/>
                  <a:pt x="5" y="7"/>
                  <a:pt x="3" y="4"/>
                </a:cubicBezTo>
                <a:cubicBezTo>
                  <a:pt x="2" y="3"/>
                  <a:pt x="1" y="0"/>
                  <a:pt x="1"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52" name="Google Shape;2652;p212"/>
          <p:cNvSpPr/>
          <p:nvPr/>
        </p:nvSpPr>
        <p:spPr>
          <a:xfrm>
            <a:off x="6865592" y="1560174"/>
            <a:ext cx="18570" cy="6989"/>
          </a:xfrm>
          <a:custGeom>
            <a:avLst/>
            <a:gdLst/>
            <a:ahLst/>
            <a:cxnLst/>
            <a:rect l="l" t="t" r="r" b="b"/>
            <a:pathLst>
              <a:path w="12" h="4" extrusionOk="0">
                <a:moveTo>
                  <a:pt x="1" y="0"/>
                </a:moveTo>
                <a:cubicBezTo>
                  <a:pt x="1" y="0"/>
                  <a:pt x="0" y="1"/>
                  <a:pt x="0" y="1"/>
                </a:cubicBezTo>
                <a:cubicBezTo>
                  <a:pt x="3" y="3"/>
                  <a:pt x="6" y="4"/>
                  <a:pt x="9" y="4"/>
                </a:cubicBezTo>
                <a:cubicBezTo>
                  <a:pt x="10" y="4"/>
                  <a:pt x="12" y="4"/>
                  <a:pt x="12" y="2"/>
                </a:cubicBezTo>
                <a:cubicBezTo>
                  <a:pt x="12" y="1"/>
                  <a:pt x="10" y="1"/>
                  <a:pt x="9" y="1"/>
                </a:cubicBezTo>
                <a:cubicBezTo>
                  <a:pt x="6" y="0"/>
                  <a:pt x="4" y="0"/>
                  <a:pt x="1"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53" name="Google Shape;2653;p212"/>
          <p:cNvSpPr/>
          <p:nvPr/>
        </p:nvSpPr>
        <p:spPr>
          <a:xfrm>
            <a:off x="7427977" y="1621673"/>
            <a:ext cx="29181" cy="16772"/>
          </a:xfrm>
          <a:custGeom>
            <a:avLst/>
            <a:gdLst/>
            <a:ahLst/>
            <a:cxnLst/>
            <a:rect l="l" t="t" r="r" b="b"/>
            <a:pathLst>
              <a:path w="18" h="10" extrusionOk="0">
                <a:moveTo>
                  <a:pt x="4" y="0"/>
                </a:moveTo>
                <a:cubicBezTo>
                  <a:pt x="2" y="0"/>
                  <a:pt x="0" y="0"/>
                  <a:pt x="0" y="1"/>
                </a:cubicBezTo>
                <a:cubicBezTo>
                  <a:pt x="1" y="4"/>
                  <a:pt x="4" y="4"/>
                  <a:pt x="6" y="6"/>
                </a:cubicBezTo>
                <a:cubicBezTo>
                  <a:pt x="9" y="7"/>
                  <a:pt x="11" y="9"/>
                  <a:pt x="14" y="10"/>
                </a:cubicBezTo>
                <a:cubicBezTo>
                  <a:pt x="15" y="10"/>
                  <a:pt x="17" y="9"/>
                  <a:pt x="17" y="8"/>
                </a:cubicBezTo>
                <a:cubicBezTo>
                  <a:pt x="18" y="6"/>
                  <a:pt x="17" y="4"/>
                  <a:pt x="15" y="3"/>
                </a:cubicBezTo>
                <a:cubicBezTo>
                  <a:pt x="12" y="1"/>
                  <a:pt x="7" y="0"/>
                  <a:pt x="4"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54" name="Google Shape;2654;p212"/>
          <p:cNvSpPr/>
          <p:nvPr/>
        </p:nvSpPr>
        <p:spPr>
          <a:xfrm>
            <a:off x="7597754" y="1561573"/>
            <a:ext cx="64992" cy="37739"/>
          </a:xfrm>
          <a:custGeom>
            <a:avLst/>
            <a:gdLst/>
            <a:ahLst/>
            <a:cxnLst/>
            <a:rect l="l" t="t" r="r" b="b"/>
            <a:pathLst>
              <a:path w="41" h="22" extrusionOk="0">
                <a:moveTo>
                  <a:pt x="5" y="3"/>
                </a:moveTo>
                <a:cubicBezTo>
                  <a:pt x="4" y="6"/>
                  <a:pt x="1" y="9"/>
                  <a:pt x="0" y="12"/>
                </a:cubicBezTo>
                <a:cubicBezTo>
                  <a:pt x="1" y="15"/>
                  <a:pt x="3" y="18"/>
                  <a:pt x="6" y="21"/>
                </a:cubicBezTo>
                <a:cubicBezTo>
                  <a:pt x="8" y="22"/>
                  <a:pt x="10" y="19"/>
                  <a:pt x="12" y="18"/>
                </a:cubicBezTo>
                <a:cubicBezTo>
                  <a:pt x="15" y="17"/>
                  <a:pt x="18" y="16"/>
                  <a:pt x="21" y="16"/>
                </a:cubicBezTo>
                <a:cubicBezTo>
                  <a:pt x="24" y="16"/>
                  <a:pt x="27" y="16"/>
                  <a:pt x="31" y="16"/>
                </a:cubicBezTo>
                <a:cubicBezTo>
                  <a:pt x="34" y="15"/>
                  <a:pt x="37" y="16"/>
                  <a:pt x="39" y="14"/>
                </a:cubicBezTo>
                <a:cubicBezTo>
                  <a:pt x="41" y="13"/>
                  <a:pt x="41" y="9"/>
                  <a:pt x="39" y="8"/>
                </a:cubicBezTo>
                <a:cubicBezTo>
                  <a:pt x="36" y="5"/>
                  <a:pt x="31" y="4"/>
                  <a:pt x="26" y="2"/>
                </a:cubicBezTo>
                <a:cubicBezTo>
                  <a:pt x="24" y="1"/>
                  <a:pt x="23" y="0"/>
                  <a:pt x="21" y="0"/>
                </a:cubicBezTo>
                <a:cubicBezTo>
                  <a:pt x="18" y="0"/>
                  <a:pt x="16" y="1"/>
                  <a:pt x="14" y="2"/>
                </a:cubicBezTo>
                <a:cubicBezTo>
                  <a:pt x="11" y="2"/>
                  <a:pt x="8" y="2"/>
                  <a:pt x="5" y="3"/>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55" name="Google Shape;2655;p212"/>
          <p:cNvSpPr/>
          <p:nvPr/>
        </p:nvSpPr>
        <p:spPr>
          <a:xfrm>
            <a:off x="7565920" y="2103874"/>
            <a:ext cx="25201" cy="25157"/>
          </a:xfrm>
          <a:custGeom>
            <a:avLst/>
            <a:gdLst/>
            <a:ahLst/>
            <a:cxnLst/>
            <a:rect l="l" t="t" r="r" b="b"/>
            <a:pathLst>
              <a:path w="16" h="15" extrusionOk="0">
                <a:moveTo>
                  <a:pt x="3" y="0"/>
                </a:moveTo>
                <a:cubicBezTo>
                  <a:pt x="4" y="0"/>
                  <a:pt x="6" y="0"/>
                  <a:pt x="7" y="1"/>
                </a:cubicBezTo>
                <a:cubicBezTo>
                  <a:pt x="7" y="2"/>
                  <a:pt x="6" y="3"/>
                  <a:pt x="7" y="4"/>
                </a:cubicBezTo>
                <a:cubicBezTo>
                  <a:pt x="9" y="7"/>
                  <a:pt x="13" y="9"/>
                  <a:pt x="16" y="12"/>
                </a:cubicBezTo>
                <a:cubicBezTo>
                  <a:pt x="16" y="13"/>
                  <a:pt x="16" y="15"/>
                  <a:pt x="15" y="14"/>
                </a:cubicBezTo>
                <a:cubicBezTo>
                  <a:pt x="12" y="13"/>
                  <a:pt x="10" y="10"/>
                  <a:pt x="7" y="8"/>
                </a:cubicBezTo>
                <a:cubicBezTo>
                  <a:pt x="5" y="6"/>
                  <a:pt x="2" y="6"/>
                  <a:pt x="0" y="3"/>
                </a:cubicBezTo>
                <a:cubicBezTo>
                  <a:pt x="0" y="2"/>
                  <a:pt x="2" y="1"/>
                  <a:pt x="3"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56" name="Google Shape;2656;p212"/>
          <p:cNvSpPr/>
          <p:nvPr/>
        </p:nvSpPr>
        <p:spPr>
          <a:xfrm>
            <a:off x="7601732" y="2122043"/>
            <a:ext cx="14590" cy="11182"/>
          </a:xfrm>
          <a:custGeom>
            <a:avLst/>
            <a:gdLst/>
            <a:ahLst/>
            <a:cxnLst/>
            <a:rect l="l" t="t" r="r" b="b"/>
            <a:pathLst>
              <a:path w="9" h="7" extrusionOk="0">
                <a:moveTo>
                  <a:pt x="3" y="0"/>
                </a:moveTo>
                <a:cubicBezTo>
                  <a:pt x="2" y="0"/>
                  <a:pt x="0" y="1"/>
                  <a:pt x="0" y="2"/>
                </a:cubicBezTo>
                <a:cubicBezTo>
                  <a:pt x="2" y="4"/>
                  <a:pt x="5" y="5"/>
                  <a:pt x="7" y="6"/>
                </a:cubicBezTo>
                <a:cubicBezTo>
                  <a:pt x="8" y="7"/>
                  <a:pt x="9" y="6"/>
                  <a:pt x="9" y="5"/>
                </a:cubicBezTo>
                <a:cubicBezTo>
                  <a:pt x="7" y="3"/>
                  <a:pt x="5" y="1"/>
                  <a:pt x="3"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57" name="Google Shape;2657;p212"/>
          <p:cNvSpPr/>
          <p:nvPr/>
        </p:nvSpPr>
        <p:spPr>
          <a:xfrm>
            <a:off x="7414713" y="2246438"/>
            <a:ext cx="15916" cy="23761"/>
          </a:xfrm>
          <a:custGeom>
            <a:avLst/>
            <a:gdLst/>
            <a:ahLst/>
            <a:cxnLst/>
            <a:rect l="l" t="t" r="r" b="b"/>
            <a:pathLst>
              <a:path w="10" h="14" extrusionOk="0">
                <a:moveTo>
                  <a:pt x="9" y="0"/>
                </a:moveTo>
                <a:cubicBezTo>
                  <a:pt x="8" y="0"/>
                  <a:pt x="7" y="0"/>
                  <a:pt x="6" y="0"/>
                </a:cubicBezTo>
                <a:cubicBezTo>
                  <a:pt x="5" y="2"/>
                  <a:pt x="5" y="5"/>
                  <a:pt x="3" y="7"/>
                </a:cubicBezTo>
                <a:cubicBezTo>
                  <a:pt x="3" y="8"/>
                  <a:pt x="0" y="8"/>
                  <a:pt x="0" y="9"/>
                </a:cubicBezTo>
                <a:cubicBezTo>
                  <a:pt x="0" y="11"/>
                  <a:pt x="1" y="14"/>
                  <a:pt x="3" y="14"/>
                </a:cubicBezTo>
                <a:cubicBezTo>
                  <a:pt x="6" y="13"/>
                  <a:pt x="6" y="10"/>
                  <a:pt x="8" y="8"/>
                </a:cubicBezTo>
                <a:cubicBezTo>
                  <a:pt x="9" y="6"/>
                  <a:pt x="10" y="5"/>
                  <a:pt x="10" y="4"/>
                </a:cubicBezTo>
                <a:cubicBezTo>
                  <a:pt x="10" y="2"/>
                  <a:pt x="10" y="1"/>
                  <a:pt x="9"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58" name="Google Shape;2658;p212"/>
          <p:cNvSpPr/>
          <p:nvPr/>
        </p:nvSpPr>
        <p:spPr>
          <a:xfrm>
            <a:off x="7300646" y="2395988"/>
            <a:ext cx="31834" cy="33544"/>
          </a:xfrm>
          <a:custGeom>
            <a:avLst/>
            <a:gdLst/>
            <a:ahLst/>
            <a:cxnLst/>
            <a:rect l="l" t="t" r="r" b="b"/>
            <a:pathLst>
              <a:path w="20" h="20" extrusionOk="0">
                <a:moveTo>
                  <a:pt x="19" y="0"/>
                </a:moveTo>
                <a:cubicBezTo>
                  <a:pt x="20" y="0"/>
                  <a:pt x="20" y="2"/>
                  <a:pt x="19" y="3"/>
                </a:cubicBezTo>
                <a:cubicBezTo>
                  <a:pt x="19" y="4"/>
                  <a:pt x="17" y="3"/>
                  <a:pt x="16" y="3"/>
                </a:cubicBezTo>
                <a:cubicBezTo>
                  <a:pt x="14" y="5"/>
                  <a:pt x="12" y="8"/>
                  <a:pt x="10" y="10"/>
                </a:cubicBezTo>
                <a:cubicBezTo>
                  <a:pt x="9" y="11"/>
                  <a:pt x="8" y="10"/>
                  <a:pt x="7" y="11"/>
                </a:cubicBezTo>
                <a:cubicBezTo>
                  <a:pt x="5" y="13"/>
                  <a:pt x="4" y="17"/>
                  <a:pt x="1" y="20"/>
                </a:cubicBezTo>
                <a:cubicBezTo>
                  <a:pt x="0" y="20"/>
                  <a:pt x="0" y="18"/>
                  <a:pt x="0" y="17"/>
                </a:cubicBezTo>
                <a:cubicBezTo>
                  <a:pt x="1" y="15"/>
                  <a:pt x="3" y="13"/>
                  <a:pt x="4" y="12"/>
                </a:cubicBezTo>
                <a:cubicBezTo>
                  <a:pt x="5" y="9"/>
                  <a:pt x="5" y="5"/>
                  <a:pt x="8" y="3"/>
                </a:cubicBezTo>
                <a:cubicBezTo>
                  <a:pt x="9" y="2"/>
                  <a:pt x="12" y="5"/>
                  <a:pt x="13" y="5"/>
                </a:cubicBezTo>
                <a:cubicBezTo>
                  <a:pt x="16" y="4"/>
                  <a:pt x="16" y="0"/>
                  <a:pt x="19"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59" name="Google Shape;2659;p212"/>
          <p:cNvSpPr/>
          <p:nvPr/>
        </p:nvSpPr>
        <p:spPr>
          <a:xfrm>
            <a:off x="7276770" y="2425341"/>
            <a:ext cx="18570" cy="22364"/>
          </a:xfrm>
          <a:custGeom>
            <a:avLst/>
            <a:gdLst/>
            <a:ahLst/>
            <a:cxnLst/>
            <a:rect l="l" t="t" r="r" b="b"/>
            <a:pathLst>
              <a:path w="11" h="13" extrusionOk="0">
                <a:moveTo>
                  <a:pt x="7" y="1"/>
                </a:moveTo>
                <a:cubicBezTo>
                  <a:pt x="9" y="0"/>
                  <a:pt x="11" y="1"/>
                  <a:pt x="11" y="2"/>
                </a:cubicBezTo>
                <a:cubicBezTo>
                  <a:pt x="11" y="4"/>
                  <a:pt x="9" y="4"/>
                  <a:pt x="8" y="6"/>
                </a:cubicBezTo>
                <a:cubicBezTo>
                  <a:pt x="6" y="8"/>
                  <a:pt x="5" y="11"/>
                  <a:pt x="3" y="13"/>
                </a:cubicBezTo>
                <a:cubicBezTo>
                  <a:pt x="2" y="13"/>
                  <a:pt x="0" y="12"/>
                  <a:pt x="0" y="11"/>
                </a:cubicBezTo>
                <a:cubicBezTo>
                  <a:pt x="1" y="8"/>
                  <a:pt x="4" y="6"/>
                  <a:pt x="6" y="3"/>
                </a:cubicBezTo>
                <a:cubicBezTo>
                  <a:pt x="6" y="2"/>
                  <a:pt x="7" y="1"/>
                  <a:pt x="7"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60" name="Google Shape;2660;p212"/>
          <p:cNvSpPr/>
          <p:nvPr/>
        </p:nvSpPr>
        <p:spPr>
          <a:xfrm>
            <a:off x="7137500" y="2133225"/>
            <a:ext cx="17243" cy="22364"/>
          </a:xfrm>
          <a:custGeom>
            <a:avLst/>
            <a:gdLst/>
            <a:ahLst/>
            <a:cxnLst/>
            <a:rect l="l" t="t" r="r" b="b"/>
            <a:pathLst>
              <a:path w="11" h="13" extrusionOk="0">
                <a:moveTo>
                  <a:pt x="5" y="1"/>
                </a:moveTo>
                <a:cubicBezTo>
                  <a:pt x="7" y="2"/>
                  <a:pt x="6" y="4"/>
                  <a:pt x="7" y="6"/>
                </a:cubicBezTo>
                <a:cubicBezTo>
                  <a:pt x="7" y="6"/>
                  <a:pt x="9" y="5"/>
                  <a:pt x="10" y="6"/>
                </a:cubicBezTo>
                <a:cubicBezTo>
                  <a:pt x="11" y="8"/>
                  <a:pt x="11" y="11"/>
                  <a:pt x="10" y="12"/>
                </a:cubicBezTo>
                <a:cubicBezTo>
                  <a:pt x="9" y="13"/>
                  <a:pt x="7" y="12"/>
                  <a:pt x="6" y="12"/>
                </a:cubicBezTo>
                <a:cubicBezTo>
                  <a:pt x="6" y="11"/>
                  <a:pt x="7" y="9"/>
                  <a:pt x="6" y="8"/>
                </a:cubicBezTo>
                <a:cubicBezTo>
                  <a:pt x="5" y="6"/>
                  <a:pt x="1" y="5"/>
                  <a:pt x="0" y="3"/>
                </a:cubicBezTo>
                <a:cubicBezTo>
                  <a:pt x="0" y="2"/>
                  <a:pt x="2" y="3"/>
                  <a:pt x="3" y="3"/>
                </a:cubicBezTo>
                <a:cubicBezTo>
                  <a:pt x="4" y="2"/>
                  <a:pt x="5" y="0"/>
                  <a:pt x="5"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61" name="Google Shape;2661;p212"/>
          <p:cNvSpPr/>
          <p:nvPr/>
        </p:nvSpPr>
        <p:spPr>
          <a:xfrm>
            <a:off x="7138828" y="2156987"/>
            <a:ext cx="92848" cy="232015"/>
          </a:xfrm>
          <a:custGeom>
            <a:avLst/>
            <a:gdLst/>
            <a:ahLst/>
            <a:cxnLst/>
            <a:rect l="l" t="t" r="r" b="b"/>
            <a:pathLst>
              <a:path w="58" h="138" extrusionOk="0">
                <a:moveTo>
                  <a:pt x="11" y="1"/>
                </a:moveTo>
                <a:cubicBezTo>
                  <a:pt x="14" y="5"/>
                  <a:pt x="16" y="10"/>
                  <a:pt x="18" y="15"/>
                </a:cubicBezTo>
                <a:cubicBezTo>
                  <a:pt x="19" y="19"/>
                  <a:pt x="21" y="22"/>
                  <a:pt x="22" y="26"/>
                </a:cubicBezTo>
                <a:cubicBezTo>
                  <a:pt x="23" y="30"/>
                  <a:pt x="22" y="35"/>
                  <a:pt x="24" y="39"/>
                </a:cubicBezTo>
                <a:cubicBezTo>
                  <a:pt x="24" y="39"/>
                  <a:pt x="25" y="36"/>
                  <a:pt x="26" y="37"/>
                </a:cubicBezTo>
                <a:cubicBezTo>
                  <a:pt x="31" y="44"/>
                  <a:pt x="34" y="53"/>
                  <a:pt x="38" y="61"/>
                </a:cubicBezTo>
                <a:cubicBezTo>
                  <a:pt x="41" y="66"/>
                  <a:pt x="46" y="71"/>
                  <a:pt x="50" y="77"/>
                </a:cubicBezTo>
                <a:cubicBezTo>
                  <a:pt x="51" y="80"/>
                  <a:pt x="52" y="83"/>
                  <a:pt x="54" y="86"/>
                </a:cubicBezTo>
                <a:cubicBezTo>
                  <a:pt x="55" y="87"/>
                  <a:pt x="57" y="86"/>
                  <a:pt x="58" y="88"/>
                </a:cubicBezTo>
                <a:cubicBezTo>
                  <a:pt x="58" y="89"/>
                  <a:pt x="58" y="91"/>
                  <a:pt x="57" y="92"/>
                </a:cubicBezTo>
                <a:cubicBezTo>
                  <a:pt x="57" y="92"/>
                  <a:pt x="56" y="90"/>
                  <a:pt x="56" y="90"/>
                </a:cubicBezTo>
                <a:cubicBezTo>
                  <a:pt x="55" y="88"/>
                  <a:pt x="53" y="87"/>
                  <a:pt x="52" y="86"/>
                </a:cubicBezTo>
                <a:cubicBezTo>
                  <a:pt x="50" y="84"/>
                  <a:pt x="49" y="81"/>
                  <a:pt x="47" y="80"/>
                </a:cubicBezTo>
                <a:cubicBezTo>
                  <a:pt x="45" y="78"/>
                  <a:pt x="42" y="77"/>
                  <a:pt x="39" y="77"/>
                </a:cubicBezTo>
                <a:cubicBezTo>
                  <a:pt x="37" y="78"/>
                  <a:pt x="35" y="79"/>
                  <a:pt x="34" y="81"/>
                </a:cubicBezTo>
                <a:cubicBezTo>
                  <a:pt x="33" y="86"/>
                  <a:pt x="34" y="92"/>
                  <a:pt x="34" y="98"/>
                </a:cubicBezTo>
                <a:cubicBezTo>
                  <a:pt x="33" y="99"/>
                  <a:pt x="32" y="101"/>
                  <a:pt x="33" y="103"/>
                </a:cubicBezTo>
                <a:cubicBezTo>
                  <a:pt x="35" y="106"/>
                  <a:pt x="40" y="107"/>
                  <a:pt x="42" y="110"/>
                </a:cubicBezTo>
                <a:cubicBezTo>
                  <a:pt x="44" y="112"/>
                  <a:pt x="44" y="117"/>
                  <a:pt x="46" y="120"/>
                </a:cubicBezTo>
                <a:cubicBezTo>
                  <a:pt x="47" y="121"/>
                  <a:pt x="50" y="120"/>
                  <a:pt x="51" y="122"/>
                </a:cubicBezTo>
                <a:cubicBezTo>
                  <a:pt x="52" y="124"/>
                  <a:pt x="53" y="128"/>
                  <a:pt x="53" y="131"/>
                </a:cubicBezTo>
                <a:cubicBezTo>
                  <a:pt x="53" y="132"/>
                  <a:pt x="52" y="132"/>
                  <a:pt x="52" y="132"/>
                </a:cubicBezTo>
                <a:cubicBezTo>
                  <a:pt x="51" y="131"/>
                  <a:pt x="51" y="128"/>
                  <a:pt x="50" y="127"/>
                </a:cubicBezTo>
                <a:cubicBezTo>
                  <a:pt x="48" y="125"/>
                  <a:pt x="46" y="125"/>
                  <a:pt x="43" y="125"/>
                </a:cubicBezTo>
                <a:cubicBezTo>
                  <a:pt x="42" y="125"/>
                  <a:pt x="41" y="126"/>
                  <a:pt x="41" y="127"/>
                </a:cubicBezTo>
                <a:cubicBezTo>
                  <a:pt x="40" y="130"/>
                  <a:pt x="40" y="133"/>
                  <a:pt x="40" y="136"/>
                </a:cubicBezTo>
                <a:cubicBezTo>
                  <a:pt x="39" y="136"/>
                  <a:pt x="38" y="138"/>
                  <a:pt x="38" y="137"/>
                </a:cubicBezTo>
                <a:cubicBezTo>
                  <a:pt x="36" y="135"/>
                  <a:pt x="36" y="133"/>
                  <a:pt x="35" y="130"/>
                </a:cubicBezTo>
                <a:cubicBezTo>
                  <a:pt x="34" y="129"/>
                  <a:pt x="33" y="127"/>
                  <a:pt x="33" y="125"/>
                </a:cubicBezTo>
                <a:cubicBezTo>
                  <a:pt x="32" y="122"/>
                  <a:pt x="33" y="120"/>
                  <a:pt x="33" y="117"/>
                </a:cubicBezTo>
                <a:cubicBezTo>
                  <a:pt x="32" y="115"/>
                  <a:pt x="29" y="113"/>
                  <a:pt x="29" y="110"/>
                </a:cubicBezTo>
                <a:cubicBezTo>
                  <a:pt x="28" y="107"/>
                  <a:pt x="30" y="103"/>
                  <a:pt x="29" y="100"/>
                </a:cubicBezTo>
                <a:cubicBezTo>
                  <a:pt x="28" y="98"/>
                  <a:pt x="25" y="97"/>
                  <a:pt x="23" y="94"/>
                </a:cubicBezTo>
                <a:cubicBezTo>
                  <a:pt x="22" y="93"/>
                  <a:pt x="23" y="91"/>
                  <a:pt x="23" y="89"/>
                </a:cubicBezTo>
                <a:cubicBezTo>
                  <a:pt x="22" y="85"/>
                  <a:pt x="23" y="80"/>
                  <a:pt x="22" y="76"/>
                </a:cubicBezTo>
                <a:cubicBezTo>
                  <a:pt x="21" y="68"/>
                  <a:pt x="17" y="60"/>
                  <a:pt x="16" y="51"/>
                </a:cubicBezTo>
                <a:cubicBezTo>
                  <a:pt x="15" y="49"/>
                  <a:pt x="17" y="46"/>
                  <a:pt x="16" y="43"/>
                </a:cubicBezTo>
                <a:cubicBezTo>
                  <a:pt x="14" y="40"/>
                  <a:pt x="10" y="38"/>
                  <a:pt x="8" y="35"/>
                </a:cubicBezTo>
                <a:cubicBezTo>
                  <a:pt x="7" y="34"/>
                  <a:pt x="8" y="33"/>
                  <a:pt x="7" y="32"/>
                </a:cubicBezTo>
                <a:cubicBezTo>
                  <a:pt x="7" y="31"/>
                  <a:pt x="5" y="31"/>
                  <a:pt x="4" y="30"/>
                </a:cubicBezTo>
                <a:cubicBezTo>
                  <a:pt x="3" y="25"/>
                  <a:pt x="4" y="20"/>
                  <a:pt x="3" y="15"/>
                </a:cubicBezTo>
                <a:cubicBezTo>
                  <a:pt x="3" y="12"/>
                  <a:pt x="0" y="9"/>
                  <a:pt x="0" y="6"/>
                </a:cubicBezTo>
                <a:cubicBezTo>
                  <a:pt x="0" y="5"/>
                  <a:pt x="1" y="3"/>
                  <a:pt x="3" y="3"/>
                </a:cubicBezTo>
                <a:cubicBezTo>
                  <a:pt x="4" y="3"/>
                  <a:pt x="5" y="6"/>
                  <a:pt x="7" y="6"/>
                </a:cubicBezTo>
                <a:cubicBezTo>
                  <a:pt x="8" y="5"/>
                  <a:pt x="7" y="2"/>
                  <a:pt x="8" y="1"/>
                </a:cubicBezTo>
                <a:cubicBezTo>
                  <a:pt x="8" y="0"/>
                  <a:pt x="10" y="0"/>
                  <a:pt x="11"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62" name="Google Shape;2662;p212"/>
          <p:cNvSpPr/>
          <p:nvPr/>
        </p:nvSpPr>
        <p:spPr>
          <a:xfrm>
            <a:off x="5777963" y="1191187"/>
            <a:ext cx="25201" cy="12579"/>
          </a:xfrm>
          <a:custGeom>
            <a:avLst/>
            <a:gdLst/>
            <a:ahLst/>
            <a:cxnLst/>
            <a:rect l="l" t="t" r="r" b="b"/>
            <a:pathLst>
              <a:path w="16" h="8" extrusionOk="0">
                <a:moveTo>
                  <a:pt x="3" y="0"/>
                </a:moveTo>
                <a:cubicBezTo>
                  <a:pt x="1" y="1"/>
                  <a:pt x="0" y="4"/>
                  <a:pt x="1" y="5"/>
                </a:cubicBezTo>
                <a:cubicBezTo>
                  <a:pt x="4" y="7"/>
                  <a:pt x="7" y="8"/>
                  <a:pt x="10" y="8"/>
                </a:cubicBezTo>
                <a:cubicBezTo>
                  <a:pt x="12" y="8"/>
                  <a:pt x="15" y="8"/>
                  <a:pt x="15" y="6"/>
                </a:cubicBezTo>
                <a:cubicBezTo>
                  <a:pt x="16" y="5"/>
                  <a:pt x="14" y="3"/>
                  <a:pt x="13" y="3"/>
                </a:cubicBezTo>
                <a:cubicBezTo>
                  <a:pt x="10" y="1"/>
                  <a:pt x="6" y="0"/>
                  <a:pt x="3"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63" name="Google Shape;2663;p212"/>
          <p:cNvSpPr/>
          <p:nvPr/>
        </p:nvSpPr>
        <p:spPr>
          <a:xfrm>
            <a:off x="5510034" y="1177210"/>
            <a:ext cx="46423" cy="30749"/>
          </a:xfrm>
          <a:custGeom>
            <a:avLst/>
            <a:gdLst/>
            <a:ahLst/>
            <a:cxnLst/>
            <a:rect l="l" t="t" r="r" b="b"/>
            <a:pathLst>
              <a:path w="29" h="18" extrusionOk="0">
                <a:moveTo>
                  <a:pt x="25" y="2"/>
                </a:moveTo>
                <a:cubicBezTo>
                  <a:pt x="28" y="4"/>
                  <a:pt x="29" y="9"/>
                  <a:pt x="27" y="11"/>
                </a:cubicBezTo>
                <a:cubicBezTo>
                  <a:pt x="25" y="14"/>
                  <a:pt x="20" y="14"/>
                  <a:pt x="17" y="15"/>
                </a:cubicBezTo>
                <a:cubicBezTo>
                  <a:pt x="13" y="16"/>
                  <a:pt x="10" y="18"/>
                  <a:pt x="6" y="17"/>
                </a:cubicBezTo>
                <a:cubicBezTo>
                  <a:pt x="4" y="17"/>
                  <a:pt x="0" y="14"/>
                  <a:pt x="1" y="11"/>
                </a:cubicBezTo>
                <a:cubicBezTo>
                  <a:pt x="2" y="9"/>
                  <a:pt x="6" y="9"/>
                  <a:pt x="9" y="8"/>
                </a:cubicBezTo>
                <a:cubicBezTo>
                  <a:pt x="12" y="8"/>
                  <a:pt x="15" y="8"/>
                  <a:pt x="17" y="7"/>
                </a:cubicBezTo>
                <a:cubicBezTo>
                  <a:pt x="18" y="6"/>
                  <a:pt x="16" y="3"/>
                  <a:pt x="17" y="2"/>
                </a:cubicBezTo>
                <a:cubicBezTo>
                  <a:pt x="19" y="1"/>
                  <a:pt x="23" y="0"/>
                  <a:pt x="25"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64" name="Google Shape;2664;p212"/>
          <p:cNvSpPr/>
          <p:nvPr/>
        </p:nvSpPr>
        <p:spPr>
          <a:xfrm>
            <a:off x="5342911" y="1212152"/>
            <a:ext cx="29181" cy="13976"/>
          </a:xfrm>
          <a:custGeom>
            <a:avLst/>
            <a:gdLst/>
            <a:ahLst/>
            <a:cxnLst/>
            <a:rect l="l" t="t" r="r" b="b"/>
            <a:pathLst>
              <a:path w="18" h="8" extrusionOk="0">
                <a:moveTo>
                  <a:pt x="6" y="0"/>
                </a:moveTo>
                <a:cubicBezTo>
                  <a:pt x="10" y="0"/>
                  <a:pt x="14" y="2"/>
                  <a:pt x="17" y="5"/>
                </a:cubicBezTo>
                <a:cubicBezTo>
                  <a:pt x="18" y="6"/>
                  <a:pt x="15" y="8"/>
                  <a:pt x="14" y="8"/>
                </a:cubicBezTo>
                <a:cubicBezTo>
                  <a:pt x="10" y="8"/>
                  <a:pt x="5" y="8"/>
                  <a:pt x="1" y="8"/>
                </a:cubicBezTo>
                <a:cubicBezTo>
                  <a:pt x="0" y="8"/>
                  <a:pt x="0" y="6"/>
                  <a:pt x="1" y="5"/>
                </a:cubicBezTo>
                <a:cubicBezTo>
                  <a:pt x="3" y="4"/>
                  <a:pt x="5" y="2"/>
                  <a:pt x="6"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65" name="Google Shape;2665;p212"/>
          <p:cNvSpPr/>
          <p:nvPr/>
        </p:nvSpPr>
        <p:spPr>
          <a:xfrm>
            <a:off x="5419840" y="1209356"/>
            <a:ext cx="39791" cy="16772"/>
          </a:xfrm>
          <a:custGeom>
            <a:avLst/>
            <a:gdLst/>
            <a:ahLst/>
            <a:cxnLst/>
            <a:rect l="l" t="t" r="r" b="b"/>
            <a:pathLst>
              <a:path w="25" h="10" extrusionOk="0">
                <a:moveTo>
                  <a:pt x="2" y="1"/>
                </a:moveTo>
                <a:cubicBezTo>
                  <a:pt x="7" y="0"/>
                  <a:pt x="14" y="0"/>
                  <a:pt x="19" y="1"/>
                </a:cubicBezTo>
                <a:cubicBezTo>
                  <a:pt x="21" y="1"/>
                  <a:pt x="25" y="3"/>
                  <a:pt x="24" y="5"/>
                </a:cubicBezTo>
                <a:cubicBezTo>
                  <a:pt x="23" y="7"/>
                  <a:pt x="19" y="4"/>
                  <a:pt x="17" y="5"/>
                </a:cubicBezTo>
                <a:cubicBezTo>
                  <a:pt x="16" y="6"/>
                  <a:pt x="18" y="8"/>
                  <a:pt x="17" y="9"/>
                </a:cubicBezTo>
                <a:cubicBezTo>
                  <a:pt x="15" y="8"/>
                  <a:pt x="12" y="9"/>
                  <a:pt x="10" y="10"/>
                </a:cubicBezTo>
                <a:cubicBezTo>
                  <a:pt x="7" y="10"/>
                  <a:pt x="4" y="9"/>
                  <a:pt x="3" y="6"/>
                </a:cubicBezTo>
                <a:cubicBezTo>
                  <a:pt x="2" y="5"/>
                  <a:pt x="0" y="2"/>
                  <a:pt x="2"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66" name="Google Shape;2666;p212"/>
          <p:cNvSpPr/>
          <p:nvPr/>
        </p:nvSpPr>
        <p:spPr>
          <a:xfrm>
            <a:off x="5456979" y="1192583"/>
            <a:ext cx="50403" cy="26555"/>
          </a:xfrm>
          <a:custGeom>
            <a:avLst/>
            <a:gdLst/>
            <a:ahLst/>
            <a:cxnLst/>
            <a:rect l="l" t="t" r="r" b="b"/>
            <a:pathLst>
              <a:path w="31" h="16" extrusionOk="0">
                <a:moveTo>
                  <a:pt x="11" y="2"/>
                </a:moveTo>
                <a:cubicBezTo>
                  <a:pt x="14" y="2"/>
                  <a:pt x="17" y="2"/>
                  <a:pt x="21" y="2"/>
                </a:cubicBezTo>
                <a:cubicBezTo>
                  <a:pt x="24" y="2"/>
                  <a:pt x="27" y="0"/>
                  <a:pt x="29" y="2"/>
                </a:cubicBezTo>
                <a:cubicBezTo>
                  <a:pt x="31" y="3"/>
                  <a:pt x="30" y="6"/>
                  <a:pt x="29" y="8"/>
                </a:cubicBezTo>
                <a:cubicBezTo>
                  <a:pt x="26" y="10"/>
                  <a:pt x="25" y="14"/>
                  <a:pt x="24" y="15"/>
                </a:cubicBezTo>
                <a:cubicBezTo>
                  <a:pt x="20" y="16"/>
                  <a:pt x="17" y="12"/>
                  <a:pt x="13" y="12"/>
                </a:cubicBezTo>
                <a:cubicBezTo>
                  <a:pt x="10" y="12"/>
                  <a:pt x="8" y="15"/>
                  <a:pt x="5" y="15"/>
                </a:cubicBezTo>
                <a:cubicBezTo>
                  <a:pt x="3" y="15"/>
                  <a:pt x="1" y="13"/>
                  <a:pt x="1" y="11"/>
                </a:cubicBezTo>
                <a:cubicBezTo>
                  <a:pt x="0" y="8"/>
                  <a:pt x="0" y="5"/>
                  <a:pt x="2" y="3"/>
                </a:cubicBezTo>
                <a:cubicBezTo>
                  <a:pt x="4" y="1"/>
                  <a:pt x="8" y="3"/>
                  <a:pt x="11"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67" name="Google Shape;2667;p212"/>
          <p:cNvSpPr/>
          <p:nvPr/>
        </p:nvSpPr>
        <p:spPr>
          <a:xfrm>
            <a:off x="5401272" y="1216344"/>
            <a:ext cx="22548" cy="15375"/>
          </a:xfrm>
          <a:custGeom>
            <a:avLst/>
            <a:gdLst/>
            <a:ahLst/>
            <a:cxnLst/>
            <a:rect l="l" t="t" r="r" b="b"/>
            <a:pathLst>
              <a:path w="14" h="9" extrusionOk="0">
                <a:moveTo>
                  <a:pt x="1" y="1"/>
                </a:moveTo>
                <a:cubicBezTo>
                  <a:pt x="1" y="1"/>
                  <a:pt x="0" y="5"/>
                  <a:pt x="1" y="6"/>
                </a:cubicBezTo>
                <a:cubicBezTo>
                  <a:pt x="4" y="8"/>
                  <a:pt x="8" y="9"/>
                  <a:pt x="12" y="8"/>
                </a:cubicBezTo>
                <a:cubicBezTo>
                  <a:pt x="14" y="7"/>
                  <a:pt x="14" y="2"/>
                  <a:pt x="12" y="1"/>
                </a:cubicBezTo>
                <a:cubicBezTo>
                  <a:pt x="9" y="0"/>
                  <a:pt x="4" y="1"/>
                  <a:pt x="1"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68" name="Google Shape;2668;p212"/>
          <p:cNvSpPr/>
          <p:nvPr/>
        </p:nvSpPr>
        <p:spPr>
          <a:xfrm>
            <a:off x="5373418" y="1182801"/>
            <a:ext cx="57035" cy="16772"/>
          </a:xfrm>
          <a:custGeom>
            <a:avLst/>
            <a:gdLst/>
            <a:ahLst/>
            <a:cxnLst/>
            <a:rect l="l" t="t" r="r" b="b"/>
            <a:pathLst>
              <a:path w="36" h="10" extrusionOk="0">
                <a:moveTo>
                  <a:pt x="3" y="1"/>
                </a:moveTo>
                <a:cubicBezTo>
                  <a:pt x="2" y="1"/>
                  <a:pt x="0" y="3"/>
                  <a:pt x="1" y="4"/>
                </a:cubicBezTo>
                <a:cubicBezTo>
                  <a:pt x="2" y="5"/>
                  <a:pt x="5" y="5"/>
                  <a:pt x="7" y="6"/>
                </a:cubicBezTo>
                <a:cubicBezTo>
                  <a:pt x="10" y="7"/>
                  <a:pt x="12" y="7"/>
                  <a:pt x="15" y="7"/>
                </a:cubicBezTo>
                <a:cubicBezTo>
                  <a:pt x="18" y="8"/>
                  <a:pt x="21" y="8"/>
                  <a:pt x="24" y="8"/>
                </a:cubicBezTo>
                <a:cubicBezTo>
                  <a:pt x="26" y="8"/>
                  <a:pt x="28" y="8"/>
                  <a:pt x="29" y="9"/>
                </a:cubicBezTo>
                <a:cubicBezTo>
                  <a:pt x="31" y="9"/>
                  <a:pt x="32" y="10"/>
                  <a:pt x="33" y="10"/>
                </a:cubicBezTo>
                <a:cubicBezTo>
                  <a:pt x="34" y="10"/>
                  <a:pt x="36" y="9"/>
                  <a:pt x="35" y="8"/>
                </a:cubicBezTo>
                <a:cubicBezTo>
                  <a:pt x="33" y="6"/>
                  <a:pt x="30" y="6"/>
                  <a:pt x="27" y="5"/>
                </a:cubicBezTo>
                <a:cubicBezTo>
                  <a:pt x="24" y="4"/>
                  <a:pt x="21" y="3"/>
                  <a:pt x="18" y="3"/>
                </a:cubicBezTo>
                <a:cubicBezTo>
                  <a:pt x="17" y="3"/>
                  <a:pt x="15" y="4"/>
                  <a:pt x="13" y="4"/>
                </a:cubicBezTo>
                <a:cubicBezTo>
                  <a:pt x="11" y="3"/>
                  <a:pt x="9" y="2"/>
                  <a:pt x="7" y="1"/>
                </a:cubicBezTo>
                <a:cubicBezTo>
                  <a:pt x="5" y="1"/>
                  <a:pt x="4" y="0"/>
                  <a:pt x="3"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69" name="Google Shape;2669;p212"/>
          <p:cNvSpPr/>
          <p:nvPr/>
        </p:nvSpPr>
        <p:spPr>
          <a:xfrm>
            <a:off x="5365460" y="1200970"/>
            <a:ext cx="11938" cy="15375"/>
          </a:xfrm>
          <a:custGeom>
            <a:avLst/>
            <a:gdLst/>
            <a:ahLst/>
            <a:cxnLst/>
            <a:rect l="l" t="t" r="r" b="b"/>
            <a:pathLst>
              <a:path w="8" h="9" extrusionOk="0">
                <a:moveTo>
                  <a:pt x="1" y="1"/>
                </a:moveTo>
                <a:cubicBezTo>
                  <a:pt x="0" y="3"/>
                  <a:pt x="1" y="5"/>
                  <a:pt x="2" y="6"/>
                </a:cubicBezTo>
                <a:cubicBezTo>
                  <a:pt x="3" y="7"/>
                  <a:pt x="6" y="9"/>
                  <a:pt x="7" y="8"/>
                </a:cubicBezTo>
                <a:cubicBezTo>
                  <a:pt x="8" y="6"/>
                  <a:pt x="7" y="3"/>
                  <a:pt x="5" y="2"/>
                </a:cubicBezTo>
                <a:cubicBezTo>
                  <a:pt x="4" y="1"/>
                  <a:pt x="2" y="0"/>
                  <a:pt x="1"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70" name="Google Shape;2670;p212"/>
          <p:cNvSpPr/>
          <p:nvPr/>
        </p:nvSpPr>
        <p:spPr>
          <a:xfrm>
            <a:off x="5456979" y="1226128"/>
            <a:ext cx="7958" cy="9782"/>
          </a:xfrm>
          <a:custGeom>
            <a:avLst/>
            <a:gdLst/>
            <a:ahLst/>
            <a:cxnLst/>
            <a:rect l="l" t="t" r="r" b="b"/>
            <a:pathLst>
              <a:path w="5" h="6" extrusionOk="0">
                <a:moveTo>
                  <a:pt x="3" y="0"/>
                </a:moveTo>
                <a:cubicBezTo>
                  <a:pt x="4" y="1"/>
                  <a:pt x="5" y="3"/>
                  <a:pt x="5" y="4"/>
                </a:cubicBezTo>
                <a:cubicBezTo>
                  <a:pt x="5" y="5"/>
                  <a:pt x="4" y="6"/>
                  <a:pt x="3" y="5"/>
                </a:cubicBezTo>
                <a:cubicBezTo>
                  <a:pt x="1" y="5"/>
                  <a:pt x="0" y="4"/>
                  <a:pt x="0" y="2"/>
                </a:cubicBezTo>
                <a:cubicBezTo>
                  <a:pt x="0" y="1"/>
                  <a:pt x="2" y="0"/>
                  <a:pt x="3"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71" name="Google Shape;2671;p212"/>
          <p:cNvSpPr/>
          <p:nvPr/>
        </p:nvSpPr>
        <p:spPr>
          <a:xfrm>
            <a:off x="5368112" y="1192583"/>
            <a:ext cx="29181" cy="8386"/>
          </a:xfrm>
          <a:custGeom>
            <a:avLst/>
            <a:gdLst/>
            <a:ahLst/>
            <a:cxnLst/>
            <a:rect l="l" t="t" r="r" b="b"/>
            <a:pathLst>
              <a:path w="18" h="5" extrusionOk="0">
                <a:moveTo>
                  <a:pt x="1" y="1"/>
                </a:moveTo>
                <a:cubicBezTo>
                  <a:pt x="0" y="1"/>
                  <a:pt x="0" y="3"/>
                  <a:pt x="1" y="3"/>
                </a:cubicBezTo>
                <a:cubicBezTo>
                  <a:pt x="5" y="4"/>
                  <a:pt x="9" y="5"/>
                  <a:pt x="14" y="5"/>
                </a:cubicBezTo>
                <a:cubicBezTo>
                  <a:pt x="15" y="5"/>
                  <a:pt x="17" y="5"/>
                  <a:pt x="17" y="4"/>
                </a:cubicBezTo>
                <a:cubicBezTo>
                  <a:pt x="18" y="3"/>
                  <a:pt x="15" y="3"/>
                  <a:pt x="14" y="3"/>
                </a:cubicBezTo>
                <a:cubicBezTo>
                  <a:pt x="11" y="2"/>
                  <a:pt x="8" y="1"/>
                  <a:pt x="5" y="1"/>
                </a:cubicBezTo>
                <a:cubicBezTo>
                  <a:pt x="4" y="1"/>
                  <a:pt x="2" y="0"/>
                  <a:pt x="1"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72" name="Google Shape;2672;p212"/>
          <p:cNvSpPr/>
          <p:nvPr/>
        </p:nvSpPr>
        <p:spPr>
          <a:xfrm>
            <a:off x="5390660" y="1168825"/>
            <a:ext cx="86214" cy="20966"/>
          </a:xfrm>
          <a:custGeom>
            <a:avLst/>
            <a:gdLst/>
            <a:ahLst/>
            <a:cxnLst/>
            <a:rect l="l" t="t" r="r" b="b"/>
            <a:pathLst>
              <a:path w="54" h="12" extrusionOk="0">
                <a:moveTo>
                  <a:pt x="1" y="2"/>
                </a:moveTo>
                <a:cubicBezTo>
                  <a:pt x="0" y="2"/>
                  <a:pt x="0" y="4"/>
                  <a:pt x="1" y="5"/>
                </a:cubicBezTo>
                <a:cubicBezTo>
                  <a:pt x="2" y="6"/>
                  <a:pt x="4" y="6"/>
                  <a:pt x="5" y="6"/>
                </a:cubicBezTo>
                <a:cubicBezTo>
                  <a:pt x="7" y="6"/>
                  <a:pt x="8" y="5"/>
                  <a:pt x="10" y="5"/>
                </a:cubicBezTo>
                <a:cubicBezTo>
                  <a:pt x="11" y="5"/>
                  <a:pt x="12" y="6"/>
                  <a:pt x="13" y="6"/>
                </a:cubicBezTo>
                <a:cubicBezTo>
                  <a:pt x="15" y="6"/>
                  <a:pt x="17" y="6"/>
                  <a:pt x="19" y="6"/>
                </a:cubicBezTo>
                <a:cubicBezTo>
                  <a:pt x="20" y="6"/>
                  <a:pt x="22" y="7"/>
                  <a:pt x="24" y="8"/>
                </a:cubicBezTo>
                <a:cubicBezTo>
                  <a:pt x="26" y="9"/>
                  <a:pt x="28" y="10"/>
                  <a:pt x="30" y="11"/>
                </a:cubicBezTo>
                <a:cubicBezTo>
                  <a:pt x="33" y="11"/>
                  <a:pt x="35" y="10"/>
                  <a:pt x="38" y="11"/>
                </a:cubicBezTo>
                <a:cubicBezTo>
                  <a:pt x="41" y="11"/>
                  <a:pt x="45" y="12"/>
                  <a:pt x="48" y="11"/>
                </a:cubicBezTo>
                <a:cubicBezTo>
                  <a:pt x="50" y="11"/>
                  <a:pt x="54" y="11"/>
                  <a:pt x="54" y="9"/>
                </a:cubicBezTo>
                <a:cubicBezTo>
                  <a:pt x="53" y="6"/>
                  <a:pt x="49" y="6"/>
                  <a:pt x="46" y="5"/>
                </a:cubicBezTo>
                <a:cubicBezTo>
                  <a:pt x="43" y="4"/>
                  <a:pt x="39" y="5"/>
                  <a:pt x="36" y="5"/>
                </a:cubicBezTo>
                <a:cubicBezTo>
                  <a:pt x="31" y="4"/>
                  <a:pt x="27" y="2"/>
                  <a:pt x="23" y="1"/>
                </a:cubicBezTo>
                <a:cubicBezTo>
                  <a:pt x="20" y="1"/>
                  <a:pt x="17" y="1"/>
                  <a:pt x="14" y="1"/>
                </a:cubicBezTo>
                <a:cubicBezTo>
                  <a:pt x="12" y="1"/>
                  <a:pt x="10" y="0"/>
                  <a:pt x="9" y="0"/>
                </a:cubicBezTo>
                <a:cubicBezTo>
                  <a:pt x="8" y="0"/>
                  <a:pt x="9" y="2"/>
                  <a:pt x="8" y="3"/>
                </a:cubicBezTo>
                <a:cubicBezTo>
                  <a:pt x="7" y="3"/>
                  <a:pt x="6" y="3"/>
                  <a:pt x="4" y="2"/>
                </a:cubicBezTo>
                <a:cubicBezTo>
                  <a:pt x="3" y="2"/>
                  <a:pt x="2" y="1"/>
                  <a:pt x="1"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73" name="Google Shape;2673;p212"/>
          <p:cNvSpPr/>
          <p:nvPr/>
        </p:nvSpPr>
        <p:spPr>
          <a:xfrm>
            <a:off x="5500750" y="1156244"/>
            <a:ext cx="23875" cy="9782"/>
          </a:xfrm>
          <a:custGeom>
            <a:avLst/>
            <a:gdLst/>
            <a:ahLst/>
            <a:cxnLst/>
            <a:rect l="l" t="t" r="r" b="b"/>
            <a:pathLst>
              <a:path w="15" h="6" extrusionOk="0">
                <a:moveTo>
                  <a:pt x="8" y="1"/>
                </a:moveTo>
                <a:cubicBezTo>
                  <a:pt x="7" y="2"/>
                  <a:pt x="7" y="2"/>
                  <a:pt x="6" y="2"/>
                </a:cubicBezTo>
                <a:cubicBezTo>
                  <a:pt x="4" y="2"/>
                  <a:pt x="2" y="1"/>
                  <a:pt x="1" y="2"/>
                </a:cubicBezTo>
                <a:cubicBezTo>
                  <a:pt x="0" y="4"/>
                  <a:pt x="3" y="3"/>
                  <a:pt x="5" y="4"/>
                </a:cubicBezTo>
                <a:cubicBezTo>
                  <a:pt x="6" y="5"/>
                  <a:pt x="7" y="6"/>
                  <a:pt x="9" y="6"/>
                </a:cubicBezTo>
                <a:cubicBezTo>
                  <a:pt x="11" y="6"/>
                  <a:pt x="13" y="5"/>
                  <a:pt x="14" y="3"/>
                </a:cubicBezTo>
                <a:cubicBezTo>
                  <a:pt x="15" y="2"/>
                  <a:pt x="13" y="0"/>
                  <a:pt x="12" y="0"/>
                </a:cubicBezTo>
                <a:cubicBezTo>
                  <a:pt x="10" y="0"/>
                  <a:pt x="9" y="1"/>
                  <a:pt x="8"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74" name="Google Shape;2674;p212"/>
          <p:cNvSpPr/>
          <p:nvPr/>
        </p:nvSpPr>
        <p:spPr>
          <a:xfrm>
            <a:off x="5476876" y="1175813"/>
            <a:ext cx="26527" cy="18169"/>
          </a:xfrm>
          <a:custGeom>
            <a:avLst/>
            <a:gdLst/>
            <a:ahLst/>
            <a:cxnLst/>
            <a:rect l="l" t="t" r="r" b="b"/>
            <a:pathLst>
              <a:path w="17" h="11" extrusionOk="0">
                <a:moveTo>
                  <a:pt x="1" y="9"/>
                </a:moveTo>
                <a:cubicBezTo>
                  <a:pt x="0" y="8"/>
                  <a:pt x="4" y="7"/>
                  <a:pt x="5" y="6"/>
                </a:cubicBezTo>
                <a:cubicBezTo>
                  <a:pt x="6" y="5"/>
                  <a:pt x="6" y="2"/>
                  <a:pt x="8" y="1"/>
                </a:cubicBezTo>
                <a:cubicBezTo>
                  <a:pt x="10" y="0"/>
                  <a:pt x="13" y="0"/>
                  <a:pt x="15" y="1"/>
                </a:cubicBezTo>
                <a:cubicBezTo>
                  <a:pt x="17" y="2"/>
                  <a:pt x="13" y="3"/>
                  <a:pt x="12" y="4"/>
                </a:cubicBezTo>
                <a:cubicBezTo>
                  <a:pt x="11" y="6"/>
                  <a:pt x="10" y="7"/>
                  <a:pt x="9" y="8"/>
                </a:cubicBezTo>
                <a:cubicBezTo>
                  <a:pt x="8" y="9"/>
                  <a:pt x="7" y="10"/>
                  <a:pt x="6" y="10"/>
                </a:cubicBezTo>
                <a:cubicBezTo>
                  <a:pt x="4" y="10"/>
                  <a:pt x="1" y="11"/>
                  <a:pt x="1" y="9"/>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75" name="Google Shape;2675;p212"/>
          <p:cNvSpPr/>
          <p:nvPr/>
        </p:nvSpPr>
        <p:spPr>
          <a:xfrm>
            <a:off x="5398620" y="1199573"/>
            <a:ext cx="18570" cy="6989"/>
          </a:xfrm>
          <a:custGeom>
            <a:avLst/>
            <a:gdLst/>
            <a:ahLst/>
            <a:cxnLst/>
            <a:rect l="l" t="t" r="r" b="b"/>
            <a:pathLst>
              <a:path w="12" h="4" extrusionOk="0">
                <a:moveTo>
                  <a:pt x="1" y="1"/>
                </a:moveTo>
                <a:cubicBezTo>
                  <a:pt x="0" y="1"/>
                  <a:pt x="0" y="3"/>
                  <a:pt x="1" y="3"/>
                </a:cubicBezTo>
                <a:cubicBezTo>
                  <a:pt x="4" y="4"/>
                  <a:pt x="7" y="4"/>
                  <a:pt x="11" y="3"/>
                </a:cubicBezTo>
                <a:cubicBezTo>
                  <a:pt x="12" y="3"/>
                  <a:pt x="12" y="1"/>
                  <a:pt x="12" y="1"/>
                </a:cubicBezTo>
                <a:cubicBezTo>
                  <a:pt x="10" y="0"/>
                  <a:pt x="7" y="0"/>
                  <a:pt x="5" y="0"/>
                </a:cubicBezTo>
                <a:cubicBezTo>
                  <a:pt x="3" y="0"/>
                  <a:pt x="2" y="0"/>
                  <a:pt x="1"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76" name="Google Shape;2676;p212"/>
          <p:cNvSpPr/>
          <p:nvPr/>
        </p:nvSpPr>
        <p:spPr>
          <a:xfrm>
            <a:off x="5433104" y="1192583"/>
            <a:ext cx="15916" cy="8386"/>
          </a:xfrm>
          <a:custGeom>
            <a:avLst/>
            <a:gdLst/>
            <a:ahLst/>
            <a:cxnLst/>
            <a:rect l="l" t="t" r="r" b="b"/>
            <a:pathLst>
              <a:path w="10" h="5" extrusionOk="0">
                <a:moveTo>
                  <a:pt x="1" y="2"/>
                </a:moveTo>
                <a:cubicBezTo>
                  <a:pt x="0" y="2"/>
                  <a:pt x="0" y="3"/>
                  <a:pt x="0" y="4"/>
                </a:cubicBezTo>
                <a:cubicBezTo>
                  <a:pt x="2" y="5"/>
                  <a:pt x="4" y="5"/>
                  <a:pt x="6" y="4"/>
                </a:cubicBezTo>
                <a:cubicBezTo>
                  <a:pt x="7" y="4"/>
                  <a:pt x="9" y="4"/>
                  <a:pt x="10" y="3"/>
                </a:cubicBezTo>
                <a:cubicBezTo>
                  <a:pt x="10" y="2"/>
                  <a:pt x="9" y="0"/>
                  <a:pt x="8" y="0"/>
                </a:cubicBezTo>
                <a:cubicBezTo>
                  <a:pt x="6" y="0"/>
                  <a:pt x="5" y="0"/>
                  <a:pt x="3" y="1"/>
                </a:cubicBezTo>
                <a:cubicBezTo>
                  <a:pt x="2" y="1"/>
                  <a:pt x="1" y="1"/>
                  <a:pt x="1"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77" name="Google Shape;2677;p212"/>
          <p:cNvSpPr/>
          <p:nvPr/>
        </p:nvSpPr>
        <p:spPr>
          <a:xfrm>
            <a:off x="5405251" y="1182801"/>
            <a:ext cx="27854" cy="11182"/>
          </a:xfrm>
          <a:custGeom>
            <a:avLst/>
            <a:gdLst/>
            <a:ahLst/>
            <a:cxnLst/>
            <a:rect l="l" t="t" r="r" b="b"/>
            <a:pathLst>
              <a:path w="18" h="7" extrusionOk="0">
                <a:moveTo>
                  <a:pt x="0" y="0"/>
                </a:moveTo>
                <a:cubicBezTo>
                  <a:pt x="0" y="0"/>
                  <a:pt x="0" y="1"/>
                  <a:pt x="0" y="1"/>
                </a:cubicBezTo>
                <a:cubicBezTo>
                  <a:pt x="4" y="3"/>
                  <a:pt x="8" y="3"/>
                  <a:pt x="11" y="5"/>
                </a:cubicBezTo>
                <a:cubicBezTo>
                  <a:pt x="13" y="5"/>
                  <a:pt x="15" y="7"/>
                  <a:pt x="16" y="7"/>
                </a:cubicBezTo>
                <a:cubicBezTo>
                  <a:pt x="17" y="7"/>
                  <a:pt x="18" y="6"/>
                  <a:pt x="18" y="6"/>
                </a:cubicBezTo>
                <a:cubicBezTo>
                  <a:pt x="15" y="4"/>
                  <a:pt x="12" y="3"/>
                  <a:pt x="9" y="2"/>
                </a:cubicBezTo>
                <a:cubicBezTo>
                  <a:pt x="6" y="1"/>
                  <a:pt x="3" y="0"/>
                  <a:pt x="0"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78" name="Google Shape;2678;p212"/>
          <p:cNvSpPr/>
          <p:nvPr/>
        </p:nvSpPr>
        <p:spPr>
          <a:xfrm>
            <a:off x="5252718" y="1191187"/>
            <a:ext cx="80910" cy="40532"/>
          </a:xfrm>
          <a:custGeom>
            <a:avLst/>
            <a:gdLst/>
            <a:ahLst/>
            <a:cxnLst/>
            <a:rect l="l" t="t" r="r" b="b"/>
            <a:pathLst>
              <a:path w="51" h="24" extrusionOk="0">
                <a:moveTo>
                  <a:pt x="50" y="5"/>
                </a:moveTo>
                <a:cubicBezTo>
                  <a:pt x="51" y="6"/>
                  <a:pt x="51" y="8"/>
                  <a:pt x="50" y="8"/>
                </a:cubicBezTo>
                <a:cubicBezTo>
                  <a:pt x="48" y="9"/>
                  <a:pt x="46" y="10"/>
                  <a:pt x="44" y="10"/>
                </a:cubicBezTo>
                <a:cubicBezTo>
                  <a:pt x="41" y="10"/>
                  <a:pt x="38" y="9"/>
                  <a:pt x="35" y="10"/>
                </a:cubicBezTo>
                <a:cubicBezTo>
                  <a:pt x="33" y="11"/>
                  <a:pt x="32" y="14"/>
                  <a:pt x="30" y="14"/>
                </a:cubicBezTo>
                <a:cubicBezTo>
                  <a:pt x="27" y="14"/>
                  <a:pt x="25" y="12"/>
                  <a:pt x="22" y="12"/>
                </a:cubicBezTo>
                <a:cubicBezTo>
                  <a:pt x="21" y="13"/>
                  <a:pt x="18" y="14"/>
                  <a:pt x="19" y="15"/>
                </a:cubicBezTo>
                <a:cubicBezTo>
                  <a:pt x="19" y="17"/>
                  <a:pt x="24" y="17"/>
                  <a:pt x="24" y="19"/>
                </a:cubicBezTo>
                <a:cubicBezTo>
                  <a:pt x="24" y="20"/>
                  <a:pt x="20" y="19"/>
                  <a:pt x="19" y="19"/>
                </a:cubicBezTo>
                <a:cubicBezTo>
                  <a:pt x="18" y="20"/>
                  <a:pt x="16" y="21"/>
                  <a:pt x="15" y="21"/>
                </a:cubicBezTo>
                <a:cubicBezTo>
                  <a:pt x="14" y="21"/>
                  <a:pt x="13" y="21"/>
                  <a:pt x="12" y="21"/>
                </a:cubicBezTo>
                <a:cubicBezTo>
                  <a:pt x="10" y="21"/>
                  <a:pt x="8" y="24"/>
                  <a:pt x="8" y="23"/>
                </a:cubicBezTo>
                <a:cubicBezTo>
                  <a:pt x="7" y="21"/>
                  <a:pt x="10" y="19"/>
                  <a:pt x="11" y="18"/>
                </a:cubicBezTo>
                <a:cubicBezTo>
                  <a:pt x="11" y="17"/>
                  <a:pt x="13" y="16"/>
                  <a:pt x="12" y="16"/>
                </a:cubicBezTo>
                <a:cubicBezTo>
                  <a:pt x="10" y="16"/>
                  <a:pt x="8" y="16"/>
                  <a:pt x="6" y="17"/>
                </a:cubicBezTo>
                <a:cubicBezTo>
                  <a:pt x="5" y="18"/>
                  <a:pt x="5" y="21"/>
                  <a:pt x="4" y="21"/>
                </a:cubicBezTo>
                <a:cubicBezTo>
                  <a:pt x="2" y="21"/>
                  <a:pt x="0" y="18"/>
                  <a:pt x="0" y="16"/>
                </a:cubicBezTo>
                <a:cubicBezTo>
                  <a:pt x="0" y="15"/>
                  <a:pt x="2" y="13"/>
                  <a:pt x="3" y="13"/>
                </a:cubicBezTo>
                <a:cubicBezTo>
                  <a:pt x="4" y="13"/>
                  <a:pt x="5" y="14"/>
                  <a:pt x="6" y="15"/>
                </a:cubicBezTo>
                <a:cubicBezTo>
                  <a:pt x="8" y="15"/>
                  <a:pt x="10" y="15"/>
                  <a:pt x="12" y="14"/>
                </a:cubicBezTo>
                <a:cubicBezTo>
                  <a:pt x="13" y="13"/>
                  <a:pt x="9" y="13"/>
                  <a:pt x="9" y="12"/>
                </a:cubicBezTo>
                <a:cubicBezTo>
                  <a:pt x="9" y="11"/>
                  <a:pt x="12" y="12"/>
                  <a:pt x="12" y="11"/>
                </a:cubicBezTo>
                <a:cubicBezTo>
                  <a:pt x="11" y="10"/>
                  <a:pt x="8" y="10"/>
                  <a:pt x="9" y="10"/>
                </a:cubicBezTo>
                <a:cubicBezTo>
                  <a:pt x="10" y="8"/>
                  <a:pt x="12" y="8"/>
                  <a:pt x="14" y="8"/>
                </a:cubicBezTo>
                <a:cubicBezTo>
                  <a:pt x="15" y="8"/>
                  <a:pt x="16" y="10"/>
                  <a:pt x="18" y="10"/>
                </a:cubicBezTo>
                <a:cubicBezTo>
                  <a:pt x="20" y="10"/>
                  <a:pt x="22" y="10"/>
                  <a:pt x="23" y="8"/>
                </a:cubicBezTo>
                <a:cubicBezTo>
                  <a:pt x="24" y="8"/>
                  <a:pt x="24" y="7"/>
                  <a:pt x="24" y="6"/>
                </a:cubicBezTo>
                <a:cubicBezTo>
                  <a:pt x="24" y="5"/>
                  <a:pt x="22" y="5"/>
                  <a:pt x="21" y="4"/>
                </a:cubicBezTo>
                <a:cubicBezTo>
                  <a:pt x="21" y="3"/>
                  <a:pt x="22" y="2"/>
                  <a:pt x="22" y="2"/>
                </a:cubicBezTo>
                <a:cubicBezTo>
                  <a:pt x="25" y="1"/>
                  <a:pt x="29" y="0"/>
                  <a:pt x="32" y="0"/>
                </a:cubicBezTo>
                <a:cubicBezTo>
                  <a:pt x="33" y="0"/>
                  <a:pt x="34" y="2"/>
                  <a:pt x="35" y="2"/>
                </a:cubicBezTo>
                <a:cubicBezTo>
                  <a:pt x="36" y="2"/>
                  <a:pt x="37" y="1"/>
                  <a:pt x="39" y="1"/>
                </a:cubicBezTo>
                <a:cubicBezTo>
                  <a:pt x="39" y="1"/>
                  <a:pt x="40" y="2"/>
                  <a:pt x="40" y="2"/>
                </a:cubicBezTo>
                <a:cubicBezTo>
                  <a:pt x="38" y="4"/>
                  <a:pt x="35" y="3"/>
                  <a:pt x="34" y="5"/>
                </a:cubicBezTo>
                <a:cubicBezTo>
                  <a:pt x="33" y="5"/>
                  <a:pt x="34" y="6"/>
                  <a:pt x="35" y="6"/>
                </a:cubicBezTo>
                <a:cubicBezTo>
                  <a:pt x="37" y="6"/>
                  <a:pt x="40" y="4"/>
                  <a:pt x="43" y="4"/>
                </a:cubicBezTo>
                <a:cubicBezTo>
                  <a:pt x="45" y="4"/>
                  <a:pt x="48" y="4"/>
                  <a:pt x="50" y="5"/>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79" name="Google Shape;2679;p212"/>
          <p:cNvSpPr/>
          <p:nvPr/>
        </p:nvSpPr>
        <p:spPr>
          <a:xfrm>
            <a:off x="5220884" y="1192583"/>
            <a:ext cx="61013" cy="19569"/>
          </a:xfrm>
          <a:custGeom>
            <a:avLst/>
            <a:gdLst/>
            <a:ahLst/>
            <a:cxnLst/>
            <a:rect l="l" t="t" r="r" b="b"/>
            <a:pathLst>
              <a:path w="39" h="12" extrusionOk="0">
                <a:moveTo>
                  <a:pt x="22" y="0"/>
                </a:moveTo>
                <a:cubicBezTo>
                  <a:pt x="26" y="0"/>
                  <a:pt x="31" y="0"/>
                  <a:pt x="36" y="1"/>
                </a:cubicBezTo>
                <a:cubicBezTo>
                  <a:pt x="37" y="2"/>
                  <a:pt x="39" y="3"/>
                  <a:pt x="39" y="5"/>
                </a:cubicBezTo>
                <a:cubicBezTo>
                  <a:pt x="39" y="6"/>
                  <a:pt x="36" y="6"/>
                  <a:pt x="35" y="5"/>
                </a:cubicBezTo>
                <a:cubicBezTo>
                  <a:pt x="32" y="5"/>
                  <a:pt x="30" y="3"/>
                  <a:pt x="28" y="3"/>
                </a:cubicBezTo>
                <a:cubicBezTo>
                  <a:pt x="26" y="3"/>
                  <a:pt x="26" y="6"/>
                  <a:pt x="25" y="7"/>
                </a:cubicBezTo>
                <a:cubicBezTo>
                  <a:pt x="24" y="7"/>
                  <a:pt x="22" y="6"/>
                  <a:pt x="21" y="6"/>
                </a:cubicBezTo>
                <a:cubicBezTo>
                  <a:pt x="19" y="7"/>
                  <a:pt x="17" y="9"/>
                  <a:pt x="15" y="11"/>
                </a:cubicBezTo>
                <a:cubicBezTo>
                  <a:pt x="13" y="11"/>
                  <a:pt x="12" y="12"/>
                  <a:pt x="11" y="12"/>
                </a:cubicBezTo>
                <a:cubicBezTo>
                  <a:pt x="10" y="12"/>
                  <a:pt x="11" y="10"/>
                  <a:pt x="10" y="10"/>
                </a:cubicBezTo>
                <a:cubicBezTo>
                  <a:pt x="9" y="9"/>
                  <a:pt x="7" y="9"/>
                  <a:pt x="6" y="9"/>
                </a:cubicBezTo>
                <a:cubicBezTo>
                  <a:pt x="4" y="9"/>
                  <a:pt x="2" y="10"/>
                  <a:pt x="1" y="9"/>
                </a:cubicBezTo>
                <a:cubicBezTo>
                  <a:pt x="0" y="8"/>
                  <a:pt x="2" y="7"/>
                  <a:pt x="3" y="7"/>
                </a:cubicBezTo>
                <a:cubicBezTo>
                  <a:pt x="7" y="6"/>
                  <a:pt x="10" y="7"/>
                  <a:pt x="13" y="7"/>
                </a:cubicBezTo>
                <a:cubicBezTo>
                  <a:pt x="15" y="6"/>
                  <a:pt x="17" y="5"/>
                  <a:pt x="19" y="3"/>
                </a:cubicBezTo>
                <a:cubicBezTo>
                  <a:pt x="20" y="2"/>
                  <a:pt x="20" y="1"/>
                  <a:pt x="22"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80" name="Google Shape;2680;p212"/>
          <p:cNvSpPr/>
          <p:nvPr/>
        </p:nvSpPr>
        <p:spPr>
          <a:xfrm>
            <a:off x="5304445" y="1174414"/>
            <a:ext cx="9283" cy="12579"/>
          </a:xfrm>
          <a:custGeom>
            <a:avLst/>
            <a:gdLst/>
            <a:ahLst/>
            <a:cxnLst/>
            <a:rect l="l" t="t" r="r" b="b"/>
            <a:pathLst>
              <a:path w="6" h="8" extrusionOk="0">
                <a:moveTo>
                  <a:pt x="2" y="1"/>
                </a:moveTo>
                <a:cubicBezTo>
                  <a:pt x="3" y="0"/>
                  <a:pt x="6" y="2"/>
                  <a:pt x="6" y="3"/>
                </a:cubicBezTo>
                <a:cubicBezTo>
                  <a:pt x="6" y="5"/>
                  <a:pt x="4" y="5"/>
                  <a:pt x="3" y="6"/>
                </a:cubicBezTo>
                <a:cubicBezTo>
                  <a:pt x="3" y="7"/>
                  <a:pt x="2" y="8"/>
                  <a:pt x="2" y="8"/>
                </a:cubicBezTo>
                <a:cubicBezTo>
                  <a:pt x="1" y="6"/>
                  <a:pt x="0" y="3"/>
                  <a:pt x="2"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81" name="Google Shape;2681;p212"/>
          <p:cNvSpPr/>
          <p:nvPr/>
        </p:nvSpPr>
        <p:spPr>
          <a:xfrm>
            <a:off x="5300467" y="1214947"/>
            <a:ext cx="9283" cy="11182"/>
          </a:xfrm>
          <a:custGeom>
            <a:avLst/>
            <a:gdLst/>
            <a:ahLst/>
            <a:cxnLst/>
            <a:rect l="l" t="t" r="r" b="b"/>
            <a:pathLst>
              <a:path w="6" h="7" extrusionOk="0">
                <a:moveTo>
                  <a:pt x="0" y="3"/>
                </a:moveTo>
                <a:cubicBezTo>
                  <a:pt x="0" y="2"/>
                  <a:pt x="2" y="1"/>
                  <a:pt x="3" y="0"/>
                </a:cubicBezTo>
                <a:cubicBezTo>
                  <a:pt x="4" y="0"/>
                  <a:pt x="6" y="0"/>
                  <a:pt x="6" y="1"/>
                </a:cubicBezTo>
                <a:cubicBezTo>
                  <a:pt x="6" y="2"/>
                  <a:pt x="6" y="5"/>
                  <a:pt x="5" y="6"/>
                </a:cubicBezTo>
                <a:cubicBezTo>
                  <a:pt x="4" y="7"/>
                  <a:pt x="2" y="7"/>
                  <a:pt x="1" y="7"/>
                </a:cubicBezTo>
                <a:cubicBezTo>
                  <a:pt x="0" y="6"/>
                  <a:pt x="0" y="5"/>
                  <a:pt x="0" y="3"/>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82" name="Google Shape;2682;p212"/>
          <p:cNvSpPr/>
          <p:nvPr/>
        </p:nvSpPr>
        <p:spPr>
          <a:xfrm>
            <a:off x="5305772" y="1223334"/>
            <a:ext cx="27853" cy="13976"/>
          </a:xfrm>
          <a:custGeom>
            <a:avLst/>
            <a:gdLst/>
            <a:ahLst/>
            <a:cxnLst/>
            <a:rect l="l" t="t" r="r" b="b"/>
            <a:pathLst>
              <a:path w="17" h="9" extrusionOk="0">
                <a:moveTo>
                  <a:pt x="1" y="5"/>
                </a:moveTo>
                <a:cubicBezTo>
                  <a:pt x="0" y="6"/>
                  <a:pt x="3" y="7"/>
                  <a:pt x="4" y="8"/>
                </a:cubicBezTo>
                <a:cubicBezTo>
                  <a:pt x="8" y="8"/>
                  <a:pt x="12" y="9"/>
                  <a:pt x="16" y="8"/>
                </a:cubicBezTo>
                <a:cubicBezTo>
                  <a:pt x="17" y="8"/>
                  <a:pt x="16" y="7"/>
                  <a:pt x="16" y="6"/>
                </a:cubicBezTo>
                <a:cubicBezTo>
                  <a:pt x="15" y="5"/>
                  <a:pt x="14" y="4"/>
                  <a:pt x="13" y="3"/>
                </a:cubicBezTo>
                <a:cubicBezTo>
                  <a:pt x="12" y="3"/>
                  <a:pt x="11" y="0"/>
                  <a:pt x="10" y="1"/>
                </a:cubicBezTo>
                <a:cubicBezTo>
                  <a:pt x="8" y="2"/>
                  <a:pt x="9" y="5"/>
                  <a:pt x="7" y="6"/>
                </a:cubicBezTo>
                <a:cubicBezTo>
                  <a:pt x="5" y="7"/>
                  <a:pt x="3" y="5"/>
                  <a:pt x="1" y="5"/>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83" name="Google Shape;2683;p212"/>
          <p:cNvSpPr/>
          <p:nvPr/>
        </p:nvSpPr>
        <p:spPr>
          <a:xfrm>
            <a:off x="3191527" y="4924399"/>
            <a:ext cx="75604" cy="75475"/>
          </a:xfrm>
          <a:custGeom>
            <a:avLst/>
            <a:gdLst/>
            <a:ahLst/>
            <a:cxnLst/>
            <a:rect l="l" t="t" r="r" b="b"/>
            <a:pathLst>
              <a:path w="47" h="45" extrusionOk="0">
                <a:moveTo>
                  <a:pt x="24" y="44"/>
                </a:moveTo>
                <a:cubicBezTo>
                  <a:pt x="28" y="44"/>
                  <a:pt x="32" y="45"/>
                  <a:pt x="36" y="45"/>
                </a:cubicBezTo>
                <a:cubicBezTo>
                  <a:pt x="40" y="44"/>
                  <a:pt x="43" y="43"/>
                  <a:pt x="46" y="40"/>
                </a:cubicBezTo>
                <a:cubicBezTo>
                  <a:pt x="47" y="40"/>
                  <a:pt x="47" y="38"/>
                  <a:pt x="46" y="37"/>
                </a:cubicBezTo>
                <a:cubicBezTo>
                  <a:pt x="43" y="36"/>
                  <a:pt x="40" y="37"/>
                  <a:pt x="37" y="36"/>
                </a:cubicBezTo>
                <a:cubicBezTo>
                  <a:pt x="33" y="35"/>
                  <a:pt x="30" y="32"/>
                  <a:pt x="27" y="30"/>
                </a:cubicBezTo>
                <a:cubicBezTo>
                  <a:pt x="22" y="27"/>
                  <a:pt x="18" y="25"/>
                  <a:pt x="14" y="21"/>
                </a:cubicBezTo>
                <a:cubicBezTo>
                  <a:pt x="11" y="19"/>
                  <a:pt x="9" y="16"/>
                  <a:pt x="7" y="14"/>
                </a:cubicBezTo>
                <a:cubicBezTo>
                  <a:pt x="6" y="13"/>
                  <a:pt x="4" y="12"/>
                  <a:pt x="4" y="10"/>
                </a:cubicBezTo>
                <a:cubicBezTo>
                  <a:pt x="4" y="9"/>
                  <a:pt x="7" y="9"/>
                  <a:pt x="6" y="7"/>
                </a:cubicBezTo>
                <a:cubicBezTo>
                  <a:pt x="6" y="5"/>
                  <a:pt x="5" y="3"/>
                  <a:pt x="3" y="1"/>
                </a:cubicBezTo>
                <a:cubicBezTo>
                  <a:pt x="2" y="1"/>
                  <a:pt x="1" y="0"/>
                  <a:pt x="0" y="0"/>
                </a:cubicBezTo>
                <a:cubicBezTo>
                  <a:pt x="2" y="13"/>
                  <a:pt x="4" y="27"/>
                  <a:pt x="6" y="40"/>
                </a:cubicBezTo>
                <a:cubicBezTo>
                  <a:pt x="7" y="40"/>
                  <a:pt x="9" y="40"/>
                  <a:pt x="10" y="40"/>
                </a:cubicBezTo>
                <a:cubicBezTo>
                  <a:pt x="12" y="41"/>
                  <a:pt x="13" y="42"/>
                  <a:pt x="14" y="42"/>
                </a:cubicBezTo>
                <a:cubicBezTo>
                  <a:pt x="16" y="42"/>
                  <a:pt x="18" y="42"/>
                  <a:pt x="20" y="42"/>
                </a:cubicBezTo>
                <a:cubicBezTo>
                  <a:pt x="21" y="43"/>
                  <a:pt x="23" y="43"/>
                  <a:pt x="24" y="44"/>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84" name="Google Shape;2684;p212"/>
          <p:cNvSpPr/>
          <p:nvPr/>
        </p:nvSpPr>
        <p:spPr>
          <a:xfrm>
            <a:off x="3214074" y="4994283"/>
            <a:ext cx="17243" cy="11182"/>
          </a:xfrm>
          <a:custGeom>
            <a:avLst/>
            <a:gdLst/>
            <a:ahLst/>
            <a:cxnLst/>
            <a:rect l="l" t="t" r="r" b="b"/>
            <a:pathLst>
              <a:path w="11" h="7" extrusionOk="0">
                <a:moveTo>
                  <a:pt x="10" y="2"/>
                </a:moveTo>
                <a:cubicBezTo>
                  <a:pt x="10" y="3"/>
                  <a:pt x="11" y="6"/>
                  <a:pt x="10" y="7"/>
                </a:cubicBezTo>
                <a:cubicBezTo>
                  <a:pt x="9" y="7"/>
                  <a:pt x="7" y="5"/>
                  <a:pt x="6" y="5"/>
                </a:cubicBezTo>
                <a:cubicBezTo>
                  <a:pt x="4" y="4"/>
                  <a:pt x="3" y="6"/>
                  <a:pt x="1" y="6"/>
                </a:cubicBezTo>
                <a:cubicBezTo>
                  <a:pt x="0" y="5"/>
                  <a:pt x="0" y="4"/>
                  <a:pt x="0" y="3"/>
                </a:cubicBezTo>
                <a:cubicBezTo>
                  <a:pt x="0" y="2"/>
                  <a:pt x="0" y="1"/>
                  <a:pt x="0" y="0"/>
                </a:cubicBezTo>
                <a:cubicBezTo>
                  <a:pt x="2" y="0"/>
                  <a:pt x="4" y="0"/>
                  <a:pt x="6" y="0"/>
                </a:cubicBezTo>
                <a:cubicBezTo>
                  <a:pt x="7" y="1"/>
                  <a:pt x="9" y="1"/>
                  <a:pt x="10"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85" name="Google Shape;2685;p212"/>
          <p:cNvSpPr/>
          <p:nvPr/>
        </p:nvSpPr>
        <p:spPr>
          <a:xfrm>
            <a:off x="3117250" y="4892252"/>
            <a:ext cx="63667" cy="68487"/>
          </a:xfrm>
          <a:custGeom>
            <a:avLst/>
            <a:gdLst/>
            <a:ahLst/>
            <a:cxnLst/>
            <a:rect l="l" t="t" r="r" b="b"/>
            <a:pathLst>
              <a:path w="40" h="41" extrusionOk="0">
                <a:moveTo>
                  <a:pt x="40" y="12"/>
                </a:moveTo>
                <a:cubicBezTo>
                  <a:pt x="39" y="13"/>
                  <a:pt x="38" y="15"/>
                  <a:pt x="36" y="15"/>
                </a:cubicBezTo>
                <a:cubicBezTo>
                  <a:pt x="33" y="17"/>
                  <a:pt x="28" y="16"/>
                  <a:pt x="25" y="18"/>
                </a:cubicBezTo>
                <a:cubicBezTo>
                  <a:pt x="23" y="20"/>
                  <a:pt x="23" y="24"/>
                  <a:pt x="23" y="27"/>
                </a:cubicBezTo>
                <a:cubicBezTo>
                  <a:pt x="22" y="31"/>
                  <a:pt x="26" y="35"/>
                  <a:pt x="25" y="38"/>
                </a:cubicBezTo>
                <a:cubicBezTo>
                  <a:pt x="24" y="40"/>
                  <a:pt x="21" y="41"/>
                  <a:pt x="19" y="41"/>
                </a:cubicBezTo>
                <a:cubicBezTo>
                  <a:pt x="16" y="39"/>
                  <a:pt x="13" y="36"/>
                  <a:pt x="11" y="34"/>
                </a:cubicBezTo>
                <a:cubicBezTo>
                  <a:pt x="10" y="33"/>
                  <a:pt x="8" y="32"/>
                  <a:pt x="8" y="30"/>
                </a:cubicBezTo>
                <a:cubicBezTo>
                  <a:pt x="8" y="29"/>
                  <a:pt x="10" y="28"/>
                  <a:pt x="11" y="28"/>
                </a:cubicBezTo>
                <a:cubicBezTo>
                  <a:pt x="12" y="29"/>
                  <a:pt x="11" y="31"/>
                  <a:pt x="11" y="32"/>
                </a:cubicBezTo>
                <a:cubicBezTo>
                  <a:pt x="12" y="33"/>
                  <a:pt x="14" y="32"/>
                  <a:pt x="14" y="31"/>
                </a:cubicBezTo>
                <a:cubicBezTo>
                  <a:pt x="16" y="30"/>
                  <a:pt x="17" y="28"/>
                  <a:pt x="17" y="26"/>
                </a:cubicBezTo>
                <a:cubicBezTo>
                  <a:pt x="18" y="24"/>
                  <a:pt x="20" y="22"/>
                  <a:pt x="20" y="20"/>
                </a:cubicBezTo>
                <a:cubicBezTo>
                  <a:pt x="20" y="19"/>
                  <a:pt x="17" y="19"/>
                  <a:pt x="16" y="18"/>
                </a:cubicBezTo>
                <a:cubicBezTo>
                  <a:pt x="15" y="18"/>
                  <a:pt x="15" y="16"/>
                  <a:pt x="15" y="16"/>
                </a:cubicBezTo>
                <a:cubicBezTo>
                  <a:pt x="12" y="15"/>
                  <a:pt x="8" y="15"/>
                  <a:pt x="5" y="16"/>
                </a:cubicBezTo>
                <a:cubicBezTo>
                  <a:pt x="4" y="16"/>
                  <a:pt x="5" y="18"/>
                  <a:pt x="4" y="18"/>
                </a:cubicBezTo>
                <a:cubicBezTo>
                  <a:pt x="3" y="18"/>
                  <a:pt x="2" y="16"/>
                  <a:pt x="1" y="15"/>
                </a:cubicBezTo>
                <a:cubicBezTo>
                  <a:pt x="0" y="15"/>
                  <a:pt x="0" y="14"/>
                  <a:pt x="1" y="13"/>
                </a:cubicBezTo>
                <a:cubicBezTo>
                  <a:pt x="2" y="12"/>
                  <a:pt x="4" y="13"/>
                  <a:pt x="4" y="11"/>
                </a:cubicBezTo>
                <a:cubicBezTo>
                  <a:pt x="5" y="10"/>
                  <a:pt x="3" y="8"/>
                  <a:pt x="3" y="7"/>
                </a:cubicBezTo>
                <a:cubicBezTo>
                  <a:pt x="2" y="6"/>
                  <a:pt x="1" y="5"/>
                  <a:pt x="1" y="4"/>
                </a:cubicBezTo>
                <a:cubicBezTo>
                  <a:pt x="1" y="3"/>
                  <a:pt x="3" y="2"/>
                  <a:pt x="4" y="0"/>
                </a:cubicBezTo>
                <a:cubicBezTo>
                  <a:pt x="5" y="3"/>
                  <a:pt x="6" y="8"/>
                  <a:pt x="9" y="9"/>
                </a:cubicBezTo>
                <a:cubicBezTo>
                  <a:pt x="16" y="11"/>
                  <a:pt x="23" y="8"/>
                  <a:pt x="31" y="9"/>
                </a:cubicBezTo>
                <a:cubicBezTo>
                  <a:pt x="34" y="9"/>
                  <a:pt x="37" y="11"/>
                  <a:pt x="40" y="1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86" name="Google Shape;2686;p212"/>
          <p:cNvSpPr/>
          <p:nvPr/>
        </p:nvSpPr>
        <p:spPr>
          <a:xfrm>
            <a:off x="3175610" y="4994283"/>
            <a:ext cx="45097" cy="27953"/>
          </a:xfrm>
          <a:custGeom>
            <a:avLst/>
            <a:gdLst/>
            <a:ahLst/>
            <a:cxnLst/>
            <a:rect l="l" t="t" r="r" b="b"/>
            <a:pathLst>
              <a:path w="28" h="17" extrusionOk="0">
                <a:moveTo>
                  <a:pt x="1" y="6"/>
                </a:moveTo>
                <a:cubicBezTo>
                  <a:pt x="4" y="3"/>
                  <a:pt x="9" y="3"/>
                  <a:pt x="13" y="2"/>
                </a:cubicBezTo>
                <a:cubicBezTo>
                  <a:pt x="15" y="1"/>
                  <a:pt x="18" y="0"/>
                  <a:pt x="20" y="1"/>
                </a:cubicBezTo>
                <a:cubicBezTo>
                  <a:pt x="21" y="1"/>
                  <a:pt x="20" y="3"/>
                  <a:pt x="19" y="4"/>
                </a:cubicBezTo>
                <a:cubicBezTo>
                  <a:pt x="17" y="4"/>
                  <a:pt x="12" y="2"/>
                  <a:pt x="14" y="4"/>
                </a:cubicBezTo>
                <a:cubicBezTo>
                  <a:pt x="16" y="5"/>
                  <a:pt x="19" y="4"/>
                  <a:pt x="21" y="5"/>
                </a:cubicBezTo>
                <a:cubicBezTo>
                  <a:pt x="22" y="6"/>
                  <a:pt x="18" y="6"/>
                  <a:pt x="19" y="7"/>
                </a:cubicBezTo>
                <a:cubicBezTo>
                  <a:pt x="20" y="9"/>
                  <a:pt x="23" y="8"/>
                  <a:pt x="25" y="10"/>
                </a:cubicBezTo>
                <a:cubicBezTo>
                  <a:pt x="26" y="11"/>
                  <a:pt x="28" y="15"/>
                  <a:pt x="26" y="16"/>
                </a:cubicBezTo>
                <a:cubicBezTo>
                  <a:pt x="25" y="17"/>
                  <a:pt x="24" y="13"/>
                  <a:pt x="22" y="12"/>
                </a:cubicBezTo>
                <a:cubicBezTo>
                  <a:pt x="21" y="11"/>
                  <a:pt x="18" y="13"/>
                  <a:pt x="17" y="12"/>
                </a:cubicBezTo>
                <a:cubicBezTo>
                  <a:pt x="16" y="10"/>
                  <a:pt x="17" y="8"/>
                  <a:pt x="16" y="6"/>
                </a:cubicBezTo>
                <a:cubicBezTo>
                  <a:pt x="15" y="5"/>
                  <a:pt x="14" y="7"/>
                  <a:pt x="13" y="7"/>
                </a:cubicBezTo>
                <a:cubicBezTo>
                  <a:pt x="12" y="7"/>
                  <a:pt x="9" y="6"/>
                  <a:pt x="9" y="7"/>
                </a:cubicBezTo>
                <a:cubicBezTo>
                  <a:pt x="9" y="9"/>
                  <a:pt x="13" y="11"/>
                  <a:pt x="13" y="13"/>
                </a:cubicBezTo>
                <a:cubicBezTo>
                  <a:pt x="12" y="14"/>
                  <a:pt x="9" y="14"/>
                  <a:pt x="8" y="13"/>
                </a:cubicBezTo>
                <a:cubicBezTo>
                  <a:pt x="7" y="11"/>
                  <a:pt x="8" y="9"/>
                  <a:pt x="6" y="7"/>
                </a:cubicBezTo>
                <a:cubicBezTo>
                  <a:pt x="5" y="6"/>
                  <a:pt x="0" y="7"/>
                  <a:pt x="1" y="6"/>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87" name="Google Shape;2687;p212"/>
          <p:cNvSpPr/>
          <p:nvPr/>
        </p:nvSpPr>
        <p:spPr>
          <a:xfrm>
            <a:off x="3101333" y="4945365"/>
            <a:ext cx="31834" cy="25157"/>
          </a:xfrm>
          <a:custGeom>
            <a:avLst/>
            <a:gdLst/>
            <a:ahLst/>
            <a:cxnLst/>
            <a:rect l="l" t="t" r="r" b="b"/>
            <a:pathLst>
              <a:path w="20" h="15" extrusionOk="0">
                <a:moveTo>
                  <a:pt x="8" y="0"/>
                </a:moveTo>
                <a:cubicBezTo>
                  <a:pt x="11" y="1"/>
                  <a:pt x="13" y="2"/>
                  <a:pt x="15" y="4"/>
                </a:cubicBezTo>
                <a:cubicBezTo>
                  <a:pt x="17" y="5"/>
                  <a:pt x="19" y="6"/>
                  <a:pt x="19" y="8"/>
                </a:cubicBezTo>
                <a:cubicBezTo>
                  <a:pt x="20" y="10"/>
                  <a:pt x="19" y="12"/>
                  <a:pt x="17" y="13"/>
                </a:cubicBezTo>
                <a:cubicBezTo>
                  <a:pt x="16" y="13"/>
                  <a:pt x="15" y="10"/>
                  <a:pt x="13" y="10"/>
                </a:cubicBezTo>
                <a:cubicBezTo>
                  <a:pt x="12" y="11"/>
                  <a:pt x="13" y="14"/>
                  <a:pt x="12" y="15"/>
                </a:cubicBezTo>
                <a:cubicBezTo>
                  <a:pt x="10" y="15"/>
                  <a:pt x="11" y="12"/>
                  <a:pt x="10" y="11"/>
                </a:cubicBezTo>
                <a:cubicBezTo>
                  <a:pt x="9" y="11"/>
                  <a:pt x="7" y="13"/>
                  <a:pt x="7" y="12"/>
                </a:cubicBezTo>
                <a:cubicBezTo>
                  <a:pt x="5" y="10"/>
                  <a:pt x="7" y="8"/>
                  <a:pt x="6" y="6"/>
                </a:cubicBezTo>
                <a:cubicBezTo>
                  <a:pt x="5" y="4"/>
                  <a:pt x="2" y="3"/>
                  <a:pt x="0" y="1"/>
                </a:cubicBezTo>
                <a:cubicBezTo>
                  <a:pt x="0" y="1"/>
                  <a:pt x="1" y="0"/>
                  <a:pt x="2" y="0"/>
                </a:cubicBezTo>
                <a:cubicBezTo>
                  <a:pt x="4" y="0"/>
                  <a:pt x="5" y="1"/>
                  <a:pt x="7" y="2"/>
                </a:cubicBezTo>
                <a:cubicBezTo>
                  <a:pt x="8" y="2"/>
                  <a:pt x="8" y="0"/>
                  <a:pt x="8"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88" name="Google Shape;2688;p212"/>
          <p:cNvSpPr/>
          <p:nvPr/>
        </p:nvSpPr>
        <p:spPr>
          <a:xfrm>
            <a:off x="3158366" y="4946761"/>
            <a:ext cx="11938" cy="25157"/>
          </a:xfrm>
          <a:custGeom>
            <a:avLst/>
            <a:gdLst/>
            <a:ahLst/>
            <a:cxnLst/>
            <a:rect l="l" t="t" r="r" b="b"/>
            <a:pathLst>
              <a:path w="7" h="15" extrusionOk="0">
                <a:moveTo>
                  <a:pt x="2" y="1"/>
                </a:moveTo>
                <a:cubicBezTo>
                  <a:pt x="4" y="4"/>
                  <a:pt x="3" y="8"/>
                  <a:pt x="4" y="11"/>
                </a:cubicBezTo>
                <a:cubicBezTo>
                  <a:pt x="4" y="12"/>
                  <a:pt x="7" y="15"/>
                  <a:pt x="5" y="15"/>
                </a:cubicBezTo>
                <a:cubicBezTo>
                  <a:pt x="3" y="14"/>
                  <a:pt x="2" y="12"/>
                  <a:pt x="0" y="10"/>
                </a:cubicBezTo>
                <a:cubicBezTo>
                  <a:pt x="0" y="9"/>
                  <a:pt x="1" y="8"/>
                  <a:pt x="1" y="7"/>
                </a:cubicBezTo>
                <a:cubicBezTo>
                  <a:pt x="1" y="5"/>
                  <a:pt x="0" y="0"/>
                  <a:pt x="2"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89" name="Google Shape;2689;p212"/>
          <p:cNvSpPr/>
          <p:nvPr/>
        </p:nvSpPr>
        <p:spPr>
          <a:xfrm>
            <a:off x="3133165" y="4959341"/>
            <a:ext cx="13264" cy="15375"/>
          </a:xfrm>
          <a:custGeom>
            <a:avLst/>
            <a:gdLst/>
            <a:ahLst/>
            <a:cxnLst/>
            <a:rect l="l" t="t" r="r" b="b"/>
            <a:pathLst>
              <a:path w="8" h="9" extrusionOk="0">
                <a:moveTo>
                  <a:pt x="1" y="3"/>
                </a:moveTo>
                <a:cubicBezTo>
                  <a:pt x="2" y="1"/>
                  <a:pt x="5" y="0"/>
                  <a:pt x="6" y="1"/>
                </a:cubicBezTo>
                <a:cubicBezTo>
                  <a:pt x="8" y="3"/>
                  <a:pt x="8" y="6"/>
                  <a:pt x="7" y="8"/>
                </a:cubicBezTo>
                <a:cubicBezTo>
                  <a:pt x="6" y="9"/>
                  <a:pt x="3" y="8"/>
                  <a:pt x="2" y="7"/>
                </a:cubicBezTo>
                <a:cubicBezTo>
                  <a:pt x="1" y="6"/>
                  <a:pt x="0" y="4"/>
                  <a:pt x="1" y="3"/>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90" name="Google Shape;2690;p212"/>
          <p:cNvSpPr/>
          <p:nvPr/>
        </p:nvSpPr>
        <p:spPr>
          <a:xfrm>
            <a:off x="3147756" y="4963535"/>
            <a:ext cx="10611" cy="12579"/>
          </a:xfrm>
          <a:custGeom>
            <a:avLst/>
            <a:gdLst/>
            <a:ahLst/>
            <a:cxnLst/>
            <a:rect l="l" t="t" r="r" b="b"/>
            <a:pathLst>
              <a:path w="7" h="7" extrusionOk="0">
                <a:moveTo>
                  <a:pt x="2" y="1"/>
                </a:moveTo>
                <a:cubicBezTo>
                  <a:pt x="3" y="0"/>
                  <a:pt x="5" y="2"/>
                  <a:pt x="6" y="4"/>
                </a:cubicBezTo>
                <a:cubicBezTo>
                  <a:pt x="6" y="5"/>
                  <a:pt x="7" y="7"/>
                  <a:pt x="6" y="7"/>
                </a:cubicBezTo>
                <a:cubicBezTo>
                  <a:pt x="4" y="7"/>
                  <a:pt x="3" y="6"/>
                  <a:pt x="2" y="4"/>
                </a:cubicBezTo>
                <a:cubicBezTo>
                  <a:pt x="1" y="3"/>
                  <a:pt x="0" y="1"/>
                  <a:pt x="2"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91" name="Google Shape;2691;p212"/>
          <p:cNvSpPr/>
          <p:nvPr/>
        </p:nvSpPr>
        <p:spPr>
          <a:xfrm>
            <a:off x="3141124" y="4976113"/>
            <a:ext cx="15916" cy="8386"/>
          </a:xfrm>
          <a:custGeom>
            <a:avLst/>
            <a:gdLst/>
            <a:ahLst/>
            <a:cxnLst/>
            <a:rect l="l" t="t" r="r" b="b"/>
            <a:pathLst>
              <a:path w="10" h="5" extrusionOk="0">
                <a:moveTo>
                  <a:pt x="9" y="2"/>
                </a:moveTo>
                <a:cubicBezTo>
                  <a:pt x="9" y="3"/>
                  <a:pt x="10" y="4"/>
                  <a:pt x="9" y="5"/>
                </a:cubicBezTo>
                <a:cubicBezTo>
                  <a:pt x="6" y="5"/>
                  <a:pt x="3" y="5"/>
                  <a:pt x="1" y="4"/>
                </a:cubicBezTo>
                <a:cubicBezTo>
                  <a:pt x="0" y="4"/>
                  <a:pt x="0" y="1"/>
                  <a:pt x="1" y="1"/>
                </a:cubicBezTo>
                <a:cubicBezTo>
                  <a:pt x="3" y="0"/>
                  <a:pt x="6" y="1"/>
                  <a:pt x="9"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92" name="Google Shape;2692;p212"/>
          <p:cNvSpPr/>
          <p:nvPr/>
        </p:nvSpPr>
        <p:spPr>
          <a:xfrm>
            <a:off x="3158366" y="4994283"/>
            <a:ext cx="14590" cy="11182"/>
          </a:xfrm>
          <a:custGeom>
            <a:avLst/>
            <a:gdLst/>
            <a:ahLst/>
            <a:cxnLst/>
            <a:rect l="l" t="t" r="r" b="b"/>
            <a:pathLst>
              <a:path w="9" h="7" extrusionOk="0">
                <a:moveTo>
                  <a:pt x="5" y="0"/>
                </a:moveTo>
                <a:cubicBezTo>
                  <a:pt x="4" y="0"/>
                  <a:pt x="0" y="1"/>
                  <a:pt x="1" y="3"/>
                </a:cubicBezTo>
                <a:cubicBezTo>
                  <a:pt x="1" y="5"/>
                  <a:pt x="5" y="6"/>
                  <a:pt x="7" y="7"/>
                </a:cubicBezTo>
                <a:cubicBezTo>
                  <a:pt x="9" y="7"/>
                  <a:pt x="6" y="5"/>
                  <a:pt x="6" y="4"/>
                </a:cubicBezTo>
                <a:cubicBezTo>
                  <a:pt x="6" y="3"/>
                  <a:pt x="7" y="2"/>
                  <a:pt x="7" y="1"/>
                </a:cubicBezTo>
                <a:cubicBezTo>
                  <a:pt x="7" y="0"/>
                  <a:pt x="6" y="0"/>
                  <a:pt x="5"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93" name="Google Shape;2693;p212"/>
          <p:cNvSpPr/>
          <p:nvPr/>
        </p:nvSpPr>
        <p:spPr>
          <a:xfrm>
            <a:off x="3175610" y="4992886"/>
            <a:ext cx="13264" cy="6989"/>
          </a:xfrm>
          <a:custGeom>
            <a:avLst/>
            <a:gdLst/>
            <a:ahLst/>
            <a:cxnLst/>
            <a:rect l="l" t="t" r="r" b="b"/>
            <a:pathLst>
              <a:path w="8" h="4" extrusionOk="0">
                <a:moveTo>
                  <a:pt x="1" y="1"/>
                </a:moveTo>
                <a:cubicBezTo>
                  <a:pt x="0" y="2"/>
                  <a:pt x="0" y="4"/>
                  <a:pt x="1" y="4"/>
                </a:cubicBezTo>
                <a:cubicBezTo>
                  <a:pt x="3" y="4"/>
                  <a:pt x="6" y="3"/>
                  <a:pt x="7" y="2"/>
                </a:cubicBezTo>
                <a:cubicBezTo>
                  <a:pt x="8" y="2"/>
                  <a:pt x="6" y="1"/>
                  <a:pt x="6" y="1"/>
                </a:cubicBezTo>
                <a:cubicBezTo>
                  <a:pt x="4" y="1"/>
                  <a:pt x="2" y="0"/>
                  <a:pt x="1"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94" name="Google Shape;2694;p212"/>
          <p:cNvSpPr/>
          <p:nvPr/>
        </p:nvSpPr>
        <p:spPr>
          <a:xfrm>
            <a:off x="3115923" y="4920206"/>
            <a:ext cx="26527" cy="26555"/>
          </a:xfrm>
          <a:custGeom>
            <a:avLst/>
            <a:gdLst/>
            <a:ahLst/>
            <a:cxnLst/>
            <a:rect l="l" t="t" r="r" b="b"/>
            <a:pathLst>
              <a:path w="17" h="16" extrusionOk="0">
                <a:moveTo>
                  <a:pt x="15" y="0"/>
                </a:moveTo>
                <a:cubicBezTo>
                  <a:pt x="16" y="1"/>
                  <a:pt x="17" y="3"/>
                  <a:pt x="16" y="4"/>
                </a:cubicBezTo>
                <a:cubicBezTo>
                  <a:pt x="15" y="6"/>
                  <a:pt x="12" y="8"/>
                  <a:pt x="10" y="9"/>
                </a:cubicBezTo>
                <a:cubicBezTo>
                  <a:pt x="9" y="9"/>
                  <a:pt x="7" y="7"/>
                  <a:pt x="6" y="8"/>
                </a:cubicBezTo>
                <a:cubicBezTo>
                  <a:pt x="5" y="9"/>
                  <a:pt x="6" y="11"/>
                  <a:pt x="6" y="13"/>
                </a:cubicBezTo>
                <a:cubicBezTo>
                  <a:pt x="6" y="14"/>
                  <a:pt x="8" y="15"/>
                  <a:pt x="7" y="15"/>
                </a:cubicBezTo>
                <a:cubicBezTo>
                  <a:pt x="6" y="16"/>
                  <a:pt x="5" y="14"/>
                  <a:pt x="4" y="13"/>
                </a:cubicBezTo>
                <a:cubicBezTo>
                  <a:pt x="3" y="13"/>
                  <a:pt x="1" y="12"/>
                  <a:pt x="1" y="10"/>
                </a:cubicBezTo>
                <a:cubicBezTo>
                  <a:pt x="0" y="8"/>
                  <a:pt x="0" y="6"/>
                  <a:pt x="2" y="4"/>
                </a:cubicBezTo>
                <a:cubicBezTo>
                  <a:pt x="3" y="2"/>
                  <a:pt x="6" y="2"/>
                  <a:pt x="8" y="2"/>
                </a:cubicBezTo>
                <a:cubicBezTo>
                  <a:pt x="10" y="1"/>
                  <a:pt x="11" y="2"/>
                  <a:pt x="13" y="2"/>
                </a:cubicBezTo>
                <a:cubicBezTo>
                  <a:pt x="14" y="1"/>
                  <a:pt x="14" y="0"/>
                  <a:pt x="15"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95" name="Google Shape;2695;p212"/>
          <p:cNvSpPr/>
          <p:nvPr/>
        </p:nvSpPr>
        <p:spPr>
          <a:xfrm>
            <a:off x="3078784" y="4920206"/>
            <a:ext cx="35813" cy="20965"/>
          </a:xfrm>
          <a:custGeom>
            <a:avLst/>
            <a:gdLst/>
            <a:ahLst/>
            <a:cxnLst/>
            <a:rect l="l" t="t" r="r" b="b"/>
            <a:pathLst>
              <a:path w="22" h="12" extrusionOk="0">
                <a:moveTo>
                  <a:pt x="1" y="1"/>
                </a:moveTo>
                <a:cubicBezTo>
                  <a:pt x="0" y="3"/>
                  <a:pt x="2" y="4"/>
                  <a:pt x="3" y="5"/>
                </a:cubicBezTo>
                <a:cubicBezTo>
                  <a:pt x="4" y="7"/>
                  <a:pt x="7" y="9"/>
                  <a:pt x="9" y="10"/>
                </a:cubicBezTo>
                <a:cubicBezTo>
                  <a:pt x="13" y="11"/>
                  <a:pt x="17" y="12"/>
                  <a:pt x="21" y="12"/>
                </a:cubicBezTo>
                <a:cubicBezTo>
                  <a:pt x="22" y="12"/>
                  <a:pt x="21" y="10"/>
                  <a:pt x="21" y="10"/>
                </a:cubicBezTo>
                <a:cubicBezTo>
                  <a:pt x="18" y="8"/>
                  <a:pt x="16" y="7"/>
                  <a:pt x="13" y="6"/>
                </a:cubicBezTo>
                <a:cubicBezTo>
                  <a:pt x="11" y="6"/>
                  <a:pt x="8" y="6"/>
                  <a:pt x="6" y="5"/>
                </a:cubicBezTo>
                <a:cubicBezTo>
                  <a:pt x="5" y="4"/>
                  <a:pt x="5" y="3"/>
                  <a:pt x="3" y="2"/>
                </a:cubicBezTo>
                <a:cubicBezTo>
                  <a:pt x="3" y="1"/>
                  <a:pt x="1" y="0"/>
                  <a:pt x="1"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96" name="Google Shape;2696;p212"/>
          <p:cNvSpPr/>
          <p:nvPr/>
        </p:nvSpPr>
        <p:spPr>
          <a:xfrm>
            <a:off x="3100005" y="4900639"/>
            <a:ext cx="18570" cy="32147"/>
          </a:xfrm>
          <a:custGeom>
            <a:avLst/>
            <a:gdLst/>
            <a:ahLst/>
            <a:cxnLst/>
            <a:rect l="l" t="t" r="r" b="b"/>
            <a:pathLst>
              <a:path w="12" h="19" extrusionOk="0">
                <a:moveTo>
                  <a:pt x="10" y="0"/>
                </a:moveTo>
                <a:cubicBezTo>
                  <a:pt x="11" y="0"/>
                  <a:pt x="12" y="3"/>
                  <a:pt x="12" y="4"/>
                </a:cubicBezTo>
                <a:cubicBezTo>
                  <a:pt x="12" y="6"/>
                  <a:pt x="9" y="7"/>
                  <a:pt x="9" y="9"/>
                </a:cubicBezTo>
                <a:cubicBezTo>
                  <a:pt x="8" y="11"/>
                  <a:pt x="9" y="13"/>
                  <a:pt x="9" y="15"/>
                </a:cubicBezTo>
                <a:cubicBezTo>
                  <a:pt x="9" y="16"/>
                  <a:pt x="10" y="19"/>
                  <a:pt x="9" y="19"/>
                </a:cubicBezTo>
                <a:cubicBezTo>
                  <a:pt x="6" y="19"/>
                  <a:pt x="4" y="17"/>
                  <a:pt x="3" y="15"/>
                </a:cubicBezTo>
                <a:cubicBezTo>
                  <a:pt x="2" y="15"/>
                  <a:pt x="2" y="13"/>
                  <a:pt x="2" y="12"/>
                </a:cubicBezTo>
                <a:cubicBezTo>
                  <a:pt x="2" y="10"/>
                  <a:pt x="0" y="7"/>
                  <a:pt x="1" y="5"/>
                </a:cubicBezTo>
                <a:cubicBezTo>
                  <a:pt x="2" y="4"/>
                  <a:pt x="5" y="5"/>
                  <a:pt x="7" y="4"/>
                </a:cubicBezTo>
                <a:cubicBezTo>
                  <a:pt x="8" y="4"/>
                  <a:pt x="9" y="5"/>
                  <a:pt x="10" y="4"/>
                </a:cubicBezTo>
                <a:cubicBezTo>
                  <a:pt x="11" y="3"/>
                  <a:pt x="9" y="1"/>
                  <a:pt x="10"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97" name="Google Shape;2697;p212"/>
          <p:cNvSpPr/>
          <p:nvPr/>
        </p:nvSpPr>
        <p:spPr>
          <a:xfrm>
            <a:off x="3082763" y="4886661"/>
            <a:ext cx="7958" cy="9782"/>
          </a:xfrm>
          <a:custGeom>
            <a:avLst/>
            <a:gdLst/>
            <a:ahLst/>
            <a:cxnLst/>
            <a:rect l="l" t="t" r="r" b="b"/>
            <a:pathLst>
              <a:path w="5" h="6" extrusionOk="0">
                <a:moveTo>
                  <a:pt x="1" y="2"/>
                </a:moveTo>
                <a:cubicBezTo>
                  <a:pt x="1" y="4"/>
                  <a:pt x="3" y="5"/>
                  <a:pt x="5" y="6"/>
                </a:cubicBezTo>
                <a:cubicBezTo>
                  <a:pt x="5" y="6"/>
                  <a:pt x="5" y="5"/>
                  <a:pt x="5" y="4"/>
                </a:cubicBezTo>
                <a:cubicBezTo>
                  <a:pt x="5" y="3"/>
                  <a:pt x="4" y="1"/>
                  <a:pt x="3" y="0"/>
                </a:cubicBezTo>
                <a:cubicBezTo>
                  <a:pt x="2" y="0"/>
                  <a:pt x="0" y="2"/>
                  <a:pt x="1"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98" name="Google Shape;2698;p212"/>
          <p:cNvSpPr/>
          <p:nvPr/>
        </p:nvSpPr>
        <p:spPr>
          <a:xfrm>
            <a:off x="3066846" y="4861503"/>
            <a:ext cx="10611" cy="15375"/>
          </a:xfrm>
          <a:custGeom>
            <a:avLst/>
            <a:gdLst/>
            <a:ahLst/>
            <a:cxnLst/>
            <a:rect l="l" t="t" r="r" b="b"/>
            <a:pathLst>
              <a:path w="7" h="9" extrusionOk="0">
                <a:moveTo>
                  <a:pt x="1" y="0"/>
                </a:moveTo>
                <a:cubicBezTo>
                  <a:pt x="3" y="0"/>
                  <a:pt x="5" y="1"/>
                  <a:pt x="6" y="2"/>
                </a:cubicBezTo>
                <a:cubicBezTo>
                  <a:pt x="7" y="4"/>
                  <a:pt x="7" y="6"/>
                  <a:pt x="7" y="8"/>
                </a:cubicBezTo>
                <a:cubicBezTo>
                  <a:pt x="6" y="9"/>
                  <a:pt x="4" y="8"/>
                  <a:pt x="3" y="8"/>
                </a:cubicBezTo>
                <a:cubicBezTo>
                  <a:pt x="2" y="7"/>
                  <a:pt x="2" y="6"/>
                  <a:pt x="1" y="5"/>
                </a:cubicBezTo>
                <a:cubicBezTo>
                  <a:pt x="1" y="3"/>
                  <a:pt x="0" y="1"/>
                  <a:pt x="1"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699" name="Google Shape;2699;p212"/>
          <p:cNvSpPr/>
          <p:nvPr/>
        </p:nvSpPr>
        <p:spPr>
          <a:xfrm>
            <a:off x="3050929" y="4802800"/>
            <a:ext cx="21223" cy="41930"/>
          </a:xfrm>
          <a:custGeom>
            <a:avLst/>
            <a:gdLst/>
            <a:ahLst/>
            <a:cxnLst/>
            <a:rect l="l" t="t" r="r" b="b"/>
            <a:pathLst>
              <a:path w="14" h="25" extrusionOk="0">
                <a:moveTo>
                  <a:pt x="10" y="1"/>
                </a:moveTo>
                <a:cubicBezTo>
                  <a:pt x="12" y="8"/>
                  <a:pt x="13" y="15"/>
                  <a:pt x="14" y="22"/>
                </a:cubicBezTo>
                <a:cubicBezTo>
                  <a:pt x="14" y="23"/>
                  <a:pt x="12" y="25"/>
                  <a:pt x="11" y="25"/>
                </a:cubicBezTo>
                <a:cubicBezTo>
                  <a:pt x="9" y="25"/>
                  <a:pt x="8" y="23"/>
                  <a:pt x="8" y="22"/>
                </a:cubicBezTo>
                <a:cubicBezTo>
                  <a:pt x="8" y="20"/>
                  <a:pt x="10" y="18"/>
                  <a:pt x="9" y="15"/>
                </a:cubicBezTo>
                <a:cubicBezTo>
                  <a:pt x="9" y="15"/>
                  <a:pt x="8" y="14"/>
                  <a:pt x="7" y="15"/>
                </a:cubicBezTo>
                <a:cubicBezTo>
                  <a:pt x="6" y="16"/>
                  <a:pt x="6" y="17"/>
                  <a:pt x="6" y="19"/>
                </a:cubicBezTo>
                <a:cubicBezTo>
                  <a:pt x="6" y="20"/>
                  <a:pt x="7" y="22"/>
                  <a:pt x="6" y="21"/>
                </a:cubicBezTo>
                <a:cubicBezTo>
                  <a:pt x="4" y="20"/>
                  <a:pt x="3" y="18"/>
                  <a:pt x="3" y="16"/>
                </a:cubicBezTo>
                <a:cubicBezTo>
                  <a:pt x="2" y="15"/>
                  <a:pt x="0" y="12"/>
                  <a:pt x="1" y="10"/>
                </a:cubicBezTo>
                <a:cubicBezTo>
                  <a:pt x="1" y="9"/>
                  <a:pt x="4" y="11"/>
                  <a:pt x="5" y="11"/>
                </a:cubicBezTo>
                <a:cubicBezTo>
                  <a:pt x="5" y="12"/>
                  <a:pt x="6" y="13"/>
                  <a:pt x="6" y="13"/>
                </a:cubicBezTo>
                <a:cubicBezTo>
                  <a:pt x="7" y="11"/>
                  <a:pt x="7" y="9"/>
                  <a:pt x="7" y="7"/>
                </a:cubicBezTo>
                <a:cubicBezTo>
                  <a:pt x="7" y="6"/>
                  <a:pt x="5" y="4"/>
                  <a:pt x="6" y="2"/>
                </a:cubicBezTo>
                <a:cubicBezTo>
                  <a:pt x="6" y="1"/>
                  <a:pt x="9" y="0"/>
                  <a:pt x="10"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00" name="Google Shape;2700;p212"/>
          <p:cNvSpPr/>
          <p:nvPr/>
        </p:nvSpPr>
        <p:spPr>
          <a:xfrm>
            <a:off x="3045625" y="4784631"/>
            <a:ext cx="7958" cy="22364"/>
          </a:xfrm>
          <a:custGeom>
            <a:avLst/>
            <a:gdLst/>
            <a:ahLst/>
            <a:cxnLst/>
            <a:rect l="l" t="t" r="r" b="b"/>
            <a:pathLst>
              <a:path w="5" h="13" extrusionOk="0">
                <a:moveTo>
                  <a:pt x="2" y="1"/>
                </a:moveTo>
                <a:cubicBezTo>
                  <a:pt x="2" y="0"/>
                  <a:pt x="0" y="0"/>
                  <a:pt x="0" y="1"/>
                </a:cubicBezTo>
                <a:cubicBezTo>
                  <a:pt x="0" y="3"/>
                  <a:pt x="2" y="4"/>
                  <a:pt x="2" y="6"/>
                </a:cubicBezTo>
                <a:cubicBezTo>
                  <a:pt x="2" y="8"/>
                  <a:pt x="1" y="10"/>
                  <a:pt x="2" y="12"/>
                </a:cubicBezTo>
                <a:cubicBezTo>
                  <a:pt x="2" y="13"/>
                  <a:pt x="3" y="12"/>
                  <a:pt x="4" y="11"/>
                </a:cubicBezTo>
                <a:cubicBezTo>
                  <a:pt x="4" y="10"/>
                  <a:pt x="5" y="9"/>
                  <a:pt x="5" y="8"/>
                </a:cubicBezTo>
                <a:cubicBezTo>
                  <a:pt x="4" y="5"/>
                  <a:pt x="4" y="3"/>
                  <a:pt x="2"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01" name="Google Shape;2701;p212"/>
          <p:cNvSpPr/>
          <p:nvPr/>
        </p:nvSpPr>
        <p:spPr>
          <a:xfrm>
            <a:off x="3056236" y="4791619"/>
            <a:ext cx="7958" cy="9782"/>
          </a:xfrm>
          <a:custGeom>
            <a:avLst/>
            <a:gdLst/>
            <a:ahLst/>
            <a:cxnLst/>
            <a:rect l="l" t="t" r="r" b="b"/>
            <a:pathLst>
              <a:path w="5" h="6" extrusionOk="0">
                <a:moveTo>
                  <a:pt x="0" y="3"/>
                </a:moveTo>
                <a:cubicBezTo>
                  <a:pt x="1" y="4"/>
                  <a:pt x="3" y="6"/>
                  <a:pt x="4" y="6"/>
                </a:cubicBezTo>
                <a:cubicBezTo>
                  <a:pt x="5" y="6"/>
                  <a:pt x="4" y="4"/>
                  <a:pt x="4" y="3"/>
                </a:cubicBezTo>
                <a:cubicBezTo>
                  <a:pt x="4" y="2"/>
                  <a:pt x="4" y="0"/>
                  <a:pt x="3" y="0"/>
                </a:cubicBezTo>
                <a:cubicBezTo>
                  <a:pt x="2" y="0"/>
                  <a:pt x="0" y="2"/>
                  <a:pt x="0" y="3"/>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02" name="Google Shape;2702;p212"/>
          <p:cNvSpPr/>
          <p:nvPr/>
        </p:nvSpPr>
        <p:spPr>
          <a:xfrm>
            <a:off x="3046951" y="4612716"/>
            <a:ext cx="19896" cy="47521"/>
          </a:xfrm>
          <a:custGeom>
            <a:avLst/>
            <a:gdLst/>
            <a:ahLst/>
            <a:cxnLst/>
            <a:rect l="l" t="t" r="r" b="b"/>
            <a:pathLst>
              <a:path w="12" h="28" extrusionOk="0">
                <a:moveTo>
                  <a:pt x="5" y="1"/>
                </a:moveTo>
                <a:cubicBezTo>
                  <a:pt x="3" y="3"/>
                  <a:pt x="3" y="6"/>
                  <a:pt x="2" y="8"/>
                </a:cubicBezTo>
                <a:cubicBezTo>
                  <a:pt x="2" y="11"/>
                  <a:pt x="4" y="14"/>
                  <a:pt x="4" y="18"/>
                </a:cubicBezTo>
                <a:cubicBezTo>
                  <a:pt x="4" y="21"/>
                  <a:pt x="0" y="23"/>
                  <a:pt x="1" y="26"/>
                </a:cubicBezTo>
                <a:cubicBezTo>
                  <a:pt x="2" y="28"/>
                  <a:pt x="6" y="28"/>
                  <a:pt x="9" y="27"/>
                </a:cubicBezTo>
                <a:cubicBezTo>
                  <a:pt x="10" y="26"/>
                  <a:pt x="10" y="23"/>
                  <a:pt x="10" y="21"/>
                </a:cubicBezTo>
                <a:cubicBezTo>
                  <a:pt x="11" y="20"/>
                  <a:pt x="9" y="18"/>
                  <a:pt x="9" y="17"/>
                </a:cubicBezTo>
                <a:cubicBezTo>
                  <a:pt x="10" y="16"/>
                  <a:pt x="11" y="16"/>
                  <a:pt x="11" y="16"/>
                </a:cubicBezTo>
                <a:cubicBezTo>
                  <a:pt x="11" y="14"/>
                  <a:pt x="9" y="14"/>
                  <a:pt x="8" y="12"/>
                </a:cubicBezTo>
                <a:cubicBezTo>
                  <a:pt x="8" y="11"/>
                  <a:pt x="9" y="10"/>
                  <a:pt x="10" y="10"/>
                </a:cubicBezTo>
                <a:cubicBezTo>
                  <a:pt x="10" y="9"/>
                  <a:pt x="12" y="9"/>
                  <a:pt x="12" y="8"/>
                </a:cubicBezTo>
                <a:cubicBezTo>
                  <a:pt x="12" y="6"/>
                  <a:pt x="11" y="4"/>
                  <a:pt x="9" y="2"/>
                </a:cubicBezTo>
                <a:cubicBezTo>
                  <a:pt x="8" y="1"/>
                  <a:pt x="6" y="0"/>
                  <a:pt x="5"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03" name="Google Shape;2703;p212"/>
          <p:cNvSpPr/>
          <p:nvPr/>
        </p:nvSpPr>
        <p:spPr>
          <a:xfrm>
            <a:off x="3076132" y="4686793"/>
            <a:ext cx="10611" cy="13976"/>
          </a:xfrm>
          <a:custGeom>
            <a:avLst/>
            <a:gdLst/>
            <a:ahLst/>
            <a:cxnLst/>
            <a:rect l="l" t="t" r="r" b="b"/>
            <a:pathLst>
              <a:path w="7" h="8" extrusionOk="0">
                <a:moveTo>
                  <a:pt x="2" y="7"/>
                </a:moveTo>
                <a:cubicBezTo>
                  <a:pt x="4" y="7"/>
                  <a:pt x="5" y="6"/>
                  <a:pt x="5" y="5"/>
                </a:cubicBezTo>
                <a:cubicBezTo>
                  <a:pt x="6" y="4"/>
                  <a:pt x="7" y="2"/>
                  <a:pt x="6" y="1"/>
                </a:cubicBezTo>
                <a:cubicBezTo>
                  <a:pt x="5" y="0"/>
                  <a:pt x="4" y="0"/>
                  <a:pt x="2" y="0"/>
                </a:cubicBezTo>
                <a:cubicBezTo>
                  <a:pt x="1" y="0"/>
                  <a:pt x="0" y="2"/>
                  <a:pt x="0" y="3"/>
                </a:cubicBezTo>
                <a:cubicBezTo>
                  <a:pt x="0" y="4"/>
                  <a:pt x="0" y="5"/>
                  <a:pt x="1" y="6"/>
                </a:cubicBezTo>
                <a:cubicBezTo>
                  <a:pt x="1" y="7"/>
                  <a:pt x="2" y="8"/>
                  <a:pt x="2" y="7"/>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04" name="Google Shape;2704;p212"/>
          <p:cNvSpPr/>
          <p:nvPr/>
        </p:nvSpPr>
        <p:spPr>
          <a:xfrm>
            <a:off x="3074806" y="4710553"/>
            <a:ext cx="7958" cy="8386"/>
          </a:xfrm>
          <a:custGeom>
            <a:avLst/>
            <a:gdLst/>
            <a:ahLst/>
            <a:cxnLst/>
            <a:rect l="l" t="t" r="r" b="b"/>
            <a:pathLst>
              <a:path w="5" h="5" extrusionOk="0">
                <a:moveTo>
                  <a:pt x="0" y="1"/>
                </a:moveTo>
                <a:cubicBezTo>
                  <a:pt x="0" y="2"/>
                  <a:pt x="0" y="4"/>
                  <a:pt x="1" y="4"/>
                </a:cubicBezTo>
                <a:cubicBezTo>
                  <a:pt x="2" y="5"/>
                  <a:pt x="4" y="4"/>
                  <a:pt x="4" y="3"/>
                </a:cubicBezTo>
                <a:cubicBezTo>
                  <a:pt x="5" y="2"/>
                  <a:pt x="3" y="1"/>
                  <a:pt x="2" y="1"/>
                </a:cubicBezTo>
                <a:cubicBezTo>
                  <a:pt x="2" y="1"/>
                  <a:pt x="0" y="0"/>
                  <a:pt x="0"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05" name="Google Shape;2705;p212"/>
          <p:cNvSpPr/>
          <p:nvPr/>
        </p:nvSpPr>
        <p:spPr>
          <a:xfrm>
            <a:off x="3054908" y="4688190"/>
            <a:ext cx="9283" cy="8386"/>
          </a:xfrm>
          <a:custGeom>
            <a:avLst/>
            <a:gdLst/>
            <a:ahLst/>
            <a:cxnLst/>
            <a:rect l="l" t="t" r="r" b="b"/>
            <a:pathLst>
              <a:path w="6" h="5" extrusionOk="0">
                <a:moveTo>
                  <a:pt x="1" y="1"/>
                </a:moveTo>
                <a:cubicBezTo>
                  <a:pt x="2" y="0"/>
                  <a:pt x="5" y="1"/>
                  <a:pt x="5" y="2"/>
                </a:cubicBezTo>
                <a:cubicBezTo>
                  <a:pt x="6" y="4"/>
                  <a:pt x="3" y="5"/>
                  <a:pt x="1" y="4"/>
                </a:cubicBezTo>
                <a:cubicBezTo>
                  <a:pt x="0" y="4"/>
                  <a:pt x="0" y="1"/>
                  <a:pt x="1"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06" name="Google Shape;2706;p212"/>
          <p:cNvSpPr/>
          <p:nvPr/>
        </p:nvSpPr>
        <p:spPr>
          <a:xfrm>
            <a:off x="2633120" y="3549079"/>
            <a:ext cx="15916" cy="32147"/>
          </a:xfrm>
          <a:custGeom>
            <a:avLst/>
            <a:gdLst/>
            <a:ahLst/>
            <a:cxnLst/>
            <a:rect l="l" t="t" r="r" b="b"/>
            <a:pathLst>
              <a:path w="10" h="19" extrusionOk="0">
                <a:moveTo>
                  <a:pt x="0" y="2"/>
                </a:moveTo>
                <a:cubicBezTo>
                  <a:pt x="0" y="1"/>
                  <a:pt x="1" y="0"/>
                  <a:pt x="2" y="0"/>
                </a:cubicBezTo>
                <a:cubicBezTo>
                  <a:pt x="5" y="3"/>
                  <a:pt x="7" y="6"/>
                  <a:pt x="9" y="9"/>
                </a:cubicBezTo>
                <a:cubicBezTo>
                  <a:pt x="10" y="11"/>
                  <a:pt x="10" y="12"/>
                  <a:pt x="10" y="14"/>
                </a:cubicBezTo>
                <a:cubicBezTo>
                  <a:pt x="10" y="15"/>
                  <a:pt x="9" y="17"/>
                  <a:pt x="7" y="18"/>
                </a:cubicBezTo>
                <a:cubicBezTo>
                  <a:pt x="6" y="19"/>
                  <a:pt x="4" y="18"/>
                  <a:pt x="3" y="16"/>
                </a:cubicBezTo>
                <a:cubicBezTo>
                  <a:pt x="2" y="16"/>
                  <a:pt x="2" y="15"/>
                  <a:pt x="2" y="14"/>
                </a:cubicBezTo>
                <a:cubicBezTo>
                  <a:pt x="3" y="13"/>
                  <a:pt x="5" y="12"/>
                  <a:pt x="5" y="11"/>
                </a:cubicBezTo>
                <a:cubicBezTo>
                  <a:pt x="5" y="9"/>
                  <a:pt x="4" y="8"/>
                  <a:pt x="3" y="6"/>
                </a:cubicBezTo>
                <a:cubicBezTo>
                  <a:pt x="2" y="5"/>
                  <a:pt x="0" y="4"/>
                  <a:pt x="0"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07" name="Google Shape;2707;p212"/>
          <p:cNvSpPr/>
          <p:nvPr/>
        </p:nvSpPr>
        <p:spPr>
          <a:xfrm>
            <a:off x="3436907" y="3568647"/>
            <a:ext cx="11938" cy="19569"/>
          </a:xfrm>
          <a:custGeom>
            <a:avLst/>
            <a:gdLst/>
            <a:ahLst/>
            <a:cxnLst/>
            <a:rect l="l" t="t" r="r" b="b"/>
            <a:pathLst>
              <a:path w="7" h="12" extrusionOk="0">
                <a:moveTo>
                  <a:pt x="0" y="12"/>
                </a:moveTo>
                <a:cubicBezTo>
                  <a:pt x="0" y="12"/>
                  <a:pt x="1" y="12"/>
                  <a:pt x="1" y="12"/>
                </a:cubicBezTo>
                <a:cubicBezTo>
                  <a:pt x="3" y="11"/>
                  <a:pt x="4" y="9"/>
                  <a:pt x="5" y="7"/>
                </a:cubicBezTo>
                <a:cubicBezTo>
                  <a:pt x="6" y="5"/>
                  <a:pt x="7" y="3"/>
                  <a:pt x="7" y="1"/>
                </a:cubicBezTo>
                <a:cubicBezTo>
                  <a:pt x="7" y="0"/>
                  <a:pt x="5" y="2"/>
                  <a:pt x="4" y="3"/>
                </a:cubicBezTo>
                <a:cubicBezTo>
                  <a:pt x="3" y="5"/>
                  <a:pt x="3" y="6"/>
                  <a:pt x="3" y="8"/>
                </a:cubicBezTo>
                <a:cubicBezTo>
                  <a:pt x="2" y="9"/>
                  <a:pt x="0" y="10"/>
                  <a:pt x="0" y="1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08" name="Google Shape;2708;p212"/>
          <p:cNvSpPr/>
          <p:nvPr/>
        </p:nvSpPr>
        <p:spPr>
          <a:xfrm>
            <a:off x="3466086" y="3546284"/>
            <a:ext cx="13264" cy="8386"/>
          </a:xfrm>
          <a:custGeom>
            <a:avLst/>
            <a:gdLst/>
            <a:ahLst/>
            <a:cxnLst/>
            <a:rect l="l" t="t" r="r" b="b"/>
            <a:pathLst>
              <a:path w="8" h="5" extrusionOk="0">
                <a:moveTo>
                  <a:pt x="1" y="1"/>
                </a:moveTo>
                <a:cubicBezTo>
                  <a:pt x="0" y="2"/>
                  <a:pt x="0" y="4"/>
                  <a:pt x="1" y="4"/>
                </a:cubicBezTo>
                <a:cubicBezTo>
                  <a:pt x="2" y="5"/>
                  <a:pt x="4" y="5"/>
                  <a:pt x="6" y="4"/>
                </a:cubicBezTo>
                <a:cubicBezTo>
                  <a:pt x="7" y="4"/>
                  <a:pt x="8" y="2"/>
                  <a:pt x="8" y="1"/>
                </a:cubicBezTo>
                <a:cubicBezTo>
                  <a:pt x="7" y="0"/>
                  <a:pt x="6" y="1"/>
                  <a:pt x="5" y="1"/>
                </a:cubicBezTo>
                <a:cubicBezTo>
                  <a:pt x="4" y="1"/>
                  <a:pt x="2" y="0"/>
                  <a:pt x="1"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09" name="Google Shape;2709;p212"/>
          <p:cNvSpPr/>
          <p:nvPr/>
        </p:nvSpPr>
        <p:spPr>
          <a:xfrm>
            <a:off x="3459454" y="3547681"/>
            <a:ext cx="6632" cy="8386"/>
          </a:xfrm>
          <a:custGeom>
            <a:avLst/>
            <a:gdLst/>
            <a:ahLst/>
            <a:cxnLst/>
            <a:rect l="l" t="t" r="r" b="b"/>
            <a:pathLst>
              <a:path w="4" h="5" extrusionOk="0">
                <a:moveTo>
                  <a:pt x="0" y="2"/>
                </a:moveTo>
                <a:cubicBezTo>
                  <a:pt x="0" y="3"/>
                  <a:pt x="1" y="5"/>
                  <a:pt x="2" y="4"/>
                </a:cubicBezTo>
                <a:cubicBezTo>
                  <a:pt x="3" y="4"/>
                  <a:pt x="4" y="1"/>
                  <a:pt x="3" y="0"/>
                </a:cubicBezTo>
                <a:cubicBezTo>
                  <a:pt x="2" y="0"/>
                  <a:pt x="0" y="1"/>
                  <a:pt x="0"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10" name="Google Shape;2710;p212"/>
          <p:cNvSpPr/>
          <p:nvPr/>
        </p:nvSpPr>
        <p:spPr>
          <a:xfrm>
            <a:off x="3182241" y="3287711"/>
            <a:ext cx="15916" cy="8386"/>
          </a:xfrm>
          <a:custGeom>
            <a:avLst/>
            <a:gdLst/>
            <a:ahLst/>
            <a:cxnLst/>
            <a:rect l="l" t="t" r="r" b="b"/>
            <a:pathLst>
              <a:path w="10" h="5" extrusionOk="0">
                <a:moveTo>
                  <a:pt x="3" y="1"/>
                </a:moveTo>
                <a:cubicBezTo>
                  <a:pt x="2" y="1"/>
                  <a:pt x="0" y="3"/>
                  <a:pt x="1" y="4"/>
                </a:cubicBezTo>
                <a:cubicBezTo>
                  <a:pt x="3" y="5"/>
                  <a:pt x="6" y="5"/>
                  <a:pt x="8" y="4"/>
                </a:cubicBezTo>
                <a:cubicBezTo>
                  <a:pt x="9" y="4"/>
                  <a:pt x="10" y="2"/>
                  <a:pt x="9" y="1"/>
                </a:cubicBezTo>
                <a:cubicBezTo>
                  <a:pt x="8" y="0"/>
                  <a:pt x="7" y="1"/>
                  <a:pt x="5" y="1"/>
                </a:cubicBezTo>
                <a:cubicBezTo>
                  <a:pt x="4" y="1"/>
                  <a:pt x="3" y="0"/>
                  <a:pt x="3"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11" name="Google Shape;2711;p212"/>
          <p:cNvSpPr/>
          <p:nvPr/>
        </p:nvSpPr>
        <p:spPr>
          <a:xfrm>
            <a:off x="3235296" y="3296097"/>
            <a:ext cx="17243" cy="18169"/>
          </a:xfrm>
          <a:custGeom>
            <a:avLst/>
            <a:gdLst/>
            <a:ahLst/>
            <a:cxnLst/>
            <a:rect l="l" t="t" r="r" b="b"/>
            <a:pathLst>
              <a:path w="11" h="11" extrusionOk="0">
                <a:moveTo>
                  <a:pt x="5" y="1"/>
                </a:moveTo>
                <a:cubicBezTo>
                  <a:pt x="4" y="1"/>
                  <a:pt x="4" y="3"/>
                  <a:pt x="4" y="4"/>
                </a:cubicBezTo>
                <a:cubicBezTo>
                  <a:pt x="5" y="5"/>
                  <a:pt x="6" y="7"/>
                  <a:pt x="5" y="7"/>
                </a:cubicBezTo>
                <a:cubicBezTo>
                  <a:pt x="4" y="9"/>
                  <a:pt x="2" y="8"/>
                  <a:pt x="0" y="9"/>
                </a:cubicBezTo>
                <a:cubicBezTo>
                  <a:pt x="0" y="9"/>
                  <a:pt x="0" y="10"/>
                  <a:pt x="1" y="10"/>
                </a:cubicBezTo>
                <a:cubicBezTo>
                  <a:pt x="3" y="11"/>
                  <a:pt x="6" y="10"/>
                  <a:pt x="9" y="9"/>
                </a:cubicBezTo>
                <a:cubicBezTo>
                  <a:pt x="9" y="9"/>
                  <a:pt x="11" y="9"/>
                  <a:pt x="11" y="8"/>
                </a:cubicBezTo>
                <a:cubicBezTo>
                  <a:pt x="11" y="6"/>
                  <a:pt x="11" y="4"/>
                  <a:pt x="11" y="2"/>
                </a:cubicBezTo>
                <a:cubicBezTo>
                  <a:pt x="11" y="2"/>
                  <a:pt x="11" y="1"/>
                  <a:pt x="11" y="0"/>
                </a:cubicBezTo>
                <a:cubicBezTo>
                  <a:pt x="9" y="0"/>
                  <a:pt x="6" y="0"/>
                  <a:pt x="5"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12" name="Google Shape;2712;p212"/>
          <p:cNvSpPr/>
          <p:nvPr/>
        </p:nvSpPr>
        <p:spPr>
          <a:xfrm>
            <a:off x="3134492" y="3100422"/>
            <a:ext cx="38465" cy="15375"/>
          </a:xfrm>
          <a:custGeom>
            <a:avLst/>
            <a:gdLst/>
            <a:ahLst/>
            <a:cxnLst/>
            <a:rect l="l" t="t" r="r" b="b"/>
            <a:pathLst>
              <a:path w="24" h="9" extrusionOk="0">
                <a:moveTo>
                  <a:pt x="1" y="1"/>
                </a:moveTo>
                <a:cubicBezTo>
                  <a:pt x="0" y="1"/>
                  <a:pt x="0" y="3"/>
                  <a:pt x="0" y="4"/>
                </a:cubicBezTo>
                <a:cubicBezTo>
                  <a:pt x="0" y="6"/>
                  <a:pt x="1" y="8"/>
                  <a:pt x="2" y="8"/>
                </a:cubicBezTo>
                <a:cubicBezTo>
                  <a:pt x="5" y="9"/>
                  <a:pt x="7" y="8"/>
                  <a:pt x="10" y="8"/>
                </a:cubicBezTo>
                <a:cubicBezTo>
                  <a:pt x="13" y="8"/>
                  <a:pt x="16" y="9"/>
                  <a:pt x="18" y="8"/>
                </a:cubicBezTo>
                <a:cubicBezTo>
                  <a:pt x="20" y="7"/>
                  <a:pt x="24" y="5"/>
                  <a:pt x="23" y="3"/>
                </a:cubicBezTo>
                <a:cubicBezTo>
                  <a:pt x="22" y="1"/>
                  <a:pt x="18" y="2"/>
                  <a:pt x="16" y="2"/>
                </a:cubicBezTo>
                <a:cubicBezTo>
                  <a:pt x="13" y="1"/>
                  <a:pt x="10" y="1"/>
                  <a:pt x="7" y="1"/>
                </a:cubicBezTo>
                <a:cubicBezTo>
                  <a:pt x="5" y="0"/>
                  <a:pt x="3" y="0"/>
                  <a:pt x="1"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13" name="Google Shape;2713;p212"/>
          <p:cNvSpPr/>
          <p:nvPr/>
        </p:nvSpPr>
        <p:spPr>
          <a:xfrm>
            <a:off x="3005833" y="3036128"/>
            <a:ext cx="17243" cy="12579"/>
          </a:xfrm>
          <a:custGeom>
            <a:avLst/>
            <a:gdLst/>
            <a:ahLst/>
            <a:cxnLst/>
            <a:rect l="l" t="t" r="r" b="b"/>
            <a:pathLst>
              <a:path w="11" h="7" extrusionOk="0">
                <a:moveTo>
                  <a:pt x="7" y="3"/>
                </a:moveTo>
                <a:cubicBezTo>
                  <a:pt x="8" y="2"/>
                  <a:pt x="9" y="0"/>
                  <a:pt x="10" y="0"/>
                </a:cubicBezTo>
                <a:cubicBezTo>
                  <a:pt x="11" y="0"/>
                  <a:pt x="10" y="2"/>
                  <a:pt x="10" y="3"/>
                </a:cubicBezTo>
                <a:cubicBezTo>
                  <a:pt x="9" y="4"/>
                  <a:pt x="9" y="6"/>
                  <a:pt x="8" y="6"/>
                </a:cubicBezTo>
                <a:cubicBezTo>
                  <a:pt x="6" y="7"/>
                  <a:pt x="4" y="7"/>
                  <a:pt x="2" y="6"/>
                </a:cubicBezTo>
                <a:cubicBezTo>
                  <a:pt x="1" y="6"/>
                  <a:pt x="0" y="5"/>
                  <a:pt x="0" y="5"/>
                </a:cubicBezTo>
                <a:cubicBezTo>
                  <a:pt x="1" y="3"/>
                  <a:pt x="2" y="2"/>
                  <a:pt x="3" y="2"/>
                </a:cubicBezTo>
                <a:cubicBezTo>
                  <a:pt x="5" y="2"/>
                  <a:pt x="6" y="3"/>
                  <a:pt x="7" y="3"/>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14" name="Google Shape;2714;p212"/>
          <p:cNvSpPr/>
          <p:nvPr/>
        </p:nvSpPr>
        <p:spPr>
          <a:xfrm>
            <a:off x="2987264" y="3069672"/>
            <a:ext cx="61013" cy="43328"/>
          </a:xfrm>
          <a:custGeom>
            <a:avLst/>
            <a:gdLst/>
            <a:ahLst/>
            <a:cxnLst/>
            <a:rect l="l" t="t" r="r" b="b"/>
            <a:pathLst>
              <a:path w="39" h="26" extrusionOk="0">
                <a:moveTo>
                  <a:pt x="37" y="26"/>
                </a:moveTo>
                <a:cubicBezTo>
                  <a:pt x="37" y="26"/>
                  <a:pt x="38" y="25"/>
                  <a:pt x="38" y="24"/>
                </a:cubicBezTo>
                <a:cubicBezTo>
                  <a:pt x="37" y="22"/>
                  <a:pt x="34" y="21"/>
                  <a:pt x="33" y="19"/>
                </a:cubicBezTo>
                <a:cubicBezTo>
                  <a:pt x="33" y="18"/>
                  <a:pt x="36" y="17"/>
                  <a:pt x="37" y="15"/>
                </a:cubicBezTo>
                <a:cubicBezTo>
                  <a:pt x="37" y="14"/>
                  <a:pt x="36" y="13"/>
                  <a:pt x="36" y="12"/>
                </a:cubicBezTo>
                <a:cubicBezTo>
                  <a:pt x="37" y="11"/>
                  <a:pt x="38" y="11"/>
                  <a:pt x="38" y="9"/>
                </a:cubicBezTo>
                <a:cubicBezTo>
                  <a:pt x="39" y="7"/>
                  <a:pt x="38" y="5"/>
                  <a:pt x="37" y="2"/>
                </a:cubicBezTo>
                <a:cubicBezTo>
                  <a:pt x="35" y="3"/>
                  <a:pt x="33" y="4"/>
                  <a:pt x="31" y="3"/>
                </a:cubicBezTo>
                <a:cubicBezTo>
                  <a:pt x="30" y="3"/>
                  <a:pt x="29" y="1"/>
                  <a:pt x="27" y="1"/>
                </a:cubicBezTo>
                <a:cubicBezTo>
                  <a:pt x="24" y="0"/>
                  <a:pt x="21" y="0"/>
                  <a:pt x="18" y="1"/>
                </a:cubicBezTo>
                <a:cubicBezTo>
                  <a:pt x="17" y="2"/>
                  <a:pt x="15" y="4"/>
                  <a:pt x="15" y="5"/>
                </a:cubicBezTo>
                <a:cubicBezTo>
                  <a:pt x="14" y="6"/>
                  <a:pt x="16" y="7"/>
                  <a:pt x="16" y="7"/>
                </a:cubicBezTo>
                <a:cubicBezTo>
                  <a:pt x="18" y="7"/>
                  <a:pt x="20" y="6"/>
                  <a:pt x="22" y="7"/>
                </a:cubicBezTo>
                <a:cubicBezTo>
                  <a:pt x="23" y="9"/>
                  <a:pt x="22" y="12"/>
                  <a:pt x="23" y="14"/>
                </a:cubicBezTo>
                <a:cubicBezTo>
                  <a:pt x="25" y="16"/>
                  <a:pt x="29" y="16"/>
                  <a:pt x="29" y="19"/>
                </a:cubicBezTo>
                <a:cubicBezTo>
                  <a:pt x="29" y="20"/>
                  <a:pt x="25" y="19"/>
                  <a:pt x="24" y="19"/>
                </a:cubicBezTo>
                <a:cubicBezTo>
                  <a:pt x="19" y="19"/>
                  <a:pt x="14" y="19"/>
                  <a:pt x="9" y="18"/>
                </a:cubicBezTo>
                <a:cubicBezTo>
                  <a:pt x="7" y="18"/>
                  <a:pt x="6" y="16"/>
                  <a:pt x="4" y="17"/>
                </a:cubicBezTo>
                <a:cubicBezTo>
                  <a:pt x="2" y="17"/>
                  <a:pt x="0" y="19"/>
                  <a:pt x="0" y="20"/>
                </a:cubicBezTo>
                <a:cubicBezTo>
                  <a:pt x="0" y="22"/>
                  <a:pt x="3" y="23"/>
                  <a:pt x="4" y="23"/>
                </a:cubicBezTo>
                <a:cubicBezTo>
                  <a:pt x="6" y="24"/>
                  <a:pt x="8" y="25"/>
                  <a:pt x="10" y="25"/>
                </a:cubicBezTo>
                <a:cubicBezTo>
                  <a:pt x="13" y="25"/>
                  <a:pt x="16" y="24"/>
                  <a:pt x="19" y="23"/>
                </a:cubicBezTo>
                <a:cubicBezTo>
                  <a:pt x="21" y="23"/>
                  <a:pt x="23" y="24"/>
                  <a:pt x="25" y="24"/>
                </a:cubicBezTo>
                <a:cubicBezTo>
                  <a:pt x="27" y="24"/>
                  <a:pt x="29" y="22"/>
                  <a:pt x="31" y="23"/>
                </a:cubicBezTo>
                <a:cubicBezTo>
                  <a:pt x="33" y="24"/>
                  <a:pt x="34" y="25"/>
                  <a:pt x="37" y="26"/>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15" name="Google Shape;2715;p212"/>
          <p:cNvSpPr/>
          <p:nvPr/>
        </p:nvSpPr>
        <p:spPr>
          <a:xfrm>
            <a:off x="2907681" y="3103217"/>
            <a:ext cx="45097" cy="20965"/>
          </a:xfrm>
          <a:custGeom>
            <a:avLst/>
            <a:gdLst/>
            <a:ahLst/>
            <a:cxnLst/>
            <a:rect l="l" t="t" r="r" b="b"/>
            <a:pathLst>
              <a:path w="29" h="12" extrusionOk="0">
                <a:moveTo>
                  <a:pt x="19" y="1"/>
                </a:moveTo>
                <a:cubicBezTo>
                  <a:pt x="22" y="2"/>
                  <a:pt x="25" y="4"/>
                  <a:pt x="28" y="7"/>
                </a:cubicBezTo>
                <a:cubicBezTo>
                  <a:pt x="29" y="7"/>
                  <a:pt x="29" y="10"/>
                  <a:pt x="28" y="10"/>
                </a:cubicBezTo>
                <a:cubicBezTo>
                  <a:pt x="25" y="11"/>
                  <a:pt x="22" y="8"/>
                  <a:pt x="20" y="9"/>
                </a:cubicBezTo>
                <a:cubicBezTo>
                  <a:pt x="18" y="9"/>
                  <a:pt x="18" y="12"/>
                  <a:pt x="16" y="12"/>
                </a:cubicBezTo>
                <a:cubicBezTo>
                  <a:pt x="12" y="11"/>
                  <a:pt x="9" y="8"/>
                  <a:pt x="6" y="7"/>
                </a:cubicBezTo>
                <a:cubicBezTo>
                  <a:pt x="4" y="6"/>
                  <a:pt x="1" y="6"/>
                  <a:pt x="0" y="4"/>
                </a:cubicBezTo>
                <a:cubicBezTo>
                  <a:pt x="0" y="2"/>
                  <a:pt x="3" y="1"/>
                  <a:pt x="4" y="0"/>
                </a:cubicBezTo>
                <a:cubicBezTo>
                  <a:pt x="8" y="0"/>
                  <a:pt x="12" y="1"/>
                  <a:pt x="15" y="1"/>
                </a:cubicBezTo>
                <a:cubicBezTo>
                  <a:pt x="17" y="1"/>
                  <a:pt x="18" y="0"/>
                  <a:pt x="19"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16" name="Google Shape;2716;p212"/>
          <p:cNvSpPr/>
          <p:nvPr/>
        </p:nvSpPr>
        <p:spPr>
          <a:xfrm>
            <a:off x="2785654" y="2987210"/>
            <a:ext cx="213547" cy="88053"/>
          </a:xfrm>
          <a:custGeom>
            <a:avLst/>
            <a:gdLst/>
            <a:ahLst/>
            <a:cxnLst/>
            <a:rect l="l" t="t" r="r" b="b"/>
            <a:pathLst>
              <a:path w="134" h="52" extrusionOk="0">
                <a:moveTo>
                  <a:pt x="129" y="43"/>
                </a:moveTo>
                <a:cubicBezTo>
                  <a:pt x="130" y="44"/>
                  <a:pt x="134" y="44"/>
                  <a:pt x="133" y="45"/>
                </a:cubicBezTo>
                <a:cubicBezTo>
                  <a:pt x="131" y="47"/>
                  <a:pt x="127" y="47"/>
                  <a:pt x="125" y="48"/>
                </a:cubicBezTo>
                <a:cubicBezTo>
                  <a:pt x="122" y="49"/>
                  <a:pt x="119" y="51"/>
                  <a:pt x="115" y="51"/>
                </a:cubicBezTo>
                <a:cubicBezTo>
                  <a:pt x="110" y="51"/>
                  <a:pt x="105" y="50"/>
                  <a:pt x="100" y="50"/>
                </a:cubicBezTo>
                <a:cubicBezTo>
                  <a:pt x="99" y="50"/>
                  <a:pt x="97" y="52"/>
                  <a:pt x="96" y="52"/>
                </a:cubicBezTo>
                <a:cubicBezTo>
                  <a:pt x="93" y="52"/>
                  <a:pt x="90" y="52"/>
                  <a:pt x="87" y="51"/>
                </a:cubicBezTo>
                <a:cubicBezTo>
                  <a:pt x="87" y="51"/>
                  <a:pt x="88" y="50"/>
                  <a:pt x="88" y="49"/>
                </a:cubicBezTo>
                <a:cubicBezTo>
                  <a:pt x="90" y="47"/>
                  <a:pt x="94" y="46"/>
                  <a:pt x="95" y="43"/>
                </a:cubicBezTo>
                <a:cubicBezTo>
                  <a:pt x="95" y="42"/>
                  <a:pt x="94" y="41"/>
                  <a:pt x="93" y="40"/>
                </a:cubicBezTo>
                <a:cubicBezTo>
                  <a:pt x="90" y="39"/>
                  <a:pt x="87" y="40"/>
                  <a:pt x="84" y="39"/>
                </a:cubicBezTo>
                <a:cubicBezTo>
                  <a:pt x="82" y="38"/>
                  <a:pt x="79" y="36"/>
                  <a:pt x="78" y="34"/>
                </a:cubicBezTo>
                <a:cubicBezTo>
                  <a:pt x="77" y="31"/>
                  <a:pt x="79" y="28"/>
                  <a:pt x="77" y="25"/>
                </a:cubicBezTo>
                <a:cubicBezTo>
                  <a:pt x="76" y="23"/>
                  <a:pt x="72" y="25"/>
                  <a:pt x="69" y="25"/>
                </a:cubicBezTo>
                <a:cubicBezTo>
                  <a:pt x="66" y="24"/>
                  <a:pt x="62" y="24"/>
                  <a:pt x="59" y="22"/>
                </a:cubicBezTo>
                <a:cubicBezTo>
                  <a:pt x="57" y="21"/>
                  <a:pt x="57" y="18"/>
                  <a:pt x="55" y="17"/>
                </a:cubicBezTo>
                <a:cubicBezTo>
                  <a:pt x="53" y="17"/>
                  <a:pt x="50" y="18"/>
                  <a:pt x="48" y="18"/>
                </a:cubicBezTo>
                <a:cubicBezTo>
                  <a:pt x="46" y="18"/>
                  <a:pt x="44" y="16"/>
                  <a:pt x="42" y="16"/>
                </a:cubicBezTo>
                <a:cubicBezTo>
                  <a:pt x="40" y="15"/>
                  <a:pt x="36" y="16"/>
                  <a:pt x="34" y="15"/>
                </a:cubicBezTo>
                <a:cubicBezTo>
                  <a:pt x="33" y="15"/>
                  <a:pt x="35" y="14"/>
                  <a:pt x="36" y="13"/>
                </a:cubicBezTo>
                <a:cubicBezTo>
                  <a:pt x="37" y="12"/>
                  <a:pt x="40" y="12"/>
                  <a:pt x="39" y="11"/>
                </a:cubicBezTo>
                <a:cubicBezTo>
                  <a:pt x="37" y="9"/>
                  <a:pt x="33" y="8"/>
                  <a:pt x="30" y="8"/>
                </a:cubicBezTo>
                <a:cubicBezTo>
                  <a:pt x="27" y="9"/>
                  <a:pt x="24" y="11"/>
                  <a:pt x="20" y="12"/>
                </a:cubicBezTo>
                <a:cubicBezTo>
                  <a:pt x="17" y="14"/>
                  <a:pt x="14" y="15"/>
                  <a:pt x="12" y="17"/>
                </a:cubicBezTo>
                <a:cubicBezTo>
                  <a:pt x="9" y="18"/>
                  <a:pt x="8" y="22"/>
                  <a:pt x="6" y="22"/>
                </a:cubicBezTo>
                <a:cubicBezTo>
                  <a:pt x="4" y="23"/>
                  <a:pt x="1" y="22"/>
                  <a:pt x="0" y="20"/>
                </a:cubicBezTo>
                <a:cubicBezTo>
                  <a:pt x="0" y="19"/>
                  <a:pt x="4" y="19"/>
                  <a:pt x="5" y="17"/>
                </a:cubicBezTo>
                <a:cubicBezTo>
                  <a:pt x="6" y="15"/>
                  <a:pt x="6" y="11"/>
                  <a:pt x="8" y="10"/>
                </a:cubicBezTo>
                <a:cubicBezTo>
                  <a:pt x="12" y="7"/>
                  <a:pt x="16" y="6"/>
                  <a:pt x="20" y="4"/>
                </a:cubicBezTo>
                <a:cubicBezTo>
                  <a:pt x="24" y="3"/>
                  <a:pt x="29" y="1"/>
                  <a:pt x="34" y="0"/>
                </a:cubicBezTo>
                <a:cubicBezTo>
                  <a:pt x="38" y="0"/>
                  <a:pt x="42" y="1"/>
                  <a:pt x="46" y="2"/>
                </a:cubicBezTo>
                <a:cubicBezTo>
                  <a:pt x="48" y="2"/>
                  <a:pt x="51" y="2"/>
                  <a:pt x="54" y="3"/>
                </a:cubicBezTo>
                <a:cubicBezTo>
                  <a:pt x="55" y="3"/>
                  <a:pt x="56" y="4"/>
                  <a:pt x="57" y="5"/>
                </a:cubicBezTo>
                <a:cubicBezTo>
                  <a:pt x="59" y="5"/>
                  <a:pt x="61" y="4"/>
                  <a:pt x="63" y="6"/>
                </a:cubicBezTo>
                <a:cubicBezTo>
                  <a:pt x="66" y="7"/>
                  <a:pt x="65" y="12"/>
                  <a:pt x="68" y="13"/>
                </a:cubicBezTo>
                <a:cubicBezTo>
                  <a:pt x="72" y="15"/>
                  <a:pt x="76" y="13"/>
                  <a:pt x="80" y="14"/>
                </a:cubicBezTo>
                <a:cubicBezTo>
                  <a:pt x="82" y="15"/>
                  <a:pt x="83" y="19"/>
                  <a:pt x="85" y="21"/>
                </a:cubicBezTo>
                <a:cubicBezTo>
                  <a:pt x="86" y="21"/>
                  <a:pt x="88" y="20"/>
                  <a:pt x="87" y="20"/>
                </a:cubicBezTo>
                <a:cubicBezTo>
                  <a:pt x="86" y="17"/>
                  <a:pt x="83" y="16"/>
                  <a:pt x="82" y="14"/>
                </a:cubicBezTo>
                <a:cubicBezTo>
                  <a:pt x="82" y="13"/>
                  <a:pt x="83" y="12"/>
                  <a:pt x="84" y="13"/>
                </a:cubicBezTo>
                <a:cubicBezTo>
                  <a:pt x="86" y="15"/>
                  <a:pt x="89" y="17"/>
                  <a:pt x="91" y="20"/>
                </a:cubicBezTo>
                <a:cubicBezTo>
                  <a:pt x="92" y="21"/>
                  <a:pt x="90" y="22"/>
                  <a:pt x="91" y="23"/>
                </a:cubicBezTo>
                <a:cubicBezTo>
                  <a:pt x="92" y="24"/>
                  <a:pt x="95" y="23"/>
                  <a:pt x="97" y="24"/>
                </a:cubicBezTo>
                <a:cubicBezTo>
                  <a:pt x="100" y="25"/>
                  <a:pt x="103" y="27"/>
                  <a:pt x="106" y="29"/>
                </a:cubicBezTo>
                <a:cubicBezTo>
                  <a:pt x="107" y="30"/>
                  <a:pt x="108" y="32"/>
                  <a:pt x="109" y="33"/>
                </a:cubicBezTo>
                <a:cubicBezTo>
                  <a:pt x="111" y="34"/>
                  <a:pt x="115" y="32"/>
                  <a:pt x="116" y="34"/>
                </a:cubicBezTo>
                <a:cubicBezTo>
                  <a:pt x="117" y="36"/>
                  <a:pt x="110" y="38"/>
                  <a:pt x="112" y="39"/>
                </a:cubicBezTo>
                <a:cubicBezTo>
                  <a:pt x="115" y="41"/>
                  <a:pt x="118" y="38"/>
                  <a:pt x="121" y="38"/>
                </a:cubicBezTo>
                <a:cubicBezTo>
                  <a:pt x="124" y="38"/>
                  <a:pt x="126" y="39"/>
                  <a:pt x="128" y="40"/>
                </a:cubicBezTo>
                <a:cubicBezTo>
                  <a:pt x="128" y="41"/>
                  <a:pt x="128" y="43"/>
                  <a:pt x="129" y="43"/>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17" name="Google Shape;2717;p212"/>
          <p:cNvSpPr/>
          <p:nvPr/>
        </p:nvSpPr>
        <p:spPr>
          <a:xfrm>
            <a:off x="2817488" y="3023550"/>
            <a:ext cx="14590" cy="12579"/>
          </a:xfrm>
          <a:custGeom>
            <a:avLst/>
            <a:gdLst/>
            <a:ahLst/>
            <a:cxnLst/>
            <a:rect l="l" t="t" r="r" b="b"/>
            <a:pathLst>
              <a:path w="9" h="8" extrusionOk="0">
                <a:moveTo>
                  <a:pt x="5" y="0"/>
                </a:moveTo>
                <a:cubicBezTo>
                  <a:pt x="6" y="2"/>
                  <a:pt x="9" y="4"/>
                  <a:pt x="8" y="6"/>
                </a:cubicBezTo>
                <a:cubicBezTo>
                  <a:pt x="7" y="8"/>
                  <a:pt x="3" y="8"/>
                  <a:pt x="1" y="7"/>
                </a:cubicBezTo>
                <a:cubicBezTo>
                  <a:pt x="0" y="7"/>
                  <a:pt x="2" y="5"/>
                  <a:pt x="2" y="4"/>
                </a:cubicBezTo>
                <a:cubicBezTo>
                  <a:pt x="2" y="3"/>
                  <a:pt x="1" y="2"/>
                  <a:pt x="1" y="1"/>
                </a:cubicBezTo>
                <a:cubicBezTo>
                  <a:pt x="2" y="0"/>
                  <a:pt x="4" y="0"/>
                  <a:pt x="5"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18" name="Google Shape;2718;p212"/>
          <p:cNvSpPr/>
          <p:nvPr/>
        </p:nvSpPr>
        <p:spPr>
          <a:xfrm>
            <a:off x="2919619" y="2941085"/>
            <a:ext cx="11938" cy="19569"/>
          </a:xfrm>
          <a:custGeom>
            <a:avLst/>
            <a:gdLst/>
            <a:ahLst/>
            <a:cxnLst/>
            <a:rect l="l" t="t" r="r" b="b"/>
            <a:pathLst>
              <a:path w="7" h="12" extrusionOk="0">
                <a:moveTo>
                  <a:pt x="5" y="1"/>
                </a:moveTo>
                <a:cubicBezTo>
                  <a:pt x="5" y="0"/>
                  <a:pt x="3" y="0"/>
                  <a:pt x="3" y="1"/>
                </a:cubicBezTo>
                <a:cubicBezTo>
                  <a:pt x="1" y="3"/>
                  <a:pt x="0" y="5"/>
                  <a:pt x="0" y="8"/>
                </a:cubicBezTo>
                <a:cubicBezTo>
                  <a:pt x="0" y="9"/>
                  <a:pt x="1" y="11"/>
                  <a:pt x="3" y="11"/>
                </a:cubicBezTo>
                <a:cubicBezTo>
                  <a:pt x="5" y="12"/>
                  <a:pt x="6" y="10"/>
                  <a:pt x="7" y="9"/>
                </a:cubicBezTo>
                <a:cubicBezTo>
                  <a:pt x="7" y="6"/>
                  <a:pt x="7" y="3"/>
                  <a:pt x="5"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19" name="Google Shape;2719;p212"/>
          <p:cNvSpPr/>
          <p:nvPr/>
        </p:nvSpPr>
        <p:spPr>
          <a:xfrm>
            <a:off x="2907681" y="2899155"/>
            <a:ext cx="26527" cy="6988"/>
          </a:xfrm>
          <a:custGeom>
            <a:avLst/>
            <a:gdLst/>
            <a:ahLst/>
            <a:cxnLst/>
            <a:rect l="l" t="t" r="r" b="b"/>
            <a:pathLst>
              <a:path w="17" h="4" extrusionOk="0">
                <a:moveTo>
                  <a:pt x="15" y="0"/>
                </a:moveTo>
                <a:cubicBezTo>
                  <a:pt x="16" y="1"/>
                  <a:pt x="17" y="2"/>
                  <a:pt x="16" y="2"/>
                </a:cubicBezTo>
                <a:cubicBezTo>
                  <a:pt x="15" y="3"/>
                  <a:pt x="13" y="2"/>
                  <a:pt x="11" y="2"/>
                </a:cubicBezTo>
                <a:cubicBezTo>
                  <a:pt x="9" y="2"/>
                  <a:pt x="7" y="4"/>
                  <a:pt x="4" y="4"/>
                </a:cubicBezTo>
                <a:cubicBezTo>
                  <a:pt x="3" y="4"/>
                  <a:pt x="0" y="2"/>
                  <a:pt x="1" y="1"/>
                </a:cubicBezTo>
                <a:cubicBezTo>
                  <a:pt x="2" y="0"/>
                  <a:pt x="4" y="1"/>
                  <a:pt x="6" y="1"/>
                </a:cubicBezTo>
                <a:cubicBezTo>
                  <a:pt x="8" y="1"/>
                  <a:pt x="10" y="0"/>
                  <a:pt x="12" y="0"/>
                </a:cubicBezTo>
                <a:cubicBezTo>
                  <a:pt x="13" y="0"/>
                  <a:pt x="14" y="0"/>
                  <a:pt x="15"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20" name="Google Shape;2720;p212"/>
          <p:cNvSpPr/>
          <p:nvPr/>
        </p:nvSpPr>
        <p:spPr>
          <a:xfrm>
            <a:off x="2936861" y="2893564"/>
            <a:ext cx="11938" cy="32147"/>
          </a:xfrm>
          <a:custGeom>
            <a:avLst/>
            <a:gdLst/>
            <a:ahLst/>
            <a:cxnLst/>
            <a:rect l="l" t="t" r="r" b="b"/>
            <a:pathLst>
              <a:path w="7" h="19" extrusionOk="0">
                <a:moveTo>
                  <a:pt x="1" y="1"/>
                </a:moveTo>
                <a:cubicBezTo>
                  <a:pt x="0" y="2"/>
                  <a:pt x="1" y="4"/>
                  <a:pt x="2" y="5"/>
                </a:cubicBezTo>
                <a:cubicBezTo>
                  <a:pt x="3" y="6"/>
                  <a:pt x="5" y="5"/>
                  <a:pt x="5" y="6"/>
                </a:cubicBezTo>
                <a:cubicBezTo>
                  <a:pt x="6" y="9"/>
                  <a:pt x="4" y="11"/>
                  <a:pt x="3" y="13"/>
                </a:cubicBezTo>
                <a:cubicBezTo>
                  <a:pt x="3" y="14"/>
                  <a:pt x="1" y="15"/>
                  <a:pt x="1" y="16"/>
                </a:cubicBezTo>
                <a:cubicBezTo>
                  <a:pt x="1" y="17"/>
                  <a:pt x="2" y="19"/>
                  <a:pt x="3" y="18"/>
                </a:cubicBezTo>
                <a:cubicBezTo>
                  <a:pt x="4" y="18"/>
                  <a:pt x="4" y="16"/>
                  <a:pt x="4" y="15"/>
                </a:cubicBezTo>
                <a:cubicBezTo>
                  <a:pt x="5" y="12"/>
                  <a:pt x="6" y="10"/>
                  <a:pt x="7" y="7"/>
                </a:cubicBezTo>
                <a:cubicBezTo>
                  <a:pt x="7" y="6"/>
                  <a:pt x="7" y="6"/>
                  <a:pt x="7" y="5"/>
                </a:cubicBezTo>
                <a:cubicBezTo>
                  <a:pt x="6" y="4"/>
                  <a:pt x="5" y="4"/>
                  <a:pt x="4" y="3"/>
                </a:cubicBezTo>
                <a:cubicBezTo>
                  <a:pt x="3" y="2"/>
                  <a:pt x="2" y="0"/>
                  <a:pt x="1"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21" name="Google Shape;2721;p212"/>
          <p:cNvSpPr/>
          <p:nvPr/>
        </p:nvSpPr>
        <p:spPr>
          <a:xfrm>
            <a:off x="2951452" y="2934098"/>
            <a:ext cx="11938" cy="19569"/>
          </a:xfrm>
          <a:custGeom>
            <a:avLst/>
            <a:gdLst/>
            <a:ahLst/>
            <a:cxnLst/>
            <a:rect l="l" t="t" r="r" b="b"/>
            <a:pathLst>
              <a:path w="7" h="12" extrusionOk="0">
                <a:moveTo>
                  <a:pt x="0" y="1"/>
                </a:moveTo>
                <a:cubicBezTo>
                  <a:pt x="1" y="3"/>
                  <a:pt x="4" y="3"/>
                  <a:pt x="5" y="5"/>
                </a:cubicBezTo>
                <a:cubicBezTo>
                  <a:pt x="6" y="7"/>
                  <a:pt x="5" y="9"/>
                  <a:pt x="6" y="11"/>
                </a:cubicBezTo>
                <a:cubicBezTo>
                  <a:pt x="6" y="12"/>
                  <a:pt x="7" y="11"/>
                  <a:pt x="7" y="10"/>
                </a:cubicBezTo>
                <a:cubicBezTo>
                  <a:pt x="7" y="8"/>
                  <a:pt x="7" y="6"/>
                  <a:pt x="6" y="4"/>
                </a:cubicBezTo>
                <a:cubicBezTo>
                  <a:pt x="6" y="2"/>
                  <a:pt x="4" y="1"/>
                  <a:pt x="3" y="0"/>
                </a:cubicBezTo>
                <a:cubicBezTo>
                  <a:pt x="2" y="0"/>
                  <a:pt x="0" y="0"/>
                  <a:pt x="0"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22" name="Google Shape;2722;p212"/>
          <p:cNvSpPr/>
          <p:nvPr/>
        </p:nvSpPr>
        <p:spPr>
          <a:xfrm>
            <a:off x="3249887" y="1068191"/>
            <a:ext cx="1026616" cy="893119"/>
          </a:xfrm>
          <a:custGeom>
            <a:avLst/>
            <a:gdLst/>
            <a:ahLst/>
            <a:cxnLst/>
            <a:rect l="l" t="t" r="r" b="b"/>
            <a:pathLst>
              <a:path w="645" h="532" extrusionOk="0">
                <a:moveTo>
                  <a:pt x="645" y="54"/>
                </a:moveTo>
                <a:cubicBezTo>
                  <a:pt x="638" y="61"/>
                  <a:pt x="627" y="60"/>
                  <a:pt x="618" y="65"/>
                </a:cubicBezTo>
                <a:cubicBezTo>
                  <a:pt x="616" y="66"/>
                  <a:pt x="619" y="70"/>
                  <a:pt x="616" y="70"/>
                </a:cubicBezTo>
                <a:cubicBezTo>
                  <a:pt x="610" y="72"/>
                  <a:pt x="605" y="74"/>
                  <a:pt x="601" y="75"/>
                </a:cubicBezTo>
                <a:cubicBezTo>
                  <a:pt x="596" y="76"/>
                  <a:pt x="590" y="73"/>
                  <a:pt x="585" y="73"/>
                </a:cubicBezTo>
                <a:cubicBezTo>
                  <a:pt x="579" y="80"/>
                  <a:pt x="567" y="73"/>
                  <a:pt x="558" y="76"/>
                </a:cubicBezTo>
                <a:cubicBezTo>
                  <a:pt x="556" y="76"/>
                  <a:pt x="556" y="80"/>
                  <a:pt x="558" y="80"/>
                </a:cubicBezTo>
                <a:cubicBezTo>
                  <a:pt x="563" y="78"/>
                  <a:pt x="569" y="81"/>
                  <a:pt x="574" y="80"/>
                </a:cubicBezTo>
                <a:cubicBezTo>
                  <a:pt x="579" y="80"/>
                  <a:pt x="583" y="78"/>
                  <a:pt x="588" y="78"/>
                </a:cubicBezTo>
                <a:cubicBezTo>
                  <a:pt x="594" y="78"/>
                  <a:pt x="601" y="79"/>
                  <a:pt x="605" y="82"/>
                </a:cubicBezTo>
                <a:cubicBezTo>
                  <a:pt x="601" y="86"/>
                  <a:pt x="594" y="87"/>
                  <a:pt x="589" y="88"/>
                </a:cubicBezTo>
                <a:cubicBezTo>
                  <a:pt x="584" y="89"/>
                  <a:pt x="579" y="88"/>
                  <a:pt x="574" y="88"/>
                </a:cubicBezTo>
                <a:cubicBezTo>
                  <a:pt x="571" y="88"/>
                  <a:pt x="566" y="86"/>
                  <a:pt x="563" y="88"/>
                </a:cubicBezTo>
                <a:cubicBezTo>
                  <a:pt x="560" y="90"/>
                  <a:pt x="555" y="95"/>
                  <a:pt x="558" y="97"/>
                </a:cubicBezTo>
                <a:cubicBezTo>
                  <a:pt x="562" y="99"/>
                  <a:pt x="566" y="93"/>
                  <a:pt x="571" y="93"/>
                </a:cubicBezTo>
                <a:cubicBezTo>
                  <a:pt x="576" y="92"/>
                  <a:pt x="583" y="89"/>
                  <a:pt x="586" y="92"/>
                </a:cubicBezTo>
                <a:cubicBezTo>
                  <a:pt x="589" y="94"/>
                  <a:pt x="583" y="99"/>
                  <a:pt x="580" y="100"/>
                </a:cubicBezTo>
                <a:cubicBezTo>
                  <a:pt x="578" y="101"/>
                  <a:pt x="574" y="98"/>
                  <a:pt x="571" y="99"/>
                </a:cubicBezTo>
                <a:cubicBezTo>
                  <a:pt x="568" y="101"/>
                  <a:pt x="566" y="105"/>
                  <a:pt x="565" y="109"/>
                </a:cubicBezTo>
                <a:cubicBezTo>
                  <a:pt x="565" y="111"/>
                  <a:pt x="570" y="111"/>
                  <a:pt x="569" y="113"/>
                </a:cubicBezTo>
                <a:cubicBezTo>
                  <a:pt x="567" y="117"/>
                  <a:pt x="564" y="120"/>
                  <a:pt x="560" y="122"/>
                </a:cubicBezTo>
                <a:cubicBezTo>
                  <a:pt x="558" y="123"/>
                  <a:pt x="554" y="119"/>
                  <a:pt x="553" y="121"/>
                </a:cubicBezTo>
                <a:cubicBezTo>
                  <a:pt x="550" y="126"/>
                  <a:pt x="549" y="132"/>
                  <a:pt x="547" y="137"/>
                </a:cubicBezTo>
                <a:cubicBezTo>
                  <a:pt x="546" y="141"/>
                  <a:pt x="542" y="144"/>
                  <a:pt x="542" y="148"/>
                </a:cubicBezTo>
                <a:cubicBezTo>
                  <a:pt x="542" y="151"/>
                  <a:pt x="548" y="145"/>
                  <a:pt x="551" y="145"/>
                </a:cubicBezTo>
                <a:cubicBezTo>
                  <a:pt x="557" y="145"/>
                  <a:pt x="562" y="147"/>
                  <a:pt x="568" y="150"/>
                </a:cubicBezTo>
                <a:cubicBezTo>
                  <a:pt x="569" y="151"/>
                  <a:pt x="570" y="154"/>
                  <a:pt x="568" y="154"/>
                </a:cubicBezTo>
                <a:cubicBezTo>
                  <a:pt x="563" y="154"/>
                  <a:pt x="558" y="149"/>
                  <a:pt x="553" y="150"/>
                </a:cubicBezTo>
                <a:cubicBezTo>
                  <a:pt x="551" y="150"/>
                  <a:pt x="552" y="155"/>
                  <a:pt x="554" y="156"/>
                </a:cubicBezTo>
                <a:cubicBezTo>
                  <a:pt x="559" y="159"/>
                  <a:pt x="564" y="160"/>
                  <a:pt x="570" y="161"/>
                </a:cubicBezTo>
                <a:cubicBezTo>
                  <a:pt x="572" y="162"/>
                  <a:pt x="574" y="158"/>
                  <a:pt x="576" y="160"/>
                </a:cubicBezTo>
                <a:cubicBezTo>
                  <a:pt x="578" y="163"/>
                  <a:pt x="580" y="170"/>
                  <a:pt x="577" y="171"/>
                </a:cubicBezTo>
                <a:cubicBezTo>
                  <a:pt x="570" y="172"/>
                  <a:pt x="564" y="170"/>
                  <a:pt x="557" y="169"/>
                </a:cubicBezTo>
                <a:cubicBezTo>
                  <a:pt x="553" y="169"/>
                  <a:pt x="542" y="167"/>
                  <a:pt x="539" y="168"/>
                </a:cubicBezTo>
                <a:cubicBezTo>
                  <a:pt x="537" y="169"/>
                  <a:pt x="551" y="170"/>
                  <a:pt x="554" y="172"/>
                </a:cubicBezTo>
                <a:cubicBezTo>
                  <a:pt x="555" y="173"/>
                  <a:pt x="545" y="174"/>
                  <a:pt x="542" y="175"/>
                </a:cubicBezTo>
                <a:cubicBezTo>
                  <a:pt x="539" y="175"/>
                  <a:pt x="540" y="172"/>
                  <a:pt x="537" y="172"/>
                </a:cubicBezTo>
                <a:cubicBezTo>
                  <a:pt x="534" y="172"/>
                  <a:pt x="530" y="173"/>
                  <a:pt x="531" y="175"/>
                </a:cubicBezTo>
                <a:cubicBezTo>
                  <a:pt x="532" y="179"/>
                  <a:pt x="541" y="180"/>
                  <a:pt x="541" y="184"/>
                </a:cubicBezTo>
                <a:cubicBezTo>
                  <a:pt x="547" y="186"/>
                  <a:pt x="554" y="184"/>
                  <a:pt x="559" y="186"/>
                </a:cubicBezTo>
                <a:cubicBezTo>
                  <a:pt x="561" y="187"/>
                  <a:pt x="559" y="190"/>
                  <a:pt x="557" y="191"/>
                </a:cubicBezTo>
                <a:cubicBezTo>
                  <a:pt x="551" y="191"/>
                  <a:pt x="546" y="189"/>
                  <a:pt x="540" y="190"/>
                </a:cubicBezTo>
                <a:cubicBezTo>
                  <a:pt x="539" y="191"/>
                  <a:pt x="539" y="193"/>
                  <a:pt x="540" y="194"/>
                </a:cubicBezTo>
                <a:cubicBezTo>
                  <a:pt x="546" y="196"/>
                  <a:pt x="556" y="192"/>
                  <a:pt x="561" y="196"/>
                </a:cubicBezTo>
                <a:cubicBezTo>
                  <a:pt x="564" y="198"/>
                  <a:pt x="564" y="206"/>
                  <a:pt x="562" y="209"/>
                </a:cubicBezTo>
                <a:cubicBezTo>
                  <a:pt x="559" y="212"/>
                  <a:pt x="555" y="207"/>
                  <a:pt x="551" y="205"/>
                </a:cubicBezTo>
                <a:cubicBezTo>
                  <a:pt x="546" y="203"/>
                  <a:pt x="542" y="199"/>
                  <a:pt x="536" y="198"/>
                </a:cubicBezTo>
                <a:cubicBezTo>
                  <a:pt x="534" y="198"/>
                  <a:pt x="531" y="201"/>
                  <a:pt x="532" y="202"/>
                </a:cubicBezTo>
                <a:cubicBezTo>
                  <a:pt x="537" y="206"/>
                  <a:pt x="547" y="204"/>
                  <a:pt x="550" y="210"/>
                </a:cubicBezTo>
                <a:cubicBezTo>
                  <a:pt x="552" y="214"/>
                  <a:pt x="539" y="209"/>
                  <a:pt x="538" y="213"/>
                </a:cubicBezTo>
                <a:cubicBezTo>
                  <a:pt x="537" y="217"/>
                  <a:pt x="546" y="211"/>
                  <a:pt x="549" y="213"/>
                </a:cubicBezTo>
                <a:cubicBezTo>
                  <a:pt x="551" y="214"/>
                  <a:pt x="549" y="217"/>
                  <a:pt x="549" y="219"/>
                </a:cubicBezTo>
                <a:cubicBezTo>
                  <a:pt x="548" y="220"/>
                  <a:pt x="545" y="222"/>
                  <a:pt x="546" y="222"/>
                </a:cubicBezTo>
                <a:cubicBezTo>
                  <a:pt x="551" y="224"/>
                  <a:pt x="557" y="222"/>
                  <a:pt x="562" y="224"/>
                </a:cubicBezTo>
                <a:cubicBezTo>
                  <a:pt x="563" y="224"/>
                  <a:pt x="565" y="227"/>
                  <a:pt x="565" y="228"/>
                </a:cubicBezTo>
                <a:cubicBezTo>
                  <a:pt x="564" y="230"/>
                  <a:pt x="561" y="231"/>
                  <a:pt x="559" y="231"/>
                </a:cubicBezTo>
                <a:cubicBezTo>
                  <a:pt x="554" y="230"/>
                  <a:pt x="550" y="227"/>
                  <a:pt x="546" y="226"/>
                </a:cubicBezTo>
                <a:cubicBezTo>
                  <a:pt x="543" y="225"/>
                  <a:pt x="539" y="226"/>
                  <a:pt x="536" y="225"/>
                </a:cubicBezTo>
                <a:cubicBezTo>
                  <a:pt x="534" y="225"/>
                  <a:pt x="533" y="228"/>
                  <a:pt x="533" y="230"/>
                </a:cubicBezTo>
                <a:cubicBezTo>
                  <a:pt x="532" y="234"/>
                  <a:pt x="531" y="239"/>
                  <a:pt x="534" y="242"/>
                </a:cubicBezTo>
                <a:cubicBezTo>
                  <a:pt x="536" y="244"/>
                  <a:pt x="534" y="235"/>
                  <a:pt x="537" y="235"/>
                </a:cubicBezTo>
                <a:cubicBezTo>
                  <a:pt x="542" y="235"/>
                  <a:pt x="544" y="239"/>
                  <a:pt x="551" y="240"/>
                </a:cubicBezTo>
                <a:cubicBezTo>
                  <a:pt x="552" y="242"/>
                  <a:pt x="549" y="246"/>
                  <a:pt x="549" y="248"/>
                </a:cubicBezTo>
                <a:cubicBezTo>
                  <a:pt x="545" y="250"/>
                  <a:pt x="541" y="248"/>
                  <a:pt x="537" y="249"/>
                </a:cubicBezTo>
                <a:cubicBezTo>
                  <a:pt x="535" y="250"/>
                  <a:pt x="533" y="253"/>
                  <a:pt x="531" y="252"/>
                </a:cubicBezTo>
                <a:cubicBezTo>
                  <a:pt x="524" y="252"/>
                  <a:pt x="516" y="249"/>
                  <a:pt x="510" y="246"/>
                </a:cubicBezTo>
                <a:cubicBezTo>
                  <a:pt x="508" y="245"/>
                  <a:pt x="510" y="241"/>
                  <a:pt x="507" y="241"/>
                </a:cubicBezTo>
                <a:cubicBezTo>
                  <a:pt x="505" y="241"/>
                  <a:pt x="505" y="247"/>
                  <a:pt x="503" y="246"/>
                </a:cubicBezTo>
                <a:cubicBezTo>
                  <a:pt x="499" y="246"/>
                  <a:pt x="498" y="238"/>
                  <a:pt x="494" y="238"/>
                </a:cubicBezTo>
                <a:cubicBezTo>
                  <a:pt x="492" y="241"/>
                  <a:pt x="497" y="244"/>
                  <a:pt x="498" y="247"/>
                </a:cubicBezTo>
                <a:cubicBezTo>
                  <a:pt x="498" y="248"/>
                  <a:pt x="493" y="250"/>
                  <a:pt x="490" y="253"/>
                </a:cubicBezTo>
                <a:cubicBezTo>
                  <a:pt x="485" y="256"/>
                  <a:pt x="478" y="246"/>
                  <a:pt x="473" y="249"/>
                </a:cubicBezTo>
                <a:cubicBezTo>
                  <a:pt x="470" y="251"/>
                  <a:pt x="478" y="252"/>
                  <a:pt x="484" y="254"/>
                </a:cubicBezTo>
                <a:cubicBezTo>
                  <a:pt x="480" y="255"/>
                  <a:pt x="474" y="253"/>
                  <a:pt x="472" y="256"/>
                </a:cubicBezTo>
                <a:cubicBezTo>
                  <a:pt x="478" y="257"/>
                  <a:pt x="490" y="256"/>
                  <a:pt x="495" y="258"/>
                </a:cubicBezTo>
                <a:cubicBezTo>
                  <a:pt x="497" y="258"/>
                  <a:pt x="495" y="260"/>
                  <a:pt x="494" y="261"/>
                </a:cubicBezTo>
                <a:cubicBezTo>
                  <a:pt x="488" y="262"/>
                  <a:pt x="478" y="259"/>
                  <a:pt x="472" y="261"/>
                </a:cubicBezTo>
                <a:cubicBezTo>
                  <a:pt x="474" y="264"/>
                  <a:pt x="478" y="263"/>
                  <a:pt x="480" y="264"/>
                </a:cubicBezTo>
                <a:cubicBezTo>
                  <a:pt x="483" y="264"/>
                  <a:pt x="480" y="268"/>
                  <a:pt x="491" y="264"/>
                </a:cubicBezTo>
                <a:cubicBezTo>
                  <a:pt x="495" y="265"/>
                  <a:pt x="501" y="266"/>
                  <a:pt x="499" y="270"/>
                </a:cubicBezTo>
                <a:cubicBezTo>
                  <a:pt x="496" y="274"/>
                  <a:pt x="489" y="270"/>
                  <a:pt x="484" y="271"/>
                </a:cubicBezTo>
                <a:cubicBezTo>
                  <a:pt x="483" y="274"/>
                  <a:pt x="490" y="272"/>
                  <a:pt x="491" y="274"/>
                </a:cubicBezTo>
                <a:cubicBezTo>
                  <a:pt x="492" y="275"/>
                  <a:pt x="488" y="278"/>
                  <a:pt x="490" y="278"/>
                </a:cubicBezTo>
                <a:cubicBezTo>
                  <a:pt x="493" y="279"/>
                  <a:pt x="496" y="273"/>
                  <a:pt x="498" y="273"/>
                </a:cubicBezTo>
                <a:cubicBezTo>
                  <a:pt x="508" y="275"/>
                  <a:pt x="516" y="278"/>
                  <a:pt x="524" y="283"/>
                </a:cubicBezTo>
                <a:cubicBezTo>
                  <a:pt x="526" y="284"/>
                  <a:pt x="519" y="286"/>
                  <a:pt x="518" y="289"/>
                </a:cubicBezTo>
                <a:cubicBezTo>
                  <a:pt x="519" y="292"/>
                  <a:pt x="529" y="286"/>
                  <a:pt x="530" y="288"/>
                </a:cubicBezTo>
                <a:cubicBezTo>
                  <a:pt x="532" y="291"/>
                  <a:pt x="523" y="296"/>
                  <a:pt x="525" y="299"/>
                </a:cubicBezTo>
                <a:cubicBezTo>
                  <a:pt x="527" y="301"/>
                  <a:pt x="530" y="294"/>
                  <a:pt x="533" y="295"/>
                </a:cubicBezTo>
                <a:cubicBezTo>
                  <a:pt x="535" y="295"/>
                  <a:pt x="534" y="299"/>
                  <a:pt x="533" y="301"/>
                </a:cubicBezTo>
                <a:cubicBezTo>
                  <a:pt x="532" y="302"/>
                  <a:pt x="527" y="299"/>
                  <a:pt x="528" y="301"/>
                </a:cubicBezTo>
                <a:cubicBezTo>
                  <a:pt x="528" y="305"/>
                  <a:pt x="535" y="307"/>
                  <a:pt x="534" y="311"/>
                </a:cubicBezTo>
                <a:cubicBezTo>
                  <a:pt x="534" y="313"/>
                  <a:pt x="529" y="314"/>
                  <a:pt x="526" y="313"/>
                </a:cubicBezTo>
                <a:cubicBezTo>
                  <a:pt x="523" y="312"/>
                  <a:pt x="525" y="305"/>
                  <a:pt x="522" y="305"/>
                </a:cubicBezTo>
                <a:cubicBezTo>
                  <a:pt x="519" y="305"/>
                  <a:pt x="521" y="312"/>
                  <a:pt x="518" y="313"/>
                </a:cubicBezTo>
                <a:cubicBezTo>
                  <a:pt x="514" y="314"/>
                  <a:pt x="509" y="312"/>
                  <a:pt x="506" y="309"/>
                </a:cubicBezTo>
                <a:cubicBezTo>
                  <a:pt x="502" y="305"/>
                  <a:pt x="503" y="298"/>
                  <a:pt x="499" y="294"/>
                </a:cubicBezTo>
                <a:cubicBezTo>
                  <a:pt x="497" y="292"/>
                  <a:pt x="494" y="294"/>
                  <a:pt x="491" y="293"/>
                </a:cubicBezTo>
                <a:cubicBezTo>
                  <a:pt x="486" y="292"/>
                  <a:pt x="479" y="289"/>
                  <a:pt x="474" y="287"/>
                </a:cubicBezTo>
                <a:cubicBezTo>
                  <a:pt x="470" y="285"/>
                  <a:pt x="467" y="280"/>
                  <a:pt x="462" y="280"/>
                </a:cubicBezTo>
                <a:cubicBezTo>
                  <a:pt x="460" y="280"/>
                  <a:pt x="466" y="285"/>
                  <a:pt x="465" y="286"/>
                </a:cubicBezTo>
                <a:cubicBezTo>
                  <a:pt x="464" y="288"/>
                  <a:pt x="460" y="288"/>
                  <a:pt x="461" y="289"/>
                </a:cubicBezTo>
                <a:cubicBezTo>
                  <a:pt x="464" y="291"/>
                  <a:pt x="468" y="292"/>
                  <a:pt x="472" y="293"/>
                </a:cubicBezTo>
                <a:cubicBezTo>
                  <a:pt x="477" y="294"/>
                  <a:pt x="481" y="293"/>
                  <a:pt x="485" y="294"/>
                </a:cubicBezTo>
                <a:cubicBezTo>
                  <a:pt x="487" y="295"/>
                  <a:pt x="488" y="298"/>
                  <a:pt x="487" y="299"/>
                </a:cubicBezTo>
                <a:cubicBezTo>
                  <a:pt x="482" y="301"/>
                  <a:pt x="474" y="303"/>
                  <a:pt x="469" y="303"/>
                </a:cubicBezTo>
                <a:cubicBezTo>
                  <a:pt x="467" y="303"/>
                  <a:pt x="468" y="299"/>
                  <a:pt x="466" y="299"/>
                </a:cubicBezTo>
                <a:cubicBezTo>
                  <a:pt x="463" y="300"/>
                  <a:pt x="459" y="302"/>
                  <a:pt x="458" y="305"/>
                </a:cubicBezTo>
                <a:cubicBezTo>
                  <a:pt x="464" y="306"/>
                  <a:pt x="461" y="309"/>
                  <a:pt x="460" y="311"/>
                </a:cubicBezTo>
                <a:cubicBezTo>
                  <a:pt x="458" y="314"/>
                  <a:pt x="447" y="314"/>
                  <a:pt x="450" y="316"/>
                </a:cubicBezTo>
                <a:cubicBezTo>
                  <a:pt x="455" y="316"/>
                  <a:pt x="462" y="316"/>
                  <a:pt x="468" y="316"/>
                </a:cubicBezTo>
                <a:cubicBezTo>
                  <a:pt x="469" y="316"/>
                  <a:pt x="479" y="316"/>
                  <a:pt x="478" y="317"/>
                </a:cubicBezTo>
                <a:cubicBezTo>
                  <a:pt x="474" y="319"/>
                  <a:pt x="458" y="318"/>
                  <a:pt x="456" y="323"/>
                </a:cubicBezTo>
                <a:cubicBezTo>
                  <a:pt x="460" y="324"/>
                  <a:pt x="466" y="324"/>
                  <a:pt x="468" y="325"/>
                </a:cubicBezTo>
                <a:cubicBezTo>
                  <a:pt x="471" y="321"/>
                  <a:pt x="478" y="320"/>
                  <a:pt x="483" y="319"/>
                </a:cubicBezTo>
                <a:cubicBezTo>
                  <a:pt x="488" y="318"/>
                  <a:pt x="493" y="318"/>
                  <a:pt x="497" y="318"/>
                </a:cubicBezTo>
                <a:cubicBezTo>
                  <a:pt x="505" y="319"/>
                  <a:pt x="513" y="321"/>
                  <a:pt x="521" y="322"/>
                </a:cubicBezTo>
                <a:cubicBezTo>
                  <a:pt x="523" y="323"/>
                  <a:pt x="529" y="320"/>
                  <a:pt x="527" y="323"/>
                </a:cubicBezTo>
                <a:cubicBezTo>
                  <a:pt x="521" y="328"/>
                  <a:pt x="515" y="327"/>
                  <a:pt x="508" y="330"/>
                </a:cubicBezTo>
                <a:cubicBezTo>
                  <a:pt x="508" y="335"/>
                  <a:pt x="501" y="334"/>
                  <a:pt x="498" y="337"/>
                </a:cubicBezTo>
                <a:cubicBezTo>
                  <a:pt x="493" y="342"/>
                  <a:pt x="488" y="348"/>
                  <a:pt x="481" y="351"/>
                </a:cubicBezTo>
                <a:cubicBezTo>
                  <a:pt x="472" y="355"/>
                  <a:pt x="461" y="355"/>
                  <a:pt x="451" y="357"/>
                </a:cubicBezTo>
                <a:cubicBezTo>
                  <a:pt x="444" y="359"/>
                  <a:pt x="437" y="362"/>
                  <a:pt x="430" y="363"/>
                </a:cubicBezTo>
                <a:cubicBezTo>
                  <a:pt x="426" y="364"/>
                  <a:pt x="422" y="364"/>
                  <a:pt x="418" y="363"/>
                </a:cubicBezTo>
                <a:cubicBezTo>
                  <a:pt x="414" y="362"/>
                  <a:pt x="410" y="356"/>
                  <a:pt x="406" y="357"/>
                </a:cubicBezTo>
                <a:cubicBezTo>
                  <a:pt x="403" y="358"/>
                  <a:pt x="413" y="363"/>
                  <a:pt x="411" y="366"/>
                </a:cubicBezTo>
                <a:cubicBezTo>
                  <a:pt x="409" y="370"/>
                  <a:pt x="400" y="369"/>
                  <a:pt x="397" y="373"/>
                </a:cubicBezTo>
                <a:cubicBezTo>
                  <a:pt x="391" y="379"/>
                  <a:pt x="391" y="389"/>
                  <a:pt x="386" y="395"/>
                </a:cubicBezTo>
                <a:cubicBezTo>
                  <a:pt x="382" y="400"/>
                  <a:pt x="375" y="400"/>
                  <a:pt x="370" y="403"/>
                </a:cubicBezTo>
                <a:cubicBezTo>
                  <a:pt x="367" y="405"/>
                  <a:pt x="366" y="411"/>
                  <a:pt x="362" y="410"/>
                </a:cubicBezTo>
                <a:cubicBezTo>
                  <a:pt x="358" y="409"/>
                  <a:pt x="348" y="413"/>
                  <a:pt x="344" y="410"/>
                </a:cubicBezTo>
                <a:cubicBezTo>
                  <a:pt x="342" y="408"/>
                  <a:pt x="354" y="404"/>
                  <a:pt x="352" y="402"/>
                </a:cubicBezTo>
                <a:cubicBezTo>
                  <a:pt x="349" y="399"/>
                  <a:pt x="344" y="400"/>
                  <a:pt x="341" y="402"/>
                </a:cubicBezTo>
                <a:cubicBezTo>
                  <a:pt x="338" y="404"/>
                  <a:pt x="339" y="408"/>
                  <a:pt x="338" y="411"/>
                </a:cubicBezTo>
                <a:cubicBezTo>
                  <a:pt x="338" y="413"/>
                  <a:pt x="339" y="415"/>
                  <a:pt x="338" y="416"/>
                </a:cubicBezTo>
                <a:cubicBezTo>
                  <a:pt x="335" y="417"/>
                  <a:pt x="330" y="415"/>
                  <a:pt x="327" y="416"/>
                </a:cubicBezTo>
                <a:cubicBezTo>
                  <a:pt x="323" y="416"/>
                  <a:pt x="318" y="416"/>
                  <a:pt x="316" y="419"/>
                </a:cubicBezTo>
                <a:cubicBezTo>
                  <a:pt x="315" y="421"/>
                  <a:pt x="321" y="424"/>
                  <a:pt x="319" y="425"/>
                </a:cubicBezTo>
                <a:cubicBezTo>
                  <a:pt x="316" y="428"/>
                  <a:pt x="308" y="423"/>
                  <a:pt x="307" y="427"/>
                </a:cubicBezTo>
                <a:cubicBezTo>
                  <a:pt x="305" y="432"/>
                  <a:pt x="316" y="437"/>
                  <a:pt x="314" y="442"/>
                </a:cubicBezTo>
                <a:cubicBezTo>
                  <a:pt x="313" y="446"/>
                  <a:pt x="303" y="438"/>
                  <a:pt x="302" y="442"/>
                </a:cubicBezTo>
                <a:cubicBezTo>
                  <a:pt x="300" y="447"/>
                  <a:pt x="310" y="450"/>
                  <a:pt x="309" y="456"/>
                </a:cubicBezTo>
                <a:cubicBezTo>
                  <a:pt x="309" y="460"/>
                  <a:pt x="302" y="459"/>
                  <a:pt x="299" y="462"/>
                </a:cubicBezTo>
                <a:cubicBezTo>
                  <a:pt x="295" y="466"/>
                  <a:pt x="292" y="470"/>
                  <a:pt x="290" y="474"/>
                </a:cubicBezTo>
                <a:cubicBezTo>
                  <a:pt x="288" y="480"/>
                  <a:pt x="289" y="486"/>
                  <a:pt x="287" y="491"/>
                </a:cubicBezTo>
                <a:cubicBezTo>
                  <a:pt x="285" y="496"/>
                  <a:pt x="280" y="499"/>
                  <a:pt x="278" y="503"/>
                </a:cubicBezTo>
                <a:cubicBezTo>
                  <a:pt x="276" y="507"/>
                  <a:pt x="275" y="512"/>
                  <a:pt x="274" y="517"/>
                </a:cubicBezTo>
                <a:cubicBezTo>
                  <a:pt x="273" y="521"/>
                  <a:pt x="275" y="527"/>
                  <a:pt x="271" y="530"/>
                </a:cubicBezTo>
                <a:cubicBezTo>
                  <a:pt x="266" y="532"/>
                  <a:pt x="259" y="531"/>
                  <a:pt x="254" y="527"/>
                </a:cubicBezTo>
                <a:cubicBezTo>
                  <a:pt x="250" y="524"/>
                  <a:pt x="252" y="516"/>
                  <a:pt x="249" y="511"/>
                </a:cubicBezTo>
                <a:cubicBezTo>
                  <a:pt x="247" y="509"/>
                  <a:pt x="244" y="511"/>
                  <a:pt x="241" y="511"/>
                </a:cubicBezTo>
                <a:cubicBezTo>
                  <a:pt x="235" y="511"/>
                  <a:pt x="227" y="515"/>
                  <a:pt x="221" y="512"/>
                </a:cubicBezTo>
                <a:cubicBezTo>
                  <a:pt x="216" y="510"/>
                  <a:pt x="214" y="504"/>
                  <a:pt x="211" y="499"/>
                </a:cubicBezTo>
                <a:cubicBezTo>
                  <a:pt x="206" y="493"/>
                  <a:pt x="200" y="488"/>
                  <a:pt x="197" y="481"/>
                </a:cubicBezTo>
                <a:cubicBezTo>
                  <a:pt x="195" y="478"/>
                  <a:pt x="199" y="474"/>
                  <a:pt x="198" y="470"/>
                </a:cubicBezTo>
                <a:cubicBezTo>
                  <a:pt x="197" y="467"/>
                  <a:pt x="193" y="466"/>
                  <a:pt x="192" y="463"/>
                </a:cubicBezTo>
                <a:cubicBezTo>
                  <a:pt x="189" y="460"/>
                  <a:pt x="189" y="456"/>
                  <a:pt x="187" y="452"/>
                </a:cubicBezTo>
                <a:cubicBezTo>
                  <a:pt x="185" y="447"/>
                  <a:pt x="182" y="442"/>
                  <a:pt x="181" y="437"/>
                </a:cubicBezTo>
                <a:cubicBezTo>
                  <a:pt x="180" y="431"/>
                  <a:pt x="184" y="426"/>
                  <a:pt x="182" y="421"/>
                </a:cubicBezTo>
                <a:cubicBezTo>
                  <a:pt x="182" y="417"/>
                  <a:pt x="177" y="415"/>
                  <a:pt x="175" y="411"/>
                </a:cubicBezTo>
                <a:cubicBezTo>
                  <a:pt x="173" y="408"/>
                  <a:pt x="171" y="404"/>
                  <a:pt x="172" y="400"/>
                </a:cubicBezTo>
                <a:cubicBezTo>
                  <a:pt x="173" y="396"/>
                  <a:pt x="180" y="394"/>
                  <a:pt x="179" y="390"/>
                </a:cubicBezTo>
                <a:cubicBezTo>
                  <a:pt x="179" y="386"/>
                  <a:pt x="172" y="388"/>
                  <a:pt x="170" y="385"/>
                </a:cubicBezTo>
                <a:cubicBezTo>
                  <a:pt x="169" y="382"/>
                  <a:pt x="170" y="379"/>
                  <a:pt x="170" y="376"/>
                </a:cubicBezTo>
                <a:cubicBezTo>
                  <a:pt x="171" y="372"/>
                  <a:pt x="170" y="367"/>
                  <a:pt x="173" y="364"/>
                </a:cubicBezTo>
                <a:cubicBezTo>
                  <a:pt x="175" y="362"/>
                  <a:pt x="181" y="365"/>
                  <a:pt x="184" y="363"/>
                </a:cubicBezTo>
                <a:cubicBezTo>
                  <a:pt x="186" y="361"/>
                  <a:pt x="184" y="356"/>
                  <a:pt x="187" y="354"/>
                </a:cubicBezTo>
                <a:cubicBezTo>
                  <a:pt x="192" y="352"/>
                  <a:pt x="198" y="357"/>
                  <a:pt x="202" y="354"/>
                </a:cubicBezTo>
                <a:cubicBezTo>
                  <a:pt x="206" y="351"/>
                  <a:pt x="206" y="344"/>
                  <a:pt x="207" y="339"/>
                </a:cubicBezTo>
                <a:cubicBezTo>
                  <a:pt x="209" y="335"/>
                  <a:pt x="212" y="330"/>
                  <a:pt x="211" y="326"/>
                </a:cubicBezTo>
                <a:cubicBezTo>
                  <a:pt x="211" y="324"/>
                  <a:pt x="208" y="323"/>
                  <a:pt x="206" y="323"/>
                </a:cubicBezTo>
                <a:cubicBezTo>
                  <a:pt x="202" y="322"/>
                  <a:pt x="198" y="323"/>
                  <a:pt x="195" y="322"/>
                </a:cubicBezTo>
                <a:cubicBezTo>
                  <a:pt x="188" y="321"/>
                  <a:pt x="182" y="319"/>
                  <a:pt x="176" y="317"/>
                </a:cubicBezTo>
                <a:cubicBezTo>
                  <a:pt x="174" y="315"/>
                  <a:pt x="168" y="312"/>
                  <a:pt x="170" y="310"/>
                </a:cubicBezTo>
                <a:cubicBezTo>
                  <a:pt x="174" y="306"/>
                  <a:pt x="180" y="308"/>
                  <a:pt x="185" y="308"/>
                </a:cubicBezTo>
                <a:cubicBezTo>
                  <a:pt x="195" y="310"/>
                  <a:pt x="204" y="320"/>
                  <a:pt x="213" y="317"/>
                </a:cubicBezTo>
                <a:cubicBezTo>
                  <a:pt x="219" y="315"/>
                  <a:pt x="208" y="306"/>
                  <a:pt x="204" y="302"/>
                </a:cubicBezTo>
                <a:cubicBezTo>
                  <a:pt x="201" y="298"/>
                  <a:pt x="196" y="296"/>
                  <a:pt x="193" y="293"/>
                </a:cubicBezTo>
                <a:cubicBezTo>
                  <a:pt x="190" y="291"/>
                  <a:pt x="190" y="285"/>
                  <a:pt x="186" y="285"/>
                </a:cubicBezTo>
                <a:cubicBezTo>
                  <a:pt x="183" y="285"/>
                  <a:pt x="184" y="292"/>
                  <a:pt x="181" y="293"/>
                </a:cubicBezTo>
                <a:cubicBezTo>
                  <a:pt x="174" y="293"/>
                  <a:pt x="166" y="292"/>
                  <a:pt x="161" y="287"/>
                </a:cubicBezTo>
                <a:cubicBezTo>
                  <a:pt x="158" y="284"/>
                  <a:pt x="162" y="279"/>
                  <a:pt x="164" y="275"/>
                </a:cubicBezTo>
                <a:cubicBezTo>
                  <a:pt x="165" y="271"/>
                  <a:pt x="171" y="268"/>
                  <a:pt x="171" y="264"/>
                </a:cubicBezTo>
                <a:cubicBezTo>
                  <a:pt x="172" y="258"/>
                  <a:pt x="169" y="253"/>
                  <a:pt x="167" y="247"/>
                </a:cubicBezTo>
                <a:cubicBezTo>
                  <a:pt x="165" y="240"/>
                  <a:pt x="164" y="232"/>
                  <a:pt x="161" y="225"/>
                </a:cubicBezTo>
                <a:cubicBezTo>
                  <a:pt x="156" y="217"/>
                  <a:pt x="148" y="212"/>
                  <a:pt x="142" y="204"/>
                </a:cubicBezTo>
                <a:cubicBezTo>
                  <a:pt x="141" y="202"/>
                  <a:pt x="142" y="198"/>
                  <a:pt x="139" y="197"/>
                </a:cubicBezTo>
                <a:cubicBezTo>
                  <a:pt x="133" y="193"/>
                  <a:pt x="125" y="191"/>
                  <a:pt x="118" y="189"/>
                </a:cubicBezTo>
                <a:cubicBezTo>
                  <a:pt x="110" y="187"/>
                  <a:pt x="102" y="184"/>
                  <a:pt x="93" y="183"/>
                </a:cubicBezTo>
                <a:cubicBezTo>
                  <a:pt x="86" y="182"/>
                  <a:pt x="79" y="183"/>
                  <a:pt x="71" y="184"/>
                </a:cubicBezTo>
                <a:cubicBezTo>
                  <a:pt x="67" y="184"/>
                  <a:pt x="61" y="183"/>
                  <a:pt x="57" y="185"/>
                </a:cubicBezTo>
                <a:cubicBezTo>
                  <a:pt x="55" y="186"/>
                  <a:pt x="58" y="191"/>
                  <a:pt x="56" y="191"/>
                </a:cubicBezTo>
                <a:cubicBezTo>
                  <a:pt x="49" y="193"/>
                  <a:pt x="41" y="192"/>
                  <a:pt x="34" y="189"/>
                </a:cubicBezTo>
                <a:cubicBezTo>
                  <a:pt x="31" y="188"/>
                  <a:pt x="28" y="184"/>
                  <a:pt x="29" y="182"/>
                </a:cubicBezTo>
                <a:cubicBezTo>
                  <a:pt x="32" y="178"/>
                  <a:pt x="43" y="181"/>
                  <a:pt x="42" y="176"/>
                </a:cubicBezTo>
                <a:cubicBezTo>
                  <a:pt x="41" y="171"/>
                  <a:pt x="32" y="175"/>
                  <a:pt x="28" y="173"/>
                </a:cubicBezTo>
                <a:cubicBezTo>
                  <a:pt x="26" y="172"/>
                  <a:pt x="27" y="168"/>
                  <a:pt x="25" y="168"/>
                </a:cubicBezTo>
                <a:cubicBezTo>
                  <a:pt x="22" y="168"/>
                  <a:pt x="20" y="175"/>
                  <a:pt x="17" y="174"/>
                </a:cubicBezTo>
                <a:cubicBezTo>
                  <a:pt x="14" y="173"/>
                  <a:pt x="11" y="168"/>
                  <a:pt x="13" y="166"/>
                </a:cubicBezTo>
                <a:cubicBezTo>
                  <a:pt x="17" y="162"/>
                  <a:pt x="23" y="162"/>
                  <a:pt x="28" y="162"/>
                </a:cubicBezTo>
                <a:cubicBezTo>
                  <a:pt x="34" y="161"/>
                  <a:pt x="40" y="163"/>
                  <a:pt x="47" y="163"/>
                </a:cubicBezTo>
                <a:cubicBezTo>
                  <a:pt x="54" y="164"/>
                  <a:pt x="62" y="167"/>
                  <a:pt x="68" y="163"/>
                </a:cubicBezTo>
                <a:cubicBezTo>
                  <a:pt x="71" y="162"/>
                  <a:pt x="63" y="158"/>
                  <a:pt x="64" y="155"/>
                </a:cubicBezTo>
                <a:cubicBezTo>
                  <a:pt x="65" y="151"/>
                  <a:pt x="77" y="149"/>
                  <a:pt x="74" y="148"/>
                </a:cubicBezTo>
                <a:cubicBezTo>
                  <a:pt x="68" y="145"/>
                  <a:pt x="61" y="150"/>
                  <a:pt x="54" y="151"/>
                </a:cubicBezTo>
                <a:cubicBezTo>
                  <a:pt x="49" y="151"/>
                  <a:pt x="43" y="152"/>
                  <a:pt x="37" y="151"/>
                </a:cubicBezTo>
                <a:cubicBezTo>
                  <a:pt x="31" y="151"/>
                  <a:pt x="24" y="150"/>
                  <a:pt x="18" y="148"/>
                </a:cubicBezTo>
                <a:cubicBezTo>
                  <a:pt x="12" y="147"/>
                  <a:pt x="6" y="145"/>
                  <a:pt x="2" y="140"/>
                </a:cubicBezTo>
                <a:cubicBezTo>
                  <a:pt x="0" y="138"/>
                  <a:pt x="0" y="132"/>
                  <a:pt x="3" y="131"/>
                </a:cubicBezTo>
                <a:cubicBezTo>
                  <a:pt x="11" y="126"/>
                  <a:pt x="22" y="125"/>
                  <a:pt x="31" y="123"/>
                </a:cubicBezTo>
                <a:cubicBezTo>
                  <a:pt x="36" y="121"/>
                  <a:pt x="41" y="119"/>
                  <a:pt x="47" y="118"/>
                </a:cubicBezTo>
                <a:cubicBezTo>
                  <a:pt x="56" y="117"/>
                  <a:pt x="66" y="119"/>
                  <a:pt x="75" y="116"/>
                </a:cubicBezTo>
                <a:cubicBezTo>
                  <a:pt x="81" y="114"/>
                  <a:pt x="86" y="110"/>
                  <a:pt x="90" y="105"/>
                </a:cubicBezTo>
                <a:cubicBezTo>
                  <a:pt x="92" y="103"/>
                  <a:pt x="89" y="100"/>
                  <a:pt x="90" y="98"/>
                </a:cubicBezTo>
                <a:cubicBezTo>
                  <a:pt x="93" y="94"/>
                  <a:pt x="104" y="92"/>
                  <a:pt x="102" y="88"/>
                </a:cubicBezTo>
                <a:cubicBezTo>
                  <a:pt x="99" y="83"/>
                  <a:pt x="92" y="90"/>
                  <a:pt x="87" y="91"/>
                </a:cubicBezTo>
                <a:cubicBezTo>
                  <a:pt x="83" y="91"/>
                  <a:pt x="80" y="91"/>
                  <a:pt x="77" y="91"/>
                </a:cubicBezTo>
                <a:cubicBezTo>
                  <a:pt x="74" y="91"/>
                  <a:pt x="66" y="91"/>
                  <a:pt x="68" y="89"/>
                </a:cubicBezTo>
                <a:cubicBezTo>
                  <a:pt x="73" y="82"/>
                  <a:pt x="82" y="80"/>
                  <a:pt x="89" y="77"/>
                </a:cubicBezTo>
                <a:cubicBezTo>
                  <a:pt x="96" y="73"/>
                  <a:pt x="102" y="68"/>
                  <a:pt x="110" y="66"/>
                </a:cubicBezTo>
                <a:cubicBezTo>
                  <a:pt x="115" y="64"/>
                  <a:pt x="122" y="68"/>
                  <a:pt x="127" y="65"/>
                </a:cubicBezTo>
                <a:cubicBezTo>
                  <a:pt x="134" y="62"/>
                  <a:pt x="138" y="54"/>
                  <a:pt x="145" y="50"/>
                </a:cubicBezTo>
                <a:cubicBezTo>
                  <a:pt x="153" y="46"/>
                  <a:pt x="163" y="44"/>
                  <a:pt x="172" y="41"/>
                </a:cubicBezTo>
                <a:cubicBezTo>
                  <a:pt x="181" y="39"/>
                  <a:pt x="189" y="36"/>
                  <a:pt x="198" y="35"/>
                </a:cubicBezTo>
                <a:cubicBezTo>
                  <a:pt x="203" y="34"/>
                  <a:pt x="209" y="32"/>
                  <a:pt x="212" y="36"/>
                </a:cubicBezTo>
                <a:cubicBezTo>
                  <a:pt x="215" y="40"/>
                  <a:pt x="208" y="48"/>
                  <a:pt x="213" y="51"/>
                </a:cubicBezTo>
                <a:cubicBezTo>
                  <a:pt x="216" y="53"/>
                  <a:pt x="217" y="42"/>
                  <a:pt x="221" y="42"/>
                </a:cubicBezTo>
                <a:cubicBezTo>
                  <a:pt x="229" y="42"/>
                  <a:pt x="234" y="50"/>
                  <a:pt x="241" y="52"/>
                </a:cubicBezTo>
                <a:cubicBezTo>
                  <a:pt x="243" y="52"/>
                  <a:pt x="238" y="47"/>
                  <a:pt x="240" y="46"/>
                </a:cubicBezTo>
                <a:cubicBezTo>
                  <a:pt x="243" y="44"/>
                  <a:pt x="250" y="50"/>
                  <a:pt x="250" y="46"/>
                </a:cubicBezTo>
                <a:cubicBezTo>
                  <a:pt x="250" y="40"/>
                  <a:pt x="238" y="38"/>
                  <a:pt x="240" y="32"/>
                </a:cubicBezTo>
                <a:cubicBezTo>
                  <a:pt x="241" y="27"/>
                  <a:pt x="250" y="32"/>
                  <a:pt x="255" y="33"/>
                </a:cubicBezTo>
                <a:cubicBezTo>
                  <a:pt x="264" y="35"/>
                  <a:pt x="274" y="36"/>
                  <a:pt x="282" y="40"/>
                </a:cubicBezTo>
                <a:cubicBezTo>
                  <a:pt x="286" y="42"/>
                  <a:pt x="287" y="48"/>
                  <a:pt x="291" y="49"/>
                </a:cubicBezTo>
                <a:cubicBezTo>
                  <a:pt x="294" y="51"/>
                  <a:pt x="299" y="53"/>
                  <a:pt x="302" y="51"/>
                </a:cubicBezTo>
                <a:cubicBezTo>
                  <a:pt x="304" y="50"/>
                  <a:pt x="300" y="45"/>
                  <a:pt x="300" y="43"/>
                </a:cubicBezTo>
                <a:cubicBezTo>
                  <a:pt x="301" y="40"/>
                  <a:pt x="301" y="37"/>
                  <a:pt x="303" y="37"/>
                </a:cubicBezTo>
                <a:cubicBezTo>
                  <a:pt x="306" y="35"/>
                  <a:pt x="319" y="40"/>
                  <a:pt x="317" y="37"/>
                </a:cubicBezTo>
                <a:cubicBezTo>
                  <a:pt x="312" y="32"/>
                  <a:pt x="292" y="32"/>
                  <a:pt x="296" y="27"/>
                </a:cubicBezTo>
                <a:cubicBezTo>
                  <a:pt x="303" y="26"/>
                  <a:pt x="314" y="27"/>
                  <a:pt x="323" y="27"/>
                </a:cubicBezTo>
                <a:cubicBezTo>
                  <a:pt x="328" y="26"/>
                  <a:pt x="344" y="26"/>
                  <a:pt x="339" y="25"/>
                </a:cubicBezTo>
                <a:cubicBezTo>
                  <a:pt x="330" y="23"/>
                  <a:pt x="320" y="26"/>
                  <a:pt x="312" y="24"/>
                </a:cubicBezTo>
                <a:cubicBezTo>
                  <a:pt x="306" y="22"/>
                  <a:pt x="291" y="20"/>
                  <a:pt x="293" y="14"/>
                </a:cubicBezTo>
                <a:cubicBezTo>
                  <a:pt x="301" y="12"/>
                  <a:pt x="313" y="17"/>
                  <a:pt x="319" y="11"/>
                </a:cubicBezTo>
                <a:cubicBezTo>
                  <a:pt x="327" y="11"/>
                  <a:pt x="331" y="16"/>
                  <a:pt x="339" y="17"/>
                </a:cubicBezTo>
                <a:cubicBezTo>
                  <a:pt x="345" y="18"/>
                  <a:pt x="351" y="18"/>
                  <a:pt x="358" y="18"/>
                </a:cubicBezTo>
                <a:cubicBezTo>
                  <a:pt x="362" y="17"/>
                  <a:pt x="369" y="18"/>
                  <a:pt x="370" y="14"/>
                </a:cubicBezTo>
                <a:cubicBezTo>
                  <a:pt x="372" y="11"/>
                  <a:pt x="359" y="15"/>
                  <a:pt x="361" y="12"/>
                </a:cubicBezTo>
                <a:cubicBezTo>
                  <a:pt x="364" y="7"/>
                  <a:pt x="368" y="6"/>
                  <a:pt x="373" y="6"/>
                </a:cubicBezTo>
                <a:cubicBezTo>
                  <a:pt x="376" y="5"/>
                  <a:pt x="380" y="9"/>
                  <a:pt x="382" y="9"/>
                </a:cubicBezTo>
                <a:cubicBezTo>
                  <a:pt x="385" y="8"/>
                  <a:pt x="378" y="4"/>
                  <a:pt x="381" y="3"/>
                </a:cubicBezTo>
                <a:cubicBezTo>
                  <a:pt x="388" y="1"/>
                  <a:pt x="403" y="2"/>
                  <a:pt x="410" y="2"/>
                </a:cubicBezTo>
                <a:cubicBezTo>
                  <a:pt x="416" y="2"/>
                  <a:pt x="422" y="2"/>
                  <a:pt x="429" y="2"/>
                </a:cubicBezTo>
                <a:cubicBezTo>
                  <a:pt x="440" y="2"/>
                  <a:pt x="451" y="0"/>
                  <a:pt x="463" y="1"/>
                </a:cubicBezTo>
                <a:cubicBezTo>
                  <a:pt x="473" y="2"/>
                  <a:pt x="483" y="3"/>
                  <a:pt x="493" y="6"/>
                </a:cubicBezTo>
                <a:cubicBezTo>
                  <a:pt x="497" y="7"/>
                  <a:pt x="507" y="11"/>
                  <a:pt x="507" y="15"/>
                </a:cubicBezTo>
                <a:cubicBezTo>
                  <a:pt x="503" y="19"/>
                  <a:pt x="496" y="18"/>
                  <a:pt x="492" y="19"/>
                </a:cubicBezTo>
                <a:cubicBezTo>
                  <a:pt x="485" y="21"/>
                  <a:pt x="477" y="19"/>
                  <a:pt x="470" y="19"/>
                </a:cubicBezTo>
                <a:cubicBezTo>
                  <a:pt x="461" y="19"/>
                  <a:pt x="453" y="19"/>
                  <a:pt x="444" y="19"/>
                </a:cubicBezTo>
                <a:cubicBezTo>
                  <a:pt x="441" y="19"/>
                  <a:pt x="432" y="20"/>
                  <a:pt x="435" y="21"/>
                </a:cubicBezTo>
                <a:cubicBezTo>
                  <a:pt x="444" y="22"/>
                  <a:pt x="453" y="22"/>
                  <a:pt x="462" y="22"/>
                </a:cubicBezTo>
                <a:cubicBezTo>
                  <a:pt x="475" y="23"/>
                  <a:pt x="488" y="24"/>
                  <a:pt x="500" y="24"/>
                </a:cubicBezTo>
                <a:cubicBezTo>
                  <a:pt x="506" y="24"/>
                  <a:pt x="511" y="20"/>
                  <a:pt x="517" y="20"/>
                </a:cubicBezTo>
                <a:cubicBezTo>
                  <a:pt x="523" y="20"/>
                  <a:pt x="529" y="20"/>
                  <a:pt x="534" y="20"/>
                </a:cubicBezTo>
                <a:cubicBezTo>
                  <a:pt x="538" y="21"/>
                  <a:pt x="544" y="21"/>
                  <a:pt x="546" y="25"/>
                </a:cubicBezTo>
                <a:cubicBezTo>
                  <a:pt x="545" y="31"/>
                  <a:pt x="537" y="32"/>
                  <a:pt x="531" y="34"/>
                </a:cubicBezTo>
                <a:cubicBezTo>
                  <a:pt x="524" y="36"/>
                  <a:pt x="517" y="35"/>
                  <a:pt x="509" y="36"/>
                </a:cubicBezTo>
                <a:cubicBezTo>
                  <a:pt x="502" y="37"/>
                  <a:pt x="495" y="39"/>
                  <a:pt x="488" y="40"/>
                </a:cubicBezTo>
                <a:cubicBezTo>
                  <a:pt x="475" y="40"/>
                  <a:pt x="463" y="38"/>
                  <a:pt x="450" y="40"/>
                </a:cubicBezTo>
                <a:cubicBezTo>
                  <a:pt x="441" y="40"/>
                  <a:pt x="431" y="43"/>
                  <a:pt x="423" y="46"/>
                </a:cubicBezTo>
                <a:cubicBezTo>
                  <a:pt x="420" y="46"/>
                  <a:pt x="416" y="50"/>
                  <a:pt x="418" y="51"/>
                </a:cubicBezTo>
                <a:cubicBezTo>
                  <a:pt x="431" y="54"/>
                  <a:pt x="444" y="53"/>
                  <a:pt x="457" y="53"/>
                </a:cubicBezTo>
                <a:cubicBezTo>
                  <a:pt x="469" y="54"/>
                  <a:pt x="482" y="55"/>
                  <a:pt x="494" y="55"/>
                </a:cubicBezTo>
                <a:cubicBezTo>
                  <a:pt x="501" y="54"/>
                  <a:pt x="507" y="53"/>
                  <a:pt x="513" y="50"/>
                </a:cubicBezTo>
                <a:cubicBezTo>
                  <a:pt x="516" y="49"/>
                  <a:pt x="516" y="45"/>
                  <a:pt x="518" y="43"/>
                </a:cubicBezTo>
                <a:cubicBezTo>
                  <a:pt x="523" y="41"/>
                  <a:pt x="529" y="39"/>
                  <a:pt x="534" y="41"/>
                </a:cubicBezTo>
                <a:cubicBezTo>
                  <a:pt x="537" y="43"/>
                  <a:pt x="540" y="48"/>
                  <a:pt x="539" y="52"/>
                </a:cubicBezTo>
                <a:cubicBezTo>
                  <a:pt x="537" y="57"/>
                  <a:pt x="530" y="60"/>
                  <a:pt x="525" y="64"/>
                </a:cubicBezTo>
                <a:cubicBezTo>
                  <a:pt x="519" y="79"/>
                  <a:pt x="507" y="80"/>
                  <a:pt x="500" y="89"/>
                </a:cubicBezTo>
                <a:cubicBezTo>
                  <a:pt x="507" y="90"/>
                  <a:pt x="519" y="77"/>
                  <a:pt x="528" y="71"/>
                </a:cubicBezTo>
                <a:cubicBezTo>
                  <a:pt x="537" y="66"/>
                  <a:pt x="544" y="62"/>
                  <a:pt x="552" y="56"/>
                </a:cubicBezTo>
                <a:cubicBezTo>
                  <a:pt x="555" y="54"/>
                  <a:pt x="556" y="49"/>
                  <a:pt x="559" y="50"/>
                </a:cubicBezTo>
                <a:cubicBezTo>
                  <a:pt x="563" y="50"/>
                  <a:pt x="557" y="57"/>
                  <a:pt x="560" y="58"/>
                </a:cubicBezTo>
                <a:cubicBezTo>
                  <a:pt x="564" y="60"/>
                  <a:pt x="567" y="54"/>
                  <a:pt x="571" y="54"/>
                </a:cubicBezTo>
                <a:cubicBezTo>
                  <a:pt x="574" y="54"/>
                  <a:pt x="581" y="57"/>
                  <a:pt x="584" y="55"/>
                </a:cubicBezTo>
                <a:cubicBezTo>
                  <a:pt x="591" y="54"/>
                  <a:pt x="595" y="47"/>
                  <a:pt x="602" y="46"/>
                </a:cubicBezTo>
                <a:cubicBezTo>
                  <a:pt x="609" y="44"/>
                  <a:pt x="617" y="46"/>
                  <a:pt x="624" y="47"/>
                </a:cubicBezTo>
                <a:cubicBezTo>
                  <a:pt x="631" y="48"/>
                  <a:pt x="635" y="50"/>
                  <a:pt x="645" y="54"/>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23" name="Google Shape;2723;p212"/>
          <p:cNvSpPr/>
          <p:nvPr/>
        </p:nvSpPr>
        <p:spPr>
          <a:xfrm>
            <a:off x="3507204" y="1600708"/>
            <a:ext cx="55708" cy="41930"/>
          </a:xfrm>
          <a:custGeom>
            <a:avLst/>
            <a:gdLst/>
            <a:ahLst/>
            <a:cxnLst/>
            <a:rect l="l" t="t" r="r" b="b"/>
            <a:pathLst>
              <a:path w="35" h="25" extrusionOk="0">
                <a:moveTo>
                  <a:pt x="6" y="0"/>
                </a:moveTo>
                <a:cubicBezTo>
                  <a:pt x="11" y="0"/>
                  <a:pt x="15" y="1"/>
                  <a:pt x="19" y="3"/>
                </a:cubicBezTo>
                <a:cubicBezTo>
                  <a:pt x="22" y="4"/>
                  <a:pt x="24" y="7"/>
                  <a:pt x="28" y="9"/>
                </a:cubicBezTo>
                <a:cubicBezTo>
                  <a:pt x="30" y="11"/>
                  <a:pt x="34" y="10"/>
                  <a:pt x="34" y="12"/>
                </a:cubicBezTo>
                <a:cubicBezTo>
                  <a:pt x="35" y="15"/>
                  <a:pt x="33" y="19"/>
                  <a:pt x="30" y="21"/>
                </a:cubicBezTo>
                <a:cubicBezTo>
                  <a:pt x="26" y="24"/>
                  <a:pt x="20" y="24"/>
                  <a:pt x="15" y="24"/>
                </a:cubicBezTo>
                <a:cubicBezTo>
                  <a:pt x="13" y="25"/>
                  <a:pt x="8" y="25"/>
                  <a:pt x="8" y="22"/>
                </a:cubicBezTo>
                <a:cubicBezTo>
                  <a:pt x="8" y="20"/>
                  <a:pt x="17" y="20"/>
                  <a:pt x="15" y="18"/>
                </a:cubicBezTo>
                <a:cubicBezTo>
                  <a:pt x="12" y="15"/>
                  <a:pt x="6" y="18"/>
                  <a:pt x="2" y="16"/>
                </a:cubicBezTo>
                <a:cubicBezTo>
                  <a:pt x="0" y="15"/>
                  <a:pt x="3" y="13"/>
                  <a:pt x="3" y="12"/>
                </a:cubicBezTo>
                <a:cubicBezTo>
                  <a:pt x="3" y="10"/>
                  <a:pt x="3" y="9"/>
                  <a:pt x="3" y="8"/>
                </a:cubicBezTo>
                <a:cubicBezTo>
                  <a:pt x="4" y="7"/>
                  <a:pt x="7" y="9"/>
                  <a:pt x="7" y="8"/>
                </a:cubicBezTo>
                <a:cubicBezTo>
                  <a:pt x="7" y="6"/>
                  <a:pt x="3" y="6"/>
                  <a:pt x="3" y="4"/>
                </a:cubicBezTo>
                <a:cubicBezTo>
                  <a:pt x="3" y="2"/>
                  <a:pt x="5" y="0"/>
                  <a:pt x="6"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24" name="Google Shape;2724;p212"/>
          <p:cNvSpPr/>
          <p:nvPr/>
        </p:nvSpPr>
        <p:spPr>
          <a:xfrm>
            <a:off x="3306922" y="1329556"/>
            <a:ext cx="46423" cy="12579"/>
          </a:xfrm>
          <a:custGeom>
            <a:avLst/>
            <a:gdLst/>
            <a:ahLst/>
            <a:cxnLst/>
            <a:rect l="l" t="t" r="r" b="b"/>
            <a:pathLst>
              <a:path w="29" h="7" extrusionOk="0">
                <a:moveTo>
                  <a:pt x="5" y="1"/>
                </a:moveTo>
                <a:cubicBezTo>
                  <a:pt x="4" y="2"/>
                  <a:pt x="0" y="2"/>
                  <a:pt x="1" y="3"/>
                </a:cubicBezTo>
                <a:cubicBezTo>
                  <a:pt x="4" y="5"/>
                  <a:pt x="7" y="4"/>
                  <a:pt x="10" y="5"/>
                </a:cubicBezTo>
                <a:cubicBezTo>
                  <a:pt x="14" y="5"/>
                  <a:pt x="17" y="6"/>
                  <a:pt x="21" y="6"/>
                </a:cubicBezTo>
                <a:cubicBezTo>
                  <a:pt x="24" y="6"/>
                  <a:pt x="26" y="7"/>
                  <a:pt x="29" y="7"/>
                </a:cubicBezTo>
                <a:cubicBezTo>
                  <a:pt x="29" y="6"/>
                  <a:pt x="29" y="5"/>
                  <a:pt x="29" y="5"/>
                </a:cubicBezTo>
                <a:cubicBezTo>
                  <a:pt x="26" y="3"/>
                  <a:pt x="23" y="1"/>
                  <a:pt x="20" y="1"/>
                </a:cubicBezTo>
                <a:cubicBezTo>
                  <a:pt x="17" y="0"/>
                  <a:pt x="14" y="2"/>
                  <a:pt x="11" y="2"/>
                </a:cubicBezTo>
                <a:cubicBezTo>
                  <a:pt x="9" y="2"/>
                  <a:pt x="7" y="1"/>
                  <a:pt x="5"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25" name="Google Shape;2725;p212"/>
          <p:cNvSpPr/>
          <p:nvPr/>
        </p:nvSpPr>
        <p:spPr>
          <a:xfrm>
            <a:off x="3267130" y="1328160"/>
            <a:ext cx="22548" cy="6989"/>
          </a:xfrm>
          <a:custGeom>
            <a:avLst/>
            <a:gdLst/>
            <a:ahLst/>
            <a:cxnLst/>
            <a:rect l="l" t="t" r="r" b="b"/>
            <a:pathLst>
              <a:path w="14" h="4" extrusionOk="0">
                <a:moveTo>
                  <a:pt x="7" y="1"/>
                </a:moveTo>
                <a:cubicBezTo>
                  <a:pt x="9" y="1"/>
                  <a:pt x="11" y="1"/>
                  <a:pt x="13" y="2"/>
                </a:cubicBezTo>
                <a:cubicBezTo>
                  <a:pt x="14" y="2"/>
                  <a:pt x="14" y="4"/>
                  <a:pt x="13" y="4"/>
                </a:cubicBezTo>
                <a:cubicBezTo>
                  <a:pt x="10" y="4"/>
                  <a:pt x="7" y="4"/>
                  <a:pt x="4" y="4"/>
                </a:cubicBezTo>
                <a:cubicBezTo>
                  <a:pt x="3" y="4"/>
                  <a:pt x="0" y="2"/>
                  <a:pt x="1" y="2"/>
                </a:cubicBezTo>
                <a:cubicBezTo>
                  <a:pt x="2" y="0"/>
                  <a:pt x="5" y="1"/>
                  <a:pt x="7"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26" name="Google Shape;2726;p212"/>
          <p:cNvSpPr/>
          <p:nvPr/>
        </p:nvSpPr>
        <p:spPr>
          <a:xfrm>
            <a:off x="3244581" y="1333750"/>
            <a:ext cx="21223" cy="6989"/>
          </a:xfrm>
          <a:custGeom>
            <a:avLst/>
            <a:gdLst/>
            <a:ahLst/>
            <a:cxnLst/>
            <a:rect l="l" t="t" r="r" b="b"/>
            <a:pathLst>
              <a:path w="13" h="4" extrusionOk="0">
                <a:moveTo>
                  <a:pt x="3" y="0"/>
                </a:moveTo>
                <a:cubicBezTo>
                  <a:pt x="5" y="0"/>
                  <a:pt x="8" y="0"/>
                  <a:pt x="10" y="1"/>
                </a:cubicBezTo>
                <a:cubicBezTo>
                  <a:pt x="11" y="1"/>
                  <a:pt x="13" y="1"/>
                  <a:pt x="13" y="2"/>
                </a:cubicBezTo>
                <a:cubicBezTo>
                  <a:pt x="13" y="3"/>
                  <a:pt x="11" y="4"/>
                  <a:pt x="10" y="4"/>
                </a:cubicBezTo>
                <a:cubicBezTo>
                  <a:pt x="8" y="4"/>
                  <a:pt x="6" y="3"/>
                  <a:pt x="4" y="2"/>
                </a:cubicBezTo>
                <a:cubicBezTo>
                  <a:pt x="3" y="2"/>
                  <a:pt x="1" y="2"/>
                  <a:pt x="0" y="1"/>
                </a:cubicBezTo>
                <a:cubicBezTo>
                  <a:pt x="0" y="0"/>
                  <a:pt x="2" y="0"/>
                  <a:pt x="3"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27" name="Google Shape;2727;p212"/>
          <p:cNvSpPr/>
          <p:nvPr/>
        </p:nvSpPr>
        <p:spPr>
          <a:xfrm>
            <a:off x="3593419" y="1122700"/>
            <a:ext cx="29181" cy="19569"/>
          </a:xfrm>
          <a:custGeom>
            <a:avLst/>
            <a:gdLst/>
            <a:ahLst/>
            <a:cxnLst/>
            <a:rect l="l" t="t" r="r" b="b"/>
            <a:pathLst>
              <a:path w="18" h="12" extrusionOk="0">
                <a:moveTo>
                  <a:pt x="1" y="0"/>
                </a:moveTo>
                <a:cubicBezTo>
                  <a:pt x="0" y="1"/>
                  <a:pt x="0" y="4"/>
                  <a:pt x="1" y="5"/>
                </a:cubicBezTo>
                <a:cubicBezTo>
                  <a:pt x="5" y="8"/>
                  <a:pt x="9" y="9"/>
                  <a:pt x="13" y="10"/>
                </a:cubicBezTo>
                <a:cubicBezTo>
                  <a:pt x="14" y="11"/>
                  <a:pt x="17" y="12"/>
                  <a:pt x="18" y="10"/>
                </a:cubicBezTo>
                <a:cubicBezTo>
                  <a:pt x="18" y="9"/>
                  <a:pt x="16" y="8"/>
                  <a:pt x="14" y="7"/>
                </a:cubicBezTo>
                <a:cubicBezTo>
                  <a:pt x="12" y="6"/>
                  <a:pt x="10" y="5"/>
                  <a:pt x="7" y="4"/>
                </a:cubicBezTo>
                <a:cubicBezTo>
                  <a:pt x="5" y="3"/>
                  <a:pt x="4" y="0"/>
                  <a:pt x="1"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28" name="Google Shape;2728;p212"/>
          <p:cNvSpPr/>
          <p:nvPr/>
        </p:nvSpPr>
        <p:spPr>
          <a:xfrm>
            <a:off x="3682286" y="1117109"/>
            <a:ext cx="46423" cy="23761"/>
          </a:xfrm>
          <a:custGeom>
            <a:avLst/>
            <a:gdLst/>
            <a:ahLst/>
            <a:cxnLst/>
            <a:rect l="l" t="t" r="r" b="b"/>
            <a:pathLst>
              <a:path w="29" h="14" extrusionOk="0">
                <a:moveTo>
                  <a:pt x="2" y="0"/>
                </a:moveTo>
                <a:cubicBezTo>
                  <a:pt x="4" y="0"/>
                  <a:pt x="6" y="0"/>
                  <a:pt x="8" y="0"/>
                </a:cubicBezTo>
                <a:cubicBezTo>
                  <a:pt x="11" y="0"/>
                  <a:pt x="14" y="0"/>
                  <a:pt x="17" y="1"/>
                </a:cubicBezTo>
                <a:cubicBezTo>
                  <a:pt x="21" y="2"/>
                  <a:pt x="24" y="3"/>
                  <a:pt x="28" y="4"/>
                </a:cubicBezTo>
                <a:cubicBezTo>
                  <a:pt x="28" y="4"/>
                  <a:pt x="29" y="5"/>
                  <a:pt x="29" y="6"/>
                </a:cubicBezTo>
                <a:cubicBezTo>
                  <a:pt x="28" y="7"/>
                  <a:pt x="25" y="6"/>
                  <a:pt x="24" y="8"/>
                </a:cubicBezTo>
                <a:cubicBezTo>
                  <a:pt x="23" y="9"/>
                  <a:pt x="26" y="10"/>
                  <a:pt x="26" y="11"/>
                </a:cubicBezTo>
                <a:cubicBezTo>
                  <a:pt x="25" y="12"/>
                  <a:pt x="24" y="14"/>
                  <a:pt x="23" y="14"/>
                </a:cubicBezTo>
                <a:cubicBezTo>
                  <a:pt x="17" y="12"/>
                  <a:pt x="12" y="8"/>
                  <a:pt x="7" y="5"/>
                </a:cubicBezTo>
                <a:cubicBezTo>
                  <a:pt x="5" y="4"/>
                  <a:pt x="2" y="3"/>
                  <a:pt x="1" y="1"/>
                </a:cubicBezTo>
                <a:cubicBezTo>
                  <a:pt x="0" y="1"/>
                  <a:pt x="1" y="1"/>
                  <a:pt x="2"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29" name="Google Shape;2729;p212"/>
          <p:cNvSpPr/>
          <p:nvPr/>
        </p:nvSpPr>
        <p:spPr>
          <a:xfrm>
            <a:off x="3671675" y="1103133"/>
            <a:ext cx="10611" cy="11182"/>
          </a:xfrm>
          <a:custGeom>
            <a:avLst/>
            <a:gdLst/>
            <a:ahLst/>
            <a:cxnLst/>
            <a:rect l="l" t="t" r="r" b="b"/>
            <a:pathLst>
              <a:path w="7" h="6" extrusionOk="0">
                <a:moveTo>
                  <a:pt x="1" y="0"/>
                </a:moveTo>
                <a:cubicBezTo>
                  <a:pt x="0" y="1"/>
                  <a:pt x="0" y="3"/>
                  <a:pt x="1" y="4"/>
                </a:cubicBezTo>
                <a:cubicBezTo>
                  <a:pt x="3" y="5"/>
                  <a:pt x="7" y="6"/>
                  <a:pt x="7" y="4"/>
                </a:cubicBezTo>
                <a:cubicBezTo>
                  <a:pt x="7" y="1"/>
                  <a:pt x="4" y="0"/>
                  <a:pt x="1"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30" name="Google Shape;2730;p212"/>
          <p:cNvSpPr/>
          <p:nvPr/>
        </p:nvSpPr>
        <p:spPr>
          <a:xfrm>
            <a:off x="3694223" y="1090554"/>
            <a:ext cx="31834" cy="23761"/>
          </a:xfrm>
          <a:custGeom>
            <a:avLst/>
            <a:gdLst/>
            <a:ahLst/>
            <a:cxnLst/>
            <a:rect l="l" t="t" r="r" b="b"/>
            <a:pathLst>
              <a:path w="20" h="14" extrusionOk="0">
                <a:moveTo>
                  <a:pt x="1" y="7"/>
                </a:moveTo>
                <a:cubicBezTo>
                  <a:pt x="2" y="10"/>
                  <a:pt x="6" y="13"/>
                  <a:pt x="9" y="14"/>
                </a:cubicBezTo>
                <a:cubicBezTo>
                  <a:pt x="12" y="14"/>
                  <a:pt x="17" y="14"/>
                  <a:pt x="19" y="11"/>
                </a:cubicBezTo>
                <a:cubicBezTo>
                  <a:pt x="20" y="9"/>
                  <a:pt x="15" y="8"/>
                  <a:pt x="13" y="6"/>
                </a:cubicBezTo>
                <a:cubicBezTo>
                  <a:pt x="12" y="4"/>
                  <a:pt x="11" y="1"/>
                  <a:pt x="9" y="1"/>
                </a:cubicBezTo>
                <a:cubicBezTo>
                  <a:pt x="7" y="0"/>
                  <a:pt x="5" y="2"/>
                  <a:pt x="4" y="4"/>
                </a:cubicBezTo>
                <a:cubicBezTo>
                  <a:pt x="4" y="6"/>
                  <a:pt x="8" y="7"/>
                  <a:pt x="7" y="8"/>
                </a:cubicBezTo>
                <a:cubicBezTo>
                  <a:pt x="5" y="9"/>
                  <a:pt x="0" y="5"/>
                  <a:pt x="1" y="7"/>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31" name="Google Shape;2731;p212"/>
          <p:cNvSpPr/>
          <p:nvPr/>
        </p:nvSpPr>
        <p:spPr>
          <a:xfrm>
            <a:off x="4151824" y="1357511"/>
            <a:ext cx="7958" cy="34943"/>
          </a:xfrm>
          <a:custGeom>
            <a:avLst/>
            <a:gdLst/>
            <a:ahLst/>
            <a:cxnLst/>
            <a:rect l="l" t="t" r="r" b="b"/>
            <a:pathLst>
              <a:path w="5" h="21" extrusionOk="0">
                <a:moveTo>
                  <a:pt x="2" y="1"/>
                </a:moveTo>
                <a:cubicBezTo>
                  <a:pt x="0" y="2"/>
                  <a:pt x="0" y="4"/>
                  <a:pt x="0" y="6"/>
                </a:cubicBezTo>
                <a:cubicBezTo>
                  <a:pt x="0" y="11"/>
                  <a:pt x="1" y="16"/>
                  <a:pt x="3" y="20"/>
                </a:cubicBezTo>
                <a:cubicBezTo>
                  <a:pt x="3" y="21"/>
                  <a:pt x="5" y="20"/>
                  <a:pt x="5" y="20"/>
                </a:cubicBezTo>
                <a:cubicBezTo>
                  <a:pt x="5" y="14"/>
                  <a:pt x="5" y="9"/>
                  <a:pt x="4" y="4"/>
                </a:cubicBezTo>
                <a:cubicBezTo>
                  <a:pt x="4" y="3"/>
                  <a:pt x="3" y="0"/>
                  <a:pt x="2"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32" name="Google Shape;2732;p212"/>
          <p:cNvSpPr/>
          <p:nvPr/>
        </p:nvSpPr>
        <p:spPr>
          <a:xfrm>
            <a:off x="4153150" y="1410623"/>
            <a:ext cx="30507" cy="19569"/>
          </a:xfrm>
          <a:custGeom>
            <a:avLst/>
            <a:gdLst/>
            <a:ahLst/>
            <a:cxnLst/>
            <a:rect l="l" t="t" r="r" b="b"/>
            <a:pathLst>
              <a:path w="19" h="12" extrusionOk="0">
                <a:moveTo>
                  <a:pt x="1" y="2"/>
                </a:moveTo>
                <a:cubicBezTo>
                  <a:pt x="2" y="4"/>
                  <a:pt x="1" y="8"/>
                  <a:pt x="1" y="10"/>
                </a:cubicBezTo>
                <a:cubicBezTo>
                  <a:pt x="2" y="12"/>
                  <a:pt x="7" y="10"/>
                  <a:pt x="9" y="10"/>
                </a:cubicBezTo>
                <a:cubicBezTo>
                  <a:pt x="11" y="10"/>
                  <a:pt x="14" y="11"/>
                  <a:pt x="16" y="10"/>
                </a:cubicBezTo>
                <a:cubicBezTo>
                  <a:pt x="17" y="10"/>
                  <a:pt x="18" y="9"/>
                  <a:pt x="19" y="7"/>
                </a:cubicBezTo>
                <a:cubicBezTo>
                  <a:pt x="19" y="7"/>
                  <a:pt x="19" y="5"/>
                  <a:pt x="18" y="5"/>
                </a:cubicBezTo>
                <a:cubicBezTo>
                  <a:pt x="17" y="5"/>
                  <a:pt x="16" y="8"/>
                  <a:pt x="14" y="7"/>
                </a:cubicBezTo>
                <a:cubicBezTo>
                  <a:pt x="13" y="7"/>
                  <a:pt x="11" y="6"/>
                  <a:pt x="10" y="4"/>
                </a:cubicBezTo>
                <a:cubicBezTo>
                  <a:pt x="10" y="3"/>
                  <a:pt x="12" y="3"/>
                  <a:pt x="12" y="2"/>
                </a:cubicBezTo>
                <a:cubicBezTo>
                  <a:pt x="12" y="1"/>
                  <a:pt x="12" y="0"/>
                  <a:pt x="11" y="0"/>
                </a:cubicBezTo>
                <a:cubicBezTo>
                  <a:pt x="9" y="1"/>
                  <a:pt x="10" y="4"/>
                  <a:pt x="8" y="4"/>
                </a:cubicBezTo>
                <a:cubicBezTo>
                  <a:pt x="7" y="4"/>
                  <a:pt x="7" y="1"/>
                  <a:pt x="5" y="1"/>
                </a:cubicBezTo>
                <a:cubicBezTo>
                  <a:pt x="4" y="1"/>
                  <a:pt x="0" y="0"/>
                  <a:pt x="1"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33" name="Google Shape;2733;p212"/>
          <p:cNvSpPr/>
          <p:nvPr/>
        </p:nvSpPr>
        <p:spPr>
          <a:xfrm>
            <a:off x="4126622" y="1424600"/>
            <a:ext cx="10611" cy="13976"/>
          </a:xfrm>
          <a:custGeom>
            <a:avLst/>
            <a:gdLst/>
            <a:ahLst/>
            <a:cxnLst/>
            <a:rect l="l" t="t" r="r" b="b"/>
            <a:pathLst>
              <a:path w="7" h="9" extrusionOk="0">
                <a:moveTo>
                  <a:pt x="2" y="1"/>
                </a:moveTo>
                <a:cubicBezTo>
                  <a:pt x="1" y="3"/>
                  <a:pt x="0" y="6"/>
                  <a:pt x="1" y="8"/>
                </a:cubicBezTo>
                <a:cubicBezTo>
                  <a:pt x="2" y="9"/>
                  <a:pt x="4" y="9"/>
                  <a:pt x="5" y="8"/>
                </a:cubicBezTo>
                <a:cubicBezTo>
                  <a:pt x="6" y="8"/>
                  <a:pt x="7" y="7"/>
                  <a:pt x="7" y="6"/>
                </a:cubicBezTo>
                <a:cubicBezTo>
                  <a:pt x="7" y="5"/>
                  <a:pt x="6" y="5"/>
                  <a:pt x="5" y="4"/>
                </a:cubicBezTo>
                <a:cubicBezTo>
                  <a:pt x="5" y="3"/>
                  <a:pt x="6" y="2"/>
                  <a:pt x="6" y="2"/>
                </a:cubicBezTo>
                <a:cubicBezTo>
                  <a:pt x="5" y="1"/>
                  <a:pt x="3" y="0"/>
                  <a:pt x="2"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34" name="Google Shape;2734;p212"/>
          <p:cNvSpPr/>
          <p:nvPr/>
        </p:nvSpPr>
        <p:spPr>
          <a:xfrm>
            <a:off x="4101421" y="1449757"/>
            <a:ext cx="30507" cy="16772"/>
          </a:xfrm>
          <a:custGeom>
            <a:avLst/>
            <a:gdLst/>
            <a:ahLst/>
            <a:cxnLst/>
            <a:rect l="l" t="t" r="r" b="b"/>
            <a:pathLst>
              <a:path w="19" h="10" extrusionOk="0">
                <a:moveTo>
                  <a:pt x="1" y="1"/>
                </a:moveTo>
                <a:cubicBezTo>
                  <a:pt x="0" y="1"/>
                  <a:pt x="0" y="3"/>
                  <a:pt x="1" y="4"/>
                </a:cubicBezTo>
                <a:cubicBezTo>
                  <a:pt x="2" y="6"/>
                  <a:pt x="5" y="6"/>
                  <a:pt x="7" y="6"/>
                </a:cubicBezTo>
                <a:cubicBezTo>
                  <a:pt x="8" y="7"/>
                  <a:pt x="9" y="8"/>
                  <a:pt x="11" y="8"/>
                </a:cubicBezTo>
                <a:cubicBezTo>
                  <a:pt x="13" y="9"/>
                  <a:pt x="16" y="10"/>
                  <a:pt x="18" y="8"/>
                </a:cubicBezTo>
                <a:cubicBezTo>
                  <a:pt x="19" y="7"/>
                  <a:pt x="17" y="6"/>
                  <a:pt x="16" y="4"/>
                </a:cubicBezTo>
                <a:cubicBezTo>
                  <a:pt x="15" y="3"/>
                  <a:pt x="14" y="2"/>
                  <a:pt x="13" y="2"/>
                </a:cubicBezTo>
                <a:cubicBezTo>
                  <a:pt x="9" y="1"/>
                  <a:pt x="5" y="0"/>
                  <a:pt x="1"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35" name="Google Shape;2735;p212"/>
          <p:cNvSpPr/>
          <p:nvPr/>
        </p:nvSpPr>
        <p:spPr>
          <a:xfrm>
            <a:off x="4047040" y="1508461"/>
            <a:ext cx="53054" cy="26555"/>
          </a:xfrm>
          <a:custGeom>
            <a:avLst/>
            <a:gdLst/>
            <a:ahLst/>
            <a:cxnLst/>
            <a:rect l="l" t="t" r="r" b="b"/>
            <a:pathLst>
              <a:path w="33" h="16" extrusionOk="0">
                <a:moveTo>
                  <a:pt x="1" y="1"/>
                </a:moveTo>
                <a:cubicBezTo>
                  <a:pt x="0" y="1"/>
                  <a:pt x="0" y="3"/>
                  <a:pt x="1" y="4"/>
                </a:cubicBezTo>
                <a:cubicBezTo>
                  <a:pt x="3" y="6"/>
                  <a:pt x="6" y="8"/>
                  <a:pt x="9" y="9"/>
                </a:cubicBezTo>
                <a:cubicBezTo>
                  <a:pt x="11" y="10"/>
                  <a:pt x="14" y="9"/>
                  <a:pt x="16" y="10"/>
                </a:cubicBezTo>
                <a:cubicBezTo>
                  <a:pt x="21" y="12"/>
                  <a:pt x="25" y="15"/>
                  <a:pt x="30" y="16"/>
                </a:cubicBezTo>
                <a:cubicBezTo>
                  <a:pt x="30" y="16"/>
                  <a:pt x="30" y="14"/>
                  <a:pt x="30" y="14"/>
                </a:cubicBezTo>
                <a:cubicBezTo>
                  <a:pt x="27" y="12"/>
                  <a:pt x="23" y="11"/>
                  <a:pt x="21" y="9"/>
                </a:cubicBezTo>
                <a:cubicBezTo>
                  <a:pt x="20" y="8"/>
                  <a:pt x="22" y="8"/>
                  <a:pt x="23" y="8"/>
                </a:cubicBezTo>
                <a:cubicBezTo>
                  <a:pt x="26" y="9"/>
                  <a:pt x="29" y="11"/>
                  <a:pt x="32" y="11"/>
                </a:cubicBezTo>
                <a:cubicBezTo>
                  <a:pt x="33" y="11"/>
                  <a:pt x="32" y="9"/>
                  <a:pt x="31" y="8"/>
                </a:cubicBezTo>
                <a:cubicBezTo>
                  <a:pt x="27" y="6"/>
                  <a:pt x="22" y="4"/>
                  <a:pt x="18" y="3"/>
                </a:cubicBezTo>
                <a:cubicBezTo>
                  <a:pt x="15" y="2"/>
                  <a:pt x="12" y="1"/>
                  <a:pt x="9" y="1"/>
                </a:cubicBezTo>
                <a:cubicBezTo>
                  <a:pt x="6" y="1"/>
                  <a:pt x="4" y="0"/>
                  <a:pt x="1"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36" name="Google Shape;2736;p212"/>
          <p:cNvSpPr/>
          <p:nvPr/>
        </p:nvSpPr>
        <p:spPr>
          <a:xfrm>
            <a:off x="4031123" y="1490291"/>
            <a:ext cx="50403" cy="9782"/>
          </a:xfrm>
          <a:custGeom>
            <a:avLst/>
            <a:gdLst/>
            <a:ahLst/>
            <a:cxnLst/>
            <a:rect l="l" t="t" r="r" b="b"/>
            <a:pathLst>
              <a:path w="32" h="6" extrusionOk="0">
                <a:moveTo>
                  <a:pt x="4" y="1"/>
                </a:moveTo>
                <a:cubicBezTo>
                  <a:pt x="3" y="2"/>
                  <a:pt x="0" y="4"/>
                  <a:pt x="1" y="4"/>
                </a:cubicBezTo>
                <a:cubicBezTo>
                  <a:pt x="5" y="6"/>
                  <a:pt x="9" y="6"/>
                  <a:pt x="12" y="6"/>
                </a:cubicBezTo>
                <a:cubicBezTo>
                  <a:pt x="17" y="6"/>
                  <a:pt x="21" y="6"/>
                  <a:pt x="26" y="6"/>
                </a:cubicBezTo>
                <a:cubicBezTo>
                  <a:pt x="28" y="6"/>
                  <a:pt x="32" y="6"/>
                  <a:pt x="31" y="5"/>
                </a:cubicBezTo>
                <a:cubicBezTo>
                  <a:pt x="29" y="4"/>
                  <a:pt x="27" y="4"/>
                  <a:pt x="25" y="4"/>
                </a:cubicBezTo>
                <a:cubicBezTo>
                  <a:pt x="21" y="4"/>
                  <a:pt x="16" y="4"/>
                  <a:pt x="12" y="3"/>
                </a:cubicBezTo>
                <a:cubicBezTo>
                  <a:pt x="11" y="3"/>
                  <a:pt x="10" y="2"/>
                  <a:pt x="11" y="2"/>
                </a:cubicBezTo>
                <a:cubicBezTo>
                  <a:pt x="15" y="1"/>
                  <a:pt x="20" y="3"/>
                  <a:pt x="24" y="3"/>
                </a:cubicBezTo>
                <a:cubicBezTo>
                  <a:pt x="25" y="3"/>
                  <a:pt x="25" y="1"/>
                  <a:pt x="24" y="1"/>
                </a:cubicBezTo>
                <a:cubicBezTo>
                  <a:pt x="20" y="0"/>
                  <a:pt x="16" y="0"/>
                  <a:pt x="12" y="0"/>
                </a:cubicBezTo>
                <a:cubicBezTo>
                  <a:pt x="9" y="0"/>
                  <a:pt x="6" y="0"/>
                  <a:pt x="4"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37" name="Google Shape;2737;p212"/>
          <p:cNvSpPr/>
          <p:nvPr/>
        </p:nvSpPr>
        <p:spPr>
          <a:xfrm>
            <a:off x="4048366" y="1501473"/>
            <a:ext cx="49076" cy="13976"/>
          </a:xfrm>
          <a:custGeom>
            <a:avLst/>
            <a:gdLst/>
            <a:ahLst/>
            <a:cxnLst/>
            <a:rect l="l" t="t" r="r" b="b"/>
            <a:pathLst>
              <a:path w="31" h="8" extrusionOk="0">
                <a:moveTo>
                  <a:pt x="1" y="1"/>
                </a:moveTo>
                <a:cubicBezTo>
                  <a:pt x="0" y="1"/>
                  <a:pt x="2" y="3"/>
                  <a:pt x="2" y="3"/>
                </a:cubicBezTo>
                <a:cubicBezTo>
                  <a:pt x="7" y="4"/>
                  <a:pt x="12" y="2"/>
                  <a:pt x="16" y="3"/>
                </a:cubicBezTo>
                <a:cubicBezTo>
                  <a:pt x="19" y="4"/>
                  <a:pt x="21" y="6"/>
                  <a:pt x="23" y="7"/>
                </a:cubicBezTo>
                <a:cubicBezTo>
                  <a:pt x="25" y="7"/>
                  <a:pt x="28" y="8"/>
                  <a:pt x="30" y="7"/>
                </a:cubicBezTo>
                <a:cubicBezTo>
                  <a:pt x="31" y="7"/>
                  <a:pt x="28" y="6"/>
                  <a:pt x="28" y="5"/>
                </a:cubicBezTo>
                <a:cubicBezTo>
                  <a:pt x="27" y="4"/>
                  <a:pt x="30" y="3"/>
                  <a:pt x="29" y="2"/>
                </a:cubicBezTo>
                <a:cubicBezTo>
                  <a:pt x="28" y="1"/>
                  <a:pt x="27" y="0"/>
                  <a:pt x="25" y="0"/>
                </a:cubicBezTo>
                <a:cubicBezTo>
                  <a:pt x="22" y="0"/>
                  <a:pt x="19" y="1"/>
                  <a:pt x="15" y="1"/>
                </a:cubicBezTo>
                <a:cubicBezTo>
                  <a:pt x="10" y="1"/>
                  <a:pt x="6" y="0"/>
                  <a:pt x="1"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38" name="Google Shape;2738;p212"/>
          <p:cNvSpPr/>
          <p:nvPr/>
        </p:nvSpPr>
        <p:spPr>
          <a:xfrm>
            <a:off x="3983374" y="1575549"/>
            <a:ext cx="53054" cy="20965"/>
          </a:xfrm>
          <a:custGeom>
            <a:avLst/>
            <a:gdLst/>
            <a:ahLst/>
            <a:cxnLst/>
            <a:rect l="l" t="t" r="r" b="b"/>
            <a:pathLst>
              <a:path w="33" h="13" extrusionOk="0">
                <a:moveTo>
                  <a:pt x="5" y="9"/>
                </a:moveTo>
                <a:cubicBezTo>
                  <a:pt x="7" y="8"/>
                  <a:pt x="8" y="5"/>
                  <a:pt x="11" y="4"/>
                </a:cubicBezTo>
                <a:cubicBezTo>
                  <a:pt x="13" y="3"/>
                  <a:pt x="16" y="4"/>
                  <a:pt x="18" y="3"/>
                </a:cubicBezTo>
                <a:cubicBezTo>
                  <a:pt x="20" y="3"/>
                  <a:pt x="22" y="0"/>
                  <a:pt x="24" y="0"/>
                </a:cubicBezTo>
                <a:cubicBezTo>
                  <a:pt x="26" y="0"/>
                  <a:pt x="29" y="1"/>
                  <a:pt x="30" y="2"/>
                </a:cubicBezTo>
                <a:cubicBezTo>
                  <a:pt x="31" y="3"/>
                  <a:pt x="28" y="4"/>
                  <a:pt x="28" y="5"/>
                </a:cubicBezTo>
                <a:cubicBezTo>
                  <a:pt x="29" y="7"/>
                  <a:pt x="33" y="8"/>
                  <a:pt x="32" y="9"/>
                </a:cubicBezTo>
                <a:cubicBezTo>
                  <a:pt x="29" y="11"/>
                  <a:pt x="25" y="10"/>
                  <a:pt x="21" y="11"/>
                </a:cubicBezTo>
                <a:cubicBezTo>
                  <a:pt x="20" y="11"/>
                  <a:pt x="19" y="10"/>
                  <a:pt x="18" y="10"/>
                </a:cubicBezTo>
                <a:cubicBezTo>
                  <a:pt x="16" y="10"/>
                  <a:pt x="14" y="11"/>
                  <a:pt x="12" y="12"/>
                </a:cubicBezTo>
                <a:cubicBezTo>
                  <a:pt x="10" y="12"/>
                  <a:pt x="9" y="12"/>
                  <a:pt x="7" y="13"/>
                </a:cubicBezTo>
                <a:cubicBezTo>
                  <a:pt x="5" y="13"/>
                  <a:pt x="3" y="13"/>
                  <a:pt x="1" y="12"/>
                </a:cubicBezTo>
                <a:cubicBezTo>
                  <a:pt x="0" y="12"/>
                  <a:pt x="1" y="10"/>
                  <a:pt x="2" y="10"/>
                </a:cubicBezTo>
                <a:cubicBezTo>
                  <a:pt x="3" y="9"/>
                  <a:pt x="4" y="10"/>
                  <a:pt x="5" y="9"/>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grpSp>
        <p:nvGrpSpPr>
          <p:cNvPr id="2739" name="Google Shape;2739;p212"/>
          <p:cNvGrpSpPr/>
          <p:nvPr/>
        </p:nvGrpSpPr>
        <p:grpSpPr>
          <a:xfrm>
            <a:off x="1891634" y="1086280"/>
            <a:ext cx="1584971" cy="1440941"/>
            <a:chOff x="1524188" y="1818514"/>
            <a:chExt cx="1827899" cy="1577040"/>
          </a:xfrm>
        </p:grpSpPr>
        <p:sp>
          <p:nvSpPr>
            <p:cNvPr id="2740" name="Google Shape;2740;p212"/>
            <p:cNvSpPr/>
            <p:nvPr/>
          </p:nvSpPr>
          <p:spPr>
            <a:xfrm>
              <a:off x="1524188" y="2312582"/>
              <a:ext cx="1771303" cy="1037084"/>
            </a:xfrm>
            <a:custGeom>
              <a:avLst/>
              <a:gdLst/>
              <a:ahLst/>
              <a:cxnLst/>
              <a:rect l="l" t="t" r="r" b="b"/>
              <a:pathLst>
                <a:path w="965" h="565" extrusionOk="0">
                  <a:moveTo>
                    <a:pt x="711" y="522"/>
                  </a:moveTo>
                  <a:cubicBezTo>
                    <a:pt x="712" y="520"/>
                    <a:pt x="713" y="519"/>
                    <a:pt x="714" y="518"/>
                  </a:cubicBezTo>
                  <a:cubicBezTo>
                    <a:pt x="716" y="516"/>
                    <a:pt x="717" y="515"/>
                    <a:pt x="721" y="514"/>
                  </a:cubicBezTo>
                  <a:cubicBezTo>
                    <a:pt x="724" y="513"/>
                    <a:pt x="726" y="512"/>
                    <a:pt x="729" y="511"/>
                  </a:cubicBezTo>
                  <a:cubicBezTo>
                    <a:pt x="731" y="510"/>
                    <a:pt x="734" y="508"/>
                    <a:pt x="736" y="506"/>
                  </a:cubicBezTo>
                  <a:cubicBezTo>
                    <a:pt x="738" y="504"/>
                    <a:pt x="740" y="502"/>
                    <a:pt x="742" y="500"/>
                  </a:cubicBezTo>
                  <a:cubicBezTo>
                    <a:pt x="744" y="498"/>
                    <a:pt x="746" y="496"/>
                    <a:pt x="749" y="495"/>
                  </a:cubicBezTo>
                  <a:cubicBezTo>
                    <a:pt x="751" y="493"/>
                    <a:pt x="754" y="492"/>
                    <a:pt x="757" y="490"/>
                  </a:cubicBezTo>
                  <a:cubicBezTo>
                    <a:pt x="760" y="488"/>
                    <a:pt x="763" y="486"/>
                    <a:pt x="767" y="484"/>
                  </a:cubicBezTo>
                  <a:cubicBezTo>
                    <a:pt x="769" y="483"/>
                    <a:pt x="772" y="482"/>
                    <a:pt x="774" y="480"/>
                  </a:cubicBezTo>
                  <a:cubicBezTo>
                    <a:pt x="777" y="478"/>
                    <a:pt x="780" y="475"/>
                    <a:pt x="782" y="472"/>
                  </a:cubicBezTo>
                  <a:cubicBezTo>
                    <a:pt x="786" y="468"/>
                    <a:pt x="789" y="463"/>
                    <a:pt x="793" y="459"/>
                  </a:cubicBezTo>
                  <a:cubicBezTo>
                    <a:pt x="796" y="456"/>
                    <a:pt x="798" y="452"/>
                    <a:pt x="801" y="450"/>
                  </a:cubicBezTo>
                  <a:cubicBezTo>
                    <a:pt x="804" y="448"/>
                    <a:pt x="807" y="446"/>
                    <a:pt x="810" y="444"/>
                  </a:cubicBezTo>
                  <a:cubicBezTo>
                    <a:pt x="811" y="443"/>
                    <a:pt x="812" y="442"/>
                    <a:pt x="813" y="441"/>
                  </a:cubicBezTo>
                  <a:cubicBezTo>
                    <a:pt x="815" y="440"/>
                    <a:pt x="816" y="441"/>
                    <a:pt x="818" y="440"/>
                  </a:cubicBezTo>
                  <a:cubicBezTo>
                    <a:pt x="820" y="440"/>
                    <a:pt x="822" y="439"/>
                    <a:pt x="823" y="438"/>
                  </a:cubicBezTo>
                  <a:cubicBezTo>
                    <a:pt x="824" y="437"/>
                    <a:pt x="824" y="434"/>
                    <a:pt x="825" y="433"/>
                  </a:cubicBezTo>
                  <a:cubicBezTo>
                    <a:pt x="825" y="431"/>
                    <a:pt x="827" y="430"/>
                    <a:pt x="828" y="429"/>
                  </a:cubicBezTo>
                  <a:cubicBezTo>
                    <a:pt x="830" y="427"/>
                    <a:pt x="832" y="427"/>
                    <a:pt x="834" y="426"/>
                  </a:cubicBezTo>
                  <a:cubicBezTo>
                    <a:pt x="838" y="425"/>
                    <a:pt x="841" y="426"/>
                    <a:pt x="844" y="425"/>
                  </a:cubicBezTo>
                  <a:cubicBezTo>
                    <a:pt x="847" y="425"/>
                    <a:pt x="849" y="424"/>
                    <a:pt x="852" y="424"/>
                  </a:cubicBezTo>
                  <a:cubicBezTo>
                    <a:pt x="856" y="424"/>
                    <a:pt x="860" y="424"/>
                    <a:pt x="864" y="424"/>
                  </a:cubicBezTo>
                  <a:cubicBezTo>
                    <a:pt x="866" y="424"/>
                    <a:pt x="868" y="426"/>
                    <a:pt x="871" y="426"/>
                  </a:cubicBezTo>
                  <a:cubicBezTo>
                    <a:pt x="873" y="426"/>
                    <a:pt x="876" y="424"/>
                    <a:pt x="879" y="424"/>
                  </a:cubicBezTo>
                  <a:cubicBezTo>
                    <a:pt x="882" y="424"/>
                    <a:pt x="885" y="426"/>
                    <a:pt x="888" y="426"/>
                  </a:cubicBezTo>
                  <a:cubicBezTo>
                    <a:pt x="889" y="427"/>
                    <a:pt x="890" y="428"/>
                    <a:pt x="891" y="428"/>
                  </a:cubicBezTo>
                  <a:cubicBezTo>
                    <a:pt x="897" y="427"/>
                    <a:pt x="903" y="427"/>
                    <a:pt x="909" y="426"/>
                  </a:cubicBezTo>
                  <a:cubicBezTo>
                    <a:pt x="912" y="425"/>
                    <a:pt x="914" y="423"/>
                    <a:pt x="916" y="422"/>
                  </a:cubicBezTo>
                  <a:cubicBezTo>
                    <a:pt x="918" y="420"/>
                    <a:pt x="918" y="417"/>
                    <a:pt x="921" y="415"/>
                  </a:cubicBezTo>
                  <a:cubicBezTo>
                    <a:pt x="922" y="415"/>
                    <a:pt x="923" y="417"/>
                    <a:pt x="924" y="417"/>
                  </a:cubicBezTo>
                  <a:cubicBezTo>
                    <a:pt x="926" y="414"/>
                    <a:pt x="926" y="410"/>
                    <a:pt x="928" y="408"/>
                  </a:cubicBezTo>
                  <a:cubicBezTo>
                    <a:pt x="929" y="407"/>
                    <a:pt x="932" y="407"/>
                    <a:pt x="933" y="407"/>
                  </a:cubicBezTo>
                  <a:cubicBezTo>
                    <a:pt x="936" y="406"/>
                    <a:pt x="938" y="404"/>
                    <a:pt x="941" y="403"/>
                  </a:cubicBezTo>
                  <a:cubicBezTo>
                    <a:pt x="943" y="403"/>
                    <a:pt x="945" y="404"/>
                    <a:pt x="947" y="404"/>
                  </a:cubicBezTo>
                  <a:cubicBezTo>
                    <a:pt x="950" y="403"/>
                    <a:pt x="953" y="402"/>
                    <a:pt x="956" y="400"/>
                  </a:cubicBezTo>
                  <a:cubicBezTo>
                    <a:pt x="959" y="398"/>
                    <a:pt x="962" y="396"/>
                    <a:pt x="963" y="393"/>
                  </a:cubicBezTo>
                  <a:cubicBezTo>
                    <a:pt x="964" y="391"/>
                    <a:pt x="960" y="390"/>
                    <a:pt x="961" y="388"/>
                  </a:cubicBezTo>
                  <a:cubicBezTo>
                    <a:pt x="961" y="387"/>
                    <a:pt x="965" y="389"/>
                    <a:pt x="964" y="388"/>
                  </a:cubicBezTo>
                  <a:cubicBezTo>
                    <a:pt x="962" y="386"/>
                    <a:pt x="957" y="387"/>
                    <a:pt x="955" y="384"/>
                  </a:cubicBezTo>
                  <a:cubicBezTo>
                    <a:pt x="954" y="382"/>
                    <a:pt x="960" y="385"/>
                    <a:pt x="962" y="384"/>
                  </a:cubicBezTo>
                  <a:cubicBezTo>
                    <a:pt x="963" y="384"/>
                    <a:pt x="961" y="382"/>
                    <a:pt x="961" y="381"/>
                  </a:cubicBezTo>
                  <a:cubicBezTo>
                    <a:pt x="962" y="380"/>
                    <a:pt x="964" y="379"/>
                    <a:pt x="964" y="378"/>
                  </a:cubicBezTo>
                  <a:cubicBezTo>
                    <a:pt x="965" y="377"/>
                    <a:pt x="963" y="375"/>
                    <a:pt x="963" y="374"/>
                  </a:cubicBezTo>
                  <a:cubicBezTo>
                    <a:pt x="963" y="373"/>
                    <a:pt x="965" y="375"/>
                    <a:pt x="965" y="374"/>
                  </a:cubicBezTo>
                  <a:cubicBezTo>
                    <a:pt x="965" y="372"/>
                    <a:pt x="965" y="369"/>
                    <a:pt x="964" y="367"/>
                  </a:cubicBezTo>
                  <a:cubicBezTo>
                    <a:pt x="962" y="365"/>
                    <a:pt x="960" y="364"/>
                    <a:pt x="958" y="363"/>
                  </a:cubicBezTo>
                  <a:cubicBezTo>
                    <a:pt x="957" y="362"/>
                    <a:pt x="955" y="362"/>
                    <a:pt x="953" y="363"/>
                  </a:cubicBezTo>
                  <a:cubicBezTo>
                    <a:pt x="951" y="364"/>
                    <a:pt x="950" y="367"/>
                    <a:pt x="948" y="368"/>
                  </a:cubicBezTo>
                  <a:cubicBezTo>
                    <a:pt x="947" y="368"/>
                    <a:pt x="946" y="366"/>
                    <a:pt x="946" y="365"/>
                  </a:cubicBezTo>
                  <a:cubicBezTo>
                    <a:pt x="946" y="363"/>
                    <a:pt x="949" y="362"/>
                    <a:pt x="949" y="360"/>
                  </a:cubicBezTo>
                  <a:cubicBezTo>
                    <a:pt x="949" y="358"/>
                    <a:pt x="947" y="358"/>
                    <a:pt x="945" y="357"/>
                  </a:cubicBezTo>
                  <a:cubicBezTo>
                    <a:pt x="944" y="356"/>
                    <a:pt x="941" y="355"/>
                    <a:pt x="939" y="355"/>
                  </a:cubicBezTo>
                  <a:cubicBezTo>
                    <a:pt x="938" y="355"/>
                    <a:pt x="938" y="357"/>
                    <a:pt x="937" y="358"/>
                  </a:cubicBezTo>
                  <a:cubicBezTo>
                    <a:pt x="934" y="360"/>
                    <a:pt x="930" y="362"/>
                    <a:pt x="927" y="363"/>
                  </a:cubicBezTo>
                  <a:cubicBezTo>
                    <a:pt x="923" y="365"/>
                    <a:pt x="920" y="368"/>
                    <a:pt x="916" y="368"/>
                  </a:cubicBezTo>
                  <a:cubicBezTo>
                    <a:pt x="915" y="368"/>
                    <a:pt x="913" y="365"/>
                    <a:pt x="914" y="364"/>
                  </a:cubicBezTo>
                  <a:cubicBezTo>
                    <a:pt x="917" y="362"/>
                    <a:pt x="921" y="361"/>
                    <a:pt x="925" y="360"/>
                  </a:cubicBezTo>
                  <a:cubicBezTo>
                    <a:pt x="928" y="358"/>
                    <a:pt x="932" y="357"/>
                    <a:pt x="935" y="356"/>
                  </a:cubicBezTo>
                  <a:cubicBezTo>
                    <a:pt x="937" y="354"/>
                    <a:pt x="940" y="353"/>
                    <a:pt x="942" y="351"/>
                  </a:cubicBezTo>
                  <a:cubicBezTo>
                    <a:pt x="945" y="350"/>
                    <a:pt x="948" y="351"/>
                    <a:pt x="950" y="348"/>
                  </a:cubicBezTo>
                  <a:cubicBezTo>
                    <a:pt x="950" y="347"/>
                    <a:pt x="946" y="349"/>
                    <a:pt x="944" y="347"/>
                  </a:cubicBezTo>
                  <a:cubicBezTo>
                    <a:pt x="943" y="346"/>
                    <a:pt x="946" y="344"/>
                    <a:pt x="944" y="344"/>
                  </a:cubicBezTo>
                  <a:cubicBezTo>
                    <a:pt x="942" y="343"/>
                    <a:pt x="940" y="345"/>
                    <a:pt x="937" y="345"/>
                  </a:cubicBezTo>
                  <a:cubicBezTo>
                    <a:pt x="935" y="345"/>
                    <a:pt x="932" y="344"/>
                    <a:pt x="931" y="342"/>
                  </a:cubicBezTo>
                  <a:cubicBezTo>
                    <a:pt x="930" y="341"/>
                    <a:pt x="932" y="340"/>
                    <a:pt x="931" y="339"/>
                  </a:cubicBezTo>
                  <a:cubicBezTo>
                    <a:pt x="930" y="338"/>
                    <a:pt x="928" y="339"/>
                    <a:pt x="926" y="339"/>
                  </a:cubicBezTo>
                  <a:cubicBezTo>
                    <a:pt x="925" y="338"/>
                    <a:pt x="924" y="337"/>
                    <a:pt x="922" y="337"/>
                  </a:cubicBezTo>
                  <a:cubicBezTo>
                    <a:pt x="920" y="336"/>
                    <a:pt x="917" y="338"/>
                    <a:pt x="915" y="336"/>
                  </a:cubicBezTo>
                  <a:cubicBezTo>
                    <a:pt x="914" y="334"/>
                    <a:pt x="917" y="330"/>
                    <a:pt x="916" y="327"/>
                  </a:cubicBezTo>
                  <a:cubicBezTo>
                    <a:pt x="916" y="326"/>
                    <a:pt x="913" y="328"/>
                    <a:pt x="912" y="327"/>
                  </a:cubicBezTo>
                  <a:cubicBezTo>
                    <a:pt x="910" y="326"/>
                    <a:pt x="907" y="325"/>
                    <a:pt x="906" y="323"/>
                  </a:cubicBezTo>
                  <a:cubicBezTo>
                    <a:pt x="905" y="322"/>
                    <a:pt x="908" y="321"/>
                    <a:pt x="907" y="320"/>
                  </a:cubicBezTo>
                  <a:cubicBezTo>
                    <a:pt x="906" y="319"/>
                    <a:pt x="903" y="319"/>
                    <a:pt x="901" y="317"/>
                  </a:cubicBezTo>
                  <a:cubicBezTo>
                    <a:pt x="900" y="317"/>
                    <a:pt x="898" y="316"/>
                    <a:pt x="899" y="315"/>
                  </a:cubicBezTo>
                  <a:cubicBezTo>
                    <a:pt x="899" y="314"/>
                    <a:pt x="904" y="314"/>
                    <a:pt x="903" y="313"/>
                  </a:cubicBezTo>
                  <a:cubicBezTo>
                    <a:pt x="901" y="310"/>
                    <a:pt x="897" y="312"/>
                    <a:pt x="895" y="310"/>
                  </a:cubicBezTo>
                  <a:cubicBezTo>
                    <a:pt x="894" y="310"/>
                    <a:pt x="895" y="308"/>
                    <a:pt x="895" y="308"/>
                  </a:cubicBezTo>
                  <a:cubicBezTo>
                    <a:pt x="898" y="307"/>
                    <a:pt x="901" y="308"/>
                    <a:pt x="904" y="308"/>
                  </a:cubicBezTo>
                  <a:cubicBezTo>
                    <a:pt x="905" y="308"/>
                    <a:pt x="907" y="307"/>
                    <a:pt x="908" y="305"/>
                  </a:cubicBezTo>
                  <a:cubicBezTo>
                    <a:pt x="908" y="304"/>
                    <a:pt x="909" y="302"/>
                    <a:pt x="908" y="301"/>
                  </a:cubicBezTo>
                  <a:cubicBezTo>
                    <a:pt x="906" y="300"/>
                    <a:pt x="904" y="302"/>
                    <a:pt x="903" y="301"/>
                  </a:cubicBezTo>
                  <a:cubicBezTo>
                    <a:pt x="902" y="300"/>
                    <a:pt x="903" y="298"/>
                    <a:pt x="902" y="298"/>
                  </a:cubicBezTo>
                  <a:cubicBezTo>
                    <a:pt x="901" y="296"/>
                    <a:pt x="896" y="298"/>
                    <a:pt x="896" y="295"/>
                  </a:cubicBezTo>
                  <a:cubicBezTo>
                    <a:pt x="896" y="293"/>
                    <a:pt x="902" y="295"/>
                    <a:pt x="903" y="292"/>
                  </a:cubicBezTo>
                  <a:cubicBezTo>
                    <a:pt x="904" y="291"/>
                    <a:pt x="902" y="288"/>
                    <a:pt x="901" y="287"/>
                  </a:cubicBezTo>
                  <a:cubicBezTo>
                    <a:pt x="900" y="286"/>
                    <a:pt x="896" y="288"/>
                    <a:pt x="896" y="287"/>
                  </a:cubicBezTo>
                  <a:cubicBezTo>
                    <a:pt x="895" y="285"/>
                    <a:pt x="900" y="285"/>
                    <a:pt x="900" y="283"/>
                  </a:cubicBezTo>
                  <a:cubicBezTo>
                    <a:pt x="900" y="282"/>
                    <a:pt x="897" y="283"/>
                    <a:pt x="896" y="281"/>
                  </a:cubicBezTo>
                  <a:cubicBezTo>
                    <a:pt x="896" y="280"/>
                    <a:pt x="898" y="277"/>
                    <a:pt x="897" y="276"/>
                  </a:cubicBezTo>
                  <a:cubicBezTo>
                    <a:pt x="894" y="275"/>
                    <a:pt x="891" y="278"/>
                    <a:pt x="888" y="277"/>
                  </a:cubicBezTo>
                  <a:cubicBezTo>
                    <a:pt x="887" y="277"/>
                    <a:pt x="887" y="275"/>
                    <a:pt x="888" y="275"/>
                  </a:cubicBezTo>
                  <a:cubicBezTo>
                    <a:pt x="890" y="274"/>
                    <a:pt x="893" y="275"/>
                    <a:pt x="894" y="273"/>
                  </a:cubicBezTo>
                  <a:cubicBezTo>
                    <a:pt x="895" y="273"/>
                    <a:pt x="895" y="271"/>
                    <a:pt x="894" y="270"/>
                  </a:cubicBezTo>
                  <a:cubicBezTo>
                    <a:pt x="893" y="270"/>
                    <a:pt x="891" y="271"/>
                    <a:pt x="890" y="270"/>
                  </a:cubicBezTo>
                  <a:cubicBezTo>
                    <a:pt x="889" y="269"/>
                    <a:pt x="892" y="266"/>
                    <a:pt x="890" y="265"/>
                  </a:cubicBezTo>
                  <a:cubicBezTo>
                    <a:pt x="889" y="264"/>
                    <a:pt x="885" y="268"/>
                    <a:pt x="884" y="266"/>
                  </a:cubicBezTo>
                  <a:cubicBezTo>
                    <a:pt x="883" y="264"/>
                    <a:pt x="888" y="263"/>
                    <a:pt x="888" y="261"/>
                  </a:cubicBezTo>
                  <a:cubicBezTo>
                    <a:pt x="889" y="260"/>
                    <a:pt x="886" y="259"/>
                    <a:pt x="885" y="258"/>
                  </a:cubicBezTo>
                  <a:cubicBezTo>
                    <a:pt x="884" y="256"/>
                    <a:pt x="885" y="254"/>
                    <a:pt x="884" y="252"/>
                  </a:cubicBezTo>
                  <a:cubicBezTo>
                    <a:pt x="884" y="250"/>
                    <a:pt x="881" y="249"/>
                    <a:pt x="881" y="247"/>
                  </a:cubicBezTo>
                  <a:cubicBezTo>
                    <a:pt x="880" y="245"/>
                    <a:pt x="881" y="243"/>
                    <a:pt x="881" y="240"/>
                  </a:cubicBezTo>
                  <a:cubicBezTo>
                    <a:pt x="880" y="237"/>
                    <a:pt x="878" y="240"/>
                    <a:pt x="877" y="240"/>
                  </a:cubicBezTo>
                  <a:cubicBezTo>
                    <a:pt x="875" y="244"/>
                    <a:pt x="873" y="248"/>
                    <a:pt x="871" y="252"/>
                  </a:cubicBezTo>
                  <a:cubicBezTo>
                    <a:pt x="870" y="254"/>
                    <a:pt x="869" y="256"/>
                    <a:pt x="868" y="258"/>
                  </a:cubicBezTo>
                  <a:cubicBezTo>
                    <a:pt x="868" y="260"/>
                    <a:pt x="867" y="261"/>
                    <a:pt x="866" y="263"/>
                  </a:cubicBezTo>
                  <a:cubicBezTo>
                    <a:pt x="866" y="264"/>
                    <a:pt x="867" y="265"/>
                    <a:pt x="866" y="266"/>
                  </a:cubicBezTo>
                  <a:cubicBezTo>
                    <a:pt x="865" y="268"/>
                    <a:pt x="861" y="267"/>
                    <a:pt x="860" y="269"/>
                  </a:cubicBezTo>
                  <a:cubicBezTo>
                    <a:pt x="858" y="272"/>
                    <a:pt x="860" y="276"/>
                    <a:pt x="858" y="279"/>
                  </a:cubicBezTo>
                  <a:cubicBezTo>
                    <a:pt x="857" y="280"/>
                    <a:pt x="858" y="275"/>
                    <a:pt x="857" y="274"/>
                  </a:cubicBezTo>
                  <a:cubicBezTo>
                    <a:pt x="856" y="272"/>
                    <a:pt x="855" y="270"/>
                    <a:pt x="854" y="270"/>
                  </a:cubicBezTo>
                  <a:cubicBezTo>
                    <a:pt x="851" y="271"/>
                    <a:pt x="852" y="275"/>
                    <a:pt x="850" y="277"/>
                  </a:cubicBezTo>
                  <a:cubicBezTo>
                    <a:pt x="848" y="278"/>
                    <a:pt x="845" y="278"/>
                    <a:pt x="844" y="279"/>
                  </a:cubicBezTo>
                  <a:cubicBezTo>
                    <a:pt x="841" y="280"/>
                    <a:pt x="840" y="286"/>
                    <a:pt x="837" y="285"/>
                  </a:cubicBezTo>
                  <a:cubicBezTo>
                    <a:pt x="834" y="284"/>
                    <a:pt x="838" y="277"/>
                    <a:pt x="835" y="276"/>
                  </a:cubicBezTo>
                  <a:cubicBezTo>
                    <a:pt x="832" y="276"/>
                    <a:pt x="834" y="284"/>
                    <a:pt x="831" y="284"/>
                  </a:cubicBezTo>
                  <a:cubicBezTo>
                    <a:pt x="828" y="284"/>
                    <a:pt x="832" y="278"/>
                    <a:pt x="831" y="276"/>
                  </a:cubicBezTo>
                  <a:cubicBezTo>
                    <a:pt x="831" y="273"/>
                    <a:pt x="831" y="270"/>
                    <a:pt x="828" y="269"/>
                  </a:cubicBezTo>
                  <a:cubicBezTo>
                    <a:pt x="825" y="268"/>
                    <a:pt x="821" y="269"/>
                    <a:pt x="818" y="270"/>
                  </a:cubicBezTo>
                  <a:cubicBezTo>
                    <a:pt x="816" y="271"/>
                    <a:pt x="816" y="274"/>
                    <a:pt x="814" y="274"/>
                  </a:cubicBezTo>
                  <a:cubicBezTo>
                    <a:pt x="812" y="274"/>
                    <a:pt x="812" y="272"/>
                    <a:pt x="813" y="270"/>
                  </a:cubicBezTo>
                  <a:cubicBezTo>
                    <a:pt x="813" y="269"/>
                    <a:pt x="815" y="268"/>
                    <a:pt x="816" y="267"/>
                  </a:cubicBezTo>
                  <a:cubicBezTo>
                    <a:pt x="817" y="266"/>
                    <a:pt x="819" y="265"/>
                    <a:pt x="820" y="263"/>
                  </a:cubicBezTo>
                  <a:cubicBezTo>
                    <a:pt x="821" y="262"/>
                    <a:pt x="820" y="260"/>
                    <a:pt x="819" y="259"/>
                  </a:cubicBezTo>
                  <a:cubicBezTo>
                    <a:pt x="818" y="258"/>
                    <a:pt x="816" y="260"/>
                    <a:pt x="816" y="259"/>
                  </a:cubicBezTo>
                  <a:cubicBezTo>
                    <a:pt x="815" y="258"/>
                    <a:pt x="815" y="256"/>
                    <a:pt x="816" y="254"/>
                  </a:cubicBezTo>
                  <a:cubicBezTo>
                    <a:pt x="816" y="253"/>
                    <a:pt x="818" y="254"/>
                    <a:pt x="818" y="253"/>
                  </a:cubicBezTo>
                  <a:cubicBezTo>
                    <a:pt x="819" y="252"/>
                    <a:pt x="820" y="249"/>
                    <a:pt x="818" y="248"/>
                  </a:cubicBezTo>
                  <a:cubicBezTo>
                    <a:pt x="816" y="247"/>
                    <a:pt x="808" y="250"/>
                    <a:pt x="809" y="248"/>
                  </a:cubicBezTo>
                  <a:cubicBezTo>
                    <a:pt x="811" y="244"/>
                    <a:pt x="817" y="247"/>
                    <a:pt x="820" y="245"/>
                  </a:cubicBezTo>
                  <a:cubicBezTo>
                    <a:pt x="821" y="244"/>
                    <a:pt x="819" y="241"/>
                    <a:pt x="820" y="239"/>
                  </a:cubicBezTo>
                  <a:cubicBezTo>
                    <a:pt x="820" y="237"/>
                    <a:pt x="820" y="236"/>
                    <a:pt x="821" y="234"/>
                  </a:cubicBezTo>
                  <a:cubicBezTo>
                    <a:pt x="822" y="233"/>
                    <a:pt x="825" y="233"/>
                    <a:pt x="826" y="231"/>
                  </a:cubicBezTo>
                  <a:cubicBezTo>
                    <a:pt x="826" y="230"/>
                    <a:pt x="826" y="228"/>
                    <a:pt x="825" y="228"/>
                  </a:cubicBezTo>
                  <a:cubicBezTo>
                    <a:pt x="823" y="228"/>
                    <a:pt x="822" y="230"/>
                    <a:pt x="820" y="230"/>
                  </a:cubicBezTo>
                  <a:cubicBezTo>
                    <a:pt x="819" y="230"/>
                    <a:pt x="818" y="227"/>
                    <a:pt x="817" y="226"/>
                  </a:cubicBezTo>
                  <a:cubicBezTo>
                    <a:pt x="812" y="226"/>
                    <a:pt x="808" y="227"/>
                    <a:pt x="803" y="226"/>
                  </a:cubicBezTo>
                  <a:cubicBezTo>
                    <a:pt x="802" y="226"/>
                    <a:pt x="800" y="224"/>
                    <a:pt x="800" y="223"/>
                  </a:cubicBezTo>
                  <a:cubicBezTo>
                    <a:pt x="799" y="221"/>
                    <a:pt x="801" y="219"/>
                    <a:pt x="800" y="218"/>
                  </a:cubicBezTo>
                  <a:cubicBezTo>
                    <a:pt x="799" y="217"/>
                    <a:pt x="797" y="218"/>
                    <a:pt x="796" y="217"/>
                  </a:cubicBezTo>
                  <a:cubicBezTo>
                    <a:pt x="796" y="216"/>
                    <a:pt x="797" y="215"/>
                    <a:pt x="796" y="214"/>
                  </a:cubicBezTo>
                  <a:cubicBezTo>
                    <a:pt x="795" y="212"/>
                    <a:pt x="792" y="212"/>
                    <a:pt x="790" y="210"/>
                  </a:cubicBezTo>
                  <a:cubicBezTo>
                    <a:pt x="790" y="209"/>
                    <a:pt x="790" y="208"/>
                    <a:pt x="790" y="207"/>
                  </a:cubicBezTo>
                  <a:cubicBezTo>
                    <a:pt x="787" y="205"/>
                    <a:pt x="784" y="203"/>
                    <a:pt x="782" y="201"/>
                  </a:cubicBezTo>
                  <a:cubicBezTo>
                    <a:pt x="781" y="201"/>
                    <a:pt x="780" y="200"/>
                    <a:pt x="780" y="200"/>
                  </a:cubicBezTo>
                  <a:cubicBezTo>
                    <a:pt x="777" y="202"/>
                    <a:pt x="775" y="204"/>
                    <a:pt x="772" y="205"/>
                  </a:cubicBezTo>
                  <a:cubicBezTo>
                    <a:pt x="771" y="206"/>
                    <a:pt x="770" y="204"/>
                    <a:pt x="769" y="205"/>
                  </a:cubicBezTo>
                  <a:cubicBezTo>
                    <a:pt x="769" y="205"/>
                    <a:pt x="769" y="208"/>
                    <a:pt x="768" y="207"/>
                  </a:cubicBezTo>
                  <a:cubicBezTo>
                    <a:pt x="765" y="207"/>
                    <a:pt x="764" y="203"/>
                    <a:pt x="761" y="203"/>
                  </a:cubicBezTo>
                  <a:cubicBezTo>
                    <a:pt x="760" y="202"/>
                    <a:pt x="759" y="204"/>
                    <a:pt x="758" y="204"/>
                  </a:cubicBezTo>
                  <a:cubicBezTo>
                    <a:pt x="757" y="204"/>
                    <a:pt x="758" y="202"/>
                    <a:pt x="757" y="201"/>
                  </a:cubicBezTo>
                  <a:cubicBezTo>
                    <a:pt x="755" y="201"/>
                    <a:pt x="753" y="202"/>
                    <a:pt x="752" y="201"/>
                  </a:cubicBezTo>
                  <a:cubicBezTo>
                    <a:pt x="749" y="200"/>
                    <a:pt x="747" y="199"/>
                    <a:pt x="745" y="198"/>
                  </a:cubicBezTo>
                  <a:cubicBezTo>
                    <a:pt x="743" y="198"/>
                    <a:pt x="742" y="197"/>
                    <a:pt x="740" y="197"/>
                  </a:cubicBezTo>
                  <a:cubicBezTo>
                    <a:pt x="738" y="197"/>
                    <a:pt x="736" y="199"/>
                    <a:pt x="734" y="201"/>
                  </a:cubicBezTo>
                  <a:cubicBezTo>
                    <a:pt x="733" y="202"/>
                    <a:pt x="731" y="202"/>
                    <a:pt x="730" y="203"/>
                  </a:cubicBezTo>
                  <a:cubicBezTo>
                    <a:pt x="729" y="205"/>
                    <a:pt x="729" y="207"/>
                    <a:pt x="729" y="209"/>
                  </a:cubicBezTo>
                  <a:cubicBezTo>
                    <a:pt x="729" y="211"/>
                    <a:pt x="728" y="213"/>
                    <a:pt x="729" y="215"/>
                  </a:cubicBezTo>
                  <a:cubicBezTo>
                    <a:pt x="730" y="216"/>
                    <a:pt x="734" y="216"/>
                    <a:pt x="734" y="217"/>
                  </a:cubicBezTo>
                  <a:cubicBezTo>
                    <a:pt x="734" y="219"/>
                    <a:pt x="731" y="220"/>
                    <a:pt x="730" y="221"/>
                  </a:cubicBezTo>
                  <a:cubicBezTo>
                    <a:pt x="729" y="223"/>
                    <a:pt x="729" y="226"/>
                    <a:pt x="728" y="228"/>
                  </a:cubicBezTo>
                  <a:cubicBezTo>
                    <a:pt x="726" y="231"/>
                    <a:pt x="719" y="230"/>
                    <a:pt x="720" y="234"/>
                  </a:cubicBezTo>
                  <a:cubicBezTo>
                    <a:pt x="720" y="237"/>
                    <a:pt x="726" y="232"/>
                    <a:pt x="729" y="234"/>
                  </a:cubicBezTo>
                  <a:cubicBezTo>
                    <a:pt x="731" y="234"/>
                    <a:pt x="727" y="236"/>
                    <a:pt x="728" y="237"/>
                  </a:cubicBezTo>
                  <a:cubicBezTo>
                    <a:pt x="728" y="238"/>
                    <a:pt x="730" y="237"/>
                    <a:pt x="731" y="238"/>
                  </a:cubicBezTo>
                  <a:cubicBezTo>
                    <a:pt x="731" y="239"/>
                    <a:pt x="728" y="239"/>
                    <a:pt x="728" y="240"/>
                  </a:cubicBezTo>
                  <a:cubicBezTo>
                    <a:pt x="727" y="242"/>
                    <a:pt x="728" y="244"/>
                    <a:pt x="728" y="245"/>
                  </a:cubicBezTo>
                  <a:cubicBezTo>
                    <a:pt x="729" y="247"/>
                    <a:pt x="732" y="247"/>
                    <a:pt x="732" y="248"/>
                  </a:cubicBezTo>
                  <a:cubicBezTo>
                    <a:pt x="732" y="251"/>
                    <a:pt x="730" y="253"/>
                    <a:pt x="728" y="255"/>
                  </a:cubicBezTo>
                  <a:cubicBezTo>
                    <a:pt x="727" y="255"/>
                    <a:pt x="726" y="255"/>
                    <a:pt x="726" y="255"/>
                  </a:cubicBezTo>
                  <a:cubicBezTo>
                    <a:pt x="725" y="257"/>
                    <a:pt x="726" y="259"/>
                    <a:pt x="725" y="261"/>
                  </a:cubicBezTo>
                  <a:cubicBezTo>
                    <a:pt x="723" y="263"/>
                    <a:pt x="720" y="265"/>
                    <a:pt x="718" y="267"/>
                  </a:cubicBezTo>
                  <a:cubicBezTo>
                    <a:pt x="717" y="268"/>
                    <a:pt x="715" y="270"/>
                    <a:pt x="715" y="272"/>
                  </a:cubicBezTo>
                  <a:cubicBezTo>
                    <a:pt x="714" y="273"/>
                    <a:pt x="714" y="276"/>
                    <a:pt x="715" y="277"/>
                  </a:cubicBezTo>
                  <a:cubicBezTo>
                    <a:pt x="717" y="280"/>
                    <a:pt x="721" y="281"/>
                    <a:pt x="723" y="284"/>
                  </a:cubicBezTo>
                  <a:cubicBezTo>
                    <a:pt x="725" y="286"/>
                    <a:pt x="727" y="288"/>
                    <a:pt x="728" y="291"/>
                  </a:cubicBezTo>
                  <a:cubicBezTo>
                    <a:pt x="729" y="294"/>
                    <a:pt x="730" y="298"/>
                    <a:pt x="729" y="301"/>
                  </a:cubicBezTo>
                  <a:cubicBezTo>
                    <a:pt x="729" y="306"/>
                    <a:pt x="729" y="311"/>
                    <a:pt x="728" y="315"/>
                  </a:cubicBezTo>
                  <a:cubicBezTo>
                    <a:pt x="727" y="319"/>
                    <a:pt x="725" y="323"/>
                    <a:pt x="722" y="326"/>
                  </a:cubicBezTo>
                  <a:cubicBezTo>
                    <a:pt x="720" y="329"/>
                    <a:pt x="717" y="331"/>
                    <a:pt x="714" y="334"/>
                  </a:cubicBezTo>
                  <a:cubicBezTo>
                    <a:pt x="710" y="336"/>
                    <a:pt x="707" y="339"/>
                    <a:pt x="704" y="341"/>
                  </a:cubicBezTo>
                  <a:cubicBezTo>
                    <a:pt x="701" y="343"/>
                    <a:pt x="698" y="344"/>
                    <a:pt x="695" y="345"/>
                  </a:cubicBezTo>
                  <a:cubicBezTo>
                    <a:pt x="693" y="346"/>
                    <a:pt x="689" y="345"/>
                    <a:pt x="688" y="347"/>
                  </a:cubicBezTo>
                  <a:cubicBezTo>
                    <a:pt x="686" y="350"/>
                    <a:pt x="688" y="353"/>
                    <a:pt x="689" y="356"/>
                  </a:cubicBezTo>
                  <a:cubicBezTo>
                    <a:pt x="690" y="358"/>
                    <a:pt x="693" y="357"/>
                    <a:pt x="694" y="359"/>
                  </a:cubicBezTo>
                  <a:cubicBezTo>
                    <a:pt x="695" y="361"/>
                    <a:pt x="692" y="364"/>
                    <a:pt x="692" y="366"/>
                  </a:cubicBezTo>
                  <a:cubicBezTo>
                    <a:pt x="692" y="367"/>
                    <a:pt x="693" y="369"/>
                    <a:pt x="693" y="370"/>
                  </a:cubicBezTo>
                  <a:cubicBezTo>
                    <a:pt x="693" y="373"/>
                    <a:pt x="693" y="376"/>
                    <a:pt x="694" y="378"/>
                  </a:cubicBezTo>
                  <a:cubicBezTo>
                    <a:pt x="694" y="382"/>
                    <a:pt x="696" y="386"/>
                    <a:pt x="695" y="389"/>
                  </a:cubicBezTo>
                  <a:cubicBezTo>
                    <a:pt x="694" y="393"/>
                    <a:pt x="690" y="395"/>
                    <a:pt x="689" y="399"/>
                  </a:cubicBezTo>
                  <a:cubicBezTo>
                    <a:pt x="689" y="401"/>
                    <a:pt x="691" y="402"/>
                    <a:pt x="691" y="404"/>
                  </a:cubicBezTo>
                  <a:cubicBezTo>
                    <a:pt x="691" y="406"/>
                    <a:pt x="691" y="409"/>
                    <a:pt x="689" y="410"/>
                  </a:cubicBezTo>
                  <a:cubicBezTo>
                    <a:pt x="688" y="410"/>
                    <a:pt x="687" y="407"/>
                    <a:pt x="686" y="406"/>
                  </a:cubicBezTo>
                  <a:cubicBezTo>
                    <a:pt x="685" y="405"/>
                    <a:pt x="683" y="404"/>
                    <a:pt x="683" y="405"/>
                  </a:cubicBezTo>
                  <a:cubicBezTo>
                    <a:pt x="681" y="406"/>
                    <a:pt x="681" y="409"/>
                    <a:pt x="680" y="410"/>
                  </a:cubicBezTo>
                  <a:cubicBezTo>
                    <a:pt x="679" y="411"/>
                    <a:pt x="677" y="410"/>
                    <a:pt x="676" y="410"/>
                  </a:cubicBezTo>
                  <a:cubicBezTo>
                    <a:pt x="674" y="410"/>
                    <a:pt x="672" y="409"/>
                    <a:pt x="671" y="408"/>
                  </a:cubicBezTo>
                  <a:cubicBezTo>
                    <a:pt x="669" y="408"/>
                    <a:pt x="667" y="410"/>
                    <a:pt x="666" y="409"/>
                  </a:cubicBezTo>
                  <a:cubicBezTo>
                    <a:pt x="666" y="407"/>
                    <a:pt x="670" y="406"/>
                    <a:pt x="670" y="404"/>
                  </a:cubicBezTo>
                  <a:cubicBezTo>
                    <a:pt x="670" y="402"/>
                    <a:pt x="668" y="400"/>
                    <a:pt x="667" y="398"/>
                  </a:cubicBezTo>
                  <a:cubicBezTo>
                    <a:pt x="666" y="396"/>
                    <a:pt x="664" y="394"/>
                    <a:pt x="662" y="392"/>
                  </a:cubicBezTo>
                  <a:cubicBezTo>
                    <a:pt x="661" y="391"/>
                    <a:pt x="658" y="393"/>
                    <a:pt x="657" y="392"/>
                  </a:cubicBezTo>
                  <a:cubicBezTo>
                    <a:pt x="656" y="390"/>
                    <a:pt x="660" y="389"/>
                    <a:pt x="660" y="388"/>
                  </a:cubicBezTo>
                  <a:cubicBezTo>
                    <a:pt x="658" y="384"/>
                    <a:pt x="654" y="382"/>
                    <a:pt x="653" y="379"/>
                  </a:cubicBezTo>
                  <a:cubicBezTo>
                    <a:pt x="652" y="377"/>
                    <a:pt x="653" y="376"/>
                    <a:pt x="653" y="374"/>
                  </a:cubicBezTo>
                  <a:cubicBezTo>
                    <a:pt x="654" y="372"/>
                    <a:pt x="654" y="370"/>
                    <a:pt x="655" y="368"/>
                  </a:cubicBezTo>
                  <a:cubicBezTo>
                    <a:pt x="656" y="366"/>
                    <a:pt x="657" y="364"/>
                    <a:pt x="657" y="362"/>
                  </a:cubicBezTo>
                  <a:cubicBezTo>
                    <a:pt x="656" y="359"/>
                    <a:pt x="654" y="355"/>
                    <a:pt x="655" y="352"/>
                  </a:cubicBezTo>
                  <a:cubicBezTo>
                    <a:pt x="655" y="349"/>
                    <a:pt x="657" y="348"/>
                    <a:pt x="658" y="345"/>
                  </a:cubicBezTo>
                  <a:cubicBezTo>
                    <a:pt x="659" y="344"/>
                    <a:pt x="659" y="341"/>
                    <a:pt x="658" y="340"/>
                  </a:cubicBezTo>
                  <a:cubicBezTo>
                    <a:pt x="656" y="338"/>
                    <a:pt x="652" y="338"/>
                    <a:pt x="649" y="338"/>
                  </a:cubicBezTo>
                  <a:cubicBezTo>
                    <a:pt x="645" y="337"/>
                    <a:pt x="640" y="337"/>
                    <a:pt x="636" y="337"/>
                  </a:cubicBezTo>
                  <a:cubicBezTo>
                    <a:pt x="634" y="337"/>
                    <a:pt x="632" y="339"/>
                    <a:pt x="630" y="339"/>
                  </a:cubicBezTo>
                  <a:cubicBezTo>
                    <a:pt x="628" y="340"/>
                    <a:pt x="626" y="339"/>
                    <a:pt x="624" y="338"/>
                  </a:cubicBezTo>
                  <a:cubicBezTo>
                    <a:pt x="622" y="337"/>
                    <a:pt x="622" y="333"/>
                    <a:pt x="620" y="332"/>
                  </a:cubicBezTo>
                  <a:cubicBezTo>
                    <a:pt x="618" y="330"/>
                    <a:pt x="615" y="329"/>
                    <a:pt x="612" y="328"/>
                  </a:cubicBezTo>
                  <a:cubicBezTo>
                    <a:pt x="610" y="327"/>
                    <a:pt x="607" y="326"/>
                    <a:pt x="604" y="325"/>
                  </a:cubicBezTo>
                  <a:cubicBezTo>
                    <a:pt x="602" y="325"/>
                    <a:pt x="600" y="324"/>
                    <a:pt x="598" y="323"/>
                  </a:cubicBezTo>
                  <a:cubicBezTo>
                    <a:pt x="596" y="321"/>
                    <a:pt x="594" y="318"/>
                    <a:pt x="592" y="316"/>
                  </a:cubicBezTo>
                  <a:cubicBezTo>
                    <a:pt x="590" y="314"/>
                    <a:pt x="588" y="311"/>
                    <a:pt x="585" y="309"/>
                  </a:cubicBezTo>
                  <a:cubicBezTo>
                    <a:pt x="583" y="308"/>
                    <a:pt x="581" y="307"/>
                    <a:pt x="578" y="306"/>
                  </a:cubicBezTo>
                  <a:cubicBezTo>
                    <a:pt x="576" y="306"/>
                    <a:pt x="574" y="305"/>
                    <a:pt x="572" y="304"/>
                  </a:cubicBezTo>
                  <a:cubicBezTo>
                    <a:pt x="570" y="303"/>
                    <a:pt x="570" y="300"/>
                    <a:pt x="567" y="300"/>
                  </a:cubicBezTo>
                  <a:cubicBezTo>
                    <a:pt x="565" y="299"/>
                    <a:pt x="562" y="300"/>
                    <a:pt x="560" y="301"/>
                  </a:cubicBezTo>
                  <a:cubicBezTo>
                    <a:pt x="556" y="302"/>
                    <a:pt x="552" y="304"/>
                    <a:pt x="548" y="305"/>
                  </a:cubicBezTo>
                  <a:cubicBezTo>
                    <a:pt x="546" y="306"/>
                    <a:pt x="542" y="309"/>
                    <a:pt x="543" y="307"/>
                  </a:cubicBezTo>
                  <a:cubicBezTo>
                    <a:pt x="543" y="304"/>
                    <a:pt x="547" y="304"/>
                    <a:pt x="549" y="302"/>
                  </a:cubicBezTo>
                  <a:cubicBezTo>
                    <a:pt x="549" y="300"/>
                    <a:pt x="549" y="299"/>
                    <a:pt x="549" y="297"/>
                  </a:cubicBezTo>
                  <a:cubicBezTo>
                    <a:pt x="548" y="294"/>
                    <a:pt x="547" y="292"/>
                    <a:pt x="547" y="290"/>
                  </a:cubicBezTo>
                  <a:cubicBezTo>
                    <a:pt x="546" y="287"/>
                    <a:pt x="547" y="285"/>
                    <a:pt x="547" y="282"/>
                  </a:cubicBezTo>
                  <a:cubicBezTo>
                    <a:pt x="546" y="279"/>
                    <a:pt x="546" y="274"/>
                    <a:pt x="544" y="272"/>
                  </a:cubicBezTo>
                  <a:cubicBezTo>
                    <a:pt x="542" y="270"/>
                    <a:pt x="538" y="271"/>
                    <a:pt x="536" y="272"/>
                  </a:cubicBezTo>
                  <a:cubicBezTo>
                    <a:pt x="533" y="273"/>
                    <a:pt x="533" y="278"/>
                    <a:pt x="530" y="278"/>
                  </a:cubicBezTo>
                  <a:cubicBezTo>
                    <a:pt x="528" y="278"/>
                    <a:pt x="531" y="274"/>
                    <a:pt x="530" y="272"/>
                  </a:cubicBezTo>
                  <a:cubicBezTo>
                    <a:pt x="530" y="270"/>
                    <a:pt x="526" y="270"/>
                    <a:pt x="526" y="268"/>
                  </a:cubicBezTo>
                  <a:cubicBezTo>
                    <a:pt x="526" y="267"/>
                    <a:pt x="528" y="266"/>
                    <a:pt x="529" y="265"/>
                  </a:cubicBezTo>
                  <a:cubicBezTo>
                    <a:pt x="529" y="262"/>
                    <a:pt x="528" y="258"/>
                    <a:pt x="529" y="254"/>
                  </a:cubicBezTo>
                  <a:cubicBezTo>
                    <a:pt x="530" y="250"/>
                    <a:pt x="532" y="247"/>
                    <a:pt x="534" y="243"/>
                  </a:cubicBezTo>
                  <a:cubicBezTo>
                    <a:pt x="535" y="240"/>
                    <a:pt x="536" y="237"/>
                    <a:pt x="538" y="234"/>
                  </a:cubicBezTo>
                  <a:cubicBezTo>
                    <a:pt x="540" y="230"/>
                    <a:pt x="543" y="227"/>
                    <a:pt x="546" y="224"/>
                  </a:cubicBezTo>
                  <a:cubicBezTo>
                    <a:pt x="549" y="221"/>
                    <a:pt x="553" y="219"/>
                    <a:pt x="555" y="215"/>
                  </a:cubicBezTo>
                  <a:cubicBezTo>
                    <a:pt x="556" y="214"/>
                    <a:pt x="553" y="213"/>
                    <a:pt x="553" y="211"/>
                  </a:cubicBezTo>
                  <a:cubicBezTo>
                    <a:pt x="554" y="209"/>
                    <a:pt x="557" y="209"/>
                    <a:pt x="558" y="208"/>
                  </a:cubicBezTo>
                  <a:cubicBezTo>
                    <a:pt x="560" y="207"/>
                    <a:pt x="561" y="205"/>
                    <a:pt x="563" y="204"/>
                  </a:cubicBezTo>
                  <a:cubicBezTo>
                    <a:pt x="564" y="203"/>
                    <a:pt x="566" y="201"/>
                    <a:pt x="567" y="200"/>
                  </a:cubicBezTo>
                  <a:cubicBezTo>
                    <a:pt x="569" y="199"/>
                    <a:pt x="571" y="200"/>
                    <a:pt x="573" y="198"/>
                  </a:cubicBezTo>
                  <a:cubicBezTo>
                    <a:pt x="573" y="197"/>
                    <a:pt x="571" y="195"/>
                    <a:pt x="572" y="195"/>
                  </a:cubicBezTo>
                  <a:cubicBezTo>
                    <a:pt x="575" y="194"/>
                    <a:pt x="578" y="196"/>
                    <a:pt x="581" y="195"/>
                  </a:cubicBezTo>
                  <a:cubicBezTo>
                    <a:pt x="585" y="194"/>
                    <a:pt x="588" y="192"/>
                    <a:pt x="590" y="189"/>
                  </a:cubicBezTo>
                  <a:cubicBezTo>
                    <a:pt x="591" y="187"/>
                    <a:pt x="590" y="184"/>
                    <a:pt x="589" y="182"/>
                  </a:cubicBezTo>
                  <a:cubicBezTo>
                    <a:pt x="588" y="181"/>
                    <a:pt x="587" y="181"/>
                    <a:pt x="586" y="180"/>
                  </a:cubicBezTo>
                  <a:cubicBezTo>
                    <a:pt x="584" y="179"/>
                    <a:pt x="583" y="177"/>
                    <a:pt x="581" y="177"/>
                  </a:cubicBezTo>
                  <a:cubicBezTo>
                    <a:pt x="578" y="176"/>
                    <a:pt x="575" y="177"/>
                    <a:pt x="572" y="176"/>
                  </a:cubicBezTo>
                  <a:cubicBezTo>
                    <a:pt x="571" y="175"/>
                    <a:pt x="566" y="174"/>
                    <a:pt x="567" y="173"/>
                  </a:cubicBezTo>
                  <a:cubicBezTo>
                    <a:pt x="570" y="171"/>
                    <a:pt x="573" y="174"/>
                    <a:pt x="575" y="174"/>
                  </a:cubicBezTo>
                  <a:cubicBezTo>
                    <a:pt x="579" y="175"/>
                    <a:pt x="582" y="175"/>
                    <a:pt x="585" y="175"/>
                  </a:cubicBezTo>
                  <a:cubicBezTo>
                    <a:pt x="587" y="176"/>
                    <a:pt x="589" y="178"/>
                    <a:pt x="591" y="178"/>
                  </a:cubicBezTo>
                  <a:cubicBezTo>
                    <a:pt x="594" y="177"/>
                    <a:pt x="596" y="176"/>
                    <a:pt x="598" y="175"/>
                  </a:cubicBezTo>
                  <a:cubicBezTo>
                    <a:pt x="600" y="174"/>
                    <a:pt x="600" y="172"/>
                    <a:pt x="601" y="171"/>
                  </a:cubicBezTo>
                  <a:cubicBezTo>
                    <a:pt x="602" y="169"/>
                    <a:pt x="601" y="166"/>
                    <a:pt x="603" y="165"/>
                  </a:cubicBezTo>
                  <a:cubicBezTo>
                    <a:pt x="605" y="165"/>
                    <a:pt x="607" y="168"/>
                    <a:pt x="609" y="169"/>
                  </a:cubicBezTo>
                  <a:cubicBezTo>
                    <a:pt x="611" y="170"/>
                    <a:pt x="615" y="171"/>
                    <a:pt x="617" y="170"/>
                  </a:cubicBezTo>
                  <a:cubicBezTo>
                    <a:pt x="621" y="169"/>
                    <a:pt x="623" y="165"/>
                    <a:pt x="626" y="162"/>
                  </a:cubicBezTo>
                  <a:cubicBezTo>
                    <a:pt x="630" y="159"/>
                    <a:pt x="633" y="156"/>
                    <a:pt x="636" y="153"/>
                  </a:cubicBezTo>
                  <a:cubicBezTo>
                    <a:pt x="638" y="151"/>
                    <a:pt x="641" y="147"/>
                    <a:pt x="639" y="145"/>
                  </a:cubicBezTo>
                  <a:cubicBezTo>
                    <a:pt x="636" y="142"/>
                    <a:pt x="630" y="143"/>
                    <a:pt x="625" y="142"/>
                  </a:cubicBezTo>
                  <a:cubicBezTo>
                    <a:pt x="622" y="142"/>
                    <a:pt x="618" y="142"/>
                    <a:pt x="615" y="140"/>
                  </a:cubicBezTo>
                  <a:cubicBezTo>
                    <a:pt x="612" y="138"/>
                    <a:pt x="606" y="134"/>
                    <a:pt x="608" y="130"/>
                  </a:cubicBezTo>
                  <a:cubicBezTo>
                    <a:pt x="611" y="127"/>
                    <a:pt x="616" y="133"/>
                    <a:pt x="620" y="134"/>
                  </a:cubicBezTo>
                  <a:cubicBezTo>
                    <a:pt x="624" y="136"/>
                    <a:pt x="627" y="139"/>
                    <a:pt x="631" y="140"/>
                  </a:cubicBezTo>
                  <a:cubicBezTo>
                    <a:pt x="633" y="141"/>
                    <a:pt x="636" y="142"/>
                    <a:pt x="639" y="141"/>
                  </a:cubicBezTo>
                  <a:cubicBezTo>
                    <a:pt x="644" y="138"/>
                    <a:pt x="649" y="133"/>
                    <a:pt x="653" y="129"/>
                  </a:cubicBezTo>
                  <a:cubicBezTo>
                    <a:pt x="654" y="128"/>
                    <a:pt x="656" y="127"/>
                    <a:pt x="656" y="126"/>
                  </a:cubicBezTo>
                  <a:cubicBezTo>
                    <a:pt x="655" y="123"/>
                    <a:pt x="651" y="122"/>
                    <a:pt x="649" y="119"/>
                  </a:cubicBezTo>
                  <a:cubicBezTo>
                    <a:pt x="649" y="118"/>
                    <a:pt x="651" y="117"/>
                    <a:pt x="652" y="117"/>
                  </a:cubicBezTo>
                  <a:cubicBezTo>
                    <a:pt x="656" y="117"/>
                    <a:pt x="659" y="118"/>
                    <a:pt x="662" y="119"/>
                  </a:cubicBezTo>
                  <a:cubicBezTo>
                    <a:pt x="664" y="119"/>
                    <a:pt x="665" y="121"/>
                    <a:pt x="666" y="122"/>
                  </a:cubicBezTo>
                  <a:cubicBezTo>
                    <a:pt x="668" y="123"/>
                    <a:pt x="669" y="125"/>
                    <a:pt x="671" y="125"/>
                  </a:cubicBezTo>
                  <a:cubicBezTo>
                    <a:pt x="672" y="125"/>
                    <a:pt x="671" y="123"/>
                    <a:pt x="672" y="123"/>
                  </a:cubicBezTo>
                  <a:cubicBezTo>
                    <a:pt x="674" y="123"/>
                    <a:pt x="677" y="126"/>
                    <a:pt x="680" y="125"/>
                  </a:cubicBezTo>
                  <a:cubicBezTo>
                    <a:pt x="681" y="124"/>
                    <a:pt x="680" y="121"/>
                    <a:pt x="679" y="120"/>
                  </a:cubicBezTo>
                  <a:cubicBezTo>
                    <a:pt x="678" y="117"/>
                    <a:pt x="675" y="115"/>
                    <a:pt x="673" y="112"/>
                  </a:cubicBezTo>
                  <a:cubicBezTo>
                    <a:pt x="672" y="112"/>
                    <a:pt x="669" y="111"/>
                    <a:pt x="670" y="110"/>
                  </a:cubicBezTo>
                  <a:cubicBezTo>
                    <a:pt x="672" y="109"/>
                    <a:pt x="674" y="109"/>
                    <a:pt x="676" y="110"/>
                  </a:cubicBezTo>
                  <a:cubicBezTo>
                    <a:pt x="678" y="111"/>
                    <a:pt x="679" y="114"/>
                    <a:pt x="680" y="115"/>
                  </a:cubicBezTo>
                  <a:cubicBezTo>
                    <a:pt x="682" y="117"/>
                    <a:pt x="682" y="121"/>
                    <a:pt x="684" y="121"/>
                  </a:cubicBezTo>
                  <a:cubicBezTo>
                    <a:pt x="689" y="120"/>
                    <a:pt x="693" y="115"/>
                    <a:pt x="697" y="113"/>
                  </a:cubicBezTo>
                  <a:cubicBezTo>
                    <a:pt x="701" y="111"/>
                    <a:pt x="705" y="111"/>
                    <a:pt x="708" y="108"/>
                  </a:cubicBezTo>
                  <a:cubicBezTo>
                    <a:pt x="710" y="107"/>
                    <a:pt x="710" y="104"/>
                    <a:pt x="711" y="102"/>
                  </a:cubicBezTo>
                  <a:cubicBezTo>
                    <a:pt x="711" y="101"/>
                    <a:pt x="712" y="100"/>
                    <a:pt x="712" y="98"/>
                  </a:cubicBezTo>
                  <a:cubicBezTo>
                    <a:pt x="712" y="96"/>
                    <a:pt x="709" y="94"/>
                    <a:pt x="708" y="91"/>
                  </a:cubicBezTo>
                  <a:cubicBezTo>
                    <a:pt x="707" y="89"/>
                    <a:pt x="707" y="87"/>
                    <a:pt x="706" y="86"/>
                  </a:cubicBezTo>
                  <a:cubicBezTo>
                    <a:pt x="705" y="84"/>
                    <a:pt x="703" y="82"/>
                    <a:pt x="704" y="80"/>
                  </a:cubicBezTo>
                  <a:cubicBezTo>
                    <a:pt x="705" y="78"/>
                    <a:pt x="708" y="79"/>
                    <a:pt x="710" y="79"/>
                  </a:cubicBezTo>
                  <a:cubicBezTo>
                    <a:pt x="711" y="77"/>
                    <a:pt x="716" y="76"/>
                    <a:pt x="719" y="75"/>
                  </a:cubicBezTo>
                  <a:cubicBezTo>
                    <a:pt x="720" y="74"/>
                    <a:pt x="720" y="72"/>
                    <a:pt x="719" y="71"/>
                  </a:cubicBezTo>
                  <a:cubicBezTo>
                    <a:pt x="717" y="70"/>
                    <a:pt x="715" y="70"/>
                    <a:pt x="712" y="71"/>
                  </a:cubicBezTo>
                  <a:cubicBezTo>
                    <a:pt x="711" y="71"/>
                    <a:pt x="710" y="74"/>
                    <a:pt x="708" y="74"/>
                  </a:cubicBezTo>
                  <a:cubicBezTo>
                    <a:pt x="706" y="75"/>
                    <a:pt x="702" y="75"/>
                    <a:pt x="703" y="74"/>
                  </a:cubicBezTo>
                  <a:cubicBezTo>
                    <a:pt x="704" y="71"/>
                    <a:pt x="708" y="70"/>
                    <a:pt x="711" y="68"/>
                  </a:cubicBezTo>
                  <a:cubicBezTo>
                    <a:pt x="713" y="67"/>
                    <a:pt x="715" y="65"/>
                    <a:pt x="717" y="64"/>
                  </a:cubicBezTo>
                  <a:cubicBezTo>
                    <a:pt x="718" y="64"/>
                    <a:pt x="722" y="64"/>
                    <a:pt x="721" y="63"/>
                  </a:cubicBezTo>
                  <a:cubicBezTo>
                    <a:pt x="718" y="61"/>
                    <a:pt x="715" y="61"/>
                    <a:pt x="712" y="59"/>
                  </a:cubicBezTo>
                  <a:cubicBezTo>
                    <a:pt x="709" y="58"/>
                    <a:pt x="706" y="57"/>
                    <a:pt x="705" y="54"/>
                  </a:cubicBezTo>
                  <a:cubicBezTo>
                    <a:pt x="704" y="53"/>
                    <a:pt x="708" y="53"/>
                    <a:pt x="708" y="52"/>
                  </a:cubicBezTo>
                  <a:cubicBezTo>
                    <a:pt x="707" y="51"/>
                    <a:pt x="705" y="51"/>
                    <a:pt x="703" y="50"/>
                  </a:cubicBezTo>
                  <a:cubicBezTo>
                    <a:pt x="702" y="50"/>
                    <a:pt x="701" y="51"/>
                    <a:pt x="699" y="51"/>
                  </a:cubicBezTo>
                  <a:cubicBezTo>
                    <a:pt x="696" y="50"/>
                    <a:pt x="694" y="48"/>
                    <a:pt x="691" y="48"/>
                  </a:cubicBezTo>
                  <a:cubicBezTo>
                    <a:pt x="688" y="48"/>
                    <a:pt x="686" y="49"/>
                    <a:pt x="683" y="49"/>
                  </a:cubicBezTo>
                  <a:cubicBezTo>
                    <a:pt x="682" y="49"/>
                    <a:pt x="680" y="47"/>
                    <a:pt x="680" y="48"/>
                  </a:cubicBezTo>
                  <a:cubicBezTo>
                    <a:pt x="677" y="52"/>
                    <a:pt x="676" y="56"/>
                    <a:pt x="676" y="60"/>
                  </a:cubicBezTo>
                  <a:cubicBezTo>
                    <a:pt x="677" y="63"/>
                    <a:pt x="682" y="65"/>
                    <a:pt x="682" y="68"/>
                  </a:cubicBezTo>
                  <a:cubicBezTo>
                    <a:pt x="683" y="69"/>
                    <a:pt x="679" y="67"/>
                    <a:pt x="678" y="68"/>
                  </a:cubicBezTo>
                  <a:cubicBezTo>
                    <a:pt x="677" y="69"/>
                    <a:pt x="679" y="70"/>
                    <a:pt x="678" y="71"/>
                  </a:cubicBezTo>
                  <a:cubicBezTo>
                    <a:pt x="676" y="72"/>
                    <a:pt x="672" y="69"/>
                    <a:pt x="672" y="73"/>
                  </a:cubicBezTo>
                  <a:cubicBezTo>
                    <a:pt x="670" y="73"/>
                    <a:pt x="669" y="75"/>
                    <a:pt x="668" y="76"/>
                  </a:cubicBezTo>
                  <a:cubicBezTo>
                    <a:pt x="665" y="81"/>
                    <a:pt x="662" y="86"/>
                    <a:pt x="659" y="92"/>
                  </a:cubicBezTo>
                  <a:cubicBezTo>
                    <a:pt x="658" y="94"/>
                    <a:pt x="659" y="97"/>
                    <a:pt x="658" y="98"/>
                  </a:cubicBezTo>
                  <a:cubicBezTo>
                    <a:pt x="656" y="100"/>
                    <a:pt x="653" y="100"/>
                    <a:pt x="651" y="101"/>
                  </a:cubicBezTo>
                  <a:cubicBezTo>
                    <a:pt x="649" y="103"/>
                    <a:pt x="647" y="105"/>
                    <a:pt x="644" y="105"/>
                  </a:cubicBezTo>
                  <a:cubicBezTo>
                    <a:pt x="643" y="105"/>
                    <a:pt x="645" y="102"/>
                    <a:pt x="644" y="101"/>
                  </a:cubicBezTo>
                  <a:cubicBezTo>
                    <a:pt x="643" y="97"/>
                    <a:pt x="639" y="93"/>
                    <a:pt x="639" y="89"/>
                  </a:cubicBezTo>
                  <a:cubicBezTo>
                    <a:pt x="639" y="87"/>
                    <a:pt x="641" y="86"/>
                    <a:pt x="641" y="84"/>
                  </a:cubicBezTo>
                  <a:cubicBezTo>
                    <a:pt x="642" y="83"/>
                    <a:pt x="641" y="81"/>
                    <a:pt x="641" y="80"/>
                  </a:cubicBezTo>
                  <a:cubicBezTo>
                    <a:pt x="642" y="79"/>
                    <a:pt x="644" y="80"/>
                    <a:pt x="644" y="79"/>
                  </a:cubicBezTo>
                  <a:cubicBezTo>
                    <a:pt x="646" y="76"/>
                    <a:pt x="646" y="73"/>
                    <a:pt x="645" y="70"/>
                  </a:cubicBezTo>
                  <a:cubicBezTo>
                    <a:pt x="645" y="68"/>
                    <a:pt x="642" y="67"/>
                    <a:pt x="641" y="65"/>
                  </a:cubicBezTo>
                  <a:cubicBezTo>
                    <a:pt x="639" y="63"/>
                    <a:pt x="638" y="59"/>
                    <a:pt x="635" y="57"/>
                  </a:cubicBezTo>
                  <a:cubicBezTo>
                    <a:pt x="634" y="57"/>
                    <a:pt x="633" y="60"/>
                    <a:pt x="631" y="62"/>
                  </a:cubicBezTo>
                  <a:cubicBezTo>
                    <a:pt x="630" y="64"/>
                    <a:pt x="628" y="66"/>
                    <a:pt x="627" y="68"/>
                  </a:cubicBezTo>
                  <a:cubicBezTo>
                    <a:pt x="625" y="70"/>
                    <a:pt x="625" y="74"/>
                    <a:pt x="623" y="76"/>
                  </a:cubicBezTo>
                  <a:cubicBezTo>
                    <a:pt x="622" y="79"/>
                    <a:pt x="621" y="82"/>
                    <a:pt x="619" y="82"/>
                  </a:cubicBezTo>
                  <a:cubicBezTo>
                    <a:pt x="617" y="83"/>
                    <a:pt x="617" y="80"/>
                    <a:pt x="617" y="79"/>
                  </a:cubicBezTo>
                  <a:cubicBezTo>
                    <a:pt x="617" y="75"/>
                    <a:pt x="618" y="72"/>
                    <a:pt x="618" y="69"/>
                  </a:cubicBezTo>
                  <a:cubicBezTo>
                    <a:pt x="618" y="67"/>
                    <a:pt x="617" y="64"/>
                    <a:pt x="616" y="62"/>
                  </a:cubicBezTo>
                  <a:cubicBezTo>
                    <a:pt x="615" y="60"/>
                    <a:pt x="612" y="58"/>
                    <a:pt x="613" y="56"/>
                  </a:cubicBezTo>
                  <a:cubicBezTo>
                    <a:pt x="613" y="54"/>
                    <a:pt x="617" y="55"/>
                    <a:pt x="617" y="53"/>
                  </a:cubicBezTo>
                  <a:cubicBezTo>
                    <a:pt x="618" y="52"/>
                    <a:pt x="616" y="50"/>
                    <a:pt x="615" y="50"/>
                  </a:cubicBezTo>
                  <a:cubicBezTo>
                    <a:pt x="612" y="51"/>
                    <a:pt x="612" y="54"/>
                    <a:pt x="609" y="54"/>
                  </a:cubicBezTo>
                  <a:cubicBezTo>
                    <a:pt x="608" y="55"/>
                    <a:pt x="607" y="53"/>
                    <a:pt x="605" y="53"/>
                  </a:cubicBezTo>
                  <a:cubicBezTo>
                    <a:pt x="604" y="54"/>
                    <a:pt x="603" y="56"/>
                    <a:pt x="601" y="56"/>
                  </a:cubicBezTo>
                  <a:cubicBezTo>
                    <a:pt x="600" y="55"/>
                    <a:pt x="603" y="52"/>
                    <a:pt x="602" y="51"/>
                  </a:cubicBezTo>
                  <a:cubicBezTo>
                    <a:pt x="602" y="50"/>
                    <a:pt x="599" y="50"/>
                    <a:pt x="600" y="50"/>
                  </a:cubicBezTo>
                  <a:cubicBezTo>
                    <a:pt x="601" y="47"/>
                    <a:pt x="606" y="47"/>
                    <a:pt x="607" y="44"/>
                  </a:cubicBezTo>
                  <a:cubicBezTo>
                    <a:pt x="607" y="42"/>
                    <a:pt x="603" y="43"/>
                    <a:pt x="602" y="41"/>
                  </a:cubicBezTo>
                  <a:cubicBezTo>
                    <a:pt x="602" y="40"/>
                    <a:pt x="603" y="39"/>
                    <a:pt x="604" y="39"/>
                  </a:cubicBezTo>
                  <a:cubicBezTo>
                    <a:pt x="605" y="39"/>
                    <a:pt x="607" y="40"/>
                    <a:pt x="608" y="40"/>
                  </a:cubicBezTo>
                  <a:cubicBezTo>
                    <a:pt x="609" y="40"/>
                    <a:pt x="611" y="40"/>
                    <a:pt x="612" y="39"/>
                  </a:cubicBezTo>
                  <a:cubicBezTo>
                    <a:pt x="612" y="37"/>
                    <a:pt x="611" y="36"/>
                    <a:pt x="610" y="35"/>
                  </a:cubicBezTo>
                  <a:cubicBezTo>
                    <a:pt x="609" y="34"/>
                    <a:pt x="608" y="33"/>
                    <a:pt x="607" y="32"/>
                  </a:cubicBezTo>
                  <a:cubicBezTo>
                    <a:pt x="605" y="30"/>
                    <a:pt x="601" y="28"/>
                    <a:pt x="600" y="25"/>
                  </a:cubicBezTo>
                  <a:cubicBezTo>
                    <a:pt x="600" y="22"/>
                    <a:pt x="603" y="20"/>
                    <a:pt x="604" y="17"/>
                  </a:cubicBezTo>
                  <a:cubicBezTo>
                    <a:pt x="604" y="15"/>
                    <a:pt x="604" y="12"/>
                    <a:pt x="603" y="10"/>
                  </a:cubicBezTo>
                  <a:cubicBezTo>
                    <a:pt x="602" y="9"/>
                    <a:pt x="599" y="9"/>
                    <a:pt x="598" y="8"/>
                  </a:cubicBezTo>
                  <a:cubicBezTo>
                    <a:pt x="597" y="8"/>
                    <a:pt x="597" y="7"/>
                    <a:pt x="596" y="6"/>
                  </a:cubicBezTo>
                  <a:cubicBezTo>
                    <a:pt x="594" y="5"/>
                    <a:pt x="592" y="5"/>
                    <a:pt x="590" y="4"/>
                  </a:cubicBezTo>
                  <a:cubicBezTo>
                    <a:pt x="589" y="3"/>
                    <a:pt x="589" y="1"/>
                    <a:pt x="588" y="1"/>
                  </a:cubicBezTo>
                  <a:cubicBezTo>
                    <a:pt x="586" y="0"/>
                    <a:pt x="584" y="1"/>
                    <a:pt x="582" y="2"/>
                  </a:cubicBezTo>
                  <a:cubicBezTo>
                    <a:pt x="580" y="3"/>
                    <a:pt x="578" y="5"/>
                    <a:pt x="576" y="6"/>
                  </a:cubicBezTo>
                  <a:cubicBezTo>
                    <a:pt x="575" y="7"/>
                    <a:pt x="573" y="9"/>
                    <a:pt x="574" y="10"/>
                  </a:cubicBezTo>
                  <a:cubicBezTo>
                    <a:pt x="574" y="11"/>
                    <a:pt x="578" y="10"/>
                    <a:pt x="578" y="12"/>
                  </a:cubicBezTo>
                  <a:cubicBezTo>
                    <a:pt x="578" y="13"/>
                    <a:pt x="576" y="15"/>
                    <a:pt x="574" y="15"/>
                  </a:cubicBezTo>
                  <a:cubicBezTo>
                    <a:pt x="573" y="15"/>
                    <a:pt x="572" y="12"/>
                    <a:pt x="570" y="12"/>
                  </a:cubicBezTo>
                  <a:cubicBezTo>
                    <a:pt x="567" y="14"/>
                    <a:pt x="566" y="18"/>
                    <a:pt x="565" y="21"/>
                  </a:cubicBezTo>
                  <a:cubicBezTo>
                    <a:pt x="564" y="22"/>
                    <a:pt x="564" y="24"/>
                    <a:pt x="564" y="25"/>
                  </a:cubicBezTo>
                  <a:cubicBezTo>
                    <a:pt x="565" y="27"/>
                    <a:pt x="567" y="27"/>
                    <a:pt x="568" y="29"/>
                  </a:cubicBezTo>
                  <a:cubicBezTo>
                    <a:pt x="568" y="30"/>
                    <a:pt x="569" y="31"/>
                    <a:pt x="568" y="31"/>
                  </a:cubicBezTo>
                  <a:cubicBezTo>
                    <a:pt x="566" y="32"/>
                    <a:pt x="564" y="31"/>
                    <a:pt x="562" y="32"/>
                  </a:cubicBezTo>
                  <a:cubicBezTo>
                    <a:pt x="560" y="33"/>
                    <a:pt x="558" y="36"/>
                    <a:pt x="557" y="39"/>
                  </a:cubicBezTo>
                  <a:cubicBezTo>
                    <a:pt x="556" y="41"/>
                    <a:pt x="557" y="44"/>
                    <a:pt x="559" y="46"/>
                  </a:cubicBezTo>
                  <a:cubicBezTo>
                    <a:pt x="560" y="47"/>
                    <a:pt x="563" y="47"/>
                    <a:pt x="565" y="48"/>
                  </a:cubicBezTo>
                  <a:cubicBezTo>
                    <a:pt x="568" y="49"/>
                    <a:pt x="571" y="52"/>
                    <a:pt x="575" y="52"/>
                  </a:cubicBezTo>
                  <a:cubicBezTo>
                    <a:pt x="576" y="52"/>
                    <a:pt x="577" y="49"/>
                    <a:pt x="578" y="50"/>
                  </a:cubicBezTo>
                  <a:cubicBezTo>
                    <a:pt x="580" y="50"/>
                    <a:pt x="580" y="54"/>
                    <a:pt x="582" y="54"/>
                  </a:cubicBezTo>
                  <a:cubicBezTo>
                    <a:pt x="585" y="55"/>
                    <a:pt x="588" y="53"/>
                    <a:pt x="591" y="53"/>
                  </a:cubicBezTo>
                  <a:cubicBezTo>
                    <a:pt x="592" y="53"/>
                    <a:pt x="595" y="53"/>
                    <a:pt x="595" y="54"/>
                  </a:cubicBezTo>
                  <a:cubicBezTo>
                    <a:pt x="595" y="57"/>
                    <a:pt x="593" y="58"/>
                    <a:pt x="591" y="59"/>
                  </a:cubicBezTo>
                  <a:cubicBezTo>
                    <a:pt x="590" y="60"/>
                    <a:pt x="588" y="61"/>
                    <a:pt x="586" y="60"/>
                  </a:cubicBezTo>
                  <a:cubicBezTo>
                    <a:pt x="585" y="60"/>
                    <a:pt x="585" y="58"/>
                    <a:pt x="584" y="57"/>
                  </a:cubicBezTo>
                  <a:cubicBezTo>
                    <a:pt x="582" y="57"/>
                    <a:pt x="580" y="56"/>
                    <a:pt x="579" y="57"/>
                  </a:cubicBezTo>
                  <a:cubicBezTo>
                    <a:pt x="577" y="59"/>
                    <a:pt x="578" y="62"/>
                    <a:pt x="577" y="63"/>
                  </a:cubicBezTo>
                  <a:cubicBezTo>
                    <a:pt x="575" y="65"/>
                    <a:pt x="572" y="66"/>
                    <a:pt x="570" y="69"/>
                  </a:cubicBezTo>
                  <a:cubicBezTo>
                    <a:pt x="570" y="70"/>
                    <a:pt x="569" y="73"/>
                    <a:pt x="570" y="73"/>
                  </a:cubicBezTo>
                  <a:cubicBezTo>
                    <a:pt x="572" y="74"/>
                    <a:pt x="575" y="72"/>
                    <a:pt x="577" y="71"/>
                  </a:cubicBezTo>
                  <a:cubicBezTo>
                    <a:pt x="578" y="70"/>
                    <a:pt x="579" y="69"/>
                    <a:pt x="580" y="68"/>
                  </a:cubicBezTo>
                  <a:cubicBezTo>
                    <a:pt x="580" y="67"/>
                    <a:pt x="579" y="65"/>
                    <a:pt x="580" y="66"/>
                  </a:cubicBezTo>
                  <a:cubicBezTo>
                    <a:pt x="581" y="67"/>
                    <a:pt x="582" y="69"/>
                    <a:pt x="583" y="71"/>
                  </a:cubicBezTo>
                  <a:cubicBezTo>
                    <a:pt x="583" y="73"/>
                    <a:pt x="584" y="74"/>
                    <a:pt x="583" y="76"/>
                  </a:cubicBezTo>
                  <a:cubicBezTo>
                    <a:pt x="580" y="78"/>
                    <a:pt x="577" y="80"/>
                    <a:pt x="574" y="81"/>
                  </a:cubicBezTo>
                  <a:cubicBezTo>
                    <a:pt x="571" y="83"/>
                    <a:pt x="568" y="85"/>
                    <a:pt x="565" y="86"/>
                  </a:cubicBezTo>
                  <a:cubicBezTo>
                    <a:pt x="563" y="87"/>
                    <a:pt x="561" y="85"/>
                    <a:pt x="560" y="86"/>
                  </a:cubicBezTo>
                  <a:cubicBezTo>
                    <a:pt x="557" y="87"/>
                    <a:pt x="554" y="89"/>
                    <a:pt x="553" y="92"/>
                  </a:cubicBezTo>
                  <a:cubicBezTo>
                    <a:pt x="553" y="94"/>
                    <a:pt x="558" y="95"/>
                    <a:pt x="558" y="97"/>
                  </a:cubicBezTo>
                  <a:cubicBezTo>
                    <a:pt x="559" y="100"/>
                    <a:pt x="559" y="103"/>
                    <a:pt x="558" y="105"/>
                  </a:cubicBezTo>
                  <a:cubicBezTo>
                    <a:pt x="558" y="107"/>
                    <a:pt x="559" y="110"/>
                    <a:pt x="557" y="111"/>
                  </a:cubicBezTo>
                  <a:cubicBezTo>
                    <a:pt x="554" y="112"/>
                    <a:pt x="550" y="111"/>
                    <a:pt x="547" y="111"/>
                  </a:cubicBezTo>
                  <a:cubicBezTo>
                    <a:pt x="546" y="110"/>
                    <a:pt x="543" y="108"/>
                    <a:pt x="544" y="107"/>
                  </a:cubicBezTo>
                  <a:cubicBezTo>
                    <a:pt x="548" y="106"/>
                    <a:pt x="552" y="110"/>
                    <a:pt x="555" y="108"/>
                  </a:cubicBezTo>
                  <a:cubicBezTo>
                    <a:pt x="557" y="107"/>
                    <a:pt x="556" y="103"/>
                    <a:pt x="555" y="102"/>
                  </a:cubicBezTo>
                  <a:cubicBezTo>
                    <a:pt x="553" y="100"/>
                    <a:pt x="550" y="103"/>
                    <a:pt x="548" y="102"/>
                  </a:cubicBezTo>
                  <a:cubicBezTo>
                    <a:pt x="546" y="101"/>
                    <a:pt x="545" y="99"/>
                    <a:pt x="545" y="97"/>
                  </a:cubicBezTo>
                  <a:cubicBezTo>
                    <a:pt x="546" y="95"/>
                    <a:pt x="548" y="93"/>
                    <a:pt x="549" y="91"/>
                  </a:cubicBezTo>
                  <a:cubicBezTo>
                    <a:pt x="551" y="88"/>
                    <a:pt x="554" y="85"/>
                    <a:pt x="553" y="82"/>
                  </a:cubicBezTo>
                  <a:cubicBezTo>
                    <a:pt x="553" y="80"/>
                    <a:pt x="550" y="82"/>
                    <a:pt x="548" y="82"/>
                  </a:cubicBezTo>
                  <a:cubicBezTo>
                    <a:pt x="546" y="82"/>
                    <a:pt x="544" y="81"/>
                    <a:pt x="542" y="81"/>
                  </a:cubicBezTo>
                  <a:cubicBezTo>
                    <a:pt x="539" y="80"/>
                    <a:pt x="537" y="77"/>
                    <a:pt x="534" y="77"/>
                  </a:cubicBezTo>
                  <a:cubicBezTo>
                    <a:pt x="531" y="77"/>
                    <a:pt x="528" y="79"/>
                    <a:pt x="527" y="81"/>
                  </a:cubicBezTo>
                  <a:cubicBezTo>
                    <a:pt x="527" y="83"/>
                    <a:pt x="528" y="86"/>
                    <a:pt x="530" y="87"/>
                  </a:cubicBezTo>
                  <a:cubicBezTo>
                    <a:pt x="532" y="89"/>
                    <a:pt x="535" y="89"/>
                    <a:pt x="538" y="91"/>
                  </a:cubicBezTo>
                  <a:cubicBezTo>
                    <a:pt x="539" y="92"/>
                    <a:pt x="539" y="94"/>
                    <a:pt x="538" y="95"/>
                  </a:cubicBezTo>
                  <a:cubicBezTo>
                    <a:pt x="537" y="96"/>
                    <a:pt x="535" y="97"/>
                    <a:pt x="533" y="96"/>
                  </a:cubicBezTo>
                  <a:cubicBezTo>
                    <a:pt x="531" y="95"/>
                    <a:pt x="530" y="92"/>
                    <a:pt x="527" y="91"/>
                  </a:cubicBezTo>
                  <a:cubicBezTo>
                    <a:pt x="524" y="91"/>
                    <a:pt x="521" y="92"/>
                    <a:pt x="518" y="92"/>
                  </a:cubicBezTo>
                  <a:cubicBezTo>
                    <a:pt x="516" y="92"/>
                    <a:pt x="514" y="91"/>
                    <a:pt x="513" y="90"/>
                  </a:cubicBezTo>
                  <a:cubicBezTo>
                    <a:pt x="506" y="90"/>
                    <a:pt x="500" y="91"/>
                    <a:pt x="494" y="91"/>
                  </a:cubicBezTo>
                  <a:cubicBezTo>
                    <a:pt x="490" y="91"/>
                    <a:pt x="486" y="92"/>
                    <a:pt x="483" y="91"/>
                  </a:cubicBezTo>
                  <a:cubicBezTo>
                    <a:pt x="480" y="91"/>
                    <a:pt x="478" y="90"/>
                    <a:pt x="476" y="89"/>
                  </a:cubicBezTo>
                  <a:cubicBezTo>
                    <a:pt x="474" y="88"/>
                    <a:pt x="472" y="86"/>
                    <a:pt x="470" y="86"/>
                  </a:cubicBezTo>
                  <a:cubicBezTo>
                    <a:pt x="467" y="85"/>
                    <a:pt x="463" y="87"/>
                    <a:pt x="460" y="86"/>
                  </a:cubicBezTo>
                  <a:cubicBezTo>
                    <a:pt x="458" y="85"/>
                    <a:pt x="457" y="83"/>
                    <a:pt x="456" y="82"/>
                  </a:cubicBezTo>
                  <a:cubicBezTo>
                    <a:pt x="454" y="81"/>
                    <a:pt x="452" y="80"/>
                    <a:pt x="451" y="78"/>
                  </a:cubicBezTo>
                  <a:cubicBezTo>
                    <a:pt x="450" y="76"/>
                    <a:pt x="452" y="73"/>
                    <a:pt x="451" y="71"/>
                  </a:cubicBezTo>
                  <a:cubicBezTo>
                    <a:pt x="450" y="69"/>
                    <a:pt x="446" y="66"/>
                    <a:pt x="444" y="68"/>
                  </a:cubicBezTo>
                  <a:cubicBezTo>
                    <a:pt x="436" y="72"/>
                    <a:pt x="428" y="74"/>
                    <a:pt x="421" y="75"/>
                  </a:cubicBezTo>
                  <a:cubicBezTo>
                    <a:pt x="419" y="76"/>
                    <a:pt x="414" y="80"/>
                    <a:pt x="414" y="82"/>
                  </a:cubicBezTo>
                  <a:cubicBezTo>
                    <a:pt x="415" y="85"/>
                    <a:pt x="420" y="83"/>
                    <a:pt x="424" y="83"/>
                  </a:cubicBezTo>
                  <a:cubicBezTo>
                    <a:pt x="424" y="79"/>
                    <a:pt x="428" y="80"/>
                    <a:pt x="431" y="79"/>
                  </a:cubicBezTo>
                  <a:cubicBezTo>
                    <a:pt x="436" y="79"/>
                    <a:pt x="441" y="77"/>
                    <a:pt x="445" y="74"/>
                  </a:cubicBezTo>
                  <a:cubicBezTo>
                    <a:pt x="446" y="73"/>
                    <a:pt x="448" y="73"/>
                    <a:pt x="448" y="75"/>
                  </a:cubicBezTo>
                  <a:cubicBezTo>
                    <a:pt x="448" y="76"/>
                    <a:pt x="447" y="78"/>
                    <a:pt x="445" y="79"/>
                  </a:cubicBezTo>
                  <a:cubicBezTo>
                    <a:pt x="441" y="81"/>
                    <a:pt x="437" y="84"/>
                    <a:pt x="433" y="85"/>
                  </a:cubicBezTo>
                  <a:cubicBezTo>
                    <a:pt x="430" y="86"/>
                    <a:pt x="426" y="85"/>
                    <a:pt x="423" y="87"/>
                  </a:cubicBezTo>
                  <a:cubicBezTo>
                    <a:pt x="421" y="87"/>
                    <a:pt x="419" y="89"/>
                    <a:pt x="418" y="91"/>
                  </a:cubicBezTo>
                  <a:cubicBezTo>
                    <a:pt x="418" y="94"/>
                    <a:pt x="420" y="97"/>
                    <a:pt x="421" y="100"/>
                  </a:cubicBezTo>
                  <a:cubicBezTo>
                    <a:pt x="421" y="104"/>
                    <a:pt x="422" y="108"/>
                    <a:pt x="421" y="111"/>
                  </a:cubicBezTo>
                  <a:cubicBezTo>
                    <a:pt x="421" y="114"/>
                    <a:pt x="420" y="108"/>
                    <a:pt x="418" y="110"/>
                  </a:cubicBezTo>
                  <a:cubicBezTo>
                    <a:pt x="417" y="110"/>
                    <a:pt x="418" y="117"/>
                    <a:pt x="417" y="117"/>
                  </a:cubicBezTo>
                  <a:cubicBezTo>
                    <a:pt x="415" y="117"/>
                    <a:pt x="413" y="114"/>
                    <a:pt x="411" y="112"/>
                  </a:cubicBezTo>
                  <a:cubicBezTo>
                    <a:pt x="411" y="110"/>
                    <a:pt x="410" y="107"/>
                    <a:pt x="411" y="106"/>
                  </a:cubicBezTo>
                  <a:cubicBezTo>
                    <a:pt x="412" y="104"/>
                    <a:pt x="416" y="106"/>
                    <a:pt x="416" y="104"/>
                  </a:cubicBezTo>
                  <a:cubicBezTo>
                    <a:pt x="417" y="101"/>
                    <a:pt x="415" y="96"/>
                    <a:pt x="412" y="95"/>
                  </a:cubicBezTo>
                  <a:cubicBezTo>
                    <a:pt x="410" y="94"/>
                    <a:pt x="409" y="100"/>
                    <a:pt x="407" y="100"/>
                  </a:cubicBezTo>
                  <a:cubicBezTo>
                    <a:pt x="405" y="100"/>
                    <a:pt x="408" y="96"/>
                    <a:pt x="407" y="94"/>
                  </a:cubicBezTo>
                  <a:cubicBezTo>
                    <a:pt x="406" y="93"/>
                    <a:pt x="404" y="91"/>
                    <a:pt x="402" y="91"/>
                  </a:cubicBezTo>
                  <a:cubicBezTo>
                    <a:pt x="400" y="91"/>
                    <a:pt x="399" y="94"/>
                    <a:pt x="398" y="93"/>
                  </a:cubicBezTo>
                  <a:cubicBezTo>
                    <a:pt x="396" y="92"/>
                    <a:pt x="399" y="87"/>
                    <a:pt x="397" y="87"/>
                  </a:cubicBezTo>
                  <a:cubicBezTo>
                    <a:pt x="391" y="87"/>
                    <a:pt x="387" y="92"/>
                    <a:pt x="381" y="93"/>
                  </a:cubicBezTo>
                  <a:cubicBezTo>
                    <a:pt x="377" y="94"/>
                    <a:pt x="374" y="92"/>
                    <a:pt x="370" y="92"/>
                  </a:cubicBezTo>
                  <a:cubicBezTo>
                    <a:pt x="366" y="92"/>
                    <a:pt x="361" y="94"/>
                    <a:pt x="356" y="93"/>
                  </a:cubicBezTo>
                  <a:cubicBezTo>
                    <a:pt x="352" y="93"/>
                    <a:pt x="348" y="91"/>
                    <a:pt x="344" y="90"/>
                  </a:cubicBezTo>
                  <a:cubicBezTo>
                    <a:pt x="341" y="90"/>
                    <a:pt x="338" y="92"/>
                    <a:pt x="336" y="90"/>
                  </a:cubicBezTo>
                  <a:cubicBezTo>
                    <a:pt x="335" y="88"/>
                    <a:pt x="337" y="85"/>
                    <a:pt x="339" y="84"/>
                  </a:cubicBezTo>
                  <a:cubicBezTo>
                    <a:pt x="341" y="82"/>
                    <a:pt x="344" y="81"/>
                    <a:pt x="346" y="81"/>
                  </a:cubicBezTo>
                  <a:cubicBezTo>
                    <a:pt x="348" y="80"/>
                    <a:pt x="351" y="82"/>
                    <a:pt x="352" y="81"/>
                  </a:cubicBezTo>
                  <a:cubicBezTo>
                    <a:pt x="353" y="80"/>
                    <a:pt x="353" y="78"/>
                    <a:pt x="353" y="76"/>
                  </a:cubicBezTo>
                  <a:cubicBezTo>
                    <a:pt x="351" y="74"/>
                    <a:pt x="349" y="71"/>
                    <a:pt x="347" y="69"/>
                  </a:cubicBezTo>
                  <a:cubicBezTo>
                    <a:pt x="344" y="67"/>
                    <a:pt x="341" y="65"/>
                    <a:pt x="338" y="65"/>
                  </a:cubicBezTo>
                  <a:cubicBezTo>
                    <a:pt x="335" y="65"/>
                    <a:pt x="334" y="68"/>
                    <a:pt x="331" y="68"/>
                  </a:cubicBezTo>
                  <a:cubicBezTo>
                    <a:pt x="328" y="69"/>
                    <a:pt x="324" y="68"/>
                    <a:pt x="320" y="67"/>
                  </a:cubicBezTo>
                  <a:cubicBezTo>
                    <a:pt x="317" y="67"/>
                    <a:pt x="314" y="65"/>
                    <a:pt x="311" y="64"/>
                  </a:cubicBezTo>
                  <a:cubicBezTo>
                    <a:pt x="308" y="62"/>
                    <a:pt x="307" y="59"/>
                    <a:pt x="305" y="59"/>
                  </a:cubicBezTo>
                  <a:cubicBezTo>
                    <a:pt x="301" y="57"/>
                    <a:pt x="297" y="58"/>
                    <a:pt x="293" y="57"/>
                  </a:cubicBezTo>
                  <a:cubicBezTo>
                    <a:pt x="290" y="57"/>
                    <a:pt x="286" y="57"/>
                    <a:pt x="284" y="56"/>
                  </a:cubicBezTo>
                  <a:cubicBezTo>
                    <a:pt x="282" y="54"/>
                    <a:pt x="282" y="50"/>
                    <a:pt x="279" y="50"/>
                  </a:cubicBezTo>
                  <a:cubicBezTo>
                    <a:pt x="274" y="48"/>
                    <a:pt x="268" y="46"/>
                    <a:pt x="262" y="48"/>
                  </a:cubicBezTo>
                  <a:cubicBezTo>
                    <a:pt x="259" y="48"/>
                    <a:pt x="260" y="53"/>
                    <a:pt x="258" y="55"/>
                  </a:cubicBezTo>
                  <a:cubicBezTo>
                    <a:pt x="255" y="58"/>
                    <a:pt x="252" y="59"/>
                    <a:pt x="248" y="59"/>
                  </a:cubicBezTo>
                  <a:cubicBezTo>
                    <a:pt x="246" y="60"/>
                    <a:pt x="242" y="61"/>
                    <a:pt x="242" y="59"/>
                  </a:cubicBezTo>
                  <a:cubicBezTo>
                    <a:pt x="241" y="56"/>
                    <a:pt x="246" y="54"/>
                    <a:pt x="247" y="51"/>
                  </a:cubicBezTo>
                  <a:cubicBezTo>
                    <a:pt x="247" y="49"/>
                    <a:pt x="246" y="47"/>
                    <a:pt x="246" y="46"/>
                  </a:cubicBezTo>
                  <a:cubicBezTo>
                    <a:pt x="246" y="45"/>
                    <a:pt x="248" y="42"/>
                    <a:pt x="246" y="42"/>
                  </a:cubicBezTo>
                  <a:cubicBezTo>
                    <a:pt x="244" y="42"/>
                    <a:pt x="241" y="44"/>
                    <a:pt x="240" y="46"/>
                  </a:cubicBezTo>
                  <a:cubicBezTo>
                    <a:pt x="237" y="49"/>
                    <a:pt x="237" y="54"/>
                    <a:pt x="235" y="57"/>
                  </a:cubicBezTo>
                  <a:cubicBezTo>
                    <a:pt x="234" y="58"/>
                    <a:pt x="231" y="59"/>
                    <a:pt x="230" y="58"/>
                  </a:cubicBezTo>
                  <a:cubicBezTo>
                    <a:pt x="227" y="57"/>
                    <a:pt x="224" y="55"/>
                    <a:pt x="222" y="53"/>
                  </a:cubicBezTo>
                  <a:cubicBezTo>
                    <a:pt x="220" y="51"/>
                    <a:pt x="220" y="49"/>
                    <a:pt x="219" y="46"/>
                  </a:cubicBezTo>
                  <a:cubicBezTo>
                    <a:pt x="218" y="44"/>
                    <a:pt x="218" y="41"/>
                    <a:pt x="217" y="39"/>
                  </a:cubicBezTo>
                  <a:cubicBezTo>
                    <a:pt x="216" y="36"/>
                    <a:pt x="215" y="33"/>
                    <a:pt x="212" y="31"/>
                  </a:cubicBezTo>
                  <a:cubicBezTo>
                    <a:pt x="211" y="31"/>
                    <a:pt x="210" y="33"/>
                    <a:pt x="209" y="34"/>
                  </a:cubicBezTo>
                  <a:cubicBezTo>
                    <a:pt x="211" y="37"/>
                    <a:pt x="210" y="39"/>
                    <a:pt x="205" y="39"/>
                  </a:cubicBezTo>
                  <a:cubicBezTo>
                    <a:pt x="204" y="46"/>
                    <a:pt x="197" y="49"/>
                    <a:pt x="194" y="49"/>
                  </a:cubicBezTo>
                  <a:cubicBezTo>
                    <a:pt x="196" y="47"/>
                    <a:pt x="197" y="45"/>
                    <a:pt x="195" y="45"/>
                  </a:cubicBezTo>
                  <a:cubicBezTo>
                    <a:pt x="193" y="45"/>
                    <a:pt x="183" y="50"/>
                    <a:pt x="180" y="51"/>
                  </a:cubicBezTo>
                  <a:cubicBezTo>
                    <a:pt x="176" y="53"/>
                    <a:pt x="174" y="58"/>
                    <a:pt x="170" y="60"/>
                  </a:cubicBezTo>
                  <a:cubicBezTo>
                    <a:pt x="169" y="60"/>
                    <a:pt x="170" y="56"/>
                    <a:pt x="169" y="56"/>
                  </a:cubicBezTo>
                  <a:cubicBezTo>
                    <a:pt x="166" y="56"/>
                    <a:pt x="163" y="58"/>
                    <a:pt x="160" y="59"/>
                  </a:cubicBezTo>
                  <a:cubicBezTo>
                    <a:pt x="158" y="60"/>
                    <a:pt x="155" y="61"/>
                    <a:pt x="152" y="63"/>
                  </a:cubicBezTo>
                  <a:cubicBezTo>
                    <a:pt x="151" y="64"/>
                    <a:pt x="151" y="67"/>
                    <a:pt x="149" y="68"/>
                  </a:cubicBezTo>
                  <a:cubicBezTo>
                    <a:pt x="147" y="69"/>
                    <a:pt x="143" y="70"/>
                    <a:pt x="143" y="68"/>
                  </a:cubicBezTo>
                  <a:cubicBezTo>
                    <a:pt x="144" y="65"/>
                    <a:pt x="147" y="63"/>
                    <a:pt x="150" y="60"/>
                  </a:cubicBezTo>
                  <a:cubicBezTo>
                    <a:pt x="152" y="58"/>
                    <a:pt x="155" y="56"/>
                    <a:pt x="158" y="55"/>
                  </a:cubicBezTo>
                  <a:cubicBezTo>
                    <a:pt x="163" y="53"/>
                    <a:pt x="168" y="53"/>
                    <a:pt x="172" y="52"/>
                  </a:cubicBezTo>
                  <a:cubicBezTo>
                    <a:pt x="179" y="49"/>
                    <a:pt x="187" y="47"/>
                    <a:pt x="192" y="42"/>
                  </a:cubicBezTo>
                  <a:cubicBezTo>
                    <a:pt x="194" y="41"/>
                    <a:pt x="191" y="39"/>
                    <a:pt x="189" y="39"/>
                  </a:cubicBezTo>
                  <a:cubicBezTo>
                    <a:pt x="187" y="41"/>
                    <a:pt x="184" y="40"/>
                    <a:pt x="181" y="41"/>
                  </a:cubicBezTo>
                  <a:cubicBezTo>
                    <a:pt x="178" y="42"/>
                    <a:pt x="176" y="45"/>
                    <a:pt x="173" y="46"/>
                  </a:cubicBezTo>
                  <a:cubicBezTo>
                    <a:pt x="168" y="47"/>
                    <a:pt x="163" y="48"/>
                    <a:pt x="158" y="50"/>
                  </a:cubicBezTo>
                  <a:cubicBezTo>
                    <a:pt x="155" y="51"/>
                    <a:pt x="153" y="52"/>
                    <a:pt x="150" y="54"/>
                  </a:cubicBezTo>
                  <a:cubicBezTo>
                    <a:pt x="149" y="54"/>
                    <a:pt x="148" y="55"/>
                    <a:pt x="146" y="56"/>
                  </a:cubicBezTo>
                  <a:cubicBezTo>
                    <a:pt x="145" y="57"/>
                    <a:pt x="142" y="57"/>
                    <a:pt x="141" y="57"/>
                  </a:cubicBezTo>
                  <a:cubicBezTo>
                    <a:pt x="137" y="60"/>
                    <a:pt x="133" y="62"/>
                    <a:pt x="130" y="65"/>
                  </a:cubicBezTo>
                  <a:cubicBezTo>
                    <a:pt x="129" y="66"/>
                    <a:pt x="128" y="68"/>
                    <a:pt x="127" y="68"/>
                  </a:cubicBezTo>
                  <a:cubicBezTo>
                    <a:pt x="125" y="69"/>
                    <a:pt x="122" y="68"/>
                    <a:pt x="119" y="68"/>
                  </a:cubicBezTo>
                  <a:cubicBezTo>
                    <a:pt x="116" y="68"/>
                    <a:pt x="112" y="68"/>
                    <a:pt x="109" y="68"/>
                  </a:cubicBezTo>
                  <a:cubicBezTo>
                    <a:pt x="106" y="68"/>
                    <a:pt x="102" y="68"/>
                    <a:pt x="99" y="67"/>
                  </a:cubicBezTo>
                  <a:cubicBezTo>
                    <a:pt x="95" y="66"/>
                    <a:pt x="92" y="64"/>
                    <a:pt x="89" y="62"/>
                  </a:cubicBezTo>
                  <a:cubicBezTo>
                    <a:pt x="87" y="60"/>
                    <a:pt x="85" y="57"/>
                    <a:pt x="82" y="55"/>
                  </a:cubicBezTo>
                  <a:cubicBezTo>
                    <a:pt x="83" y="54"/>
                    <a:pt x="85" y="53"/>
                    <a:pt x="83" y="52"/>
                  </a:cubicBezTo>
                  <a:cubicBezTo>
                    <a:pt x="83" y="51"/>
                    <a:pt x="79" y="54"/>
                    <a:pt x="79" y="53"/>
                  </a:cubicBezTo>
                  <a:cubicBezTo>
                    <a:pt x="77" y="52"/>
                    <a:pt x="75" y="52"/>
                    <a:pt x="74" y="51"/>
                  </a:cubicBezTo>
                  <a:cubicBezTo>
                    <a:pt x="70" y="51"/>
                    <a:pt x="65" y="52"/>
                    <a:pt x="62" y="53"/>
                  </a:cubicBezTo>
                  <a:lnTo>
                    <a:pt x="0" y="241"/>
                  </a:lnTo>
                  <a:lnTo>
                    <a:pt x="5" y="244"/>
                  </a:lnTo>
                  <a:cubicBezTo>
                    <a:pt x="7" y="245"/>
                    <a:pt x="7" y="247"/>
                    <a:pt x="9" y="246"/>
                  </a:cubicBezTo>
                  <a:cubicBezTo>
                    <a:pt x="11" y="245"/>
                    <a:pt x="12" y="238"/>
                    <a:pt x="15" y="239"/>
                  </a:cubicBezTo>
                  <a:lnTo>
                    <a:pt x="21" y="242"/>
                  </a:lnTo>
                  <a:cubicBezTo>
                    <a:pt x="24" y="243"/>
                    <a:pt x="22" y="248"/>
                    <a:pt x="23" y="251"/>
                  </a:cubicBezTo>
                  <a:cubicBezTo>
                    <a:pt x="25" y="256"/>
                    <a:pt x="28" y="260"/>
                    <a:pt x="30" y="264"/>
                  </a:cubicBezTo>
                  <a:cubicBezTo>
                    <a:pt x="31" y="266"/>
                    <a:pt x="31" y="268"/>
                    <a:pt x="33" y="268"/>
                  </a:cubicBezTo>
                  <a:cubicBezTo>
                    <a:pt x="36" y="269"/>
                    <a:pt x="36" y="266"/>
                    <a:pt x="38" y="265"/>
                  </a:cubicBezTo>
                  <a:cubicBezTo>
                    <a:pt x="40" y="264"/>
                    <a:pt x="44" y="267"/>
                    <a:pt x="45" y="265"/>
                  </a:cubicBezTo>
                  <a:cubicBezTo>
                    <a:pt x="45" y="262"/>
                    <a:pt x="47" y="260"/>
                    <a:pt x="50" y="259"/>
                  </a:cubicBezTo>
                  <a:cubicBezTo>
                    <a:pt x="51" y="259"/>
                    <a:pt x="50" y="257"/>
                    <a:pt x="50" y="256"/>
                  </a:cubicBezTo>
                  <a:cubicBezTo>
                    <a:pt x="53" y="254"/>
                    <a:pt x="57" y="252"/>
                    <a:pt x="60" y="253"/>
                  </a:cubicBezTo>
                  <a:cubicBezTo>
                    <a:pt x="62" y="253"/>
                    <a:pt x="63" y="256"/>
                    <a:pt x="64" y="259"/>
                  </a:cubicBezTo>
                  <a:cubicBezTo>
                    <a:pt x="65" y="261"/>
                    <a:pt x="62" y="263"/>
                    <a:pt x="63" y="265"/>
                  </a:cubicBezTo>
                  <a:cubicBezTo>
                    <a:pt x="64" y="267"/>
                    <a:pt x="67" y="266"/>
                    <a:pt x="69" y="268"/>
                  </a:cubicBezTo>
                  <a:cubicBezTo>
                    <a:pt x="70" y="270"/>
                    <a:pt x="70" y="274"/>
                    <a:pt x="72" y="276"/>
                  </a:cubicBezTo>
                  <a:cubicBezTo>
                    <a:pt x="74" y="280"/>
                    <a:pt x="79" y="282"/>
                    <a:pt x="81" y="286"/>
                  </a:cubicBezTo>
                  <a:cubicBezTo>
                    <a:pt x="82" y="289"/>
                    <a:pt x="79" y="294"/>
                    <a:pt x="81" y="298"/>
                  </a:cubicBezTo>
                  <a:cubicBezTo>
                    <a:pt x="83" y="302"/>
                    <a:pt x="84" y="307"/>
                    <a:pt x="87" y="311"/>
                  </a:cubicBezTo>
                  <a:cubicBezTo>
                    <a:pt x="89" y="315"/>
                    <a:pt x="94" y="314"/>
                    <a:pt x="97" y="317"/>
                  </a:cubicBezTo>
                  <a:cubicBezTo>
                    <a:pt x="98" y="317"/>
                    <a:pt x="97" y="319"/>
                    <a:pt x="98" y="320"/>
                  </a:cubicBezTo>
                  <a:cubicBezTo>
                    <a:pt x="99" y="322"/>
                    <a:pt x="101" y="322"/>
                    <a:pt x="103" y="322"/>
                  </a:cubicBezTo>
                  <a:cubicBezTo>
                    <a:pt x="102" y="324"/>
                    <a:pt x="101" y="326"/>
                    <a:pt x="101" y="328"/>
                  </a:cubicBezTo>
                  <a:cubicBezTo>
                    <a:pt x="101" y="330"/>
                    <a:pt x="100" y="333"/>
                    <a:pt x="101" y="335"/>
                  </a:cubicBezTo>
                  <a:cubicBezTo>
                    <a:pt x="102" y="336"/>
                    <a:pt x="104" y="330"/>
                    <a:pt x="104" y="332"/>
                  </a:cubicBezTo>
                  <a:cubicBezTo>
                    <a:pt x="104" y="334"/>
                    <a:pt x="99" y="337"/>
                    <a:pt x="101" y="339"/>
                  </a:cubicBezTo>
                  <a:cubicBezTo>
                    <a:pt x="103" y="341"/>
                    <a:pt x="111" y="336"/>
                    <a:pt x="109" y="338"/>
                  </a:cubicBezTo>
                  <a:cubicBezTo>
                    <a:pt x="107" y="341"/>
                    <a:pt x="102" y="340"/>
                    <a:pt x="99" y="342"/>
                  </a:cubicBezTo>
                  <a:cubicBezTo>
                    <a:pt x="97" y="343"/>
                    <a:pt x="96" y="345"/>
                    <a:pt x="96" y="347"/>
                  </a:cubicBezTo>
                  <a:cubicBezTo>
                    <a:pt x="96" y="349"/>
                    <a:pt x="96" y="351"/>
                    <a:pt x="98" y="351"/>
                  </a:cubicBezTo>
                  <a:cubicBezTo>
                    <a:pt x="101" y="352"/>
                    <a:pt x="105" y="348"/>
                    <a:pt x="109" y="350"/>
                  </a:cubicBezTo>
                  <a:cubicBezTo>
                    <a:pt x="111" y="351"/>
                    <a:pt x="106" y="354"/>
                    <a:pt x="103" y="354"/>
                  </a:cubicBezTo>
                  <a:cubicBezTo>
                    <a:pt x="100" y="355"/>
                    <a:pt x="97" y="354"/>
                    <a:pt x="94" y="354"/>
                  </a:cubicBezTo>
                  <a:cubicBezTo>
                    <a:pt x="93" y="355"/>
                    <a:pt x="93" y="356"/>
                    <a:pt x="93" y="357"/>
                  </a:cubicBezTo>
                  <a:cubicBezTo>
                    <a:pt x="93" y="359"/>
                    <a:pt x="93" y="361"/>
                    <a:pt x="94" y="362"/>
                  </a:cubicBezTo>
                  <a:cubicBezTo>
                    <a:pt x="95" y="364"/>
                    <a:pt x="96" y="365"/>
                    <a:pt x="98" y="366"/>
                  </a:cubicBezTo>
                  <a:cubicBezTo>
                    <a:pt x="100" y="366"/>
                    <a:pt x="103" y="366"/>
                    <a:pt x="104" y="365"/>
                  </a:cubicBezTo>
                  <a:cubicBezTo>
                    <a:pt x="107" y="364"/>
                    <a:pt x="108" y="359"/>
                    <a:pt x="110" y="360"/>
                  </a:cubicBezTo>
                  <a:cubicBezTo>
                    <a:pt x="112" y="361"/>
                    <a:pt x="108" y="364"/>
                    <a:pt x="107" y="366"/>
                  </a:cubicBezTo>
                  <a:cubicBezTo>
                    <a:pt x="106" y="368"/>
                    <a:pt x="105" y="369"/>
                    <a:pt x="104" y="371"/>
                  </a:cubicBezTo>
                  <a:cubicBezTo>
                    <a:pt x="103" y="373"/>
                    <a:pt x="101" y="374"/>
                    <a:pt x="101" y="376"/>
                  </a:cubicBezTo>
                  <a:cubicBezTo>
                    <a:pt x="101" y="378"/>
                    <a:pt x="103" y="380"/>
                    <a:pt x="104" y="380"/>
                  </a:cubicBezTo>
                  <a:cubicBezTo>
                    <a:pt x="106" y="380"/>
                    <a:pt x="105" y="377"/>
                    <a:pt x="107" y="376"/>
                  </a:cubicBezTo>
                  <a:cubicBezTo>
                    <a:pt x="109" y="376"/>
                    <a:pt x="112" y="377"/>
                    <a:pt x="112" y="378"/>
                  </a:cubicBezTo>
                  <a:cubicBezTo>
                    <a:pt x="114" y="381"/>
                    <a:pt x="112" y="385"/>
                    <a:pt x="112" y="388"/>
                  </a:cubicBezTo>
                  <a:cubicBezTo>
                    <a:pt x="113" y="390"/>
                    <a:pt x="115" y="390"/>
                    <a:pt x="115" y="392"/>
                  </a:cubicBezTo>
                  <a:cubicBezTo>
                    <a:pt x="114" y="394"/>
                    <a:pt x="111" y="394"/>
                    <a:pt x="111" y="396"/>
                  </a:cubicBezTo>
                  <a:cubicBezTo>
                    <a:pt x="110" y="398"/>
                    <a:pt x="113" y="398"/>
                    <a:pt x="114" y="400"/>
                  </a:cubicBezTo>
                  <a:cubicBezTo>
                    <a:pt x="114" y="401"/>
                    <a:pt x="111" y="401"/>
                    <a:pt x="111" y="401"/>
                  </a:cubicBezTo>
                  <a:cubicBezTo>
                    <a:pt x="112" y="403"/>
                    <a:pt x="115" y="402"/>
                    <a:pt x="115" y="403"/>
                  </a:cubicBezTo>
                  <a:cubicBezTo>
                    <a:pt x="116" y="405"/>
                    <a:pt x="114" y="408"/>
                    <a:pt x="115" y="409"/>
                  </a:cubicBezTo>
                  <a:cubicBezTo>
                    <a:pt x="117" y="411"/>
                    <a:pt x="120" y="411"/>
                    <a:pt x="122" y="412"/>
                  </a:cubicBezTo>
                  <a:cubicBezTo>
                    <a:pt x="124" y="413"/>
                    <a:pt x="125" y="415"/>
                    <a:pt x="127" y="417"/>
                  </a:cubicBezTo>
                  <a:cubicBezTo>
                    <a:pt x="129" y="418"/>
                    <a:pt x="131" y="420"/>
                    <a:pt x="133" y="421"/>
                  </a:cubicBezTo>
                  <a:cubicBezTo>
                    <a:pt x="134" y="422"/>
                    <a:pt x="136" y="420"/>
                    <a:pt x="137" y="420"/>
                  </a:cubicBezTo>
                  <a:cubicBezTo>
                    <a:pt x="139" y="420"/>
                    <a:pt x="141" y="419"/>
                    <a:pt x="142" y="421"/>
                  </a:cubicBezTo>
                  <a:cubicBezTo>
                    <a:pt x="143" y="422"/>
                    <a:pt x="140" y="424"/>
                    <a:pt x="140" y="425"/>
                  </a:cubicBezTo>
                  <a:cubicBezTo>
                    <a:pt x="139" y="428"/>
                    <a:pt x="139" y="431"/>
                    <a:pt x="139" y="434"/>
                  </a:cubicBezTo>
                  <a:cubicBezTo>
                    <a:pt x="139" y="435"/>
                    <a:pt x="139" y="437"/>
                    <a:pt x="141" y="437"/>
                  </a:cubicBezTo>
                  <a:cubicBezTo>
                    <a:pt x="142" y="438"/>
                    <a:pt x="141" y="435"/>
                    <a:pt x="141" y="435"/>
                  </a:cubicBezTo>
                  <a:cubicBezTo>
                    <a:pt x="144" y="434"/>
                    <a:pt x="147" y="432"/>
                    <a:pt x="149" y="433"/>
                  </a:cubicBezTo>
                  <a:cubicBezTo>
                    <a:pt x="151" y="435"/>
                    <a:pt x="147" y="439"/>
                    <a:pt x="149" y="441"/>
                  </a:cubicBezTo>
                  <a:cubicBezTo>
                    <a:pt x="151" y="442"/>
                    <a:pt x="153" y="438"/>
                    <a:pt x="155" y="438"/>
                  </a:cubicBezTo>
                  <a:cubicBezTo>
                    <a:pt x="156" y="438"/>
                    <a:pt x="155" y="441"/>
                    <a:pt x="155" y="442"/>
                  </a:cubicBezTo>
                  <a:cubicBezTo>
                    <a:pt x="156" y="444"/>
                    <a:pt x="157" y="446"/>
                    <a:pt x="158" y="448"/>
                  </a:cubicBezTo>
                  <a:cubicBezTo>
                    <a:pt x="167" y="448"/>
                    <a:pt x="176" y="449"/>
                    <a:pt x="184" y="449"/>
                  </a:cubicBezTo>
                  <a:cubicBezTo>
                    <a:pt x="226" y="449"/>
                    <a:pt x="268" y="449"/>
                    <a:pt x="310" y="449"/>
                  </a:cubicBezTo>
                  <a:cubicBezTo>
                    <a:pt x="345" y="449"/>
                    <a:pt x="380" y="450"/>
                    <a:pt x="415" y="450"/>
                  </a:cubicBezTo>
                  <a:cubicBezTo>
                    <a:pt x="432" y="450"/>
                    <a:pt x="450" y="450"/>
                    <a:pt x="467" y="449"/>
                  </a:cubicBezTo>
                  <a:cubicBezTo>
                    <a:pt x="474" y="449"/>
                    <a:pt x="481" y="448"/>
                    <a:pt x="488" y="448"/>
                  </a:cubicBezTo>
                  <a:cubicBezTo>
                    <a:pt x="490" y="448"/>
                    <a:pt x="492" y="449"/>
                    <a:pt x="495" y="450"/>
                  </a:cubicBezTo>
                  <a:cubicBezTo>
                    <a:pt x="498" y="451"/>
                    <a:pt x="500" y="453"/>
                    <a:pt x="503" y="454"/>
                  </a:cubicBezTo>
                  <a:cubicBezTo>
                    <a:pt x="506" y="455"/>
                    <a:pt x="510" y="454"/>
                    <a:pt x="513" y="455"/>
                  </a:cubicBezTo>
                  <a:cubicBezTo>
                    <a:pt x="515" y="456"/>
                    <a:pt x="517" y="458"/>
                    <a:pt x="519" y="459"/>
                  </a:cubicBezTo>
                  <a:cubicBezTo>
                    <a:pt x="523" y="461"/>
                    <a:pt x="526" y="463"/>
                    <a:pt x="530" y="463"/>
                  </a:cubicBezTo>
                  <a:cubicBezTo>
                    <a:pt x="532" y="464"/>
                    <a:pt x="535" y="463"/>
                    <a:pt x="538" y="463"/>
                  </a:cubicBezTo>
                  <a:cubicBezTo>
                    <a:pt x="542" y="464"/>
                    <a:pt x="546" y="466"/>
                    <a:pt x="549" y="466"/>
                  </a:cubicBezTo>
                  <a:cubicBezTo>
                    <a:pt x="551" y="465"/>
                    <a:pt x="552" y="464"/>
                    <a:pt x="554" y="463"/>
                  </a:cubicBezTo>
                  <a:cubicBezTo>
                    <a:pt x="555" y="462"/>
                    <a:pt x="556" y="460"/>
                    <a:pt x="557" y="459"/>
                  </a:cubicBezTo>
                  <a:cubicBezTo>
                    <a:pt x="559" y="458"/>
                    <a:pt x="560" y="456"/>
                    <a:pt x="562" y="456"/>
                  </a:cubicBezTo>
                  <a:cubicBezTo>
                    <a:pt x="562" y="456"/>
                    <a:pt x="561" y="459"/>
                    <a:pt x="562" y="458"/>
                  </a:cubicBezTo>
                  <a:cubicBezTo>
                    <a:pt x="564" y="457"/>
                    <a:pt x="564" y="454"/>
                    <a:pt x="565" y="452"/>
                  </a:cubicBezTo>
                  <a:cubicBezTo>
                    <a:pt x="566" y="452"/>
                    <a:pt x="567" y="452"/>
                    <a:pt x="567" y="453"/>
                  </a:cubicBezTo>
                  <a:cubicBezTo>
                    <a:pt x="567" y="454"/>
                    <a:pt x="564" y="457"/>
                    <a:pt x="566" y="457"/>
                  </a:cubicBezTo>
                  <a:cubicBezTo>
                    <a:pt x="567" y="458"/>
                    <a:pt x="569" y="455"/>
                    <a:pt x="570" y="454"/>
                  </a:cubicBezTo>
                  <a:cubicBezTo>
                    <a:pt x="571" y="452"/>
                    <a:pt x="570" y="450"/>
                    <a:pt x="572" y="449"/>
                  </a:cubicBezTo>
                  <a:cubicBezTo>
                    <a:pt x="573" y="449"/>
                    <a:pt x="575" y="451"/>
                    <a:pt x="577" y="451"/>
                  </a:cubicBezTo>
                  <a:cubicBezTo>
                    <a:pt x="580" y="452"/>
                    <a:pt x="583" y="452"/>
                    <a:pt x="586" y="452"/>
                  </a:cubicBezTo>
                  <a:cubicBezTo>
                    <a:pt x="588" y="452"/>
                    <a:pt x="591" y="452"/>
                    <a:pt x="593" y="453"/>
                  </a:cubicBezTo>
                  <a:cubicBezTo>
                    <a:pt x="594" y="455"/>
                    <a:pt x="593" y="458"/>
                    <a:pt x="594" y="460"/>
                  </a:cubicBezTo>
                  <a:cubicBezTo>
                    <a:pt x="595" y="462"/>
                    <a:pt x="595" y="465"/>
                    <a:pt x="597" y="466"/>
                  </a:cubicBezTo>
                  <a:cubicBezTo>
                    <a:pt x="598" y="468"/>
                    <a:pt x="599" y="468"/>
                    <a:pt x="601" y="469"/>
                  </a:cubicBezTo>
                  <a:cubicBezTo>
                    <a:pt x="603" y="469"/>
                    <a:pt x="605" y="467"/>
                    <a:pt x="607" y="467"/>
                  </a:cubicBezTo>
                  <a:cubicBezTo>
                    <a:pt x="608" y="468"/>
                    <a:pt x="606" y="470"/>
                    <a:pt x="606" y="471"/>
                  </a:cubicBezTo>
                  <a:cubicBezTo>
                    <a:pt x="606" y="472"/>
                    <a:pt x="604" y="472"/>
                    <a:pt x="604" y="473"/>
                  </a:cubicBezTo>
                  <a:cubicBezTo>
                    <a:pt x="605" y="476"/>
                    <a:pt x="607" y="477"/>
                    <a:pt x="608" y="479"/>
                  </a:cubicBezTo>
                  <a:cubicBezTo>
                    <a:pt x="608" y="481"/>
                    <a:pt x="606" y="482"/>
                    <a:pt x="607" y="484"/>
                  </a:cubicBezTo>
                  <a:cubicBezTo>
                    <a:pt x="608" y="486"/>
                    <a:pt x="611" y="486"/>
                    <a:pt x="612" y="487"/>
                  </a:cubicBezTo>
                  <a:cubicBezTo>
                    <a:pt x="612" y="489"/>
                    <a:pt x="609" y="489"/>
                    <a:pt x="609" y="490"/>
                  </a:cubicBezTo>
                  <a:cubicBezTo>
                    <a:pt x="609" y="491"/>
                    <a:pt x="610" y="493"/>
                    <a:pt x="611" y="493"/>
                  </a:cubicBezTo>
                  <a:cubicBezTo>
                    <a:pt x="612" y="494"/>
                    <a:pt x="614" y="494"/>
                    <a:pt x="616" y="494"/>
                  </a:cubicBezTo>
                  <a:cubicBezTo>
                    <a:pt x="618" y="495"/>
                    <a:pt x="621" y="494"/>
                    <a:pt x="624" y="495"/>
                  </a:cubicBezTo>
                  <a:cubicBezTo>
                    <a:pt x="628" y="496"/>
                    <a:pt x="632" y="497"/>
                    <a:pt x="636" y="498"/>
                  </a:cubicBezTo>
                  <a:cubicBezTo>
                    <a:pt x="638" y="498"/>
                    <a:pt x="640" y="499"/>
                    <a:pt x="642" y="499"/>
                  </a:cubicBezTo>
                  <a:cubicBezTo>
                    <a:pt x="645" y="500"/>
                    <a:pt x="648" y="500"/>
                    <a:pt x="651" y="502"/>
                  </a:cubicBezTo>
                  <a:cubicBezTo>
                    <a:pt x="653" y="504"/>
                    <a:pt x="656" y="506"/>
                    <a:pt x="658" y="509"/>
                  </a:cubicBezTo>
                  <a:cubicBezTo>
                    <a:pt x="659" y="510"/>
                    <a:pt x="659" y="513"/>
                    <a:pt x="660" y="515"/>
                  </a:cubicBezTo>
                  <a:cubicBezTo>
                    <a:pt x="660" y="517"/>
                    <a:pt x="662" y="519"/>
                    <a:pt x="660" y="521"/>
                  </a:cubicBezTo>
                  <a:cubicBezTo>
                    <a:pt x="659" y="522"/>
                    <a:pt x="658" y="517"/>
                    <a:pt x="657" y="518"/>
                  </a:cubicBezTo>
                  <a:cubicBezTo>
                    <a:pt x="656" y="520"/>
                    <a:pt x="659" y="522"/>
                    <a:pt x="658" y="524"/>
                  </a:cubicBezTo>
                  <a:cubicBezTo>
                    <a:pt x="657" y="525"/>
                    <a:pt x="654" y="524"/>
                    <a:pt x="653" y="523"/>
                  </a:cubicBezTo>
                  <a:cubicBezTo>
                    <a:pt x="652" y="523"/>
                    <a:pt x="652" y="521"/>
                    <a:pt x="651" y="521"/>
                  </a:cubicBezTo>
                  <a:cubicBezTo>
                    <a:pt x="650" y="521"/>
                    <a:pt x="649" y="523"/>
                    <a:pt x="648" y="522"/>
                  </a:cubicBezTo>
                  <a:cubicBezTo>
                    <a:pt x="647" y="520"/>
                    <a:pt x="648" y="517"/>
                    <a:pt x="647" y="515"/>
                  </a:cubicBezTo>
                  <a:cubicBezTo>
                    <a:pt x="646" y="514"/>
                    <a:pt x="646" y="518"/>
                    <a:pt x="646" y="517"/>
                  </a:cubicBezTo>
                  <a:cubicBezTo>
                    <a:pt x="644" y="516"/>
                    <a:pt x="644" y="513"/>
                    <a:pt x="642" y="512"/>
                  </a:cubicBezTo>
                  <a:cubicBezTo>
                    <a:pt x="641" y="512"/>
                    <a:pt x="639" y="511"/>
                    <a:pt x="639" y="512"/>
                  </a:cubicBezTo>
                  <a:cubicBezTo>
                    <a:pt x="639" y="515"/>
                    <a:pt x="642" y="518"/>
                    <a:pt x="642" y="521"/>
                  </a:cubicBezTo>
                  <a:cubicBezTo>
                    <a:pt x="642" y="524"/>
                    <a:pt x="639" y="526"/>
                    <a:pt x="638" y="529"/>
                  </a:cubicBezTo>
                  <a:cubicBezTo>
                    <a:pt x="637" y="531"/>
                    <a:pt x="636" y="532"/>
                    <a:pt x="636" y="534"/>
                  </a:cubicBezTo>
                  <a:cubicBezTo>
                    <a:pt x="636" y="536"/>
                    <a:pt x="637" y="538"/>
                    <a:pt x="637" y="540"/>
                  </a:cubicBezTo>
                  <a:cubicBezTo>
                    <a:pt x="637" y="542"/>
                    <a:pt x="636" y="543"/>
                    <a:pt x="634" y="545"/>
                  </a:cubicBezTo>
                  <a:cubicBezTo>
                    <a:pt x="632" y="547"/>
                    <a:pt x="629" y="548"/>
                    <a:pt x="627" y="550"/>
                  </a:cubicBezTo>
                  <a:cubicBezTo>
                    <a:pt x="626" y="552"/>
                    <a:pt x="626" y="554"/>
                    <a:pt x="625" y="555"/>
                  </a:cubicBezTo>
                  <a:cubicBezTo>
                    <a:pt x="625" y="556"/>
                    <a:pt x="627" y="557"/>
                    <a:pt x="627" y="558"/>
                  </a:cubicBezTo>
                  <a:cubicBezTo>
                    <a:pt x="627" y="559"/>
                    <a:pt x="626" y="560"/>
                    <a:pt x="625" y="560"/>
                  </a:cubicBezTo>
                  <a:cubicBezTo>
                    <a:pt x="622" y="561"/>
                    <a:pt x="620" y="559"/>
                    <a:pt x="617" y="559"/>
                  </a:cubicBezTo>
                  <a:cubicBezTo>
                    <a:pt x="617" y="560"/>
                    <a:pt x="616" y="562"/>
                    <a:pt x="615" y="563"/>
                  </a:cubicBezTo>
                  <a:cubicBezTo>
                    <a:pt x="618" y="564"/>
                    <a:pt x="620" y="565"/>
                    <a:pt x="623" y="564"/>
                  </a:cubicBezTo>
                  <a:cubicBezTo>
                    <a:pt x="626" y="564"/>
                    <a:pt x="630" y="562"/>
                    <a:pt x="633" y="560"/>
                  </a:cubicBezTo>
                  <a:cubicBezTo>
                    <a:pt x="635" y="559"/>
                    <a:pt x="636" y="556"/>
                    <a:pt x="638" y="555"/>
                  </a:cubicBezTo>
                  <a:cubicBezTo>
                    <a:pt x="640" y="554"/>
                    <a:pt x="643" y="554"/>
                    <a:pt x="645" y="554"/>
                  </a:cubicBezTo>
                  <a:cubicBezTo>
                    <a:pt x="648" y="554"/>
                    <a:pt x="650" y="556"/>
                    <a:pt x="652" y="555"/>
                  </a:cubicBezTo>
                  <a:cubicBezTo>
                    <a:pt x="652" y="555"/>
                    <a:pt x="650" y="553"/>
                    <a:pt x="651" y="553"/>
                  </a:cubicBezTo>
                  <a:cubicBezTo>
                    <a:pt x="652" y="552"/>
                    <a:pt x="655" y="552"/>
                    <a:pt x="657" y="552"/>
                  </a:cubicBezTo>
                  <a:cubicBezTo>
                    <a:pt x="659" y="552"/>
                    <a:pt x="661" y="552"/>
                    <a:pt x="663" y="552"/>
                  </a:cubicBezTo>
                  <a:cubicBezTo>
                    <a:pt x="665" y="552"/>
                    <a:pt x="667" y="552"/>
                    <a:pt x="669" y="552"/>
                  </a:cubicBezTo>
                  <a:cubicBezTo>
                    <a:pt x="668" y="551"/>
                    <a:pt x="668" y="550"/>
                    <a:pt x="668" y="549"/>
                  </a:cubicBezTo>
                  <a:cubicBezTo>
                    <a:pt x="668" y="547"/>
                    <a:pt x="668" y="546"/>
                    <a:pt x="668" y="545"/>
                  </a:cubicBezTo>
                  <a:cubicBezTo>
                    <a:pt x="667" y="545"/>
                    <a:pt x="666" y="545"/>
                    <a:pt x="664" y="545"/>
                  </a:cubicBezTo>
                  <a:cubicBezTo>
                    <a:pt x="663" y="545"/>
                    <a:pt x="660" y="547"/>
                    <a:pt x="660" y="545"/>
                  </a:cubicBezTo>
                  <a:cubicBezTo>
                    <a:pt x="659" y="544"/>
                    <a:pt x="661" y="542"/>
                    <a:pt x="662" y="541"/>
                  </a:cubicBezTo>
                  <a:cubicBezTo>
                    <a:pt x="663" y="539"/>
                    <a:pt x="664" y="537"/>
                    <a:pt x="666" y="536"/>
                  </a:cubicBezTo>
                  <a:cubicBezTo>
                    <a:pt x="668" y="535"/>
                    <a:pt x="671" y="535"/>
                    <a:pt x="673" y="535"/>
                  </a:cubicBezTo>
                  <a:cubicBezTo>
                    <a:pt x="676" y="535"/>
                    <a:pt x="679" y="534"/>
                    <a:pt x="681" y="533"/>
                  </a:cubicBezTo>
                  <a:cubicBezTo>
                    <a:pt x="684" y="532"/>
                    <a:pt x="686" y="531"/>
                    <a:pt x="689" y="531"/>
                  </a:cubicBezTo>
                  <a:cubicBezTo>
                    <a:pt x="690" y="530"/>
                    <a:pt x="691" y="530"/>
                    <a:pt x="693" y="530"/>
                  </a:cubicBezTo>
                  <a:cubicBezTo>
                    <a:pt x="696" y="529"/>
                    <a:pt x="699" y="530"/>
                    <a:pt x="702" y="529"/>
                  </a:cubicBezTo>
                  <a:cubicBezTo>
                    <a:pt x="703" y="529"/>
                    <a:pt x="706" y="529"/>
                    <a:pt x="707" y="528"/>
                  </a:cubicBezTo>
                  <a:cubicBezTo>
                    <a:pt x="709" y="527"/>
                    <a:pt x="710" y="523"/>
                    <a:pt x="711" y="522"/>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41" name="Google Shape;2741;p212"/>
            <p:cNvSpPr/>
            <p:nvPr/>
          </p:nvSpPr>
          <p:spPr>
            <a:xfrm>
              <a:off x="2830485" y="3120223"/>
              <a:ext cx="327339" cy="189673"/>
            </a:xfrm>
            <a:custGeom>
              <a:avLst/>
              <a:gdLst/>
              <a:ahLst/>
              <a:cxnLst/>
              <a:rect l="l" t="t" r="r" b="b"/>
              <a:pathLst>
                <a:path w="178" h="103" extrusionOk="0">
                  <a:moveTo>
                    <a:pt x="100" y="75"/>
                  </a:moveTo>
                  <a:cubicBezTo>
                    <a:pt x="103" y="75"/>
                    <a:pt x="106" y="75"/>
                    <a:pt x="108" y="75"/>
                  </a:cubicBezTo>
                  <a:cubicBezTo>
                    <a:pt x="110" y="75"/>
                    <a:pt x="113" y="76"/>
                    <a:pt x="114" y="75"/>
                  </a:cubicBezTo>
                  <a:cubicBezTo>
                    <a:pt x="115" y="74"/>
                    <a:pt x="113" y="71"/>
                    <a:pt x="114" y="70"/>
                  </a:cubicBezTo>
                  <a:cubicBezTo>
                    <a:pt x="114" y="68"/>
                    <a:pt x="115" y="64"/>
                    <a:pt x="118" y="64"/>
                  </a:cubicBezTo>
                  <a:cubicBezTo>
                    <a:pt x="119" y="64"/>
                    <a:pt x="118" y="67"/>
                    <a:pt x="119" y="69"/>
                  </a:cubicBezTo>
                  <a:cubicBezTo>
                    <a:pt x="119" y="70"/>
                    <a:pt x="118" y="72"/>
                    <a:pt x="119" y="73"/>
                  </a:cubicBezTo>
                  <a:cubicBezTo>
                    <a:pt x="119" y="74"/>
                    <a:pt x="121" y="74"/>
                    <a:pt x="122" y="73"/>
                  </a:cubicBezTo>
                  <a:cubicBezTo>
                    <a:pt x="126" y="72"/>
                    <a:pt x="128" y="69"/>
                    <a:pt x="131" y="67"/>
                  </a:cubicBezTo>
                  <a:cubicBezTo>
                    <a:pt x="133" y="66"/>
                    <a:pt x="135" y="63"/>
                    <a:pt x="137" y="64"/>
                  </a:cubicBezTo>
                  <a:cubicBezTo>
                    <a:pt x="139" y="65"/>
                    <a:pt x="135" y="66"/>
                    <a:pt x="134" y="68"/>
                  </a:cubicBezTo>
                  <a:cubicBezTo>
                    <a:pt x="133" y="69"/>
                    <a:pt x="132" y="70"/>
                    <a:pt x="133" y="70"/>
                  </a:cubicBezTo>
                  <a:cubicBezTo>
                    <a:pt x="135" y="71"/>
                    <a:pt x="137" y="70"/>
                    <a:pt x="139" y="70"/>
                  </a:cubicBezTo>
                  <a:cubicBezTo>
                    <a:pt x="143" y="71"/>
                    <a:pt x="149" y="69"/>
                    <a:pt x="149" y="72"/>
                  </a:cubicBezTo>
                  <a:cubicBezTo>
                    <a:pt x="149" y="75"/>
                    <a:pt x="142" y="72"/>
                    <a:pt x="139" y="74"/>
                  </a:cubicBezTo>
                  <a:cubicBezTo>
                    <a:pt x="138" y="74"/>
                    <a:pt x="138" y="76"/>
                    <a:pt x="137" y="77"/>
                  </a:cubicBezTo>
                  <a:cubicBezTo>
                    <a:pt x="136" y="77"/>
                    <a:pt x="136" y="74"/>
                    <a:pt x="135" y="74"/>
                  </a:cubicBezTo>
                  <a:cubicBezTo>
                    <a:pt x="132" y="74"/>
                    <a:pt x="128" y="75"/>
                    <a:pt x="125" y="76"/>
                  </a:cubicBezTo>
                  <a:cubicBezTo>
                    <a:pt x="122" y="78"/>
                    <a:pt x="118" y="80"/>
                    <a:pt x="116" y="83"/>
                  </a:cubicBezTo>
                  <a:cubicBezTo>
                    <a:pt x="114" y="85"/>
                    <a:pt x="113" y="88"/>
                    <a:pt x="113" y="91"/>
                  </a:cubicBezTo>
                  <a:cubicBezTo>
                    <a:pt x="112" y="93"/>
                    <a:pt x="113" y="95"/>
                    <a:pt x="114" y="96"/>
                  </a:cubicBezTo>
                  <a:cubicBezTo>
                    <a:pt x="115" y="98"/>
                    <a:pt x="116" y="102"/>
                    <a:pt x="118" y="102"/>
                  </a:cubicBezTo>
                  <a:cubicBezTo>
                    <a:pt x="120" y="103"/>
                    <a:pt x="123" y="100"/>
                    <a:pt x="125" y="98"/>
                  </a:cubicBezTo>
                  <a:cubicBezTo>
                    <a:pt x="127" y="96"/>
                    <a:pt x="129" y="94"/>
                    <a:pt x="131" y="91"/>
                  </a:cubicBezTo>
                  <a:cubicBezTo>
                    <a:pt x="133" y="89"/>
                    <a:pt x="133" y="85"/>
                    <a:pt x="136" y="83"/>
                  </a:cubicBezTo>
                  <a:cubicBezTo>
                    <a:pt x="137" y="82"/>
                    <a:pt x="139" y="85"/>
                    <a:pt x="141" y="85"/>
                  </a:cubicBezTo>
                  <a:cubicBezTo>
                    <a:pt x="144" y="85"/>
                    <a:pt x="146" y="85"/>
                    <a:pt x="148" y="84"/>
                  </a:cubicBezTo>
                  <a:cubicBezTo>
                    <a:pt x="154" y="82"/>
                    <a:pt x="160" y="78"/>
                    <a:pt x="166" y="76"/>
                  </a:cubicBezTo>
                  <a:cubicBezTo>
                    <a:pt x="170" y="75"/>
                    <a:pt x="174" y="76"/>
                    <a:pt x="176" y="73"/>
                  </a:cubicBezTo>
                  <a:cubicBezTo>
                    <a:pt x="178" y="71"/>
                    <a:pt x="175" y="68"/>
                    <a:pt x="173" y="67"/>
                  </a:cubicBezTo>
                  <a:cubicBezTo>
                    <a:pt x="171" y="66"/>
                    <a:pt x="168" y="67"/>
                    <a:pt x="167" y="66"/>
                  </a:cubicBezTo>
                  <a:cubicBezTo>
                    <a:pt x="166" y="65"/>
                    <a:pt x="168" y="62"/>
                    <a:pt x="167" y="62"/>
                  </a:cubicBezTo>
                  <a:cubicBezTo>
                    <a:pt x="163" y="62"/>
                    <a:pt x="161" y="66"/>
                    <a:pt x="157" y="67"/>
                  </a:cubicBezTo>
                  <a:cubicBezTo>
                    <a:pt x="156" y="67"/>
                    <a:pt x="158" y="64"/>
                    <a:pt x="157" y="63"/>
                  </a:cubicBezTo>
                  <a:cubicBezTo>
                    <a:pt x="154" y="62"/>
                    <a:pt x="150" y="63"/>
                    <a:pt x="146" y="62"/>
                  </a:cubicBezTo>
                  <a:cubicBezTo>
                    <a:pt x="144" y="61"/>
                    <a:pt x="143" y="60"/>
                    <a:pt x="142" y="59"/>
                  </a:cubicBezTo>
                  <a:cubicBezTo>
                    <a:pt x="141" y="58"/>
                    <a:pt x="144" y="58"/>
                    <a:pt x="144" y="57"/>
                  </a:cubicBezTo>
                  <a:cubicBezTo>
                    <a:pt x="144" y="56"/>
                    <a:pt x="143" y="56"/>
                    <a:pt x="142" y="56"/>
                  </a:cubicBezTo>
                  <a:cubicBezTo>
                    <a:pt x="140" y="55"/>
                    <a:pt x="138" y="56"/>
                    <a:pt x="136" y="55"/>
                  </a:cubicBezTo>
                  <a:cubicBezTo>
                    <a:pt x="134" y="53"/>
                    <a:pt x="133" y="51"/>
                    <a:pt x="132" y="49"/>
                  </a:cubicBezTo>
                  <a:cubicBezTo>
                    <a:pt x="132" y="46"/>
                    <a:pt x="135" y="44"/>
                    <a:pt x="134" y="41"/>
                  </a:cubicBezTo>
                  <a:cubicBezTo>
                    <a:pt x="134" y="40"/>
                    <a:pt x="132" y="41"/>
                    <a:pt x="131" y="41"/>
                  </a:cubicBezTo>
                  <a:cubicBezTo>
                    <a:pt x="129" y="41"/>
                    <a:pt x="126" y="42"/>
                    <a:pt x="127" y="41"/>
                  </a:cubicBezTo>
                  <a:cubicBezTo>
                    <a:pt x="128" y="38"/>
                    <a:pt x="132" y="38"/>
                    <a:pt x="133" y="36"/>
                  </a:cubicBezTo>
                  <a:cubicBezTo>
                    <a:pt x="135" y="34"/>
                    <a:pt x="137" y="31"/>
                    <a:pt x="137" y="28"/>
                  </a:cubicBezTo>
                  <a:cubicBezTo>
                    <a:pt x="137" y="27"/>
                    <a:pt x="134" y="28"/>
                    <a:pt x="133" y="28"/>
                  </a:cubicBezTo>
                  <a:cubicBezTo>
                    <a:pt x="131" y="28"/>
                    <a:pt x="129" y="29"/>
                    <a:pt x="127" y="30"/>
                  </a:cubicBezTo>
                  <a:cubicBezTo>
                    <a:pt x="125" y="30"/>
                    <a:pt x="124" y="30"/>
                    <a:pt x="123" y="29"/>
                  </a:cubicBezTo>
                  <a:cubicBezTo>
                    <a:pt x="123" y="28"/>
                    <a:pt x="124" y="27"/>
                    <a:pt x="123" y="26"/>
                  </a:cubicBezTo>
                  <a:cubicBezTo>
                    <a:pt x="120" y="24"/>
                    <a:pt x="111" y="27"/>
                    <a:pt x="111" y="23"/>
                  </a:cubicBezTo>
                  <a:cubicBezTo>
                    <a:pt x="111" y="19"/>
                    <a:pt x="119" y="20"/>
                    <a:pt x="123" y="20"/>
                  </a:cubicBezTo>
                  <a:cubicBezTo>
                    <a:pt x="126" y="20"/>
                    <a:pt x="128" y="23"/>
                    <a:pt x="131" y="22"/>
                  </a:cubicBezTo>
                  <a:cubicBezTo>
                    <a:pt x="136" y="20"/>
                    <a:pt x="141" y="17"/>
                    <a:pt x="145" y="13"/>
                  </a:cubicBezTo>
                  <a:cubicBezTo>
                    <a:pt x="146" y="12"/>
                    <a:pt x="143" y="11"/>
                    <a:pt x="143" y="10"/>
                  </a:cubicBezTo>
                  <a:cubicBezTo>
                    <a:pt x="143" y="9"/>
                    <a:pt x="147" y="8"/>
                    <a:pt x="146" y="7"/>
                  </a:cubicBezTo>
                  <a:cubicBezTo>
                    <a:pt x="143" y="4"/>
                    <a:pt x="138" y="2"/>
                    <a:pt x="133" y="1"/>
                  </a:cubicBezTo>
                  <a:cubicBezTo>
                    <a:pt x="130" y="0"/>
                    <a:pt x="127" y="0"/>
                    <a:pt x="124" y="1"/>
                  </a:cubicBezTo>
                  <a:cubicBezTo>
                    <a:pt x="119" y="3"/>
                    <a:pt x="116" y="6"/>
                    <a:pt x="111" y="8"/>
                  </a:cubicBezTo>
                  <a:cubicBezTo>
                    <a:pt x="109" y="9"/>
                    <a:pt x="107" y="7"/>
                    <a:pt x="105" y="8"/>
                  </a:cubicBezTo>
                  <a:cubicBezTo>
                    <a:pt x="101" y="10"/>
                    <a:pt x="97" y="13"/>
                    <a:pt x="93" y="16"/>
                  </a:cubicBezTo>
                  <a:cubicBezTo>
                    <a:pt x="90" y="18"/>
                    <a:pt x="87" y="20"/>
                    <a:pt x="84" y="22"/>
                  </a:cubicBezTo>
                  <a:cubicBezTo>
                    <a:pt x="81" y="25"/>
                    <a:pt x="78" y="29"/>
                    <a:pt x="75" y="32"/>
                  </a:cubicBezTo>
                  <a:cubicBezTo>
                    <a:pt x="73" y="35"/>
                    <a:pt x="71" y="37"/>
                    <a:pt x="69" y="39"/>
                  </a:cubicBezTo>
                  <a:cubicBezTo>
                    <a:pt x="67" y="41"/>
                    <a:pt x="65" y="43"/>
                    <a:pt x="62" y="44"/>
                  </a:cubicBezTo>
                  <a:cubicBezTo>
                    <a:pt x="60" y="45"/>
                    <a:pt x="57" y="46"/>
                    <a:pt x="54" y="47"/>
                  </a:cubicBezTo>
                  <a:cubicBezTo>
                    <a:pt x="51" y="48"/>
                    <a:pt x="49" y="49"/>
                    <a:pt x="47" y="50"/>
                  </a:cubicBezTo>
                  <a:cubicBezTo>
                    <a:pt x="44" y="52"/>
                    <a:pt x="42" y="55"/>
                    <a:pt x="39" y="57"/>
                  </a:cubicBezTo>
                  <a:cubicBezTo>
                    <a:pt x="37" y="58"/>
                    <a:pt x="35" y="57"/>
                    <a:pt x="33" y="59"/>
                  </a:cubicBezTo>
                  <a:cubicBezTo>
                    <a:pt x="31" y="61"/>
                    <a:pt x="29" y="64"/>
                    <a:pt x="27" y="66"/>
                  </a:cubicBezTo>
                  <a:cubicBezTo>
                    <a:pt x="25" y="68"/>
                    <a:pt x="22" y="71"/>
                    <a:pt x="19" y="72"/>
                  </a:cubicBezTo>
                  <a:cubicBezTo>
                    <a:pt x="17" y="74"/>
                    <a:pt x="14" y="74"/>
                    <a:pt x="12" y="75"/>
                  </a:cubicBezTo>
                  <a:cubicBezTo>
                    <a:pt x="10" y="76"/>
                    <a:pt x="8" y="76"/>
                    <a:pt x="6" y="77"/>
                  </a:cubicBezTo>
                  <a:cubicBezTo>
                    <a:pt x="4" y="78"/>
                    <a:pt x="2" y="81"/>
                    <a:pt x="0" y="83"/>
                  </a:cubicBezTo>
                  <a:cubicBezTo>
                    <a:pt x="3" y="81"/>
                    <a:pt x="4" y="79"/>
                    <a:pt x="6" y="77"/>
                  </a:cubicBezTo>
                  <a:cubicBezTo>
                    <a:pt x="12" y="77"/>
                    <a:pt x="19" y="77"/>
                    <a:pt x="25" y="77"/>
                  </a:cubicBezTo>
                  <a:cubicBezTo>
                    <a:pt x="33" y="77"/>
                    <a:pt x="42" y="77"/>
                    <a:pt x="50" y="77"/>
                  </a:cubicBezTo>
                  <a:cubicBezTo>
                    <a:pt x="50" y="76"/>
                    <a:pt x="49" y="74"/>
                    <a:pt x="50" y="73"/>
                  </a:cubicBezTo>
                  <a:cubicBezTo>
                    <a:pt x="51" y="72"/>
                    <a:pt x="52" y="71"/>
                    <a:pt x="54" y="71"/>
                  </a:cubicBezTo>
                  <a:cubicBezTo>
                    <a:pt x="56" y="70"/>
                    <a:pt x="59" y="72"/>
                    <a:pt x="60" y="71"/>
                  </a:cubicBezTo>
                  <a:cubicBezTo>
                    <a:pt x="62" y="70"/>
                    <a:pt x="61" y="68"/>
                    <a:pt x="62" y="66"/>
                  </a:cubicBezTo>
                  <a:cubicBezTo>
                    <a:pt x="63" y="65"/>
                    <a:pt x="65" y="65"/>
                    <a:pt x="66" y="63"/>
                  </a:cubicBezTo>
                  <a:cubicBezTo>
                    <a:pt x="67" y="61"/>
                    <a:pt x="66" y="59"/>
                    <a:pt x="67" y="57"/>
                  </a:cubicBezTo>
                  <a:cubicBezTo>
                    <a:pt x="68" y="55"/>
                    <a:pt x="71" y="53"/>
                    <a:pt x="73" y="51"/>
                  </a:cubicBezTo>
                  <a:cubicBezTo>
                    <a:pt x="73" y="50"/>
                    <a:pt x="71" y="49"/>
                    <a:pt x="72" y="48"/>
                  </a:cubicBezTo>
                  <a:cubicBezTo>
                    <a:pt x="73" y="45"/>
                    <a:pt x="76" y="42"/>
                    <a:pt x="78" y="39"/>
                  </a:cubicBezTo>
                  <a:cubicBezTo>
                    <a:pt x="79" y="37"/>
                    <a:pt x="81" y="34"/>
                    <a:pt x="84" y="34"/>
                  </a:cubicBezTo>
                  <a:cubicBezTo>
                    <a:pt x="86" y="34"/>
                    <a:pt x="85" y="39"/>
                    <a:pt x="87" y="39"/>
                  </a:cubicBezTo>
                  <a:cubicBezTo>
                    <a:pt x="89" y="40"/>
                    <a:pt x="90" y="36"/>
                    <a:pt x="92" y="36"/>
                  </a:cubicBezTo>
                  <a:cubicBezTo>
                    <a:pt x="94" y="36"/>
                    <a:pt x="96" y="37"/>
                    <a:pt x="98" y="38"/>
                  </a:cubicBezTo>
                  <a:cubicBezTo>
                    <a:pt x="98" y="38"/>
                    <a:pt x="99" y="39"/>
                    <a:pt x="100" y="39"/>
                  </a:cubicBezTo>
                  <a:cubicBezTo>
                    <a:pt x="99" y="46"/>
                    <a:pt x="98" y="53"/>
                    <a:pt x="98" y="61"/>
                  </a:cubicBezTo>
                  <a:cubicBezTo>
                    <a:pt x="98" y="61"/>
                    <a:pt x="99" y="61"/>
                    <a:pt x="100" y="61"/>
                  </a:cubicBezTo>
                  <a:cubicBezTo>
                    <a:pt x="100" y="65"/>
                    <a:pt x="100" y="70"/>
                    <a:pt x="100" y="75"/>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42" name="Google Shape;2742;p212"/>
            <p:cNvSpPr/>
            <p:nvPr/>
          </p:nvSpPr>
          <p:spPr>
            <a:xfrm>
              <a:off x="1808697" y="3152345"/>
              <a:ext cx="3059" cy="12237"/>
            </a:xfrm>
            <a:custGeom>
              <a:avLst/>
              <a:gdLst/>
              <a:ahLst/>
              <a:cxnLst/>
              <a:rect l="l" t="t" r="r" b="b"/>
              <a:pathLst>
                <a:path w="2" h="7" extrusionOk="0">
                  <a:moveTo>
                    <a:pt x="2" y="4"/>
                  </a:moveTo>
                  <a:cubicBezTo>
                    <a:pt x="2" y="5"/>
                    <a:pt x="2" y="7"/>
                    <a:pt x="2" y="6"/>
                  </a:cubicBezTo>
                  <a:cubicBezTo>
                    <a:pt x="1" y="6"/>
                    <a:pt x="1" y="5"/>
                    <a:pt x="0" y="4"/>
                  </a:cubicBezTo>
                  <a:cubicBezTo>
                    <a:pt x="0" y="3"/>
                    <a:pt x="0" y="0"/>
                    <a:pt x="0" y="0"/>
                  </a:cubicBezTo>
                  <a:cubicBezTo>
                    <a:pt x="1" y="0"/>
                    <a:pt x="2" y="3"/>
                    <a:pt x="2" y="4"/>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43" name="Google Shape;2743;p212"/>
            <p:cNvSpPr/>
            <p:nvPr/>
          </p:nvSpPr>
          <p:spPr>
            <a:xfrm>
              <a:off x="2559742" y="2207038"/>
              <a:ext cx="9178" cy="6118"/>
            </a:xfrm>
            <a:custGeom>
              <a:avLst/>
              <a:gdLst/>
              <a:ahLst/>
              <a:cxnLst/>
              <a:rect l="l" t="t" r="r" b="b"/>
              <a:pathLst>
                <a:path w="5" h="4" extrusionOk="0">
                  <a:moveTo>
                    <a:pt x="2" y="3"/>
                  </a:moveTo>
                  <a:cubicBezTo>
                    <a:pt x="2" y="4"/>
                    <a:pt x="1" y="4"/>
                    <a:pt x="1" y="4"/>
                  </a:cubicBezTo>
                  <a:cubicBezTo>
                    <a:pt x="0" y="3"/>
                    <a:pt x="1" y="2"/>
                    <a:pt x="2" y="2"/>
                  </a:cubicBezTo>
                  <a:cubicBezTo>
                    <a:pt x="3" y="1"/>
                    <a:pt x="4" y="0"/>
                    <a:pt x="4" y="1"/>
                  </a:cubicBezTo>
                  <a:cubicBezTo>
                    <a:pt x="5" y="2"/>
                    <a:pt x="3" y="3"/>
                    <a:pt x="2" y="3"/>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44" name="Google Shape;2744;p212"/>
            <p:cNvSpPr/>
            <p:nvPr/>
          </p:nvSpPr>
          <p:spPr>
            <a:xfrm>
              <a:off x="2568920" y="2115261"/>
              <a:ext cx="9178" cy="3059"/>
            </a:xfrm>
            <a:custGeom>
              <a:avLst/>
              <a:gdLst/>
              <a:ahLst/>
              <a:cxnLst/>
              <a:rect l="l" t="t" r="r" b="b"/>
              <a:pathLst>
                <a:path w="5" h="2" extrusionOk="0">
                  <a:moveTo>
                    <a:pt x="2" y="2"/>
                  </a:moveTo>
                  <a:cubicBezTo>
                    <a:pt x="1" y="2"/>
                    <a:pt x="0" y="2"/>
                    <a:pt x="0" y="1"/>
                  </a:cubicBezTo>
                  <a:cubicBezTo>
                    <a:pt x="0" y="1"/>
                    <a:pt x="1" y="0"/>
                    <a:pt x="2" y="0"/>
                  </a:cubicBezTo>
                  <a:cubicBezTo>
                    <a:pt x="3" y="0"/>
                    <a:pt x="5" y="0"/>
                    <a:pt x="4" y="1"/>
                  </a:cubicBezTo>
                  <a:cubicBezTo>
                    <a:pt x="4" y="2"/>
                    <a:pt x="3" y="2"/>
                    <a:pt x="2" y="2"/>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45" name="Google Shape;2745;p212"/>
            <p:cNvSpPr/>
            <p:nvPr/>
          </p:nvSpPr>
          <p:spPr>
            <a:xfrm>
              <a:off x="2939088" y="2667455"/>
              <a:ext cx="15296" cy="6118"/>
            </a:xfrm>
            <a:custGeom>
              <a:avLst/>
              <a:gdLst/>
              <a:ahLst/>
              <a:cxnLst/>
              <a:rect l="l" t="t" r="r" b="b"/>
              <a:pathLst>
                <a:path w="8" h="3" extrusionOk="0">
                  <a:moveTo>
                    <a:pt x="6" y="1"/>
                  </a:moveTo>
                  <a:cubicBezTo>
                    <a:pt x="7" y="1"/>
                    <a:pt x="8" y="2"/>
                    <a:pt x="8" y="2"/>
                  </a:cubicBezTo>
                  <a:cubicBezTo>
                    <a:pt x="8" y="3"/>
                    <a:pt x="6" y="3"/>
                    <a:pt x="4" y="3"/>
                  </a:cubicBezTo>
                  <a:cubicBezTo>
                    <a:pt x="3" y="2"/>
                    <a:pt x="0" y="2"/>
                    <a:pt x="1" y="1"/>
                  </a:cubicBezTo>
                  <a:cubicBezTo>
                    <a:pt x="2" y="0"/>
                    <a:pt x="4" y="1"/>
                    <a:pt x="6" y="1"/>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46" name="Google Shape;2746;p212"/>
            <p:cNvSpPr/>
            <p:nvPr/>
          </p:nvSpPr>
          <p:spPr>
            <a:xfrm>
              <a:off x="2744826" y="2549674"/>
              <a:ext cx="7648" cy="16826"/>
            </a:xfrm>
            <a:custGeom>
              <a:avLst/>
              <a:gdLst/>
              <a:ahLst/>
              <a:cxnLst/>
              <a:rect l="l" t="t" r="r" b="b"/>
              <a:pathLst>
                <a:path w="4" h="9" extrusionOk="0">
                  <a:moveTo>
                    <a:pt x="3" y="5"/>
                  </a:moveTo>
                  <a:cubicBezTo>
                    <a:pt x="4" y="7"/>
                    <a:pt x="3" y="9"/>
                    <a:pt x="2" y="9"/>
                  </a:cubicBezTo>
                  <a:cubicBezTo>
                    <a:pt x="1" y="8"/>
                    <a:pt x="1" y="6"/>
                    <a:pt x="0" y="5"/>
                  </a:cubicBezTo>
                  <a:cubicBezTo>
                    <a:pt x="0" y="3"/>
                    <a:pt x="0" y="0"/>
                    <a:pt x="1" y="0"/>
                  </a:cubicBezTo>
                  <a:cubicBezTo>
                    <a:pt x="3" y="0"/>
                    <a:pt x="3" y="4"/>
                    <a:pt x="3" y="5"/>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47" name="Google Shape;2747;p212"/>
            <p:cNvSpPr/>
            <p:nvPr/>
          </p:nvSpPr>
          <p:spPr>
            <a:xfrm>
              <a:off x="2484790" y="2468604"/>
              <a:ext cx="9178" cy="9178"/>
            </a:xfrm>
            <a:custGeom>
              <a:avLst/>
              <a:gdLst/>
              <a:ahLst/>
              <a:cxnLst/>
              <a:rect l="l" t="t" r="r" b="b"/>
              <a:pathLst>
                <a:path w="5" h="5" extrusionOk="0">
                  <a:moveTo>
                    <a:pt x="4" y="3"/>
                  </a:moveTo>
                  <a:cubicBezTo>
                    <a:pt x="4" y="3"/>
                    <a:pt x="5" y="4"/>
                    <a:pt x="4" y="5"/>
                  </a:cubicBezTo>
                  <a:cubicBezTo>
                    <a:pt x="3" y="5"/>
                    <a:pt x="2" y="4"/>
                    <a:pt x="2" y="3"/>
                  </a:cubicBezTo>
                  <a:cubicBezTo>
                    <a:pt x="1" y="2"/>
                    <a:pt x="0" y="1"/>
                    <a:pt x="1" y="0"/>
                  </a:cubicBezTo>
                  <a:cubicBezTo>
                    <a:pt x="2" y="0"/>
                    <a:pt x="3" y="2"/>
                    <a:pt x="4" y="3"/>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48" name="Google Shape;2748;p212"/>
            <p:cNvSpPr/>
            <p:nvPr/>
          </p:nvSpPr>
          <p:spPr>
            <a:xfrm>
              <a:off x="2422076" y="2361530"/>
              <a:ext cx="7648" cy="6118"/>
            </a:xfrm>
            <a:custGeom>
              <a:avLst/>
              <a:gdLst/>
              <a:ahLst/>
              <a:cxnLst/>
              <a:rect l="l" t="t" r="r" b="b"/>
              <a:pathLst>
                <a:path w="4" h="4" extrusionOk="0">
                  <a:moveTo>
                    <a:pt x="3" y="2"/>
                  </a:moveTo>
                  <a:cubicBezTo>
                    <a:pt x="3" y="2"/>
                    <a:pt x="4" y="3"/>
                    <a:pt x="3" y="3"/>
                  </a:cubicBezTo>
                  <a:cubicBezTo>
                    <a:pt x="3" y="4"/>
                    <a:pt x="2" y="3"/>
                    <a:pt x="2" y="3"/>
                  </a:cubicBezTo>
                  <a:cubicBezTo>
                    <a:pt x="1" y="2"/>
                    <a:pt x="0" y="1"/>
                    <a:pt x="1" y="1"/>
                  </a:cubicBezTo>
                  <a:cubicBezTo>
                    <a:pt x="2" y="0"/>
                    <a:pt x="3" y="1"/>
                    <a:pt x="3" y="2"/>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49" name="Google Shape;2749;p212"/>
            <p:cNvSpPr/>
            <p:nvPr/>
          </p:nvSpPr>
          <p:spPr>
            <a:xfrm>
              <a:off x="2472553" y="2366119"/>
              <a:ext cx="6118" cy="9178"/>
            </a:xfrm>
            <a:custGeom>
              <a:avLst/>
              <a:gdLst/>
              <a:ahLst/>
              <a:cxnLst/>
              <a:rect l="l" t="t" r="r" b="b"/>
              <a:pathLst>
                <a:path w="3" h="5" extrusionOk="0">
                  <a:moveTo>
                    <a:pt x="2" y="3"/>
                  </a:moveTo>
                  <a:cubicBezTo>
                    <a:pt x="2" y="4"/>
                    <a:pt x="2" y="5"/>
                    <a:pt x="1" y="4"/>
                  </a:cubicBezTo>
                  <a:cubicBezTo>
                    <a:pt x="0" y="4"/>
                    <a:pt x="0" y="3"/>
                    <a:pt x="0" y="2"/>
                  </a:cubicBezTo>
                  <a:cubicBezTo>
                    <a:pt x="0" y="2"/>
                    <a:pt x="1" y="0"/>
                    <a:pt x="2" y="0"/>
                  </a:cubicBezTo>
                  <a:cubicBezTo>
                    <a:pt x="3" y="1"/>
                    <a:pt x="3" y="2"/>
                    <a:pt x="2" y="3"/>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50" name="Google Shape;2750;p212"/>
            <p:cNvSpPr/>
            <p:nvPr/>
          </p:nvSpPr>
          <p:spPr>
            <a:xfrm>
              <a:off x="2604101" y="2207038"/>
              <a:ext cx="6118" cy="4589"/>
            </a:xfrm>
            <a:custGeom>
              <a:avLst/>
              <a:gdLst/>
              <a:ahLst/>
              <a:cxnLst/>
              <a:rect l="l" t="t" r="r" b="b"/>
              <a:pathLst>
                <a:path w="4" h="3" extrusionOk="0">
                  <a:moveTo>
                    <a:pt x="3" y="1"/>
                  </a:moveTo>
                  <a:cubicBezTo>
                    <a:pt x="3" y="2"/>
                    <a:pt x="4" y="2"/>
                    <a:pt x="3" y="3"/>
                  </a:cubicBezTo>
                  <a:cubicBezTo>
                    <a:pt x="3" y="3"/>
                    <a:pt x="2" y="3"/>
                    <a:pt x="2" y="2"/>
                  </a:cubicBezTo>
                  <a:cubicBezTo>
                    <a:pt x="1" y="2"/>
                    <a:pt x="0" y="1"/>
                    <a:pt x="1" y="1"/>
                  </a:cubicBezTo>
                  <a:cubicBezTo>
                    <a:pt x="2" y="0"/>
                    <a:pt x="3" y="1"/>
                    <a:pt x="3" y="1"/>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51" name="Google Shape;2751;p212"/>
            <p:cNvSpPr/>
            <p:nvPr/>
          </p:nvSpPr>
          <p:spPr>
            <a:xfrm>
              <a:off x="3029336" y="2329408"/>
              <a:ext cx="3059" cy="6118"/>
            </a:xfrm>
            <a:custGeom>
              <a:avLst/>
              <a:gdLst/>
              <a:ahLst/>
              <a:cxnLst/>
              <a:rect l="l" t="t" r="r" b="b"/>
              <a:pathLst>
                <a:path w="2" h="3" extrusionOk="0">
                  <a:moveTo>
                    <a:pt x="2" y="2"/>
                  </a:moveTo>
                  <a:cubicBezTo>
                    <a:pt x="2" y="3"/>
                    <a:pt x="1" y="3"/>
                    <a:pt x="1" y="3"/>
                  </a:cubicBezTo>
                  <a:cubicBezTo>
                    <a:pt x="0" y="3"/>
                    <a:pt x="0" y="2"/>
                    <a:pt x="0" y="2"/>
                  </a:cubicBezTo>
                  <a:cubicBezTo>
                    <a:pt x="0" y="1"/>
                    <a:pt x="1" y="0"/>
                    <a:pt x="1" y="0"/>
                  </a:cubicBezTo>
                  <a:cubicBezTo>
                    <a:pt x="2" y="0"/>
                    <a:pt x="2" y="1"/>
                    <a:pt x="2" y="2"/>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52" name="Google Shape;2752;p212"/>
            <p:cNvSpPr/>
            <p:nvPr/>
          </p:nvSpPr>
          <p:spPr>
            <a:xfrm>
              <a:off x="2891670" y="2448719"/>
              <a:ext cx="6118" cy="6118"/>
            </a:xfrm>
            <a:custGeom>
              <a:avLst/>
              <a:gdLst/>
              <a:ahLst/>
              <a:cxnLst/>
              <a:rect l="l" t="t" r="r" b="b"/>
              <a:pathLst>
                <a:path w="3" h="3" extrusionOk="0">
                  <a:moveTo>
                    <a:pt x="2" y="2"/>
                  </a:moveTo>
                  <a:cubicBezTo>
                    <a:pt x="2" y="3"/>
                    <a:pt x="1" y="3"/>
                    <a:pt x="0" y="3"/>
                  </a:cubicBezTo>
                  <a:cubicBezTo>
                    <a:pt x="0" y="3"/>
                    <a:pt x="0" y="2"/>
                    <a:pt x="0" y="1"/>
                  </a:cubicBezTo>
                  <a:cubicBezTo>
                    <a:pt x="0" y="1"/>
                    <a:pt x="1" y="0"/>
                    <a:pt x="2" y="0"/>
                  </a:cubicBezTo>
                  <a:cubicBezTo>
                    <a:pt x="3" y="1"/>
                    <a:pt x="2" y="2"/>
                    <a:pt x="2" y="2"/>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53" name="Google Shape;2753;p212"/>
            <p:cNvSpPr/>
            <p:nvPr/>
          </p:nvSpPr>
          <p:spPr>
            <a:xfrm>
              <a:off x="3142528" y="2673573"/>
              <a:ext cx="12237" cy="9178"/>
            </a:xfrm>
            <a:custGeom>
              <a:avLst/>
              <a:gdLst/>
              <a:ahLst/>
              <a:cxnLst/>
              <a:rect l="l" t="t" r="r" b="b"/>
              <a:pathLst>
                <a:path w="6" h="5" extrusionOk="0">
                  <a:moveTo>
                    <a:pt x="3" y="5"/>
                  </a:moveTo>
                  <a:cubicBezTo>
                    <a:pt x="2" y="5"/>
                    <a:pt x="1" y="5"/>
                    <a:pt x="0" y="4"/>
                  </a:cubicBezTo>
                  <a:cubicBezTo>
                    <a:pt x="0" y="3"/>
                    <a:pt x="1" y="2"/>
                    <a:pt x="2" y="1"/>
                  </a:cubicBezTo>
                  <a:cubicBezTo>
                    <a:pt x="3" y="1"/>
                    <a:pt x="5" y="0"/>
                    <a:pt x="6" y="2"/>
                  </a:cubicBezTo>
                  <a:cubicBezTo>
                    <a:pt x="6" y="3"/>
                    <a:pt x="4" y="4"/>
                    <a:pt x="3" y="5"/>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54" name="Google Shape;2754;p212"/>
            <p:cNvSpPr/>
            <p:nvPr/>
          </p:nvSpPr>
          <p:spPr>
            <a:xfrm>
              <a:off x="1802579" y="3146226"/>
              <a:ext cx="1530" cy="4589"/>
            </a:xfrm>
            <a:custGeom>
              <a:avLst/>
              <a:gdLst/>
              <a:ahLst/>
              <a:cxnLst/>
              <a:rect l="l" t="t" r="r" b="b"/>
              <a:pathLst>
                <a:path w="1" h="2" extrusionOk="0">
                  <a:moveTo>
                    <a:pt x="1" y="1"/>
                  </a:moveTo>
                  <a:cubicBezTo>
                    <a:pt x="1" y="1"/>
                    <a:pt x="1" y="2"/>
                    <a:pt x="1" y="2"/>
                  </a:cubicBezTo>
                  <a:cubicBezTo>
                    <a:pt x="0" y="2"/>
                    <a:pt x="0" y="2"/>
                    <a:pt x="0" y="1"/>
                  </a:cubicBezTo>
                  <a:cubicBezTo>
                    <a:pt x="0" y="1"/>
                    <a:pt x="0" y="0"/>
                    <a:pt x="0" y="0"/>
                  </a:cubicBezTo>
                  <a:cubicBezTo>
                    <a:pt x="1" y="0"/>
                    <a:pt x="1" y="1"/>
                    <a:pt x="1" y="1"/>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55" name="Google Shape;2755;p212"/>
            <p:cNvSpPr/>
            <p:nvPr/>
          </p:nvSpPr>
          <p:spPr>
            <a:xfrm>
              <a:off x="2278291" y="2096905"/>
              <a:ext cx="6118" cy="3059"/>
            </a:xfrm>
            <a:custGeom>
              <a:avLst/>
              <a:gdLst/>
              <a:ahLst/>
              <a:cxnLst/>
              <a:rect l="l" t="t" r="r" b="b"/>
              <a:pathLst>
                <a:path w="3" h="2" extrusionOk="0">
                  <a:moveTo>
                    <a:pt x="2" y="1"/>
                  </a:moveTo>
                  <a:cubicBezTo>
                    <a:pt x="2" y="1"/>
                    <a:pt x="3" y="1"/>
                    <a:pt x="2" y="2"/>
                  </a:cubicBezTo>
                  <a:cubicBezTo>
                    <a:pt x="2" y="2"/>
                    <a:pt x="2" y="2"/>
                    <a:pt x="1" y="2"/>
                  </a:cubicBezTo>
                  <a:cubicBezTo>
                    <a:pt x="1" y="2"/>
                    <a:pt x="0" y="2"/>
                    <a:pt x="0" y="1"/>
                  </a:cubicBezTo>
                  <a:cubicBezTo>
                    <a:pt x="0" y="0"/>
                    <a:pt x="1" y="1"/>
                    <a:pt x="2" y="1"/>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56" name="Google Shape;2756;p212"/>
            <p:cNvSpPr/>
            <p:nvPr/>
          </p:nvSpPr>
          <p:spPr>
            <a:xfrm>
              <a:off x="2469494" y="2098435"/>
              <a:ext cx="3059" cy="3059"/>
            </a:xfrm>
            <a:custGeom>
              <a:avLst/>
              <a:gdLst/>
              <a:ahLst/>
              <a:cxnLst/>
              <a:rect l="l" t="t" r="r" b="b"/>
              <a:pathLst>
                <a:path w="2" h="2" extrusionOk="0">
                  <a:moveTo>
                    <a:pt x="1" y="0"/>
                  </a:moveTo>
                  <a:cubicBezTo>
                    <a:pt x="1" y="0"/>
                    <a:pt x="2" y="0"/>
                    <a:pt x="2" y="0"/>
                  </a:cubicBezTo>
                  <a:cubicBezTo>
                    <a:pt x="2" y="1"/>
                    <a:pt x="2" y="1"/>
                    <a:pt x="2" y="2"/>
                  </a:cubicBezTo>
                  <a:cubicBezTo>
                    <a:pt x="1" y="2"/>
                    <a:pt x="0" y="2"/>
                    <a:pt x="0" y="1"/>
                  </a:cubicBezTo>
                  <a:cubicBezTo>
                    <a:pt x="0" y="1"/>
                    <a:pt x="1" y="0"/>
                    <a:pt x="1" y="0"/>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57" name="Google Shape;2757;p212"/>
            <p:cNvSpPr/>
            <p:nvPr/>
          </p:nvSpPr>
          <p:spPr>
            <a:xfrm>
              <a:off x="2591864" y="2106083"/>
              <a:ext cx="4589" cy="3059"/>
            </a:xfrm>
            <a:custGeom>
              <a:avLst/>
              <a:gdLst/>
              <a:ahLst/>
              <a:cxnLst/>
              <a:rect l="l" t="t" r="r" b="b"/>
              <a:pathLst>
                <a:path w="2" h="2" extrusionOk="0">
                  <a:moveTo>
                    <a:pt x="1" y="0"/>
                  </a:moveTo>
                  <a:cubicBezTo>
                    <a:pt x="1" y="0"/>
                    <a:pt x="2" y="0"/>
                    <a:pt x="2" y="0"/>
                  </a:cubicBezTo>
                  <a:cubicBezTo>
                    <a:pt x="2" y="1"/>
                    <a:pt x="2" y="1"/>
                    <a:pt x="2" y="1"/>
                  </a:cubicBezTo>
                  <a:cubicBezTo>
                    <a:pt x="1" y="2"/>
                    <a:pt x="0" y="2"/>
                    <a:pt x="0" y="1"/>
                  </a:cubicBezTo>
                  <a:cubicBezTo>
                    <a:pt x="0" y="0"/>
                    <a:pt x="1" y="0"/>
                    <a:pt x="1" y="0"/>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58" name="Google Shape;2758;p212"/>
            <p:cNvSpPr/>
            <p:nvPr/>
          </p:nvSpPr>
          <p:spPr>
            <a:xfrm>
              <a:off x="2616338" y="2147383"/>
              <a:ext cx="3059" cy="4589"/>
            </a:xfrm>
            <a:custGeom>
              <a:avLst/>
              <a:gdLst/>
              <a:ahLst/>
              <a:cxnLst/>
              <a:rect l="l" t="t" r="r" b="b"/>
              <a:pathLst>
                <a:path w="2" h="2" extrusionOk="0">
                  <a:moveTo>
                    <a:pt x="0" y="1"/>
                  </a:moveTo>
                  <a:cubicBezTo>
                    <a:pt x="0" y="1"/>
                    <a:pt x="0" y="0"/>
                    <a:pt x="1" y="0"/>
                  </a:cubicBezTo>
                  <a:cubicBezTo>
                    <a:pt x="1" y="0"/>
                    <a:pt x="2" y="0"/>
                    <a:pt x="2" y="1"/>
                  </a:cubicBezTo>
                  <a:cubicBezTo>
                    <a:pt x="2" y="1"/>
                    <a:pt x="2" y="2"/>
                    <a:pt x="1" y="2"/>
                  </a:cubicBezTo>
                  <a:cubicBezTo>
                    <a:pt x="0" y="2"/>
                    <a:pt x="0" y="1"/>
                    <a:pt x="0" y="1"/>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59" name="Google Shape;2759;p212"/>
            <p:cNvSpPr/>
            <p:nvPr/>
          </p:nvSpPr>
          <p:spPr>
            <a:xfrm>
              <a:off x="2665286" y="2047957"/>
              <a:ext cx="4589" cy="6118"/>
            </a:xfrm>
            <a:custGeom>
              <a:avLst/>
              <a:gdLst/>
              <a:ahLst/>
              <a:cxnLst/>
              <a:rect l="l" t="t" r="r" b="b"/>
              <a:pathLst>
                <a:path w="2" h="3" extrusionOk="0">
                  <a:moveTo>
                    <a:pt x="0" y="2"/>
                  </a:moveTo>
                  <a:cubicBezTo>
                    <a:pt x="0" y="2"/>
                    <a:pt x="0" y="1"/>
                    <a:pt x="0" y="1"/>
                  </a:cubicBezTo>
                  <a:cubicBezTo>
                    <a:pt x="1" y="0"/>
                    <a:pt x="1" y="1"/>
                    <a:pt x="2" y="1"/>
                  </a:cubicBezTo>
                  <a:cubicBezTo>
                    <a:pt x="2" y="2"/>
                    <a:pt x="2" y="3"/>
                    <a:pt x="2" y="3"/>
                  </a:cubicBezTo>
                  <a:cubicBezTo>
                    <a:pt x="1" y="3"/>
                    <a:pt x="0" y="2"/>
                    <a:pt x="0" y="2"/>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60" name="Google Shape;2760;p212"/>
            <p:cNvSpPr/>
            <p:nvPr/>
          </p:nvSpPr>
          <p:spPr>
            <a:xfrm>
              <a:off x="2662227" y="1953121"/>
              <a:ext cx="10707" cy="9178"/>
            </a:xfrm>
            <a:custGeom>
              <a:avLst/>
              <a:gdLst/>
              <a:ahLst/>
              <a:cxnLst/>
              <a:rect l="l" t="t" r="r" b="b"/>
              <a:pathLst>
                <a:path w="6" h="5" extrusionOk="0">
                  <a:moveTo>
                    <a:pt x="2" y="4"/>
                  </a:moveTo>
                  <a:cubicBezTo>
                    <a:pt x="1" y="3"/>
                    <a:pt x="0" y="2"/>
                    <a:pt x="1" y="1"/>
                  </a:cubicBezTo>
                  <a:cubicBezTo>
                    <a:pt x="1" y="0"/>
                    <a:pt x="3" y="0"/>
                    <a:pt x="3" y="1"/>
                  </a:cubicBezTo>
                  <a:cubicBezTo>
                    <a:pt x="4" y="1"/>
                    <a:pt x="6" y="2"/>
                    <a:pt x="5" y="4"/>
                  </a:cubicBezTo>
                  <a:cubicBezTo>
                    <a:pt x="5" y="5"/>
                    <a:pt x="3" y="4"/>
                    <a:pt x="2" y="4"/>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61" name="Google Shape;2761;p212"/>
            <p:cNvSpPr/>
            <p:nvPr/>
          </p:nvSpPr>
          <p:spPr>
            <a:xfrm>
              <a:off x="3058399" y="2026543"/>
              <a:ext cx="7648" cy="6118"/>
            </a:xfrm>
            <a:custGeom>
              <a:avLst/>
              <a:gdLst/>
              <a:ahLst/>
              <a:cxnLst/>
              <a:rect l="l" t="t" r="r" b="b"/>
              <a:pathLst>
                <a:path w="4" h="3" extrusionOk="0">
                  <a:moveTo>
                    <a:pt x="1" y="2"/>
                  </a:moveTo>
                  <a:cubicBezTo>
                    <a:pt x="1" y="1"/>
                    <a:pt x="0" y="1"/>
                    <a:pt x="1" y="0"/>
                  </a:cubicBezTo>
                  <a:cubicBezTo>
                    <a:pt x="1" y="0"/>
                    <a:pt x="2" y="0"/>
                    <a:pt x="2" y="0"/>
                  </a:cubicBezTo>
                  <a:cubicBezTo>
                    <a:pt x="3" y="1"/>
                    <a:pt x="4" y="1"/>
                    <a:pt x="3" y="2"/>
                  </a:cubicBezTo>
                  <a:cubicBezTo>
                    <a:pt x="3" y="3"/>
                    <a:pt x="2" y="2"/>
                    <a:pt x="1" y="2"/>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62" name="Google Shape;2762;p212"/>
            <p:cNvSpPr/>
            <p:nvPr/>
          </p:nvSpPr>
          <p:spPr>
            <a:xfrm>
              <a:off x="2836604" y="2081609"/>
              <a:ext cx="7648" cy="7648"/>
            </a:xfrm>
            <a:custGeom>
              <a:avLst/>
              <a:gdLst/>
              <a:ahLst/>
              <a:cxnLst/>
              <a:rect l="l" t="t" r="r" b="b"/>
              <a:pathLst>
                <a:path w="4" h="4" extrusionOk="0">
                  <a:moveTo>
                    <a:pt x="1" y="3"/>
                  </a:moveTo>
                  <a:cubicBezTo>
                    <a:pt x="1" y="2"/>
                    <a:pt x="0" y="1"/>
                    <a:pt x="0" y="1"/>
                  </a:cubicBezTo>
                  <a:cubicBezTo>
                    <a:pt x="0" y="0"/>
                    <a:pt x="1" y="0"/>
                    <a:pt x="2" y="1"/>
                  </a:cubicBezTo>
                  <a:cubicBezTo>
                    <a:pt x="3" y="1"/>
                    <a:pt x="4" y="2"/>
                    <a:pt x="4" y="3"/>
                  </a:cubicBezTo>
                  <a:cubicBezTo>
                    <a:pt x="4" y="4"/>
                    <a:pt x="2" y="3"/>
                    <a:pt x="1" y="3"/>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63" name="Google Shape;2763;p212"/>
            <p:cNvSpPr/>
            <p:nvPr/>
          </p:nvSpPr>
          <p:spPr>
            <a:xfrm>
              <a:off x="2503146" y="2051017"/>
              <a:ext cx="4589" cy="6118"/>
            </a:xfrm>
            <a:custGeom>
              <a:avLst/>
              <a:gdLst/>
              <a:ahLst/>
              <a:cxnLst/>
              <a:rect l="l" t="t" r="r" b="b"/>
              <a:pathLst>
                <a:path w="3" h="4" extrusionOk="0">
                  <a:moveTo>
                    <a:pt x="1" y="1"/>
                  </a:moveTo>
                  <a:cubicBezTo>
                    <a:pt x="1" y="0"/>
                    <a:pt x="2" y="0"/>
                    <a:pt x="3" y="0"/>
                  </a:cubicBezTo>
                  <a:cubicBezTo>
                    <a:pt x="3" y="1"/>
                    <a:pt x="3" y="2"/>
                    <a:pt x="2" y="2"/>
                  </a:cubicBezTo>
                  <a:cubicBezTo>
                    <a:pt x="2" y="3"/>
                    <a:pt x="1" y="4"/>
                    <a:pt x="1" y="3"/>
                  </a:cubicBezTo>
                  <a:cubicBezTo>
                    <a:pt x="0" y="2"/>
                    <a:pt x="1" y="1"/>
                    <a:pt x="1" y="1"/>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64" name="Google Shape;2764;p212"/>
            <p:cNvSpPr/>
            <p:nvPr/>
          </p:nvSpPr>
          <p:spPr>
            <a:xfrm>
              <a:off x="2288999" y="2098435"/>
              <a:ext cx="6118" cy="3059"/>
            </a:xfrm>
            <a:custGeom>
              <a:avLst/>
              <a:gdLst/>
              <a:ahLst/>
              <a:cxnLst/>
              <a:rect l="l" t="t" r="r" b="b"/>
              <a:pathLst>
                <a:path w="3" h="2" extrusionOk="0">
                  <a:moveTo>
                    <a:pt x="2" y="0"/>
                  </a:moveTo>
                  <a:cubicBezTo>
                    <a:pt x="2" y="0"/>
                    <a:pt x="3" y="1"/>
                    <a:pt x="3" y="1"/>
                  </a:cubicBezTo>
                  <a:cubicBezTo>
                    <a:pt x="2" y="2"/>
                    <a:pt x="2" y="2"/>
                    <a:pt x="1" y="2"/>
                  </a:cubicBezTo>
                  <a:cubicBezTo>
                    <a:pt x="1" y="2"/>
                    <a:pt x="0" y="1"/>
                    <a:pt x="0" y="1"/>
                  </a:cubicBezTo>
                  <a:cubicBezTo>
                    <a:pt x="0" y="0"/>
                    <a:pt x="1" y="0"/>
                    <a:pt x="2" y="0"/>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65" name="Google Shape;2765;p212"/>
            <p:cNvSpPr/>
            <p:nvPr/>
          </p:nvSpPr>
          <p:spPr>
            <a:xfrm>
              <a:off x="2166629" y="2474722"/>
              <a:ext cx="6118" cy="3059"/>
            </a:xfrm>
            <a:custGeom>
              <a:avLst/>
              <a:gdLst/>
              <a:ahLst/>
              <a:cxnLst/>
              <a:rect l="l" t="t" r="r" b="b"/>
              <a:pathLst>
                <a:path w="3" h="2" extrusionOk="0">
                  <a:moveTo>
                    <a:pt x="1" y="2"/>
                  </a:moveTo>
                  <a:cubicBezTo>
                    <a:pt x="1" y="2"/>
                    <a:pt x="0" y="1"/>
                    <a:pt x="0" y="1"/>
                  </a:cubicBezTo>
                  <a:cubicBezTo>
                    <a:pt x="0" y="0"/>
                    <a:pt x="1" y="0"/>
                    <a:pt x="1" y="0"/>
                  </a:cubicBezTo>
                  <a:cubicBezTo>
                    <a:pt x="2" y="0"/>
                    <a:pt x="3" y="0"/>
                    <a:pt x="3" y="1"/>
                  </a:cubicBezTo>
                  <a:cubicBezTo>
                    <a:pt x="2" y="2"/>
                    <a:pt x="2" y="2"/>
                    <a:pt x="1" y="2"/>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66" name="Google Shape;2766;p212"/>
            <p:cNvSpPr/>
            <p:nvPr/>
          </p:nvSpPr>
          <p:spPr>
            <a:xfrm>
              <a:off x="2212518" y="2464015"/>
              <a:ext cx="3059" cy="3059"/>
            </a:xfrm>
            <a:custGeom>
              <a:avLst/>
              <a:gdLst/>
              <a:ahLst/>
              <a:cxnLst/>
              <a:rect l="l" t="t" r="r" b="b"/>
              <a:pathLst>
                <a:path w="2" h="2" extrusionOk="0">
                  <a:moveTo>
                    <a:pt x="1" y="2"/>
                  </a:moveTo>
                  <a:cubicBezTo>
                    <a:pt x="1" y="2"/>
                    <a:pt x="0" y="2"/>
                    <a:pt x="0" y="2"/>
                  </a:cubicBezTo>
                  <a:cubicBezTo>
                    <a:pt x="0" y="1"/>
                    <a:pt x="0" y="1"/>
                    <a:pt x="1" y="1"/>
                  </a:cubicBezTo>
                  <a:cubicBezTo>
                    <a:pt x="1" y="0"/>
                    <a:pt x="2" y="0"/>
                    <a:pt x="2" y="1"/>
                  </a:cubicBezTo>
                  <a:cubicBezTo>
                    <a:pt x="2" y="1"/>
                    <a:pt x="2" y="2"/>
                    <a:pt x="1" y="2"/>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67" name="Google Shape;2767;p212"/>
            <p:cNvSpPr/>
            <p:nvPr/>
          </p:nvSpPr>
          <p:spPr>
            <a:xfrm>
              <a:off x="2177336" y="2474722"/>
              <a:ext cx="6118" cy="3059"/>
            </a:xfrm>
            <a:custGeom>
              <a:avLst/>
              <a:gdLst/>
              <a:ahLst/>
              <a:cxnLst/>
              <a:rect l="l" t="t" r="r" b="b"/>
              <a:pathLst>
                <a:path w="3" h="2" extrusionOk="0">
                  <a:moveTo>
                    <a:pt x="1" y="2"/>
                  </a:moveTo>
                  <a:cubicBezTo>
                    <a:pt x="1" y="2"/>
                    <a:pt x="0" y="1"/>
                    <a:pt x="0" y="1"/>
                  </a:cubicBezTo>
                  <a:cubicBezTo>
                    <a:pt x="0" y="0"/>
                    <a:pt x="1" y="0"/>
                    <a:pt x="1" y="0"/>
                  </a:cubicBezTo>
                  <a:cubicBezTo>
                    <a:pt x="2" y="0"/>
                    <a:pt x="3" y="0"/>
                    <a:pt x="3" y="1"/>
                  </a:cubicBezTo>
                  <a:cubicBezTo>
                    <a:pt x="3" y="2"/>
                    <a:pt x="2" y="2"/>
                    <a:pt x="1" y="2"/>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68" name="Google Shape;2768;p212"/>
            <p:cNvSpPr/>
            <p:nvPr/>
          </p:nvSpPr>
          <p:spPr>
            <a:xfrm>
              <a:off x="2460316" y="2427304"/>
              <a:ext cx="3059" cy="9178"/>
            </a:xfrm>
            <a:custGeom>
              <a:avLst/>
              <a:gdLst/>
              <a:ahLst/>
              <a:cxnLst/>
              <a:rect l="l" t="t" r="r" b="b"/>
              <a:pathLst>
                <a:path w="2" h="5" extrusionOk="0">
                  <a:moveTo>
                    <a:pt x="2" y="3"/>
                  </a:moveTo>
                  <a:cubicBezTo>
                    <a:pt x="2" y="3"/>
                    <a:pt x="2" y="5"/>
                    <a:pt x="1" y="4"/>
                  </a:cubicBezTo>
                  <a:cubicBezTo>
                    <a:pt x="0" y="4"/>
                    <a:pt x="0" y="3"/>
                    <a:pt x="0" y="2"/>
                  </a:cubicBezTo>
                  <a:cubicBezTo>
                    <a:pt x="0" y="2"/>
                    <a:pt x="0" y="0"/>
                    <a:pt x="1" y="0"/>
                  </a:cubicBezTo>
                  <a:cubicBezTo>
                    <a:pt x="2" y="0"/>
                    <a:pt x="2" y="2"/>
                    <a:pt x="2" y="3"/>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69" name="Google Shape;2769;p212"/>
            <p:cNvSpPr/>
            <p:nvPr/>
          </p:nvSpPr>
          <p:spPr>
            <a:xfrm>
              <a:off x="2330299" y="2307993"/>
              <a:ext cx="1530" cy="4589"/>
            </a:xfrm>
            <a:custGeom>
              <a:avLst/>
              <a:gdLst/>
              <a:ahLst/>
              <a:cxnLst/>
              <a:rect l="l" t="t" r="r" b="b"/>
              <a:pathLst>
                <a:path w="1" h="3" extrusionOk="0">
                  <a:moveTo>
                    <a:pt x="1" y="2"/>
                  </a:moveTo>
                  <a:cubicBezTo>
                    <a:pt x="1" y="3"/>
                    <a:pt x="1" y="3"/>
                    <a:pt x="0" y="3"/>
                  </a:cubicBezTo>
                  <a:cubicBezTo>
                    <a:pt x="0" y="3"/>
                    <a:pt x="0" y="2"/>
                    <a:pt x="0" y="2"/>
                  </a:cubicBezTo>
                  <a:cubicBezTo>
                    <a:pt x="0" y="1"/>
                    <a:pt x="0" y="0"/>
                    <a:pt x="0" y="1"/>
                  </a:cubicBezTo>
                  <a:cubicBezTo>
                    <a:pt x="1" y="1"/>
                    <a:pt x="1" y="2"/>
                    <a:pt x="1" y="2"/>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70" name="Google Shape;2770;p212"/>
            <p:cNvSpPr/>
            <p:nvPr/>
          </p:nvSpPr>
          <p:spPr>
            <a:xfrm>
              <a:off x="2350184" y="2246808"/>
              <a:ext cx="6118" cy="3059"/>
            </a:xfrm>
            <a:custGeom>
              <a:avLst/>
              <a:gdLst/>
              <a:ahLst/>
              <a:cxnLst/>
              <a:rect l="l" t="t" r="r" b="b"/>
              <a:pathLst>
                <a:path w="3" h="2" extrusionOk="0">
                  <a:moveTo>
                    <a:pt x="2" y="2"/>
                  </a:moveTo>
                  <a:cubicBezTo>
                    <a:pt x="1" y="2"/>
                    <a:pt x="1" y="2"/>
                    <a:pt x="1" y="2"/>
                  </a:cubicBezTo>
                  <a:cubicBezTo>
                    <a:pt x="0" y="1"/>
                    <a:pt x="1" y="1"/>
                    <a:pt x="1" y="1"/>
                  </a:cubicBezTo>
                  <a:cubicBezTo>
                    <a:pt x="2" y="1"/>
                    <a:pt x="3" y="0"/>
                    <a:pt x="3" y="1"/>
                  </a:cubicBezTo>
                  <a:cubicBezTo>
                    <a:pt x="3" y="2"/>
                    <a:pt x="2" y="2"/>
                    <a:pt x="2" y="2"/>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71" name="Google Shape;2771;p212"/>
            <p:cNvSpPr/>
            <p:nvPr/>
          </p:nvSpPr>
          <p:spPr>
            <a:xfrm>
              <a:off x="2120740" y="2155031"/>
              <a:ext cx="6118" cy="3059"/>
            </a:xfrm>
            <a:custGeom>
              <a:avLst/>
              <a:gdLst/>
              <a:ahLst/>
              <a:cxnLst/>
              <a:rect l="l" t="t" r="r" b="b"/>
              <a:pathLst>
                <a:path w="3" h="2" extrusionOk="0">
                  <a:moveTo>
                    <a:pt x="2" y="2"/>
                  </a:moveTo>
                  <a:cubicBezTo>
                    <a:pt x="1" y="2"/>
                    <a:pt x="1" y="2"/>
                    <a:pt x="1" y="2"/>
                  </a:cubicBezTo>
                  <a:cubicBezTo>
                    <a:pt x="0" y="1"/>
                    <a:pt x="1" y="1"/>
                    <a:pt x="1" y="1"/>
                  </a:cubicBezTo>
                  <a:cubicBezTo>
                    <a:pt x="1" y="0"/>
                    <a:pt x="2" y="0"/>
                    <a:pt x="3" y="0"/>
                  </a:cubicBezTo>
                  <a:cubicBezTo>
                    <a:pt x="3" y="1"/>
                    <a:pt x="2" y="2"/>
                    <a:pt x="2" y="2"/>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72" name="Google Shape;2772;p212"/>
            <p:cNvSpPr/>
            <p:nvPr/>
          </p:nvSpPr>
          <p:spPr>
            <a:xfrm>
              <a:off x="2460316" y="2379886"/>
              <a:ext cx="3059" cy="3059"/>
            </a:xfrm>
            <a:custGeom>
              <a:avLst/>
              <a:gdLst/>
              <a:ahLst/>
              <a:cxnLst/>
              <a:rect l="l" t="t" r="r" b="b"/>
              <a:pathLst>
                <a:path w="2" h="2" extrusionOk="0">
                  <a:moveTo>
                    <a:pt x="2" y="1"/>
                  </a:moveTo>
                  <a:cubicBezTo>
                    <a:pt x="2" y="2"/>
                    <a:pt x="2" y="2"/>
                    <a:pt x="2" y="2"/>
                  </a:cubicBezTo>
                  <a:cubicBezTo>
                    <a:pt x="1" y="2"/>
                    <a:pt x="1" y="2"/>
                    <a:pt x="1" y="1"/>
                  </a:cubicBezTo>
                  <a:cubicBezTo>
                    <a:pt x="1" y="1"/>
                    <a:pt x="0" y="0"/>
                    <a:pt x="1" y="0"/>
                  </a:cubicBezTo>
                  <a:cubicBezTo>
                    <a:pt x="2" y="0"/>
                    <a:pt x="2" y="1"/>
                    <a:pt x="2" y="1"/>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73" name="Google Shape;2773;p212"/>
            <p:cNvSpPr/>
            <p:nvPr/>
          </p:nvSpPr>
          <p:spPr>
            <a:xfrm>
              <a:off x="2512324" y="2234571"/>
              <a:ext cx="4589" cy="3059"/>
            </a:xfrm>
            <a:custGeom>
              <a:avLst/>
              <a:gdLst/>
              <a:ahLst/>
              <a:cxnLst/>
              <a:rect l="l" t="t" r="r" b="b"/>
              <a:pathLst>
                <a:path w="3" h="2" extrusionOk="0">
                  <a:moveTo>
                    <a:pt x="1" y="2"/>
                  </a:moveTo>
                  <a:cubicBezTo>
                    <a:pt x="1" y="2"/>
                    <a:pt x="0" y="2"/>
                    <a:pt x="0" y="2"/>
                  </a:cubicBezTo>
                  <a:cubicBezTo>
                    <a:pt x="0" y="1"/>
                    <a:pt x="1" y="1"/>
                    <a:pt x="1" y="0"/>
                  </a:cubicBezTo>
                  <a:cubicBezTo>
                    <a:pt x="1" y="0"/>
                    <a:pt x="2" y="0"/>
                    <a:pt x="3" y="1"/>
                  </a:cubicBezTo>
                  <a:cubicBezTo>
                    <a:pt x="3" y="1"/>
                    <a:pt x="2" y="2"/>
                    <a:pt x="1" y="2"/>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74" name="Google Shape;2774;p212"/>
            <p:cNvSpPr/>
            <p:nvPr/>
          </p:nvSpPr>
          <p:spPr>
            <a:xfrm>
              <a:off x="2564331" y="2278930"/>
              <a:ext cx="6118" cy="4589"/>
            </a:xfrm>
            <a:custGeom>
              <a:avLst/>
              <a:gdLst/>
              <a:ahLst/>
              <a:cxnLst/>
              <a:rect l="l" t="t" r="r" b="b"/>
              <a:pathLst>
                <a:path w="3" h="3" extrusionOk="0">
                  <a:moveTo>
                    <a:pt x="2" y="2"/>
                  </a:moveTo>
                  <a:cubicBezTo>
                    <a:pt x="2" y="2"/>
                    <a:pt x="2" y="3"/>
                    <a:pt x="1" y="3"/>
                  </a:cubicBezTo>
                  <a:cubicBezTo>
                    <a:pt x="0" y="2"/>
                    <a:pt x="0" y="2"/>
                    <a:pt x="0" y="1"/>
                  </a:cubicBezTo>
                  <a:cubicBezTo>
                    <a:pt x="0" y="1"/>
                    <a:pt x="0" y="0"/>
                    <a:pt x="1" y="0"/>
                  </a:cubicBezTo>
                  <a:cubicBezTo>
                    <a:pt x="3" y="0"/>
                    <a:pt x="3" y="1"/>
                    <a:pt x="2" y="2"/>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75" name="Google Shape;2775;p212"/>
            <p:cNvSpPr/>
            <p:nvPr/>
          </p:nvSpPr>
          <p:spPr>
            <a:xfrm>
              <a:off x="2711174" y="2226923"/>
              <a:ext cx="6118" cy="1530"/>
            </a:xfrm>
            <a:custGeom>
              <a:avLst/>
              <a:gdLst/>
              <a:ahLst/>
              <a:cxnLst/>
              <a:rect l="l" t="t" r="r" b="b"/>
              <a:pathLst>
                <a:path w="3" h="1" extrusionOk="0">
                  <a:moveTo>
                    <a:pt x="2" y="0"/>
                  </a:moveTo>
                  <a:cubicBezTo>
                    <a:pt x="2" y="0"/>
                    <a:pt x="3" y="0"/>
                    <a:pt x="3" y="1"/>
                  </a:cubicBezTo>
                  <a:cubicBezTo>
                    <a:pt x="2" y="1"/>
                    <a:pt x="2" y="1"/>
                    <a:pt x="1" y="1"/>
                  </a:cubicBezTo>
                  <a:cubicBezTo>
                    <a:pt x="1" y="1"/>
                    <a:pt x="0" y="1"/>
                    <a:pt x="0" y="1"/>
                  </a:cubicBezTo>
                  <a:cubicBezTo>
                    <a:pt x="0" y="0"/>
                    <a:pt x="1" y="0"/>
                    <a:pt x="2" y="0"/>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76" name="Google Shape;2776;p212"/>
            <p:cNvSpPr/>
            <p:nvPr/>
          </p:nvSpPr>
          <p:spPr>
            <a:xfrm>
              <a:off x="2916144" y="2294227"/>
              <a:ext cx="4589" cy="4589"/>
            </a:xfrm>
            <a:custGeom>
              <a:avLst/>
              <a:gdLst/>
              <a:ahLst/>
              <a:cxnLst/>
              <a:rect l="l" t="t" r="r" b="b"/>
              <a:pathLst>
                <a:path w="3" h="2" extrusionOk="0">
                  <a:moveTo>
                    <a:pt x="1" y="2"/>
                  </a:moveTo>
                  <a:cubicBezTo>
                    <a:pt x="1" y="2"/>
                    <a:pt x="0" y="2"/>
                    <a:pt x="0" y="1"/>
                  </a:cubicBezTo>
                  <a:cubicBezTo>
                    <a:pt x="1" y="1"/>
                    <a:pt x="1" y="1"/>
                    <a:pt x="2" y="1"/>
                  </a:cubicBezTo>
                  <a:cubicBezTo>
                    <a:pt x="2" y="0"/>
                    <a:pt x="3" y="1"/>
                    <a:pt x="3" y="1"/>
                  </a:cubicBezTo>
                  <a:cubicBezTo>
                    <a:pt x="3" y="2"/>
                    <a:pt x="2" y="2"/>
                    <a:pt x="1" y="2"/>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77" name="Google Shape;2777;p212"/>
            <p:cNvSpPr/>
            <p:nvPr/>
          </p:nvSpPr>
          <p:spPr>
            <a:xfrm>
              <a:off x="3131821" y="2408948"/>
              <a:ext cx="6118" cy="3059"/>
            </a:xfrm>
            <a:custGeom>
              <a:avLst/>
              <a:gdLst/>
              <a:ahLst/>
              <a:cxnLst/>
              <a:rect l="l" t="t" r="r" b="b"/>
              <a:pathLst>
                <a:path w="3" h="2" extrusionOk="0">
                  <a:moveTo>
                    <a:pt x="1" y="2"/>
                  </a:moveTo>
                  <a:cubicBezTo>
                    <a:pt x="1" y="2"/>
                    <a:pt x="0" y="2"/>
                    <a:pt x="0" y="1"/>
                  </a:cubicBezTo>
                  <a:cubicBezTo>
                    <a:pt x="0" y="1"/>
                    <a:pt x="0" y="0"/>
                    <a:pt x="1" y="0"/>
                  </a:cubicBezTo>
                  <a:cubicBezTo>
                    <a:pt x="1" y="0"/>
                    <a:pt x="2" y="0"/>
                    <a:pt x="2" y="0"/>
                  </a:cubicBezTo>
                  <a:cubicBezTo>
                    <a:pt x="3" y="1"/>
                    <a:pt x="2" y="1"/>
                    <a:pt x="1" y="2"/>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78" name="Google Shape;2778;p212"/>
            <p:cNvSpPr/>
            <p:nvPr/>
          </p:nvSpPr>
          <p:spPr>
            <a:xfrm>
              <a:off x="3122643" y="2404359"/>
              <a:ext cx="6118" cy="6118"/>
            </a:xfrm>
            <a:custGeom>
              <a:avLst/>
              <a:gdLst/>
              <a:ahLst/>
              <a:cxnLst/>
              <a:rect l="l" t="t" r="r" b="b"/>
              <a:pathLst>
                <a:path w="3" h="3" extrusionOk="0">
                  <a:moveTo>
                    <a:pt x="2" y="2"/>
                  </a:moveTo>
                  <a:cubicBezTo>
                    <a:pt x="2" y="2"/>
                    <a:pt x="1" y="3"/>
                    <a:pt x="1" y="2"/>
                  </a:cubicBezTo>
                  <a:cubicBezTo>
                    <a:pt x="0" y="2"/>
                    <a:pt x="1" y="1"/>
                    <a:pt x="1" y="1"/>
                  </a:cubicBezTo>
                  <a:cubicBezTo>
                    <a:pt x="1" y="0"/>
                    <a:pt x="2" y="0"/>
                    <a:pt x="3" y="0"/>
                  </a:cubicBezTo>
                  <a:cubicBezTo>
                    <a:pt x="3" y="1"/>
                    <a:pt x="2" y="2"/>
                    <a:pt x="2" y="2"/>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79" name="Google Shape;2779;p212"/>
            <p:cNvSpPr/>
            <p:nvPr/>
          </p:nvSpPr>
          <p:spPr>
            <a:xfrm>
              <a:off x="3160883" y="2629214"/>
              <a:ext cx="4589" cy="4589"/>
            </a:xfrm>
            <a:custGeom>
              <a:avLst/>
              <a:gdLst/>
              <a:ahLst/>
              <a:cxnLst/>
              <a:rect l="l" t="t" r="r" b="b"/>
              <a:pathLst>
                <a:path w="2" h="3" extrusionOk="0">
                  <a:moveTo>
                    <a:pt x="2" y="1"/>
                  </a:moveTo>
                  <a:cubicBezTo>
                    <a:pt x="2" y="2"/>
                    <a:pt x="2" y="2"/>
                    <a:pt x="2" y="2"/>
                  </a:cubicBezTo>
                  <a:cubicBezTo>
                    <a:pt x="1" y="3"/>
                    <a:pt x="1" y="2"/>
                    <a:pt x="0" y="2"/>
                  </a:cubicBezTo>
                  <a:cubicBezTo>
                    <a:pt x="0" y="1"/>
                    <a:pt x="0" y="0"/>
                    <a:pt x="1" y="0"/>
                  </a:cubicBezTo>
                  <a:cubicBezTo>
                    <a:pt x="1" y="0"/>
                    <a:pt x="2" y="1"/>
                    <a:pt x="2" y="1"/>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80" name="Google Shape;2780;p212"/>
            <p:cNvSpPr/>
            <p:nvPr/>
          </p:nvSpPr>
          <p:spPr>
            <a:xfrm>
              <a:off x="3154765" y="2613918"/>
              <a:ext cx="4589" cy="6118"/>
            </a:xfrm>
            <a:custGeom>
              <a:avLst/>
              <a:gdLst/>
              <a:ahLst/>
              <a:cxnLst/>
              <a:rect l="l" t="t" r="r" b="b"/>
              <a:pathLst>
                <a:path w="3" h="3" extrusionOk="0">
                  <a:moveTo>
                    <a:pt x="2" y="1"/>
                  </a:moveTo>
                  <a:cubicBezTo>
                    <a:pt x="3" y="2"/>
                    <a:pt x="3" y="2"/>
                    <a:pt x="2" y="2"/>
                  </a:cubicBezTo>
                  <a:cubicBezTo>
                    <a:pt x="2" y="3"/>
                    <a:pt x="1" y="2"/>
                    <a:pt x="1" y="2"/>
                  </a:cubicBezTo>
                  <a:cubicBezTo>
                    <a:pt x="1" y="1"/>
                    <a:pt x="0" y="0"/>
                    <a:pt x="1" y="0"/>
                  </a:cubicBezTo>
                  <a:cubicBezTo>
                    <a:pt x="2" y="0"/>
                    <a:pt x="2" y="1"/>
                    <a:pt x="2" y="1"/>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81" name="Google Shape;2781;p212"/>
            <p:cNvSpPr/>
            <p:nvPr/>
          </p:nvSpPr>
          <p:spPr>
            <a:xfrm>
              <a:off x="3102758" y="2655218"/>
              <a:ext cx="3059" cy="4589"/>
            </a:xfrm>
            <a:custGeom>
              <a:avLst/>
              <a:gdLst/>
              <a:ahLst/>
              <a:cxnLst/>
              <a:rect l="l" t="t" r="r" b="b"/>
              <a:pathLst>
                <a:path w="2" h="3" extrusionOk="0">
                  <a:moveTo>
                    <a:pt x="2" y="1"/>
                  </a:moveTo>
                  <a:cubicBezTo>
                    <a:pt x="2" y="2"/>
                    <a:pt x="2" y="2"/>
                    <a:pt x="2" y="2"/>
                  </a:cubicBezTo>
                  <a:cubicBezTo>
                    <a:pt x="1" y="3"/>
                    <a:pt x="1" y="2"/>
                    <a:pt x="1" y="2"/>
                  </a:cubicBezTo>
                  <a:cubicBezTo>
                    <a:pt x="1" y="1"/>
                    <a:pt x="0" y="0"/>
                    <a:pt x="1" y="0"/>
                  </a:cubicBezTo>
                  <a:cubicBezTo>
                    <a:pt x="2" y="0"/>
                    <a:pt x="2" y="1"/>
                    <a:pt x="2" y="1"/>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82" name="Google Shape;2782;p212"/>
            <p:cNvSpPr/>
            <p:nvPr/>
          </p:nvSpPr>
          <p:spPr>
            <a:xfrm>
              <a:off x="3142528" y="2597092"/>
              <a:ext cx="6118" cy="6118"/>
            </a:xfrm>
            <a:custGeom>
              <a:avLst/>
              <a:gdLst/>
              <a:ahLst/>
              <a:cxnLst/>
              <a:rect l="l" t="t" r="r" b="b"/>
              <a:pathLst>
                <a:path w="3" h="3" extrusionOk="0">
                  <a:moveTo>
                    <a:pt x="2" y="3"/>
                  </a:moveTo>
                  <a:cubicBezTo>
                    <a:pt x="1" y="3"/>
                    <a:pt x="1" y="3"/>
                    <a:pt x="0" y="3"/>
                  </a:cubicBezTo>
                  <a:cubicBezTo>
                    <a:pt x="0" y="2"/>
                    <a:pt x="1" y="1"/>
                    <a:pt x="1" y="1"/>
                  </a:cubicBezTo>
                  <a:cubicBezTo>
                    <a:pt x="1" y="1"/>
                    <a:pt x="2" y="0"/>
                    <a:pt x="2" y="1"/>
                  </a:cubicBezTo>
                  <a:cubicBezTo>
                    <a:pt x="3" y="2"/>
                    <a:pt x="2" y="2"/>
                    <a:pt x="2" y="3"/>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83" name="Google Shape;2783;p212"/>
            <p:cNvSpPr/>
            <p:nvPr/>
          </p:nvSpPr>
          <p:spPr>
            <a:xfrm>
              <a:off x="3209831" y="2502255"/>
              <a:ext cx="6118" cy="6118"/>
            </a:xfrm>
            <a:custGeom>
              <a:avLst/>
              <a:gdLst/>
              <a:ahLst/>
              <a:cxnLst/>
              <a:rect l="l" t="t" r="r" b="b"/>
              <a:pathLst>
                <a:path w="4" h="3" extrusionOk="0">
                  <a:moveTo>
                    <a:pt x="3" y="3"/>
                  </a:moveTo>
                  <a:cubicBezTo>
                    <a:pt x="2" y="3"/>
                    <a:pt x="1" y="3"/>
                    <a:pt x="1" y="3"/>
                  </a:cubicBezTo>
                  <a:cubicBezTo>
                    <a:pt x="0" y="2"/>
                    <a:pt x="1" y="1"/>
                    <a:pt x="2" y="1"/>
                  </a:cubicBezTo>
                  <a:cubicBezTo>
                    <a:pt x="2" y="0"/>
                    <a:pt x="3" y="0"/>
                    <a:pt x="4" y="0"/>
                  </a:cubicBezTo>
                  <a:cubicBezTo>
                    <a:pt x="4" y="1"/>
                    <a:pt x="3" y="2"/>
                    <a:pt x="3" y="3"/>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84" name="Google Shape;2784;p212"/>
            <p:cNvSpPr/>
            <p:nvPr/>
          </p:nvSpPr>
          <p:spPr>
            <a:xfrm>
              <a:off x="2818248" y="2401300"/>
              <a:ext cx="6118" cy="3059"/>
            </a:xfrm>
            <a:custGeom>
              <a:avLst/>
              <a:gdLst/>
              <a:ahLst/>
              <a:cxnLst/>
              <a:rect l="l" t="t" r="r" b="b"/>
              <a:pathLst>
                <a:path w="3" h="2" extrusionOk="0">
                  <a:moveTo>
                    <a:pt x="2" y="0"/>
                  </a:moveTo>
                  <a:cubicBezTo>
                    <a:pt x="3" y="1"/>
                    <a:pt x="3" y="1"/>
                    <a:pt x="3" y="1"/>
                  </a:cubicBezTo>
                  <a:cubicBezTo>
                    <a:pt x="3" y="2"/>
                    <a:pt x="2" y="2"/>
                    <a:pt x="2" y="2"/>
                  </a:cubicBezTo>
                  <a:cubicBezTo>
                    <a:pt x="1" y="1"/>
                    <a:pt x="0" y="1"/>
                    <a:pt x="1" y="0"/>
                  </a:cubicBezTo>
                  <a:cubicBezTo>
                    <a:pt x="1" y="0"/>
                    <a:pt x="2" y="0"/>
                    <a:pt x="2" y="0"/>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85" name="Google Shape;2785;p212"/>
            <p:cNvSpPr/>
            <p:nvPr/>
          </p:nvSpPr>
          <p:spPr>
            <a:xfrm>
              <a:off x="2835074" y="2416596"/>
              <a:ext cx="9178" cy="3059"/>
            </a:xfrm>
            <a:custGeom>
              <a:avLst/>
              <a:gdLst/>
              <a:ahLst/>
              <a:cxnLst/>
              <a:rect l="l" t="t" r="r" b="b"/>
              <a:pathLst>
                <a:path w="5" h="2" extrusionOk="0">
                  <a:moveTo>
                    <a:pt x="3" y="1"/>
                  </a:moveTo>
                  <a:cubicBezTo>
                    <a:pt x="4" y="1"/>
                    <a:pt x="5" y="1"/>
                    <a:pt x="5" y="2"/>
                  </a:cubicBezTo>
                  <a:cubicBezTo>
                    <a:pt x="4" y="2"/>
                    <a:pt x="3" y="2"/>
                    <a:pt x="3" y="2"/>
                  </a:cubicBezTo>
                  <a:cubicBezTo>
                    <a:pt x="2" y="2"/>
                    <a:pt x="0" y="2"/>
                    <a:pt x="1" y="1"/>
                  </a:cubicBezTo>
                  <a:cubicBezTo>
                    <a:pt x="1" y="0"/>
                    <a:pt x="3" y="1"/>
                    <a:pt x="3" y="1"/>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86" name="Google Shape;2786;p212"/>
            <p:cNvSpPr/>
            <p:nvPr/>
          </p:nvSpPr>
          <p:spPr>
            <a:xfrm>
              <a:off x="3136409" y="2739347"/>
              <a:ext cx="3059" cy="3059"/>
            </a:xfrm>
            <a:custGeom>
              <a:avLst/>
              <a:gdLst/>
              <a:ahLst/>
              <a:cxnLst/>
              <a:rect l="l" t="t" r="r" b="b"/>
              <a:pathLst>
                <a:path w="2" h="2" extrusionOk="0">
                  <a:moveTo>
                    <a:pt x="2" y="1"/>
                  </a:moveTo>
                  <a:cubicBezTo>
                    <a:pt x="2" y="1"/>
                    <a:pt x="2" y="2"/>
                    <a:pt x="2" y="2"/>
                  </a:cubicBezTo>
                  <a:cubicBezTo>
                    <a:pt x="1" y="2"/>
                    <a:pt x="1" y="2"/>
                    <a:pt x="1" y="2"/>
                  </a:cubicBezTo>
                  <a:cubicBezTo>
                    <a:pt x="0" y="1"/>
                    <a:pt x="0" y="0"/>
                    <a:pt x="1" y="0"/>
                  </a:cubicBezTo>
                  <a:cubicBezTo>
                    <a:pt x="1" y="0"/>
                    <a:pt x="2" y="1"/>
                    <a:pt x="2" y="1"/>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87" name="Google Shape;2787;p212"/>
            <p:cNvSpPr/>
            <p:nvPr/>
          </p:nvSpPr>
          <p:spPr>
            <a:xfrm>
              <a:off x="2880963" y="2623095"/>
              <a:ext cx="3059" cy="6118"/>
            </a:xfrm>
            <a:custGeom>
              <a:avLst/>
              <a:gdLst/>
              <a:ahLst/>
              <a:cxnLst/>
              <a:rect l="l" t="t" r="r" b="b"/>
              <a:pathLst>
                <a:path w="2" h="3" extrusionOk="0">
                  <a:moveTo>
                    <a:pt x="2" y="2"/>
                  </a:moveTo>
                  <a:cubicBezTo>
                    <a:pt x="2" y="2"/>
                    <a:pt x="1" y="3"/>
                    <a:pt x="1" y="3"/>
                  </a:cubicBezTo>
                  <a:cubicBezTo>
                    <a:pt x="0" y="2"/>
                    <a:pt x="0" y="2"/>
                    <a:pt x="0" y="1"/>
                  </a:cubicBezTo>
                  <a:cubicBezTo>
                    <a:pt x="0" y="1"/>
                    <a:pt x="0" y="0"/>
                    <a:pt x="1" y="0"/>
                  </a:cubicBezTo>
                  <a:cubicBezTo>
                    <a:pt x="2" y="0"/>
                    <a:pt x="2" y="1"/>
                    <a:pt x="2" y="2"/>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88" name="Google Shape;2788;p212"/>
            <p:cNvSpPr/>
            <p:nvPr/>
          </p:nvSpPr>
          <p:spPr>
            <a:xfrm>
              <a:off x="3136409" y="2698047"/>
              <a:ext cx="3059" cy="6118"/>
            </a:xfrm>
            <a:custGeom>
              <a:avLst/>
              <a:gdLst/>
              <a:ahLst/>
              <a:cxnLst/>
              <a:rect l="l" t="t" r="r" b="b"/>
              <a:pathLst>
                <a:path w="2" h="3" extrusionOk="0">
                  <a:moveTo>
                    <a:pt x="2" y="1"/>
                  </a:moveTo>
                  <a:cubicBezTo>
                    <a:pt x="2" y="2"/>
                    <a:pt x="2" y="2"/>
                    <a:pt x="2" y="2"/>
                  </a:cubicBezTo>
                  <a:cubicBezTo>
                    <a:pt x="2" y="3"/>
                    <a:pt x="1" y="3"/>
                    <a:pt x="1" y="2"/>
                  </a:cubicBezTo>
                  <a:cubicBezTo>
                    <a:pt x="0" y="2"/>
                    <a:pt x="0" y="1"/>
                    <a:pt x="0" y="1"/>
                  </a:cubicBezTo>
                  <a:cubicBezTo>
                    <a:pt x="1" y="0"/>
                    <a:pt x="1" y="1"/>
                    <a:pt x="2" y="1"/>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89" name="Google Shape;2789;p212"/>
            <p:cNvSpPr/>
            <p:nvPr/>
          </p:nvSpPr>
          <p:spPr>
            <a:xfrm>
              <a:off x="2812130" y="2893839"/>
              <a:ext cx="4589" cy="9178"/>
            </a:xfrm>
            <a:custGeom>
              <a:avLst/>
              <a:gdLst/>
              <a:ahLst/>
              <a:cxnLst/>
              <a:rect l="l" t="t" r="r" b="b"/>
              <a:pathLst>
                <a:path w="2" h="5" extrusionOk="0">
                  <a:moveTo>
                    <a:pt x="2" y="3"/>
                  </a:moveTo>
                  <a:cubicBezTo>
                    <a:pt x="2" y="4"/>
                    <a:pt x="1" y="5"/>
                    <a:pt x="1" y="5"/>
                  </a:cubicBezTo>
                  <a:cubicBezTo>
                    <a:pt x="0" y="4"/>
                    <a:pt x="0" y="3"/>
                    <a:pt x="1" y="2"/>
                  </a:cubicBezTo>
                  <a:cubicBezTo>
                    <a:pt x="1" y="1"/>
                    <a:pt x="1" y="0"/>
                    <a:pt x="2" y="0"/>
                  </a:cubicBezTo>
                  <a:cubicBezTo>
                    <a:pt x="2" y="1"/>
                    <a:pt x="2" y="2"/>
                    <a:pt x="2" y="3"/>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90" name="Google Shape;2790;p212"/>
            <p:cNvSpPr/>
            <p:nvPr/>
          </p:nvSpPr>
          <p:spPr>
            <a:xfrm>
              <a:off x="2770830" y="3036094"/>
              <a:ext cx="9178" cy="6118"/>
            </a:xfrm>
            <a:custGeom>
              <a:avLst/>
              <a:gdLst/>
              <a:ahLst/>
              <a:cxnLst/>
              <a:rect l="l" t="t" r="r" b="b"/>
              <a:pathLst>
                <a:path w="5" h="3" extrusionOk="0">
                  <a:moveTo>
                    <a:pt x="2" y="3"/>
                  </a:moveTo>
                  <a:cubicBezTo>
                    <a:pt x="2" y="3"/>
                    <a:pt x="0" y="3"/>
                    <a:pt x="1" y="3"/>
                  </a:cubicBezTo>
                  <a:cubicBezTo>
                    <a:pt x="1" y="2"/>
                    <a:pt x="2" y="1"/>
                    <a:pt x="3" y="1"/>
                  </a:cubicBezTo>
                  <a:cubicBezTo>
                    <a:pt x="3" y="1"/>
                    <a:pt x="5" y="0"/>
                    <a:pt x="5" y="1"/>
                  </a:cubicBezTo>
                  <a:cubicBezTo>
                    <a:pt x="5" y="2"/>
                    <a:pt x="3" y="3"/>
                    <a:pt x="2" y="3"/>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91" name="Google Shape;2791;p212"/>
            <p:cNvSpPr/>
            <p:nvPr/>
          </p:nvSpPr>
          <p:spPr>
            <a:xfrm>
              <a:off x="2784596" y="2890779"/>
              <a:ext cx="7648" cy="7648"/>
            </a:xfrm>
            <a:custGeom>
              <a:avLst/>
              <a:gdLst/>
              <a:ahLst/>
              <a:cxnLst/>
              <a:rect l="l" t="t" r="r" b="b"/>
              <a:pathLst>
                <a:path w="4" h="4" extrusionOk="0">
                  <a:moveTo>
                    <a:pt x="2" y="3"/>
                  </a:moveTo>
                  <a:cubicBezTo>
                    <a:pt x="1" y="3"/>
                    <a:pt x="0" y="4"/>
                    <a:pt x="0" y="3"/>
                  </a:cubicBezTo>
                  <a:cubicBezTo>
                    <a:pt x="0" y="3"/>
                    <a:pt x="1" y="2"/>
                    <a:pt x="1" y="1"/>
                  </a:cubicBezTo>
                  <a:cubicBezTo>
                    <a:pt x="2" y="1"/>
                    <a:pt x="3" y="0"/>
                    <a:pt x="4" y="0"/>
                  </a:cubicBezTo>
                  <a:cubicBezTo>
                    <a:pt x="4" y="1"/>
                    <a:pt x="2" y="2"/>
                    <a:pt x="2" y="3"/>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92" name="Google Shape;2792;p212"/>
            <p:cNvSpPr/>
            <p:nvPr/>
          </p:nvSpPr>
          <p:spPr>
            <a:xfrm>
              <a:off x="3260309" y="3198234"/>
              <a:ext cx="1500" cy="3000"/>
            </a:xfrm>
            <a:prstGeom prst="ellipse">
              <a:avLst/>
            </a:pr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93" name="Google Shape;2793;p212"/>
            <p:cNvSpPr/>
            <p:nvPr/>
          </p:nvSpPr>
          <p:spPr>
            <a:xfrm>
              <a:off x="3316905" y="3106456"/>
              <a:ext cx="6118" cy="4589"/>
            </a:xfrm>
            <a:custGeom>
              <a:avLst/>
              <a:gdLst/>
              <a:ahLst/>
              <a:cxnLst/>
              <a:rect l="l" t="t" r="r" b="b"/>
              <a:pathLst>
                <a:path w="3" h="3" extrusionOk="0">
                  <a:moveTo>
                    <a:pt x="1" y="2"/>
                  </a:moveTo>
                  <a:cubicBezTo>
                    <a:pt x="1" y="3"/>
                    <a:pt x="0" y="3"/>
                    <a:pt x="0" y="2"/>
                  </a:cubicBezTo>
                  <a:cubicBezTo>
                    <a:pt x="0" y="2"/>
                    <a:pt x="0" y="1"/>
                    <a:pt x="1" y="1"/>
                  </a:cubicBezTo>
                  <a:cubicBezTo>
                    <a:pt x="1" y="1"/>
                    <a:pt x="2" y="0"/>
                    <a:pt x="2" y="1"/>
                  </a:cubicBezTo>
                  <a:cubicBezTo>
                    <a:pt x="3" y="1"/>
                    <a:pt x="2" y="2"/>
                    <a:pt x="1" y="2"/>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94" name="Google Shape;2794;p212"/>
            <p:cNvSpPr/>
            <p:nvPr/>
          </p:nvSpPr>
          <p:spPr>
            <a:xfrm>
              <a:off x="2787656" y="3288481"/>
              <a:ext cx="12237" cy="9178"/>
            </a:xfrm>
            <a:custGeom>
              <a:avLst/>
              <a:gdLst/>
              <a:ahLst/>
              <a:cxnLst/>
              <a:rect l="l" t="t" r="r" b="b"/>
              <a:pathLst>
                <a:path w="7" h="5" extrusionOk="0">
                  <a:moveTo>
                    <a:pt x="6" y="1"/>
                  </a:moveTo>
                  <a:cubicBezTo>
                    <a:pt x="7" y="1"/>
                    <a:pt x="7" y="3"/>
                    <a:pt x="6" y="3"/>
                  </a:cubicBezTo>
                  <a:cubicBezTo>
                    <a:pt x="5" y="4"/>
                    <a:pt x="4" y="5"/>
                    <a:pt x="3" y="4"/>
                  </a:cubicBezTo>
                  <a:cubicBezTo>
                    <a:pt x="2" y="4"/>
                    <a:pt x="0" y="3"/>
                    <a:pt x="0" y="2"/>
                  </a:cubicBezTo>
                  <a:cubicBezTo>
                    <a:pt x="0" y="1"/>
                    <a:pt x="1" y="0"/>
                    <a:pt x="2" y="0"/>
                  </a:cubicBezTo>
                  <a:cubicBezTo>
                    <a:pt x="3" y="0"/>
                    <a:pt x="5" y="0"/>
                    <a:pt x="6" y="1"/>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95" name="Google Shape;2795;p212"/>
            <p:cNvSpPr/>
            <p:nvPr/>
          </p:nvSpPr>
          <p:spPr>
            <a:xfrm>
              <a:off x="2665286" y="3230356"/>
              <a:ext cx="35181" cy="12237"/>
            </a:xfrm>
            <a:custGeom>
              <a:avLst/>
              <a:gdLst/>
              <a:ahLst/>
              <a:cxnLst/>
              <a:rect l="l" t="t" r="r" b="b"/>
              <a:pathLst>
                <a:path w="19" h="6" extrusionOk="0">
                  <a:moveTo>
                    <a:pt x="19" y="3"/>
                  </a:moveTo>
                  <a:cubicBezTo>
                    <a:pt x="19" y="5"/>
                    <a:pt x="17" y="6"/>
                    <a:pt x="15" y="6"/>
                  </a:cubicBezTo>
                  <a:cubicBezTo>
                    <a:pt x="14" y="6"/>
                    <a:pt x="12" y="5"/>
                    <a:pt x="11" y="5"/>
                  </a:cubicBezTo>
                  <a:cubicBezTo>
                    <a:pt x="8" y="4"/>
                    <a:pt x="6" y="4"/>
                    <a:pt x="4" y="3"/>
                  </a:cubicBezTo>
                  <a:cubicBezTo>
                    <a:pt x="3" y="3"/>
                    <a:pt x="0" y="2"/>
                    <a:pt x="0" y="1"/>
                  </a:cubicBezTo>
                  <a:cubicBezTo>
                    <a:pt x="0" y="0"/>
                    <a:pt x="3" y="1"/>
                    <a:pt x="4" y="1"/>
                  </a:cubicBezTo>
                  <a:cubicBezTo>
                    <a:pt x="5" y="1"/>
                    <a:pt x="6" y="2"/>
                    <a:pt x="7" y="2"/>
                  </a:cubicBezTo>
                  <a:cubicBezTo>
                    <a:pt x="8" y="2"/>
                    <a:pt x="9" y="2"/>
                    <a:pt x="9" y="1"/>
                  </a:cubicBezTo>
                  <a:cubicBezTo>
                    <a:pt x="11" y="1"/>
                    <a:pt x="13" y="1"/>
                    <a:pt x="15" y="2"/>
                  </a:cubicBezTo>
                  <a:cubicBezTo>
                    <a:pt x="16" y="2"/>
                    <a:pt x="19" y="2"/>
                    <a:pt x="19" y="3"/>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96" name="Google Shape;2796;p212"/>
            <p:cNvSpPr/>
            <p:nvPr/>
          </p:nvSpPr>
          <p:spPr>
            <a:xfrm>
              <a:off x="2653049" y="3227296"/>
              <a:ext cx="7648" cy="6118"/>
            </a:xfrm>
            <a:custGeom>
              <a:avLst/>
              <a:gdLst/>
              <a:ahLst/>
              <a:cxnLst/>
              <a:rect l="l" t="t" r="r" b="b"/>
              <a:pathLst>
                <a:path w="4" h="3" extrusionOk="0">
                  <a:moveTo>
                    <a:pt x="2" y="0"/>
                  </a:moveTo>
                  <a:cubicBezTo>
                    <a:pt x="1" y="0"/>
                    <a:pt x="0" y="1"/>
                    <a:pt x="0" y="1"/>
                  </a:cubicBezTo>
                  <a:cubicBezTo>
                    <a:pt x="0" y="3"/>
                    <a:pt x="1" y="3"/>
                    <a:pt x="2" y="3"/>
                  </a:cubicBezTo>
                  <a:cubicBezTo>
                    <a:pt x="3" y="3"/>
                    <a:pt x="4" y="2"/>
                    <a:pt x="4" y="1"/>
                  </a:cubicBezTo>
                  <a:cubicBezTo>
                    <a:pt x="4" y="0"/>
                    <a:pt x="3" y="0"/>
                    <a:pt x="2" y="0"/>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97" name="Google Shape;2797;p212"/>
            <p:cNvSpPr/>
            <p:nvPr/>
          </p:nvSpPr>
          <p:spPr>
            <a:xfrm>
              <a:off x="2544446" y="3161523"/>
              <a:ext cx="15296" cy="10707"/>
            </a:xfrm>
            <a:custGeom>
              <a:avLst/>
              <a:gdLst/>
              <a:ahLst/>
              <a:cxnLst/>
              <a:rect l="l" t="t" r="r" b="b"/>
              <a:pathLst>
                <a:path w="8" h="6" extrusionOk="0">
                  <a:moveTo>
                    <a:pt x="1" y="4"/>
                  </a:moveTo>
                  <a:cubicBezTo>
                    <a:pt x="0" y="5"/>
                    <a:pt x="1" y="6"/>
                    <a:pt x="2" y="6"/>
                  </a:cubicBezTo>
                  <a:cubicBezTo>
                    <a:pt x="4" y="5"/>
                    <a:pt x="6" y="3"/>
                    <a:pt x="8" y="2"/>
                  </a:cubicBezTo>
                  <a:cubicBezTo>
                    <a:pt x="8" y="1"/>
                    <a:pt x="7" y="0"/>
                    <a:pt x="7" y="1"/>
                  </a:cubicBezTo>
                  <a:cubicBezTo>
                    <a:pt x="5" y="1"/>
                    <a:pt x="3" y="3"/>
                    <a:pt x="1" y="4"/>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98" name="Google Shape;2798;p212"/>
            <p:cNvSpPr/>
            <p:nvPr/>
          </p:nvSpPr>
          <p:spPr>
            <a:xfrm>
              <a:off x="2571979" y="3141638"/>
              <a:ext cx="6118" cy="4589"/>
            </a:xfrm>
            <a:custGeom>
              <a:avLst/>
              <a:gdLst/>
              <a:ahLst/>
              <a:cxnLst/>
              <a:rect l="l" t="t" r="r" b="b"/>
              <a:pathLst>
                <a:path w="3" h="3" extrusionOk="0">
                  <a:moveTo>
                    <a:pt x="1" y="0"/>
                  </a:moveTo>
                  <a:cubicBezTo>
                    <a:pt x="1" y="1"/>
                    <a:pt x="0" y="2"/>
                    <a:pt x="1" y="3"/>
                  </a:cubicBezTo>
                  <a:cubicBezTo>
                    <a:pt x="1" y="3"/>
                    <a:pt x="2" y="3"/>
                    <a:pt x="3" y="3"/>
                  </a:cubicBezTo>
                  <a:cubicBezTo>
                    <a:pt x="3" y="2"/>
                    <a:pt x="3" y="2"/>
                    <a:pt x="3" y="1"/>
                  </a:cubicBezTo>
                  <a:cubicBezTo>
                    <a:pt x="3" y="1"/>
                    <a:pt x="2" y="0"/>
                    <a:pt x="1" y="0"/>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799" name="Google Shape;2799;p212"/>
            <p:cNvSpPr/>
            <p:nvPr/>
          </p:nvSpPr>
          <p:spPr>
            <a:xfrm>
              <a:off x="2614808" y="3172230"/>
              <a:ext cx="7648" cy="6118"/>
            </a:xfrm>
            <a:custGeom>
              <a:avLst/>
              <a:gdLst/>
              <a:ahLst/>
              <a:cxnLst/>
              <a:rect l="l" t="t" r="r" b="b"/>
              <a:pathLst>
                <a:path w="4" h="3" extrusionOk="0">
                  <a:moveTo>
                    <a:pt x="1" y="1"/>
                  </a:moveTo>
                  <a:cubicBezTo>
                    <a:pt x="0" y="1"/>
                    <a:pt x="0" y="2"/>
                    <a:pt x="1" y="3"/>
                  </a:cubicBezTo>
                  <a:cubicBezTo>
                    <a:pt x="2" y="3"/>
                    <a:pt x="3" y="3"/>
                    <a:pt x="3" y="2"/>
                  </a:cubicBezTo>
                  <a:cubicBezTo>
                    <a:pt x="4" y="2"/>
                    <a:pt x="4" y="1"/>
                    <a:pt x="4" y="1"/>
                  </a:cubicBezTo>
                  <a:cubicBezTo>
                    <a:pt x="3" y="0"/>
                    <a:pt x="2" y="1"/>
                    <a:pt x="1" y="1"/>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00" name="Google Shape;2800;p212"/>
            <p:cNvSpPr/>
            <p:nvPr/>
          </p:nvSpPr>
          <p:spPr>
            <a:xfrm>
              <a:off x="3148646" y="3198234"/>
              <a:ext cx="39770" cy="47418"/>
            </a:xfrm>
            <a:custGeom>
              <a:avLst/>
              <a:gdLst/>
              <a:ahLst/>
              <a:cxnLst/>
              <a:rect l="l" t="t" r="r" b="b"/>
              <a:pathLst>
                <a:path w="22" h="26" extrusionOk="0">
                  <a:moveTo>
                    <a:pt x="11" y="0"/>
                  </a:moveTo>
                  <a:cubicBezTo>
                    <a:pt x="13" y="1"/>
                    <a:pt x="15" y="4"/>
                    <a:pt x="14" y="6"/>
                  </a:cubicBezTo>
                  <a:cubicBezTo>
                    <a:pt x="14" y="10"/>
                    <a:pt x="11" y="12"/>
                    <a:pt x="9" y="15"/>
                  </a:cubicBezTo>
                  <a:cubicBezTo>
                    <a:pt x="8" y="17"/>
                    <a:pt x="6" y="19"/>
                    <a:pt x="6" y="21"/>
                  </a:cubicBezTo>
                  <a:cubicBezTo>
                    <a:pt x="7" y="22"/>
                    <a:pt x="10" y="22"/>
                    <a:pt x="11" y="21"/>
                  </a:cubicBezTo>
                  <a:cubicBezTo>
                    <a:pt x="12" y="20"/>
                    <a:pt x="12" y="16"/>
                    <a:pt x="14" y="14"/>
                  </a:cubicBezTo>
                  <a:cubicBezTo>
                    <a:pt x="15" y="13"/>
                    <a:pt x="19" y="12"/>
                    <a:pt x="20" y="14"/>
                  </a:cubicBezTo>
                  <a:cubicBezTo>
                    <a:pt x="22" y="16"/>
                    <a:pt x="19" y="19"/>
                    <a:pt x="17" y="21"/>
                  </a:cubicBezTo>
                  <a:cubicBezTo>
                    <a:pt x="15" y="23"/>
                    <a:pt x="13" y="25"/>
                    <a:pt x="10" y="26"/>
                  </a:cubicBezTo>
                  <a:cubicBezTo>
                    <a:pt x="8" y="26"/>
                    <a:pt x="6" y="25"/>
                    <a:pt x="4" y="24"/>
                  </a:cubicBezTo>
                  <a:cubicBezTo>
                    <a:pt x="3" y="23"/>
                    <a:pt x="1" y="21"/>
                    <a:pt x="1" y="19"/>
                  </a:cubicBezTo>
                  <a:cubicBezTo>
                    <a:pt x="0" y="17"/>
                    <a:pt x="0" y="14"/>
                    <a:pt x="1" y="12"/>
                  </a:cubicBezTo>
                  <a:cubicBezTo>
                    <a:pt x="3" y="8"/>
                    <a:pt x="5" y="5"/>
                    <a:pt x="8" y="2"/>
                  </a:cubicBezTo>
                  <a:cubicBezTo>
                    <a:pt x="9" y="1"/>
                    <a:pt x="10" y="0"/>
                    <a:pt x="11" y="0"/>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01" name="Google Shape;2801;p212"/>
            <p:cNvSpPr/>
            <p:nvPr/>
          </p:nvSpPr>
          <p:spPr>
            <a:xfrm>
              <a:off x="3087462" y="3193645"/>
              <a:ext cx="52007" cy="36711"/>
            </a:xfrm>
            <a:custGeom>
              <a:avLst/>
              <a:gdLst/>
              <a:ahLst/>
              <a:cxnLst/>
              <a:rect l="l" t="t" r="r" b="b"/>
              <a:pathLst>
                <a:path w="28" h="20" extrusionOk="0">
                  <a:moveTo>
                    <a:pt x="26" y="11"/>
                  </a:moveTo>
                  <a:cubicBezTo>
                    <a:pt x="28" y="13"/>
                    <a:pt x="23" y="13"/>
                    <a:pt x="22" y="14"/>
                  </a:cubicBezTo>
                  <a:cubicBezTo>
                    <a:pt x="21" y="16"/>
                    <a:pt x="23" y="18"/>
                    <a:pt x="22" y="19"/>
                  </a:cubicBezTo>
                  <a:cubicBezTo>
                    <a:pt x="20" y="20"/>
                    <a:pt x="18" y="19"/>
                    <a:pt x="16" y="18"/>
                  </a:cubicBezTo>
                  <a:cubicBezTo>
                    <a:pt x="16" y="17"/>
                    <a:pt x="17" y="15"/>
                    <a:pt x="16" y="14"/>
                  </a:cubicBezTo>
                  <a:cubicBezTo>
                    <a:pt x="14" y="14"/>
                    <a:pt x="13" y="16"/>
                    <a:pt x="11" y="16"/>
                  </a:cubicBezTo>
                  <a:cubicBezTo>
                    <a:pt x="8" y="16"/>
                    <a:pt x="7" y="13"/>
                    <a:pt x="5" y="12"/>
                  </a:cubicBezTo>
                  <a:cubicBezTo>
                    <a:pt x="3" y="11"/>
                    <a:pt x="2" y="11"/>
                    <a:pt x="1" y="10"/>
                  </a:cubicBezTo>
                  <a:cubicBezTo>
                    <a:pt x="0" y="8"/>
                    <a:pt x="1" y="6"/>
                    <a:pt x="1" y="4"/>
                  </a:cubicBezTo>
                  <a:cubicBezTo>
                    <a:pt x="2" y="3"/>
                    <a:pt x="3" y="0"/>
                    <a:pt x="4" y="1"/>
                  </a:cubicBezTo>
                  <a:cubicBezTo>
                    <a:pt x="5" y="2"/>
                    <a:pt x="3" y="5"/>
                    <a:pt x="4" y="7"/>
                  </a:cubicBezTo>
                  <a:cubicBezTo>
                    <a:pt x="4" y="8"/>
                    <a:pt x="5" y="9"/>
                    <a:pt x="7" y="10"/>
                  </a:cubicBezTo>
                  <a:cubicBezTo>
                    <a:pt x="9" y="11"/>
                    <a:pt x="11" y="11"/>
                    <a:pt x="13" y="12"/>
                  </a:cubicBezTo>
                  <a:cubicBezTo>
                    <a:pt x="15" y="12"/>
                    <a:pt x="17" y="11"/>
                    <a:pt x="19" y="11"/>
                  </a:cubicBezTo>
                  <a:cubicBezTo>
                    <a:pt x="22" y="11"/>
                    <a:pt x="25" y="9"/>
                    <a:pt x="26" y="11"/>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02" name="Google Shape;2802;p212"/>
            <p:cNvSpPr/>
            <p:nvPr/>
          </p:nvSpPr>
          <p:spPr>
            <a:xfrm>
              <a:off x="3095110" y="3104927"/>
              <a:ext cx="61185" cy="27533"/>
            </a:xfrm>
            <a:custGeom>
              <a:avLst/>
              <a:gdLst/>
              <a:ahLst/>
              <a:cxnLst/>
              <a:rect l="l" t="t" r="r" b="b"/>
              <a:pathLst>
                <a:path w="33" h="15" extrusionOk="0">
                  <a:moveTo>
                    <a:pt x="1" y="2"/>
                  </a:moveTo>
                  <a:cubicBezTo>
                    <a:pt x="0" y="1"/>
                    <a:pt x="1" y="0"/>
                    <a:pt x="2" y="0"/>
                  </a:cubicBezTo>
                  <a:cubicBezTo>
                    <a:pt x="7" y="0"/>
                    <a:pt x="13" y="2"/>
                    <a:pt x="19" y="3"/>
                  </a:cubicBezTo>
                  <a:cubicBezTo>
                    <a:pt x="23" y="5"/>
                    <a:pt x="27" y="7"/>
                    <a:pt x="30" y="9"/>
                  </a:cubicBezTo>
                  <a:cubicBezTo>
                    <a:pt x="32" y="10"/>
                    <a:pt x="33" y="13"/>
                    <a:pt x="32" y="13"/>
                  </a:cubicBezTo>
                  <a:cubicBezTo>
                    <a:pt x="28" y="15"/>
                    <a:pt x="23" y="13"/>
                    <a:pt x="19" y="12"/>
                  </a:cubicBezTo>
                  <a:cubicBezTo>
                    <a:pt x="16" y="11"/>
                    <a:pt x="13" y="8"/>
                    <a:pt x="9" y="6"/>
                  </a:cubicBezTo>
                  <a:cubicBezTo>
                    <a:pt x="7" y="4"/>
                    <a:pt x="3" y="3"/>
                    <a:pt x="1" y="2"/>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03" name="Google Shape;2803;p212"/>
            <p:cNvSpPr/>
            <p:nvPr/>
          </p:nvSpPr>
          <p:spPr>
            <a:xfrm>
              <a:off x="3140998" y="3172230"/>
              <a:ext cx="10707" cy="16826"/>
            </a:xfrm>
            <a:custGeom>
              <a:avLst/>
              <a:gdLst/>
              <a:ahLst/>
              <a:cxnLst/>
              <a:rect l="l" t="t" r="r" b="b"/>
              <a:pathLst>
                <a:path w="6" h="9" extrusionOk="0">
                  <a:moveTo>
                    <a:pt x="5" y="1"/>
                  </a:moveTo>
                  <a:cubicBezTo>
                    <a:pt x="3" y="3"/>
                    <a:pt x="1" y="6"/>
                    <a:pt x="0" y="9"/>
                  </a:cubicBezTo>
                  <a:cubicBezTo>
                    <a:pt x="0" y="9"/>
                    <a:pt x="2" y="9"/>
                    <a:pt x="3" y="8"/>
                  </a:cubicBezTo>
                  <a:cubicBezTo>
                    <a:pt x="4" y="6"/>
                    <a:pt x="5" y="4"/>
                    <a:pt x="6" y="1"/>
                  </a:cubicBezTo>
                  <a:cubicBezTo>
                    <a:pt x="6" y="1"/>
                    <a:pt x="5" y="0"/>
                    <a:pt x="5" y="1"/>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04" name="Google Shape;2804;p212"/>
            <p:cNvSpPr/>
            <p:nvPr/>
          </p:nvSpPr>
          <p:spPr>
            <a:xfrm>
              <a:off x="3200654" y="3051390"/>
              <a:ext cx="151433" cy="160610"/>
            </a:xfrm>
            <a:custGeom>
              <a:avLst/>
              <a:gdLst/>
              <a:ahLst/>
              <a:cxnLst/>
              <a:rect l="l" t="t" r="r" b="b"/>
              <a:pathLst>
                <a:path w="83" h="88" extrusionOk="0">
                  <a:moveTo>
                    <a:pt x="53" y="2"/>
                  </a:moveTo>
                  <a:cubicBezTo>
                    <a:pt x="52" y="4"/>
                    <a:pt x="48" y="4"/>
                    <a:pt x="47" y="6"/>
                  </a:cubicBezTo>
                  <a:cubicBezTo>
                    <a:pt x="46" y="8"/>
                    <a:pt x="48" y="11"/>
                    <a:pt x="46" y="13"/>
                  </a:cubicBezTo>
                  <a:cubicBezTo>
                    <a:pt x="44" y="18"/>
                    <a:pt x="40" y="21"/>
                    <a:pt x="37" y="25"/>
                  </a:cubicBezTo>
                  <a:cubicBezTo>
                    <a:pt x="36" y="27"/>
                    <a:pt x="34" y="32"/>
                    <a:pt x="36" y="32"/>
                  </a:cubicBezTo>
                  <a:cubicBezTo>
                    <a:pt x="39" y="31"/>
                    <a:pt x="39" y="25"/>
                    <a:pt x="42" y="24"/>
                  </a:cubicBezTo>
                  <a:cubicBezTo>
                    <a:pt x="44" y="24"/>
                    <a:pt x="47" y="27"/>
                    <a:pt x="47" y="29"/>
                  </a:cubicBezTo>
                  <a:cubicBezTo>
                    <a:pt x="47" y="31"/>
                    <a:pt x="40" y="31"/>
                    <a:pt x="42" y="33"/>
                  </a:cubicBezTo>
                  <a:cubicBezTo>
                    <a:pt x="44" y="37"/>
                    <a:pt x="49" y="37"/>
                    <a:pt x="53" y="39"/>
                  </a:cubicBezTo>
                  <a:cubicBezTo>
                    <a:pt x="55" y="39"/>
                    <a:pt x="56" y="40"/>
                    <a:pt x="58" y="39"/>
                  </a:cubicBezTo>
                  <a:cubicBezTo>
                    <a:pt x="60" y="35"/>
                    <a:pt x="61" y="39"/>
                    <a:pt x="62" y="38"/>
                  </a:cubicBezTo>
                  <a:cubicBezTo>
                    <a:pt x="63" y="38"/>
                    <a:pt x="64" y="37"/>
                    <a:pt x="66" y="37"/>
                  </a:cubicBezTo>
                  <a:cubicBezTo>
                    <a:pt x="68" y="37"/>
                    <a:pt x="73" y="36"/>
                    <a:pt x="72" y="38"/>
                  </a:cubicBezTo>
                  <a:cubicBezTo>
                    <a:pt x="72" y="42"/>
                    <a:pt x="67" y="43"/>
                    <a:pt x="65" y="47"/>
                  </a:cubicBezTo>
                  <a:cubicBezTo>
                    <a:pt x="64" y="49"/>
                    <a:pt x="63" y="53"/>
                    <a:pt x="66" y="55"/>
                  </a:cubicBezTo>
                  <a:cubicBezTo>
                    <a:pt x="68" y="56"/>
                    <a:pt x="71" y="52"/>
                    <a:pt x="74" y="52"/>
                  </a:cubicBezTo>
                  <a:cubicBezTo>
                    <a:pt x="76" y="52"/>
                    <a:pt x="75" y="55"/>
                    <a:pt x="74" y="56"/>
                  </a:cubicBezTo>
                  <a:cubicBezTo>
                    <a:pt x="72" y="58"/>
                    <a:pt x="68" y="58"/>
                    <a:pt x="66" y="60"/>
                  </a:cubicBezTo>
                  <a:cubicBezTo>
                    <a:pt x="66" y="61"/>
                    <a:pt x="68" y="62"/>
                    <a:pt x="68" y="63"/>
                  </a:cubicBezTo>
                  <a:cubicBezTo>
                    <a:pt x="68" y="65"/>
                    <a:pt x="65" y="67"/>
                    <a:pt x="66" y="68"/>
                  </a:cubicBezTo>
                  <a:cubicBezTo>
                    <a:pt x="66" y="69"/>
                    <a:pt x="68" y="68"/>
                    <a:pt x="69" y="67"/>
                  </a:cubicBezTo>
                  <a:cubicBezTo>
                    <a:pt x="71" y="65"/>
                    <a:pt x="73" y="62"/>
                    <a:pt x="76" y="61"/>
                  </a:cubicBezTo>
                  <a:cubicBezTo>
                    <a:pt x="77" y="61"/>
                    <a:pt x="77" y="63"/>
                    <a:pt x="77" y="64"/>
                  </a:cubicBezTo>
                  <a:cubicBezTo>
                    <a:pt x="76" y="67"/>
                    <a:pt x="71" y="71"/>
                    <a:pt x="74" y="73"/>
                  </a:cubicBezTo>
                  <a:cubicBezTo>
                    <a:pt x="76" y="74"/>
                    <a:pt x="78" y="65"/>
                    <a:pt x="80" y="67"/>
                  </a:cubicBezTo>
                  <a:cubicBezTo>
                    <a:pt x="83" y="69"/>
                    <a:pt x="79" y="73"/>
                    <a:pt x="78" y="76"/>
                  </a:cubicBezTo>
                  <a:cubicBezTo>
                    <a:pt x="77" y="79"/>
                    <a:pt x="77" y="84"/>
                    <a:pt x="74" y="86"/>
                  </a:cubicBezTo>
                  <a:cubicBezTo>
                    <a:pt x="73" y="88"/>
                    <a:pt x="69" y="88"/>
                    <a:pt x="67" y="86"/>
                  </a:cubicBezTo>
                  <a:cubicBezTo>
                    <a:pt x="65" y="84"/>
                    <a:pt x="69" y="79"/>
                    <a:pt x="67" y="79"/>
                  </a:cubicBezTo>
                  <a:cubicBezTo>
                    <a:pt x="64" y="79"/>
                    <a:pt x="62" y="88"/>
                    <a:pt x="60" y="85"/>
                  </a:cubicBezTo>
                  <a:cubicBezTo>
                    <a:pt x="58" y="82"/>
                    <a:pt x="63" y="78"/>
                    <a:pt x="64" y="74"/>
                  </a:cubicBezTo>
                  <a:cubicBezTo>
                    <a:pt x="64" y="71"/>
                    <a:pt x="64" y="68"/>
                    <a:pt x="63" y="66"/>
                  </a:cubicBezTo>
                  <a:cubicBezTo>
                    <a:pt x="62" y="65"/>
                    <a:pt x="60" y="64"/>
                    <a:pt x="59" y="65"/>
                  </a:cubicBezTo>
                  <a:cubicBezTo>
                    <a:pt x="58" y="68"/>
                    <a:pt x="59" y="72"/>
                    <a:pt x="57" y="74"/>
                  </a:cubicBezTo>
                  <a:cubicBezTo>
                    <a:pt x="55" y="76"/>
                    <a:pt x="52" y="75"/>
                    <a:pt x="50" y="76"/>
                  </a:cubicBezTo>
                  <a:cubicBezTo>
                    <a:pt x="48" y="78"/>
                    <a:pt x="47" y="81"/>
                    <a:pt x="45" y="82"/>
                  </a:cubicBezTo>
                  <a:cubicBezTo>
                    <a:pt x="43" y="83"/>
                    <a:pt x="37" y="84"/>
                    <a:pt x="38" y="82"/>
                  </a:cubicBezTo>
                  <a:cubicBezTo>
                    <a:pt x="39" y="78"/>
                    <a:pt x="45" y="78"/>
                    <a:pt x="48" y="74"/>
                  </a:cubicBezTo>
                  <a:cubicBezTo>
                    <a:pt x="50" y="73"/>
                    <a:pt x="53" y="69"/>
                    <a:pt x="51" y="67"/>
                  </a:cubicBezTo>
                  <a:cubicBezTo>
                    <a:pt x="49" y="66"/>
                    <a:pt x="47" y="71"/>
                    <a:pt x="44" y="71"/>
                  </a:cubicBezTo>
                  <a:cubicBezTo>
                    <a:pt x="41" y="71"/>
                    <a:pt x="40" y="66"/>
                    <a:pt x="37" y="66"/>
                  </a:cubicBezTo>
                  <a:cubicBezTo>
                    <a:pt x="32" y="65"/>
                    <a:pt x="28" y="69"/>
                    <a:pt x="23" y="69"/>
                  </a:cubicBezTo>
                  <a:cubicBezTo>
                    <a:pt x="19" y="69"/>
                    <a:pt x="15" y="67"/>
                    <a:pt x="11" y="67"/>
                  </a:cubicBezTo>
                  <a:cubicBezTo>
                    <a:pt x="8" y="67"/>
                    <a:pt x="6" y="70"/>
                    <a:pt x="3" y="69"/>
                  </a:cubicBezTo>
                  <a:cubicBezTo>
                    <a:pt x="1" y="68"/>
                    <a:pt x="0" y="65"/>
                    <a:pt x="0" y="63"/>
                  </a:cubicBezTo>
                  <a:cubicBezTo>
                    <a:pt x="2" y="59"/>
                    <a:pt x="6" y="58"/>
                    <a:pt x="9" y="55"/>
                  </a:cubicBezTo>
                  <a:cubicBezTo>
                    <a:pt x="11" y="54"/>
                    <a:pt x="17" y="53"/>
                    <a:pt x="15" y="51"/>
                  </a:cubicBezTo>
                  <a:cubicBezTo>
                    <a:pt x="12" y="49"/>
                    <a:pt x="6" y="54"/>
                    <a:pt x="4" y="51"/>
                  </a:cubicBezTo>
                  <a:cubicBezTo>
                    <a:pt x="2" y="48"/>
                    <a:pt x="8" y="46"/>
                    <a:pt x="11" y="45"/>
                  </a:cubicBezTo>
                  <a:cubicBezTo>
                    <a:pt x="13" y="44"/>
                    <a:pt x="17" y="46"/>
                    <a:pt x="19" y="44"/>
                  </a:cubicBezTo>
                  <a:cubicBezTo>
                    <a:pt x="21" y="43"/>
                    <a:pt x="19" y="41"/>
                    <a:pt x="18" y="39"/>
                  </a:cubicBezTo>
                  <a:cubicBezTo>
                    <a:pt x="18" y="38"/>
                    <a:pt x="17" y="36"/>
                    <a:pt x="18" y="35"/>
                  </a:cubicBezTo>
                  <a:cubicBezTo>
                    <a:pt x="20" y="32"/>
                    <a:pt x="23" y="30"/>
                    <a:pt x="26" y="26"/>
                  </a:cubicBezTo>
                  <a:cubicBezTo>
                    <a:pt x="28" y="23"/>
                    <a:pt x="29" y="20"/>
                    <a:pt x="30" y="17"/>
                  </a:cubicBezTo>
                  <a:cubicBezTo>
                    <a:pt x="32" y="13"/>
                    <a:pt x="33" y="10"/>
                    <a:pt x="36" y="7"/>
                  </a:cubicBezTo>
                  <a:cubicBezTo>
                    <a:pt x="38" y="4"/>
                    <a:pt x="41" y="3"/>
                    <a:pt x="44" y="1"/>
                  </a:cubicBezTo>
                  <a:cubicBezTo>
                    <a:pt x="46" y="1"/>
                    <a:pt x="47" y="1"/>
                    <a:pt x="49" y="1"/>
                  </a:cubicBezTo>
                  <a:cubicBezTo>
                    <a:pt x="50" y="1"/>
                    <a:pt x="54" y="0"/>
                    <a:pt x="53" y="2"/>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05" name="Google Shape;2805;p212"/>
            <p:cNvSpPr/>
            <p:nvPr/>
          </p:nvSpPr>
          <p:spPr>
            <a:xfrm>
              <a:off x="2854959" y="3377199"/>
              <a:ext cx="45889" cy="18355"/>
            </a:xfrm>
            <a:custGeom>
              <a:avLst/>
              <a:gdLst/>
              <a:ahLst/>
              <a:cxnLst/>
              <a:rect l="l" t="t" r="r" b="b"/>
              <a:pathLst>
                <a:path w="25" h="10" extrusionOk="0">
                  <a:moveTo>
                    <a:pt x="1" y="7"/>
                  </a:moveTo>
                  <a:cubicBezTo>
                    <a:pt x="1" y="7"/>
                    <a:pt x="0" y="8"/>
                    <a:pt x="1" y="9"/>
                  </a:cubicBezTo>
                  <a:cubicBezTo>
                    <a:pt x="2" y="10"/>
                    <a:pt x="4" y="10"/>
                    <a:pt x="6" y="9"/>
                  </a:cubicBezTo>
                  <a:cubicBezTo>
                    <a:pt x="10" y="8"/>
                    <a:pt x="14" y="7"/>
                    <a:pt x="18" y="5"/>
                  </a:cubicBezTo>
                  <a:cubicBezTo>
                    <a:pt x="20" y="5"/>
                    <a:pt x="22" y="4"/>
                    <a:pt x="24" y="3"/>
                  </a:cubicBezTo>
                  <a:cubicBezTo>
                    <a:pt x="25" y="3"/>
                    <a:pt x="22" y="3"/>
                    <a:pt x="22" y="3"/>
                  </a:cubicBezTo>
                  <a:cubicBezTo>
                    <a:pt x="20" y="3"/>
                    <a:pt x="18" y="4"/>
                    <a:pt x="17" y="3"/>
                  </a:cubicBezTo>
                  <a:cubicBezTo>
                    <a:pt x="17" y="2"/>
                    <a:pt x="21" y="2"/>
                    <a:pt x="20" y="1"/>
                  </a:cubicBezTo>
                  <a:cubicBezTo>
                    <a:pt x="20" y="0"/>
                    <a:pt x="18" y="1"/>
                    <a:pt x="17" y="1"/>
                  </a:cubicBezTo>
                  <a:cubicBezTo>
                    <a:pt x="14" y="2"/>
                    <a:pt x="12" y="2"/>
                    <a:pt x="9" y="3"/>
                  </a:cubicBezTo>
                  <a:cubicBezTo>
                    <a:pt x="8" y="3"/>
                    <a:pt x="6" y="3"/>
                    <a:pt x="5" y="4"/>
                  </a:cubicBezTo>
                  <a:cubicBezTo>
                    <a:pt x="4" y="5"/>
                    <a:pt x="2" y="5"/>
                    <a:pt x="1" y="7"/>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06" name="Google Shape;2806;p212"/>
            <p:cNvSpPr/>
            <p:nvPr/>
          </p:nvSpPr>
          <p:spPr>
            <a:xfrm>
              <a:off x="2783067" y="2889250"/>
              <a:ext cx="27533" cy="27533"/>
            </a:xfrm>
            <a:custGeom>
              <a:avLst/>
              <a:gdLst/>
              <a:ahLst/>
              <a:cxnLst/>
              <a:rect l="l" t="t" r="r" b="b"/>
              <a:pathLst>
                <a:path w="15" h="15" extrusionOk="0">
                  <a:moveTo>
                    <a:pt x="9" y="1"/>
                  </a:moveTo>
                  <a:cubicBezTo>
                    <a:pt x="8" y="2"/>
                    <a:pt x="8" y="5"/>
                    <a:pt x="7" y="6"/>
                  </a:cubicBezTo>
                  <a:cubicBezTo>
                    <a:pt x="7" y="6"/>
                    <a:pt x="5" y="4"/>
                    <a:pt x="5" y="5"/>
                  </a:cubicBezTo>
                  <a:cubicBezTo>
                    <a:pt x="3" y="7"/>
                    <a:pt x="0" y="10"/>
                    <a:pt x="1" y="13"/>
                  </a:cubicBezTo>
                  <a:cubicBezTo>
                    <a:pt x="2" y="15"/>
                    <a:pt x="6" y="12"/>
                    <a:pt x="8" y="12"/>
                  </a:cubicBezTo>
                  <a:cubicBezTo>
                    <a:pt x="10" y="11"/>
                    <a:pt x="12" y="10"/>
                    <a:pt x="13" y="9"/>
                  </a:cubicBezTo>
                  <a:cubicBezTo>
                    <a:pt x="14" y="7"/>
                    <a:pt x="15" y="5"/>
                    <a:pt x="15" y="4"/>
                  </a:cubicBezTo>
                  <a:cubicBezTo>
                    <a:pt x="15" y="2"/>
                    <a:pt x="13" y="1"/>
                    <a:pt x="12" y="0"/>
                  </a:cubicBezTo>
                  <a:cubicBezTo>
                    <a:pt x="11" y="0"/>
                    <a:pt x="10" y="0"/>
                    <a:pt x="9" y="1"/>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07" name="Google Shape;2807;p212"/>
            <p:cNvSpPr/>
            <p:nvPr/>
          </p:nvSpPr>
          <p:spPr>
            <a:xfrm>
              <a:off x="2726471" y="2999383"/>
              <a:ext cx="27533" cy="16826"/>
            </a:xfrm>
            <a:custGeom>
              <a:avLst/>
              <a:gdLst/>
              <a:ahLst/>
              <a:cxnLst/>
              <a:rect l="l" t="t" r="r" b="b"/>
              <a:pathLst>
                <a:path w="15" h="9" extrusionOk="0">
                  <a:moveTo>
                    <a:pt x="13" y="3"/>
                  </a:moveTo>
                  <a:cubicBezTo>
                    <a:pt x="14" y="4"/>
                    <a:pt x="15" y="6"/>
                    <a:pt x="15" y="8"/>
                  </a:cubicBezTo>
                  <a:cubicBezTo>
                    <a:pt x="14" y="9"/>
                    <a:pt x="12" y="9"/>
                    <a:pt x="11" y="8"/>
                  </a:cubicBezTo>
                  <a:cubicBezTo>
                    <a:pt x="9" y="8"/>
                    <a:pt x="7" y="7"/>
                    <a:pt x="6" y="7"/>
                  </a:cubicBezTo>
                  <a:cubicBezTo>
                    <a:pt x="4" y="6"/>
                    <a:pt x="2" y="6"/>
                    <a:pt x="1" y="5"/>
                  </a:cubicBezTo>
                  <a:cubicBezTo>
                    <a:pt x="0" y="4"/>
                    <a:pt x="1" y="2"/>
                    <a:pt x="3" y="1"/>
                  </a:cubicBezTo>
                  <a:cubicBezTo>
                    <a:pt x="5" y="0"/>
                    <a:pt x="8" y="0"/>
                    <a:pt x="10" y="0"/>
                  </a:cubicBezTo>
                  <a:cubicBezTo>
                    <a:pt x="12" y="0"/>
                    <a:pt x="13" y="2"/>
                    <a:pt x="13" y="3"/>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08" name="Google Shape;2808;p212"/>
            <p:cNvSpPr/>
            <p:nvPr/>
          </p:nvSpPr>
          <p:spPr>
            <a:xfrm>
              <a:off x="3056869" y="2742406"/>
              <a:ext cx="15296" cy="16826"/>
            </a:xfrm>
            <a:custGeom>
              <a:avLst/>
              <a:gdLst/>
              <a:ahLst/>
              <a:cxnLst/>
              <a:rect l="l" t="t" r="r" b="b"/>
              <a:pathLst>
                <a:path w="8" h="9" extrusionOk="0">
                  <a:moveTo>
                    <a:pt x="5" y="0"/>
                  </a:moveTo>
                  <a:cubicBezTo>
                    <a:pt x="6" y="0"/>
                    <a:pt x="8" y="2"/>
                    <a:pt x="7" y="4"/>
                  </a:cubicBezTo>
                  <a:cubicBezTo>
                    <a:pt x="7" y="6"/>
                    <a:pt x="4" y="8"/>
                    <a:pt x="2" y="9"/>
                  </a:cubicBezTo>
                  <a:cubicBezTo>
                    <a:pt x="1" y="9"/>
                    <a:pt x="0" y="8"/>
                    <a:pt x="1" y="7"/>
                  </a:cubicBezTo>
                  <a:cubicBezTo>
                    <a:pt x="1" y="5"/>
                    <a:pt x="2" y="1"/>
                    <a:pt x="5" y="0"/>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09" name="Google Shape;2809;p212"/>
            <p:cNvSpPr/>
            <p:nvPr/>
          </p:nvSpPr>
          <p:spPr>
            <a:xfrm>
              <a:off x="3130291" y="2705695"/>
              <a:ext cx="10707" cy="16826"/>
            </a:xfrm>
            <a:custGeom>
              <a:avLst/>
              <a:gdLst/>
              <a:ahLst/>
              <a:cxnLst/>
              <a:rect l="l" t="t" r="r" b="b"/>
              <a:pathLst>
                <a:path w="6" h="9" extrusionOk="0">
                  <a:moveTo>
                    <a:pt x="0" y="2"/>
                  </a:moveTo>
                  <a:cubicBezTo>
                    <a:pt x="0" y="4"/>
                    <a:pt x="1" y="7"/>
                    <a:pt x="3" y="8"/>
                  </a:cubicBezTo>
                  <a:cubicBezTo>
                    <a:pt x="4" y="9"/>
                    <a:pt x="5" y="7"/>
                    <a:pt x="6" y="6"/>
                  </a:cubicBezTo>
                  <a:cubicBezTo>
                    <a:pt x="6" y="5"/>
                    <a:pt x="6" y="4"/>
                    <a:pt x="6" y="3"/>
                  </a:cubicBezTo>
                  <a:cubicBezTo>
                    <a:pt x="6" y="2"/>
                    <a:pt x="5" y="1"/>
                    <a:pt x="4" y="1"/>
                  </a:cubicBezTo>
                  <a:cubicBezTo>
                    <a:pt x="3" y="0"/>
                    <a:pt x="2" y="0"/>
                    <a:pt x="1" y="1"/>
                  </a:cubicBezTo>
                  <a:cubicBezTo>
                    <a:pt x="1" y="1"/>
                    <a:pt x="0" y="1"/>
                    <a:pt x="0" y="2"/>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10" name="Google Shape;2810;p212"/>
            <p:cNvSpPr/>
            <p:nvPr/>
          </p:nvSpPr>
          <p:spPr>
            <a:xfrm>
              <a:off x="2888611" y="2638392"/>
              <a:ext cx="13767" cy="10707"/>
            </a:xfrm>
            <a:custGeom>
              <a:avLst/>
              <a:gdLst/>
              <a:ahLst/>
              <a:cxnLst/>
              <a:rect l="l" t="t" r="r" b="b"/>
              <a:pathLst>
                <a:path w="8" h="6" extrusionOk="0">
                  <a:moveTo>
                    <a:pt x="1" y="0"/>
                  </a:moveTo>
                  <a:cubicBezTo>
                    <a:pt x="0" y="0"/>
                    <a:pt x="0" y="1"/>
                    <a:pt x="0" y="2"/>
                  </a:cubicBezTo>
                  <a:cubicBezTo>
                    <a:pt x="2" y="4"/>
                    <a:pt x="3" y="6"/>
                    <a:pt x="6" y="6"/>
                  </a:cubicBezTo>
                  <a:cubicBezTo>
                    <a:pt x="7" y="6"/>
                    <a:pt x="8" y="2"/>
                    <a:pt x="7" y="1"/>
                  </a:cubicBezTo>
                  <a:cubicBezTo>
                    <a:pt x="6" y="0"/>
                    <a:pt x="3" y="0"/>
                    <a:pt x="1" y="0"/>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11" name="Google Shape;2811;p212"/>
            <p:cNvSpPr/>
            <p:nvPr/>
          </p:nvSpPr>
          <p:spPr>
            <a:xfrm>
              <a:off x="2861077" y="2642981"/>
              <a:ext cx="19885" cy="16826"/>
            </a:xfrm>
            <a:custGeom>
              <a:avLst/>
              <a:gdLst/>
              <a:ahLst/>
              <a:cxnLst/>
              <a:rect l="l" t="t" r="r" b="b"/>
              <a:pathLst>
                <a:path w="11" h="9" extrusionOk="0">
                  <a:moveTo>
                    <a:pt x="2" y="0"/>
                  </a:moveTo>
                  <a:cubicBezTo>
                    <a:pt x="1" y="1"/>
                    <a:pt x="0" y="1"/>
                    <a:pt x="0" y="2"/>
                  </a:cubicBezTo>
                  <a:cubicBezTo>
                    <a:pt x="2" y="5"/>
                    <a:pt x="3" y="8"/>
                    <a:pt x="6" y="9"/>
                  </a:cubicBezTo>
                  <a:cubicBezTo>
                    <a:pt x="8" y="9"/>
                    <a:pt x="10" y="7"/>
                    <a:pt x="11" y="6"/>
                  </a:cubicBezTo>
                  <a:cubicBezTo>
                    <a:pt x="11" y="5"/>
                    <a:pt x="11" y="3"/>
                    <a:pt x="10" y="1"/>
                  </a:cubicBezTo>
                  <a:cubicBezTo>
                    <a:pt x="10" y="0"/>
                    <a:pt x="8" y="0"/>
                    <a:pt x="6" y="0"/>
                  </a:cubicBezTo>
                  <a:cubicBezTo>
                    <a:pt x="5" y="0"/>
                    <a:pt x="3" y="0"/>
                    <a:pt x="2" y="0"/>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12" name="Google Shape;2812;p212"/>
            <p:cNvSpPr/>
            <p:nvPr/>
          </p:nvSpPr>
          <p:spPr>
            <a:xfrm>
              <a:off x="2815189" y="2679692"/>
              <a:ext cx="21415" cy="33652"/>
            </a:xfrm>
            <a:custGeom>
              <a:avLst/>
              <a:gdLst/>
              <a:ahLst/>
              <a:cxnLst/>
              <a:rect l="l" t="t" r="r" b="b"/>
              <a:pathLst>
                <a:path w="12" h="18" extrusionOk="0">
                  <a:moveTo>
                    <a:pt x="9" y="1"/>
                  </a:moveTo>
                  <a:cubicBezTo>
                    <a:pt x="10" y="1"/>
                    <a:pt x="11" y="2"/>
                    <a:pt x="11" y="3"/>
                  </a:cubicBezTo>
                  <a:cubicBezTo>
                    <a:pt x="12" y="5"/>
                    <a:pt x="12" y="7"/>
                    <a:pt x="11" y="8"/>
                  </a:cubicBezTo>
                  <a:cubicBezTo>
                    <a:pt x="10" y="11"/>
                    <a:pt x="8" y="15"/>
                    <a:pt x="5" y="17"/>
                  </a:cubicBezTo>
                  <a:cubicBezTo>
                    <a:pt x="3" y="18"/>
                    <a:pt x="2" y="15"/>
                    <a:pt x="1" y="14"/>
                  </a:cubicBezTo>
                  <a:cubicBezTo>
                    <a:pt x="0" y="12"/>
                    <a:pt x="0" y="9"/>
                    <a:pt x="1" y="7"/>
                  </a:cubicBezTo>
                  <a:cubicBezTo>
                    <a:pt x="2" y="5"/>
                    <a:pt x="4" y="3"/>
                    <a:pt x="6" y="1"/>
                  </a:cubicBezTo>
                  <a:cubicBezTo>
                    <a:pt x="7" y="1"/>
                    <a:pt x="8" y="0"/>
                    <a:pt x="9" y="1"/>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13" name="Google Shape;2813;p212"/>
            <p:cNvSpPr/>
            <p:nvPr/>
          </p:nvSpPr>
          <p:spPr>
            <a:xfrm>
              <a:off x="2741767" y="2664395"/>
              <a:ext cx="45889" cy="30592"/>
            </a:xfrm>
            <a:custGeom>
              <a:avLst/>
              <a:gdLst/>
              <a:ahLst/>
              <a:cxnLst/>
              <a:rect l="l" t="t" r="r" b="b"/>
              <a:pathLst>
                <a:path w="25" h="17" extrusionOk="0">
                  <a:moveTo>
                    <a:pt x="22" y="0"/>
                  </a:moveTo>
                  <a:cubicBezTo>
                    <a:pt x="23" y="0"/>
                    <a:pt x="25" y="0"/>
                    <a:pt x="25" y="1"/>
                  </a:cubicBezTo>
                  <a:cubicBezTo>
                    <a:pt x="25" y="2"/>
                    <a:pt x="25" y="4"/>
                    <a:pt x="24" y="4"/>
                  </a:cubicBezTo>
                  <a:cubicBezTo>
                    <a:pt x="22" y="7"/>
                    <a:pt x="19" y="8"/>
                    <a:pt x="16" y="10"/>
                  </a:cubicBezTo>
                  <a:cubicBezTo>
                    <a:pt x="14" y="11"/>
                    <a:pt x="13" y="14"/>
                    <a:pt x="11" y="16"/>
                  </a:cubicBezTo>
                  <a:cubicBezTo>
                    <a:pt x="9" y="16"/>
                    <a:pt x="8" y="14"/>
                    <a:pt x="6" y="14"/>
                  </a:cubicBezTo>
                  <a:cubicBezTo>
                    <a:pt x="4" y="15"/>
                    <a:pt x="4" y="17"/>
                    <a:pt x="2" y="17"/>
                  </a:cubicBezTo>
                  <a:cubicBezTo>
                    <a:pt x="1" y="17"/>
                    <a:pt x="1" y="16"/>
                    <a:pt x="1" y="15"/>
                  </a:cubicBezTo>
                  <a:cubicBezTo>
                    <a:pt x="0" y="14"/>
                    <a:pt x="0" y="12"/>
                    <a:pt x="1" y="11"/>
                  </a:cubicBezTo>
                  <a:cubicBezTo>
                    <a:pt x="2" y="8"/>
                    <a:pt x="6" y="6"/>
                    <a:pt x="8" y="3"/>
                  </a:cubicBezTo>
                  <a:cubicBezTo>
                    <a:pt x="8" y="2"/>
                    <a:pt x="8" y="0"/>
                    <a:pt x="9" y="0"/>
                  </a:cubicBezTo>
                  <a:cubicBezTo>
                    <a:pt x="11" y="0"/>
                    <a:pt x="11" y="3"/>
                    <a:pt x="13" y="3"/>
                  </a:cubicBezTo>
                  <a:cubicBezTo>
                    <a:pt x="14" y="3"/>
                    <a:pt x="16" y="1"/>
                    <a:pt x="17" y="1"/>
                  </a:cubicBezTo>
                  <a:cubicBezTo>
                    <a:pt x="18" y="1"/>
                    <a:pt x="19" y="1"/>
                    <a:pt x="19" y="1"/>
                  </a:cubicBezTo>
                  <a:cubicBezTo>
                    <a:pt x="20" y="1"/>
                    <a:pt x="21" y="0"/>
                    <a:pt x="22" y="0"/>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14" name="Google Shape;2814;p212"/>
            <p:cNvSpPr/>
            <p:nvPr/>
          </p:nvSpPr>
          <p:spPr>
            <a:xfrm>
              <a:off x="2682112" y="2551203"/>
              <a:ext cx="148373" cy="108603"/>
            </a:xfrm>
            <a:custGeom>
              <a:avLst/>
              <a:gdLst/>
              <a:ahLst/>
              <a:cxnLst/>
              <a:rect l="l" t="t" r="r" b="b"/>
              <a:pathLst>
                <a:path w="81" h="59" extrusionOk="0">
                  <a:moveTo>
                    <a:pt x="75" y="38"/>
                  </a:moveTo>
                  <a:cubicBezTo>
                    <a:pt x="77" y="38"/>
                    <a:pt x="77" y="40"/>
                    <a:pt x="77" y="42"/>
                  </a:cubicBezTo>
                  <a:cubicBezTo>
                    <a:pt x="77" y="43"/>
                    <a:pt x="74" y="43"/>
                    <a:pt x="75" y="43"/>
                  </a:cubicBezTo>
                  <a:cubicBezTo>
                    <a:pt x="76" y="44"/>
                    <a:pt x="79" y="43"/>
                    <a:pt x="80" y="44"/>
                  </a:cubicBezTo>
                  <a:cubicBezTo>
                    <a:pt x="81" y="44"/>
                    <a:pt x="80" y="45"/>
                    <a:pt x="79" y="46"/>
                  </a:cubicBezTo>
                  <a:cubicBezTo>
                    <a:pt x="77" y="47"/>
                    <a:pt x="74" y="49"/>
                    <a:pt x="71" y="49"/>
                  </a:cubicBezTo>
                  <a:cubicBezTo>
                    <a:pt x="69" y="50"/>
                    <a:pt x="67" y="49"/>
                    <a:pt x="65" y="48"/>
                  </a:cubicBezTo>
                  <a:cubicBezTo>
                    <a:pt x="64" y="48"/>
                    <a:pt x="64" y="47"/>
                    <a:pt x="64" y="46"/>
                  </a:cubicBezTo>
                  <a:cubicBezTo>
                    <a:pt x="63" y="46"/>
                    <a:pt x="62" y="47"/>
                    <a:pt x="61" y="47"/>
                  </a:cubicBezTo>
                  <a:cubicBezTo>
                    <a:pt x="60" y="46"/>
                    <a:pt x="59" y="45"/>
                    <a:pt x="57" y="45"/>
                  </a:cubicBezTo>
                  <a:cubicBezTo>
                    <a:pt x="56" y="45"/>
                    <a:pt x="57" y="47"/>
                    <a:pt x="56" y="46"/>
                  </a:cubicBezTo>
                  <a:cubicBezTo>
                    <a:pt x="55" y="46"/>
                    <a:pt x="54" y="45"/>
                    <a:pt x="53" y="44"/>
                  </a:cubicBezTo>
                  <a:cubicBezTo>
                    <a:pt x="53" y="43"/>
                    <a:pt x="55" y="42"/>
                    <a:pt x="54" y="42"/>
                  </a:cubicBezTo>
                  <a:cubicBezTo>
                    <a:pt x="53" y="41"/>
                    <a:pt x="51" y="41"/>
                    <a:pt x="50" y="41"/>
                  </a:cubicBezTo>
                  <a:cubicBezTo>
                    <a:pt x="49" y="41"/>
                    <a:pt x="48" y="42"/>
                    <a:pt x="48" y="41"/>
                  </a:cubicBezTo>
                  <a:cubicBezTo>
                    <a:pt x="48" y="40"/>
                    <a:pt x="50" y="38"/>
                    <a:pt x="48" y="37"/>
                  </a:cubicBezTo>
                  <a:cubicBezTo>
                    <a:pt x="46" y="36"/>
                    <a:pt x="44" y="36"/>
                    <a:pt x="42" y="38"/>
                  </a:cubicBezTo>
                  <a:cubicBezTo>
                    <a:pt x="40" y="40"/>
                    <a:pt x="41" y="43"/>
                    <a:pt x="40" y="45"/>
                  </a:cubicBezTo>
                  <a:cubicBezTo>
                    <a:pt x="38" y="47"/>
                    <a:pt x="36" y="47"/>
                    <a:pt x="34" y="48"/>
                  </a:cubicBezTo>
                  <a:cubicBezTo>
                    <a:pt x="33" y="48"/>
                    <a:pt x="32" y="48"/>
                    <a:pt x="31" y="49"/>
                  </a:cubicBezTo>
                  <a:cubicBezTo>
                    <a:pt x="29" y="50"/>
                    <a:pt x="29" y="53"/>
                    <a:pt x="28" y="54"/>
                  </a:cubicBezTo>
                  <a:cubicBezTo>
                    <a:pt x="26" y="56"/>
                    <a:pt x="23" y="57"/>
                    <a:pt x="21" y="58"/>
                  </a:cubicBezTo>
                  <a:cubicBezTo>
                    <a:pt x="20" y="59"/>
                    <a:pt x="18" y="59"/>
                    <a:pt x="17" y="58"/>
                  </a:cubicBezTo>
                  <a:cubicBezTo>
                    <a:pt x="16" y="55"/>
                    <a:pt x="17" y="53"/>
                    <a:pt x="17" y="50"/>
                  </a:cubicBezTo>
                  <a:cubicBezTo>
                    <a:pt x="17" y="49"/>
                    <a:pt x="18" y="47"/>
                    <a:pt x="18" y="46"/>
                  </a:cubicBezTo>
                  <a:cubicBezTo>
                    <a:pt x="18" y="45"/>
                    <a:pt x="17" y="44"/>
                    <a:pt x="16" y="44"/>
                  </a:cubicBezTo>
                  <a:cubicBezTo>
                    <a:pt x="15" y="44"/>
                    <a:pt x="15" y="46"/>
                    <a:pt x="14" y="46"/>
                  </a:cubicBezTo>
                  <a:cubicBezTo>
                    <a:pt x="12" y="47"/>
                    <a:pt x="11" y="46"/>
                    <a:pt x="9" y="46"/>
                  </a:cubicBezTo>
                  <a:cubicBezTo>
                    <a:pt x="7" y="47"/>
                    <a:pt x="5" y="49"/>
                    <a:pt x="3" y="49"/>
                  </a:cubicBezTo>
                  <a:cubicBezTo>
                    <a:pt x="2" y="49"/>
                    <a:pt x="0" y="48"/>
                    <a:pt x="0" y="47"/>
                  </a:cubicBezTo>
                  <a:cubicBezTo>
                    <a:pt x="1" y="44"/>
                    <a:pt x="3" y="42"/>
                    <a:pt x="6" y="40"/>
                  </a:cubicBezTo>
                  <a:cubicBezTo>
                    <a:pt x="8" y="39"/>
                    <a:pt x="12" y="40"/>
                    <a:pt x="13" y="37"/>
                  </a:cubicBezTo>
                  <a:cubicBezTo>
                    <a:pt x="15" y="35"/>
                    <a:pt x="14" y="31"/>
                    <a:pt x="14" y="28"/>
                  </a:cubicBezTo>
                  <a:cubicBezTo>
                    <a:pt x="15" y="25"/>
                    <a:pt x="17" y="22"/>
                    <a:pt x="18" y="19"/>
                  </a:cubicBezTo>
                  <a:cubicBezTo>
                    <a:pt x="18" y="16"/>
                    <a:pt x="19" y="14"/>
                    <a:pt x="20" y="11"/>
                  </a:cubicBezTo>
                  <a:cubicBezTo>
                    <a:pt x="21" y="9"/>
                    <a:pt x="22" y="7"/>
                    <a:pt x="24" y="5"/>
                  </a:cubicBezTo>
                  <a:cubicBezTo>
                    <a:pt x="25" y="4"/>
                    <a:pt x="26" y="1"/>
                    <a:pt x="29" y="1"/>
                  </a:cubicBezTo>
                  <a:cubicBezTo>
                    <a:pt x="30" y="0"/>
                    <a:pt x="30" y="3"/>
                    <a:pt x="31" y="4"/>
                  </a:cubicBezTo>
                  <a:cubicBezTo>
                    <a:pt x="32" y="5"/>
                    <a:pt x="33" y="6"/>
                    <a:pt x="33" y="7"/>
                  </a:cubicBezTo>
                  <a:cubicBezTo>
                    <a:pt x="32" y="8"/>
                    <a:pt x="30" y="8"/>
                    <a:pt x="30" y="9"/>
                  </a:cubicBezTo>
                  <a:cubicBezTo>
                    <a:pt x="30" y="11"/>
                    <a:pt x="31" y="14"/>
                    <a:pt x="32" y="16"/>
                  </a:cubicBezTo>
                  <a:cubicBezTo>
                    <a:pt x="32" y="16"/>
                    <a:pt x="34" y="17"/>
                    <a:pt x="34" y="16"/>
                  </a:cubicBezTo>
                  <a:cubicBezTo>
                    <a:pt x="35" y="14"/>
                    <a:pt x="35" y="11"/>
                    <a:pt x="37" y="10"/>
                  </a:cubicBezTo>
                  <a:cubicBezTo>
                    <a:pt x="39" y="10"/>
                    <a:pt x="40" y="13"/>
                    <a:pt x="41" y="15"/>
                  </a:cubicBezTo>
                  <a:cubicBezTo>
                    <a:pt x="42" y="15"/>
                    <a:pt x="42" y="16"/>
                    <a:pt x="42" y="16"/>
                  </a:cubicBezTo>
                  <a:cubicBezTo>
                    <a:pt x="44" y="17"/>
                    <a:pt x="47" y="17"/>
                    <a:pt x="49" y="18"/>
                  </a:cubicBezTo>
                  <a:cubicBezTo>
                    <a:pt x="50" y="18"/>
                    <a:pt x="49" y="20"/>
                    <a:pt x="50" y="21"/>
                  </a:cubicBezTo>
                  <a:cubicBezTo>
                    <a:pt x="54" y="24"/>
                    <a:pt x="60" y="24"/>
                    <a:pt x="64" y="28"/>
                  </a:cubicBezTo>
                  <a:cubicBezTo>
                    <a:pt x="65" y="29"/>
                    <a:pt x="63" y="31"/>
                    <a:pt x="64" y="33"/>
                  </a:cubicBezTo>
                  <a:cubicBezTo>
                    <a:pt x="64" y="34"/>
                    <a:pt x="66" y="35"/>
                    <a:pt x="65" y="36"/>
                  </a:cubicBezTo>
                  <a:cubicBezTo>
                    <a:pt x="65" y="38"/>
                    <a:pt x="61" y="38"/>
                    <a:pt x="61" y="40"/>
                  </a:cubicBezTo>
                  <a:cubicBezTo>
                    <a:pt x="61" y="42"/>
                    <a:pt x="64" y="40"/>
                    <a:pt x="66" y="40"/>
                  </a:cubicBezTo>
                  <a:cubicBezTo>
                    <a:pt x="67" y="40"/>
                    <a:pt x="67" y="38"/>
                    <a:pt x="68" y="38"/>
                  </a:cubicBezTo>
                  <a:cubicBezTo>
                    <a:pt x="70" y="38"/>
                    <a:pt x="71" y="40"/>
                    <a:pt x="73" y="40"/>
                  </a:cubicBezTo>
                  <a:cubicBezTo>
                    <a:pt x="74" y="40"/>
                    <a:pt x="74" y="38"/>
                    <a:pt x="75" y="38"/>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15" name="Google Shape;2815;p212"/>
            <p:cNvSpPr/>
            <p:nvPr/>
          </p:nvSpPr>
          <p:spPr>
            <a:xfrm>
              <a:off x="2757063" y="2546614"/>
              <a:ext cx="24474" cy="19885"/>
            </a:xfrm>
            <a:custGeom>
              <a:avLst/>
              <a:gdLst/>
              <a:ahLst/>
              <a:cxnLst/>
              <a:rect l="l" t="t" r="r" b="b"/>
              <a:pathLst>
                <a:path w="13" h="11" extrusionOk="0">
                  <a:moveTo>
                    <a:pt x="1" y="1"/>
                  </a:moveTo>
                  <a:cubicBezTo>
                    <a:pt x="0" y="1"/>
                    <a:pt x="0" y="2"/>
                    <a:pt x="1" y="3"/>
                  </a:cubicBezTo>
                  <a:cubicBezTo>
                    <a:pt x="1" y="3"/>
                    <a:pt x="3" y="2"/>
                    <a:pt x="3" y="3"/>
                  </a:cubicBezTo>
                  <a:cubicBezTo>
                    <a:pt x="4" y="4"/>
                    <a:pt x="2" y="6"/>
                    <a:pt x="3" y="7"/>
                  </a:cubicBezTo>
                  <a:cubicBezTo>
                    <a:pt x="4" y="8"/>
                    <a:pt x="5" y="7"/>
                    <a:pt x="6" y="8"/>
                  </a:cubicBezTo>
                  <a:cubicBezTo>
                    <a:pt x="6" y="8"/>
                    <a:pt x="5" y="10"/>
                    <a:pt x="6" y="10"/>
                  </a:cubicBezTo>
                  <a:cubicBezTo>
                    <a:pt x="8" y="10"/>
                    <a:pt x="10" y="11"/>
                    <a:pt x="12" y="9"/>
                  </a:cubicBezTo>
                  <a:cubicBezTo>
                    <a:pt x="13" y="9"/>
                    <a:pt x="11" y="8"/>
                    <a:pt x="10" y="7"/>
                  </a:cubicBezTo>
                  <a:cubicBezTo>
                    <a:pt x="9" y="6"/>
                    <a:pt x="9" y="6"/>
                    <a:pt x="8" y="5"/>
                  </a:cubicBezTo>
                  <a:cubicBezTo>
                    <a:pt x="7" y="4"/>
                    <a:pt x="6" y="2"/>
                    <a:pt x="5" y="1"/>
                  </a:cubicBezTo>
                  <a:cubicBezTo>
                    <a:pt x="4" y="1"/>
                    <a:pt x="2" y="0"/>
                    <a:pt x="1" y="1"/>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16" name="Google Shape;2816;p212"/>
            <p:cNvSpPr/>
            <p:nvPr/>
          </p:nvSpPr>
          <p:spPr>
            <a:xfrm>
              <a:off x="2718823" y="2462485"/>
              <a:ext cx="13767" cy="24474"/>
            </a:xfrm>
            <a:custGeom>
              <a:avLst/>
              <a:gdLst/>
              <a:ahLst/>
              <a:cxnLst/>
              <a:rect l="l" t="t" r="r" b="b"/>
              <a:pathLst>
                <a:path w="7" h="14" extrusionOk="0">
                  <a:moveTo>
                    <a:pt x="4" y="0"/>
                  </a:moveTo>
                  <a:cubicBezTo>
                    <a:pt x="5" y="0"/>
                    <a:pt x="6" y="2"/>
                    <a:pt x="6" y="3"/>
                  </a:cubicBezTo>
                  <a:cubicBezTo>
                    <a:pt x="7" y="6"/>
                    <a:pt x="7" y="8"/>
                    <a:pt x="6" y="11"/>
                  </a:cubicBezTo>
                  <a:cubicBezTo>
                    <a:pt x="6" y="12"/>
                    <a:pt x="5" y="14"/>
                    <a:pt x="4" y="14"/>
                  </a:cubicBezTo>
                  <a:cubicBezTo>
                    <a:pt x="3" y="14"/>
                    <a:pt x="2" y="13"/>
                    <a:pt x="2" y="12"/>
                  </a:cubicBezTo>
                  <a:cubicBezTo>
                    <a:pt x="1" y="10"/>
                    <a:pt x="2" y="9"/>
                    <a:pt x="2" y="8"/>
                  </a:cubicBezTo>
                  <a:cubicBezTo>
                    <a:pt x="1" y="7"/>
                    <a:pt x="0" y="6"/>
                    <a:pt x="0" y="4"/>
                  </a:cubicBezTo>
                  <a:cubicBezTo>
                    <a:pt x="0" y="3"/>
                    <a:pt x="1" y="3"/>
                    <a:pt x="2" y="2"/>
                  </a:cubicBezTo>
                  <a:cubicBezTo>
                    <a:pt x="3" y="2"/>
                    <a:pt x="3" y="0"/>
                    <a:pt x="4" y="0"/>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17" name="Google Shape;2817;p212"/>
            <p:cNvSpPr/>
            <p:nvPr/>
          </p:nvSpPr>
          <p:spPr>
            <a:xfrm>
              <a:off x="2471024" y="2395182"/>
              <a:ext cx="90248" cy="64244"/>
            </a:xfrm>
            <a:custGeom>
              <a:avLst/>
              <a:gdLst/>
              <a:ahLst/>
              <a:cxnLst/>
              <a:rect l="l" t="t" r="r" b="b"/>
              <a:pathLst>
                <a:path w="49" h="35" extrusionOk="0">
                  <a:moveTo>
                    <a:pt x="47" y="23"/>
                  </a:moveTo>
                  <a:cubicBezTo>
                    <a:pt x="47" y="23"/>
                    <a:pt x="49" y="25"/>
                    <a:pt x="48" y="25"/>
                  </a:cubicBezTo>
                  <a:cubicBezTo>
                    <a:pt x="47" y="27"/>
                    <a:pt x="44" y="27"/>
                    <a:pt x="43" y="28"/>
                  </a:cubicBezTo>
                  <a:cubicBezTo>
                    <a:pt x="41" y="29"/>
                    <a:pt x="40" y="30"/>
                    <a:pt x="38" y="31"/>
                  </a:cubicBezTo>
                  <a:cubicBezTo>
                    <a:pt x="37" y="32"/>
                    <a:pt x="36" y="34"/>
                    <a:pt x="34" y="35"/>
                  </a:cubicBezTo>
                  <a:cubicBezTo>
                    <a:pt x="32" y="35"/>
                    <a:pt x="29" y="34"/>
                    <a:pt x="27" y="33"/>
                  </a:cubicBezTo>
                  <a:cubicBezTo>
                    <a:pt x="23" y="32"/>
                    <a:pt x="19" y="29"/>
                    <a:pt x="15" y="27"/>
                  </a:cubicBezTo>
                  <a:cubicBezTo>
                    <a:pt x="14" y="27"/>
                    <a:pt x="14" y="26"/>
                    <a:pt x="13" y="26"/>
                  </a:cubicBezTo>
                  <a:cubicBezTo>
                    <a:pt x="13" y="25"/>
                    <a:pt x="12" y="26"/>
                    <a:pt x="11" y="26"/>
                  </a:cubicBezTo>
                  <a:cubicBezTo>
                    <a:pt x="10" y="25"/>
                    <a:pt x="9" y="23"/>
                    <a:pt x="8" y="23"/>
                  </a:cubicBezTo>
                  <a:cubicBezTo>
                    <a:pt x="7" y="23"/>
                    <a:pt x="7" y="25"/>
                    <a:pt x="6" y="25"/>
                  </a:cubicBezTo>
                  <a:cubicBezTo>
                    <a:pt x="4" y="25"/>
                    <a:pt x="1" y="24"/>
                    <a:pt x="0" y="22"/>
                  </a:cubicBezTo>
                  <a:cubicBezTo>
                    <a:pt x="0" y="20"/>
                    <a:pt x="3" y="18"/>
                    <a:pt x="5" y="18"/>
                  </a:cubicBezTo>
                  <a:cubicBezTo>
                    <a:pt x="6" y="18"/>
                    <a:pt x="7" y="20"/>
                    <a:pt x="8" y="20"/>
                  </a:cubicBezTo>
                  <a:cubicBezTo>
                    <a:pt x="9" y="20"/>
                    <a:pt x="11" y="19"/>
                    <a:pt x="13" y="18"/>
                  </a:cubicBezTo>
                  <a:cubicBezTo>
                    <a:pt x="14" y="17"/>
                    <a:pt x="16" y="16"/>
                    <a:pt x="17" y="14"/>
                  </a:cubicBezTo>
                  <a:cubicBezTo>
                    <a:pt x="18" y="12"/>
                    <a:pt x="16" y="9"/>
                    <a:pt x="18" y="8"/>
                  </a:cubicBezTo>
                  <a:cubicBezTo>
                    <a:pt x="19" y="7"/>
                    <a:pt x="19" y="11"/>
                    <a:pt x="20" y="12"/>
                  </a:cubicBezTo>
                  <a:cubicBezTo>
                    <a:pt x="22" y="12"/>
                    <a:pt x="24" y="13"/>
                    <a:pt x="25" y="11"/>
                  </a:cubicBezTo>
                  <a:cubicBezTo>
                    <a:pt x="25" y="10"/>
                    <a:pt x="22" y="10"/>
                    <a:pt x="21" y="8"/>
                  </a:cubicBezTo>
                  <a:cubicBezTo>
                    <a:pt x="21" y="7"/>
                    <a:pt x="21" y="5"/>
                    <a:pt x="21" y="4"/>
                  </a:cubicBezTo>
                  <a:cubicBezTo>
                    <a:pt x="22" y="2"/>
                    <a:pt x="24" y="0"/>
                    <a:pt x="25" y="0"/>
                  </a:cubicBezTo>
                  <a:cubicBezTo>
                    <a:pt x="28" y="1"/>
                    <a:pt x="29" y="3"/>
                    <a:pt x="30" y="5"/>
                  </a:cubicBezTo>
                  <a:cubicBezTo>
                    <a:pt x="31" y="6"/>
                    <a:pt x="30" y="7"/>
                    <a:pt x="30" y="8"/>
                  </a:cubicBezTo>
                  <a:cubicBezTo>
                    <a:pt x="31" y="9"/>
                    <a:pt x="33" y="8"/>
                    <a:pt x="34" y="9"/>
                  </a:cubicBezTo>
                  <a:cubicBezTo>
                    <a:pt x="36" y="11"/>
                    <a:pt x="38" y="13"/>
                    <a:pt x="39" y="15"/>
                  </a:cubicBezTo>
                  <a:cubicBezTo>
                    <a:pt x="39" y="17"/>
                    <a:pt x="38" y="19"/>
                    <a:pt x="39" y="20"/>
                  </a:cubicBezTo>
                  <a:cubicBezTo>
                    <a:pt x="39" y="21"/>
                    <a:pt x="41" y="19"/>
                    <a:pt x="41" y="20"/>
                  </a:cubicBezTo>
                  <a:cubicBezTo>
                    <a:pt x="42" y="21"/>
                    <a:pt x="40" y="24"/>
                    <a:pt x="41" y="25"/>
                  </a:cubicBezTo>
                  <a:cubicBezTo>
                    <a:pt x="43" y="26"/>
                    <a:pt x="45" y="23"/>
                    <a:pt x="47" y="23"/>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18" name="Google Shape;2818;p212"/>
            <p:cNvSpPr/>
            <p:nvPr/>
          </p:nvSpPr>
          <p:spPr>
            <a:xfrm>
              <a:off x="2550564" y="2407419"/>
              <a:ext cx="12237" cy="15296"/>
            </a:xfrm>
            <a:custGeom>
              <a:avLst/>
              <a:gdLst/>
              <a:ahLst/>
              <a:cxnLst/>
              <a:rect l="l" t="t" r="r" b="b"/>
              <a:pathLst>
                <a:path w="7" h="9" extrusionOk="0">
                  <a:moveTo>
                    <a:pt x="6" y="8"/>
                  </a:moveTo>
                  <a:cubicBezTo>
                    <a:pt x="7" y="7"/>
                    <a:pt x="7" y="5"/>
                    <a:pt x="6" y="4"/>
                  </a:cubicBezTo>
                  <a:cubicBezTo>
                    <a:pt x="6" y="2"/>
                    <a:pt x="5" y="1"/>
                    <a:pt x="4" y="1"/>
                  </a:cubicBezTo>
                  <a:cubicBezTo>
                    <a:pt x="3" y="0"/>
                    <a:pt x="1" y="0"/>
                    <a:pt x="0" y="1"/>
                  </a:cubicBezTo>
                  <a:cubicBezTo>
                    <a:pt x="0" y="1"/>
                    <a:pt x="1" y="2"/>
                    <a:pt x="1" y="2"/>
                  </a:cubicBezTo>
                  <a:cubicBezTo>
                    <a:pt x="2" y="3"/>
                    <a:pt x="3" y="3"/>
                    <a:pt x="4" y="5"/>
                  </a:cubicBezTo>
                  <a:cubicBezTo>
                    <a:pt x="4" y="5"/>
                    <a:pt x="3" y="6"/>
                    <a:pt x="4" y="7"/>
                  </a:cubicBezTo>
                  <a:cubicBezTo>
                    <a:pt x="4" y="8"/>
                    <a:pt x="5" y="9"/>
                    <a:pt x="6" y="8"/>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19" name="Google Shape;2819;p212"/>
            <p:cNvSpPr/>
            <p:nvPr/>
          </p:nvSpPr>
          <p:spPr>
            <a:xfrm>
              <a:off x="2449609" y="2431893"/>
              <a:ext cx="10707" cy="16826"/>
            </a:xfrm>
            <a:custGeom>
              <a:avLst/>
              <a:gdLst/>
              <a:ahLst/>
              <a:cxnLst/>
              <a:rect l="l" t="t" r="r" b="b"/>
              <a:pathLst>
                <a:path w="6" h="9" extrusionOk="0">
                  <a:moveTo>
                    <a:pt x="4" y="1"/>
                  </a:moveTo>
                  <a:cubicBezTo>
                    <a:pt x="5" y="2"/>
                    <a:pt x="6" y="4"/>
                    <a:pt x="6" y="5"/>
                  </a:cubicBezTo>
                  <a:cubicBezTo>
                    <a:pt x="5" y="7"/>
                    <a:pt x="3" y="9"/>
                    <a:pt x="2" y="8"/>
                  </a:cubicBezTo>
                  <a:cubicBezTo>
                    <a:pt x="0" y="7"/>
                    <a:pt x="1" y="4"/>
                    <a:pt x="2" y="2"/>
                  </a:cubicBezTo>
                  <a:cubicBezTo>
                    <a:pt x="2" y="1"/>
                    <a:pt x="3" y="0"/>
                    <a:pt x="4" y="1"/>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20" name="Google Shape;2820;p212"/>
            <p:cNvSpPr/>
            <p:nvPr/>
          </p:nvSpPr>
          <p:spPr>
            <a:xfrm>
              <a:off x="2414428" y="2444130"/>
              <a:ext cx="12237" cy="10707"/>
            </a:xfrm>
            <a:custGeom>
              <a:avLst/>
              <a:gdLst/>
              <a:ahLst/>
              <a:cxnLst/>
              <a:rect l="l" t="t" r="r" b="b"/>
              <a:pathLst>
                <a:path w="7" h="6" extrusionOk="0">
                  <a:moveTo>
                    <a:pt x="6" y="1"/>
                  </a:moveTo>
                  <a:cubicBezTo>
                    <a:pt x="7" y="2"/>
                    <a:pt x="6" y="4"/>
                    <a:pt x="5" y="5"/>
                  </a:cubicBezTo>
                  <a:cubicBezTo>
                    <a:pt x="4" y="6"/>
                    <a:pt x="2" y="5"/>
                    <a:pt x="0" y="4"/>
                  </a:cubicBezTo>
                  <a:cubicBezTo>
                    <a:pt x="0" y="4"/>
                    <a:pt x="1" y="2"/>
                    <a:pt x="2" y="2"/>
                  </a:cubicBezTo>
                  <a:cubicBezTo>
                    <a:pt x="3" y="1"/>
                    <a:pt x="5" y="0"/>
                    <a:pt x="6" y="1"/>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21" name="Google Shape;2821;p212"/>
            <p:cNvSpPr/>
            <p:nvPr/>
          </p:nvSpPr>
          <p:spPr>
            <a:xfrm>
              <a:off x="2357832" y="2450248"/>
              <a:ext cx="12237" cy="12237"/>
            </a:xfrm>
            <a:custGeom>
              <a:avLst/>
              <a:gdLst/>
              <a:ahLst/>
              <a:cxnLst/>
              <a:rect l="l" t="t" r="r" b="b"/>
              <a:pathLst>
                <a:path w="7" h="6" extrusionOk="0">
                  <a:moveTo>
                    <a:pt x="1" y="0"/>
                  </a:moveTo>
                  <a:cubicBezTo>
                    <a:pt x="3" y="0"/>
                    <a:pt x="5" y="1"/>
                    <a:pt x="6" y="2"/>
                  </a:cubicBezTo>
                  <a:cubicBezTo>
                    <a:pt x="7" y="3"/>
                    <a:pt x="5" y="6"/>
                    <a:pt x="4" y="5"/>
                  </a:cubicBezTo>
                  <a:cubicBezTo>
                    <a:pt x="2" y="5"/>
                    <a:pt x="1" y="3"/>
                    <a:pt x="0" y="1"/>
                  </a:cubicBezTo>
                  <a:cubicBezTo>
                    <a:pt x="0" y="1"/>
                    <a:pt x="1" y="0"/>
                    <a:pt x="1" y="0"/>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22" name="Google Shape;2822;p212"/>
            <p:cNvSpPr/>
            <p:nvPr/>
          </p:nvSpPr>
          <p:spPr>
            <a:xfrm>
              <a:off x="2539857" y="2408948"/>
              <a:ext cx="9178" cy="9178"/>
            </a:xfrm>
            <a:custGeom>
              <a:avLst/>
              <a:gdLst/>
              <a:ahLst/>
              <a:cxnLst/>
              <a:rect l="l" t="t" r="r" b="b"/>
              <a:pathLst>
                <a:path w="5" h="5" extrusionOk="0">
                  <a:moveTo>
                    <a:pt x="0" y="1"/>
                  </a:moveTo>
                  <a:cubicBezTo>
                    <a:pt x="1" y="0"/>
                    <a:pt x="4" y="1"/>
                    <a:pt x="4" y="2"/>
                  </a:cubicBezTo>
                  <a:cubicBezTo>
                    <a:pt x="5" y="3"/>
                    <a:pt x="4" y="5"/>
                    <a:pt x="3" y="5"/>
                  </a:cubicBezTo>
                  <a:cubicBezTo>
                    <a:pt x="1" y="4"/>
                    <a:pt x="0" y="2"/>
                    <a:pt x="0" y="1"/>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23" name="Google Shape;2823;p212"/>
            <p:cNvSpPr/>
            <p:nvPr/>
          </p:nvSpPr>
          <p:spPr>
            <a:xfrm>
              <a:off x="1730687" y="2422715"/>
              <a:ext cx="9178" cy="13767"/>
            </a:xfrm>
            <a:custGeom>
              <a:avLst/>
              <a:gdLst/>
              <a:ahLst/>
              <a:cxnLst/>
              <a:rect l="l" t="t" r="r" b="b"/>
              <a:pathLst>
                <a:path w="5" h="7" extrusionOk="0">
                  <a:moveTo>
                    <a:pt x="2" y="1"/>
                  </a:moveTo>
                  <a:cubicBezTo>
                    <a:pt x="4" y="1"/>
                    <a:pt x="5" y="4"/>
                    <a:pt x="4" y="6"/>
                  </a:cubicBezTo>
                  <a:cubicBezTo>
                    <a:pt x="4" y="7"/>
                    <a:pt x="1" y="6"/>
                    <a:pt x="1" y="5"/>
                  </a:cubicBezTo>
                  <a:cubicBezTo>
                    <a:pt x="0" y="3"/>
                    <a:pt x="1" y="0"/>
                    <a:pt x="2" y="1"/>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24" name="Google Shape;2824;p212"/>
            <p:cNvSpPr/>
            <p:nvPr/>
          </p:nvSpPr>
          <p:spPr>
            <a:xfrm>
              <a:off x="1739864" y="2421185"/>
              <a:ext cx="12237" cy="16826"/>
            </a:xfrm>
            <a:custGeom>
              <a:avLst/>
              <a:gdLst/>
              <a:ahLst/>
              <a:cxnLst/>
              <a:rect l="l" t="t" r="r" b="b"/>
              <a:pathLst>
                <a:path w="6" h="9" extrusionOk="0">
                  <a:moveTo>
                    <a:pt x="4" y="1"/>
                  </a:moveTo>
                  <a:cubicBezTo>
                    <a:pt x="5" y="2"/>
                    <a:pt x="6" y="5"/>
                    <a:pt x="6" y="7"/>
                  </a:cubicBezTo>
                  <a:cubicBezTo>
                    <a:pt x="5" y="8"/>
                    <a:pt x="2" y="9"/>
                    <a:pt x="1" y="8"/>
                  </a:cubicBezTo>
                  <a:cubicBezTo>
                    <a:pt x="0" y="6"/>
                    <a:pt x="0" y="4"/>
                    <a:pt x="1" y="2"/>
                  </a:cubicBezTo>
                  <a:cubicBezTo>
                    <a:pt x="1" y="1"/>
                    <a:pt x="3" y="0"/>
                    <a:pt x="4" y="1"/>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25" name="Google Shape;2825;p212"/>
            <p:cNvSpPr/>
            <p:nvPr/>
          </p:nvSpPr>
          <p:spPr>
            <a:xfrm>
              <a:off x="1749042" y="2407419"/>
              <a:ext cx="32122" cy="24474"/>
            </a:xfrm>
            <a:custGeom>
              <a:avLst/>
              <a:gdLst/>
              <a:ahLst/>
              <a:cxnLst/>
              <a:rect l="l" t="t" r="r" b="b"/>
              <a:pathLst>
                <a:path w="17" h="14" extrusionOk="0">
                  <a:moveTo>
                    <a:pt x="12" y="0"/>
                  </a:moveTo>
                  <a:cubicBezTo>
                    <a:pt x="14" y="0"/>
                    <a:pt x="17" y="2"/>
                    <a:pt x="17" y="4"/>
                  </a:cubicBezTo>
                  <a:cubicBezTo>
                    <a:pt x="16" y="7"/>
                    <a:pt x="13" y="8"/>
                    <a:pt x="10" y="10"/>
                  </a:cubicBezTo>
                  <a:cubicBezTo>
                    <a:pt x="8" y="11"/>
                    <a:pt x="6" y="14"/>
                    <a:pt x="4" y="13"/>
                  </a:cubicBezTo>
                  <a:cubicBezTo>
                    <a:pt x="2" y="13"/>
                    <a:pt x="1" y="11"/>
                    <a:pt x="1" y="9"/>
                  </a:cubicBezTo>
                  <a:cubicBezTo>
                    <a:pt x="0" y="8"/>
                    <a:pt x="1" y="6"/>
                    <a:pt x="2" y="5"/>
                  </a:cubicBezTo>
                  <a:cubicBezTo>
                    <a:pt x="4" y="4"/>
                    <a:pt x="7" y="6"/>
                    <a:pt x="9" y="5"/>
                  </a:cubicBezTo>
                  <a:cubicBezTo>
                    <a:pt x="10" y="4"/>
                    <a:pt x="10" y="0"/>
                    <a:pt x="12" y="0"/>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26" name="Google Shape;2826;p212"/>
            <p:cNvSpPr/>
            <p:nvPr/>
          </p:nvSpPr>
          <p:spPr>
            <a:xfrm>
              <a:off x="2686701" y="2237631"/>
              <a:ext cx="552194" cy="466535"/>
            </a:xfrm>
            <a:custGeom>
              <a:avLst/>
              <a:gdLst/>
              <a:ahLst/>
              <a:cxnLst/>
              <a:rect l="l" t="t" r="r" b="b"/>
              <a:pathLst>
                <a:path w="301" h="254" extrusionOk="0">
                  <a:moveTo>
                    <a:pt x="248" y="236"/>
                  </a:moveTo>
                  <a:cubicBezTo>
                    <a:pt x="245" y="237"/>
                    <a:pt x="243" y="234"/>
                    <a:pt x="241" y="233"/>
                  </a:cubicBezTo>
                  <a:cubicBezTo>
                    <a:pt x="239" y="232"/>
                    <a:pt x="238" y="230"/>
                    <a:pt x="236" y="229"/>
                  </a:cubicBezTo>
                  <a:cubicBezTo>
                    <a:pt x="235" y="229"/>
                    <a:pt x="234" y="231"/>
                    <a:pt x="233" y="230"/>
                  </a:cubicBezTo>
                  <a:cubicBezTo>
                    <a:pt x="231" y="230"/>
                    <a:pt x="231" y="227"/>
                    <a:pt x="230" y="227"/>
                  </a:cubicBezTo>
                  <a:cubicBezTo>
                    <a:pt x="228" y="225"/>
                    <a:pt x="225" y="226"/>
                    <a:pt x="224" y="224"/>
                  </a:cubicBezTo>
                  <a:cubicBezTo>
                    <a:pt x="222" y="222"/>
                    <a:pt x="223" y="217"/>
                    <a:pt x="220" y="216"/>
                  </a:cubicBezTo>
                  <a:cubicBezTo>
                    <a:pt x="217" y="215"/>
                    <a:pt x="221" y="222"/>
                    <a:pt x="218" y="222"/>
                  </a:cubicBezTo>
                  <a:cubicBezTo>
                    <a:pt x="215" y="222"/>
                    <a:pt x="215" y="217"/>
                    <a:pt x="213" y="216"/>
                  </a:cubicBezTo>
                  <a:cubicBezTo>
                    <a:pt x="212" y="215"/>
                    <a:pt x="211" y="216"/>
                    <a:pt x="209" y="216"/>
                  </a:cubicBezTo>
                  <a:cubicBezTo>
                    <a:pt x="208" y="216"/>
                    <a:pt x="206" y="214"/>
                    <a:pt x="206" y="216"/>
                  </a:cubicBezTo>
                  <a:cubicBezTo>
                    <a:pt x="207" y="219"/>
                    <a:pt x="210" y="222"/>
                    <a:pt x="213" y="225"/>
                  </a:cubicBezTo>
                  <a:cubicBezTo>
                    <a:pt x="214" y="226"/>
                    <a:pt x="217" y="227"/>
                    <a:pt x="219" y="228"/>
                  </a:cubicBezTo>
                  <a:cubicBezTo>
                    <a:pt x="220" y="229"/>
                    <a:pt x="218" y="231"/>
                    <a:pt x="219" y="232"/>
                  </a:cubicBezTo>
                  <a:cubicBezTo>
                    <a:pt x="221" y="234"/>
                    <a:pt x="225" y="234"/>
                    <a:pt x="227" y="236"/>
                  </a:cubicBezTo>
                  <a:cubicBezTo>
                    <a:pt x="229" y="238"/>
                    <a:pt x="229" y="241"/>
                    <a:pt x="231" y="242"/>
                  </a:cubicBezTo>
                  <a:cubicBezTo>
                    <a:pt x="232" y="243"/>
                    <a:pt x="234" y="242"/>
                    <a:pt x="235" y="243"/>
                  </a:cubicBezTo>
                  <a:cubicBezTo>
                    <a:pt x="236" y="244"/>
                    <a:pt x="237" y="246"/>
                    <a:pt x="236" y="247"/>
                  </a:cubicBezTo>
                  <a:cubicBezTo>
                    <a:pt x="235" y="248"/>
                    <a:pt x="232" y="246"/>
                    <a:pt x="232" y="247"/>
                  </a:cubicBezTo>
                  <a:cubicBezTo>
                    <a:pt x="232" y="249"/>
                    <a:pt x="236" y="251"/>
                    <a:pt x="235" y="252"/>
                  </a:cubicBezTo>
                  <a:cubicBezTo>
                    <a:pt x="234" y="254"/>
                    <a:pt x="231" y="253"/>
                    <a:pt x="229" y="252"/>
                  </a:cubicBezTo>
                  <a:cubicBezTo>
                    <a:pt x="227" y="252"/>
                    <a:pt x="225" y="250"/>
                    <a:pt x="223" y="249"/>
                  </a:cubicBezTo>
                  <a:cubicBezTo>
                    <a:pt x="221" y="248"/>
                    <a:pt x="218" y="246"/>
                    <a:pt x="215" y="245"/>
                  </a:cubicBezTo>
                  <a:cubicBezTo>
                    <a:pt x="213" y="244"/>
                    <a:pt x="210" y="245"/>
                    <a:pt x="207" y="245"/>
                  </a:cubicBezTo>
                  <a:cubicBezTo>
                    <a:pt x="205" y="244"/>
                    <a:pt x="202" y="244"/>
                    <a:pt x="200" y="243"/>
                  </a:cubicBezTo>
                  <a:cubicBezTo>
                    <a:pt x="198" y="242"/>
                    <a:pt x="197" y="239"/>
                    <a:pt x="195" y="237"/>
                  </a:cubicBezTo>
                  <a:cubicBezTo>
                    <a:pt x="194" y="236"/>
                    <a:pt x="194" y="233"/>
                    <a:pt x="193" y="233"/>
                  </a:cubicBezTo>
                  <a:cubicBezTo>
                    <a:pt x="191" y="233"/>
                    <a:pt x="190" y="235"/>
                    <a:pt x="189" y="235"/>
                  </a:cubicBezTo>
                  <a:cubicBezTo>
                    <a:pt x="187" y="235"/>
                    <a:pt x="186" y="234"/>
                    <a:pt x="184" y="233"/>
                  </a:cubicBezTo>
                  <a:cubicBezTo>
                    <a:pt x="183" y="232"/>
                    <a:pt x="181" y="232"/>
                    <a:pt x="180" y="231"/>
                  </a:cubicBezTo>
                  <a:cubicBezTo>
                    <a:pt x="179" y="230"/>
                    <a:pt x="181" y="229"/>
                    <a:pt x="180" y="228"/>
                  </a:cubicBezTo>
                  <a:cubicBezTo>
                    <a:pt x="179" y="228"/>
                    <a:pt x="178" y="229"/>
                    <a:pt x="177" y="229"/>
                  </a:cubicBezTo>
                  <a:cubicBezTo>
                    <a:pt x="175" y="228"/>
                    <a:pt x="174" y="226"/>
                    <a:pt x="173" y="225"/>
                  </a:cubicBezTo>
                  <a:cubicBezTo>
                    <a:pt x="172" y="224"/>
                    <a:pt x="168" y="223"/>
                    <a:pt x="170" y="222"/>
                  </a:cubicBezTo>
                  <a:cubicBezTo>
                    <a:pt x="172" y="220"/>
                    <a:pt x="175" y="222"/>
                    <a:pt x="178" y="221"/>
                  </a:cubicBezTo>
                  <a:cubicBezTo>
                    <a:pt x="179" y="221"/>
                    <a:pt x="179" y="219"/>
                    <a:pt x="178" y="218"/>
                  </a:cubicBezTo>
                  <a:cubicBezTo>
                    <a:pt x="177" y="217"/>
                    <a:pt x="175" y="217"/>
                    <a:pt x="174" y="217"/>
                  </a:cubicBezTo>
                  <a:cubicBezTo>
                    <a:pt x="172" y="216"/>
                    <a:pt x="172" y="214"/>
                    <a:pt x="171" y="214"/>
                  </a:cubicBezTo>
                  <a:cubicBezTo>
                    <a:pt x="170" y="213"/>
                    <a:pt x="170" y="216"/>
                    <a:pt x="169" y="216"/>
                  </a:cubicBezTo>
                  <a:cubicBezTo>
                    <a:pt x="168" y="215"/>
                    <a:pt x="168" y="213"/>
                    <a:pt x="167" y="212"/>
                  </a:cubicBezTo>
                  <a:cubicBezTo>
                    <a:pt x="166" y="211"/>
                    <a:pt x="164" y="213"/>
                    <a:pt x="163" y="212"/>
                  </a:cubicBezTo>
                  <a:cubicBezTo>
                    <a:pt x="162" y="211"/>
                    <a:pt x="163" y="209"/>
                    <a:pt x="163" y="208"/>
                  </a:cubicBezTo>
                  <a:cubicBezTo>
                    <a:pt x="162" y="206"/>
                    <a:pt x="159" y="206"/>
                    <a:pt x="158" y="205"/>
                  </a:cubicBezTo>
                  <a:cubicBezTo>
                    <a:pt x="158" y="203"/>
                    <a:pt x="159" y="200"/>
                    <a:pt x="159" y="198"/>
                  </a:cubicBezTo>
                  <a:cubicBezTo>
                    <a:pt x="159" y="198"/>
                    <a:pt x="157" y="198"/>
                    <a:pt x="157" y="198"/>
                  </a:cubicBezTo>
                  <a:cubicBezTo>
                    <a:pt x="155" y="200"/>
                    <a:pt x="155" y="202"/>
                    <a:pt x="154" y="204"/>
                  </a:cubicBezTo>
                  <a:cubicBezTo>
                    <a:pt x="153" y="205"/>
                    <a:pt x="154" y="203"/>
                    <a:pt x="154" y="202"/>
                  </a:cubicBezTo>
                  <a:cubicBezTo>
                    <a:pt x="154" y="201"/>
                    <a:pt x="156" y="198"/>
                    <a:pt x="155" y="197"/>
                  </a:cubicBezTo>
                  <a:cubicBezTo>
                    <a:pt x="153" y="197"/>
                    <a:pt x="152" y="201"/>
                    <a:pt x="150" y="202"/>
                  </a:cubicBezTo>
                  <a:cubicBezTo>
                    <a:pt x="149" y="202"/>
                    <a:pt x="150" y="200"/>
                    <a:pt x="150" y="199"/>
                  </a:cubicBezTo>
                  <a:cubicBezTo>
                    <a:pt x="150" y="197"/>
                    <a:pt x="151" y="195"/>
                    <a:pt x="150" y="194"/>
                  </a:cubicBezTo>
                  <a:cubicBezTo>
                    <a:pt x="149" y="194"/>
                    <a:pt x="149" y="197"/>
                    <a:pt x="148" y="197"/>
                  </a:cubicBezTo>
                  <a:cubicBezTo>
                    <a:pt x="147" y="196"/>
                    <a:pt x="148" y="194"/>
                    <a:pt x="147" y="193"/>
                  </a:cubicBezTo>
                  <a:cubicBezTo>
                    <a:pt x="145" y="192"/>
                    <a:pt x="144" y="191"/>
                    <a:pt x="142" y="191"/>
                  </a:cubicBezTo>
                  <a:cubicBezTo>
                    <a:pt x="141" y="192"/>
                    <a:pt x="141" y="195"/>
                    <a:pt x="142" y="196"/>
                  </a:cubicBezTo>
                  <a:cubicBezTo>
                    <a:pt x="143" y="197"/>
                    <a:pt x="147" y="196"/>
                    <a:pt x="147" y="198"/>
                  </a:cubicBezTo>
                  <a:cubicBezTo>
                    <a:pt x="147" y="200"/>
                    <a:pt x="145" y="202"/>
                    <a:pt x="143" y="202"/>
                  </a:cubicBezTo>
                  <a:cubicBezTo>
                    <a:pt x="141" y="202"/>
                    <a:pt x="140" y="200"/>
                    <a:pt x="138" y="200"/>
                  </a:cubicBezTo>
                  <a:cubicBezTo>
                    <a:pt x="136" y="199"/>
                    <a:pt x="134" y="197"/>
                    <a:pt x="132" y="198"/>
                  </a:cubicBezTo>
                  <a:cubicBezTo>
                    <a:pt x="131" y="199"/>
                    <a:pt x="133" y="201"/>
                    <a:pt x="132" y="202"/>
                  </a:cubicBezTo>
                  <a:cubicBezTo>
                    <a:pt x="130" y="203"/>
                    <a:pt x="127" y="202"/>
                    <a:pt x="125" y="203"/>
                  </a:cubicBezTo>
                  <a:cubicBezTo>
                    <a:pt x="124" y="203"/>
                    <a:pt x="125" y="205"/>
                    <a:pt x="124" y="206"/>
                  </a:cubicBezTo>
                  <a:cubicBezTo>
                    <a:pt x="122" y="207"/>
                    <a:pt x="118" y="206"/>
                    <a:pt x="115" y="206"/>
                  </a:cubicBezTo>
                  <a:cubicBezTo>
                    <a:pt x="113" y="205"/>
                    <a:pt x="112" y="203"/>
                    <a:pt x="110" y="202"/>
                  </a:cubicBezTo>
                  <a:cubicBezTo>
                    <a:pt x="109" y="202"/>
                    <a:pt x="107" y="203"/>
                    <a:pt x="106" y="202"/>
                  </a:cubicBezTo>
                  <a:cubicBezTo>
                    <a:pt x="105" y="200"/>
                    <a:pt x="104" y="197"/>
                    <a:pt x="104" y="194"/>
                  </a:cubicBezTo>
                  <a:cubicBezTo>
                    <a:pt x="104" y="192"/>
                    <a:pt x="105" y="190"/>
                    <a:pt x="107" y="189"/>
                  </a:cubicBezTo>
                  <a:cubicBezTo>
                    <a:pt x="110" y="187"/>
                    <a:pt x="113" y="189"/>
                    <a:pt x="115" y="188"/>
                  </a:cubicBezTo>
                  <a:cubicBezTo>
                    <a:pt x="116" y="187"/>
                    <a:pt x="115" y="186"/>
                    <a:pt x="116" y="184"/>
                  </a:cubicBezTo>
                  <a:cubicBezTo>
                    <a:pt x="116" y="184"/>
                    <a:pt x="116" y="182"/>
                    <a:pt x="117" y="182"/>
                  </a:cubicBezTo>
                  <a:cubicBezTo>
                    <a:pt x="120" y="182"/>
                    <a:pt x="122" y="182"/>
                    <a:pt x="125" y="182"/>
                  </a:cubicBezTo>
                  <a:cubicBezTo>
                    <a:pt x="127" y="182"/>
                    <a:pt x="128" y="183"/>
                    <a:pt x="129" y="183"/>
                  </a:cubicBezTo>
                  <a:cubicBezTo>
                    <a:pt x="131" y="183"/>
                    <a:pt x="133" y="182"/>
                    <a:pt x="135" y="183"/>
                  </a:cubicBezTo>
                  <a:cubicBezTo>
                    <a:pt x="137" y="183"/>
                    <a:pt x="139" y="184"/>
                    <a:pt x="141" y="184"/>
                  </a:cubicBezTo>
                  <a:cubicBezTo>
                    <a:pt x="142" y="184"/>
                    <a:pt x="144" y="183"/>
                    <a:pt x="145" y="183"/>
                  </a:cubicBezTo>
                  <a:cubicBezTo>
                    <a:pt x="146" y="183"/>
                    <a:pt x="148" y="184"/>
                    <a:pt x="149" y="183"/>
                  </a:cubicBezTo>
                  <a:cubicBezTo>
                    <a:pt x="151" y="182"/>
                    <a:pt x="152" y="180"/>
                    <a:pt x="155" y="179"/>
                  </a:cubicBezTo>
                  <a:cubicBezTo>
                    <a:pt x="156" y="179"/>
                    <a:pt x="159" y="181"/>
                    <a:pt x="160" y="180"/>
                  </a:cubicBezTo>
                  <a:cubicBezTo>
                    <a:pt x="161" y="178"/>
                    <a:pt x="160" y="175"/>
                    <a:pt x="158" y="173"/>
                  </a:cubicBezTo>
                  <a:cubicBezTo>
                    <a:pt x="157" y="172"/>
                    <a:pt x="153" y="171"/>
                    <a:pt x="153" y="169"/>
                  </a:cubicBezTo>
                  <a:cubicBezTo>
                    <a:pt x="153" y="167"/>
                    <a:pt x="156" y="164"/>
                    <a:pt x="158" y="162"/>
                  </a:cubicBezTo>
                  <a:cubicBezTo>
                    <a:pt x="162" y="159"/>
                    <a:pt x="167" y="157"/>
                    <a:pt x="170" y="154"/>
                  </a:cubicBezTo>
                  <a:cubicBezTo>
                    <a:pt x="172" y="152"/>
                    <a:pt x="173" y="149"/>
                    <a:pt x="175" y="147"/>
                  </a:cubicBezTo>
                  <a:cubicBezTo>
                    <a:pt x="176" y="145"/>
                    <a:pt x="181" y="144"/>
                    <a:pt x="181" y="141"/>
                  </a:cubicBezTo>
                  <a:cubicBezTo>
                    <a:pt x="182" y="138"/>
                    <a:pt x="178" y="136"/>
                    <a:pt x="177" y="133"/>
                  </a:cubicBezTo>
                  <a:cubicBezTo>
                    <a:pt x="176" y="131"/>
                    <a:pt x="176" y="129"/>
                    <a:pt x="177" y="127"/>
                  </a:cubicBezTo>
                  <a:cubicBezTo>
                    <a:pt x="177" y="126"/>
                    <a:pt x="178" y="125"/>
                    <a:pt x="178" y="124"/>
                  </a:cubicBezTo>
                  <a:cubicBezTo>
                    <a:pt x="176" y="123"/>
                    <a:pt x="174" y="123"/>
                    <a:pt x="172" y="122"/>
                  </a:cubicBezTo>
                  <a:cubicBezTo>
                    <a:pt x="171" y="122"/>
                    <a:pt x="169" y="121"/>
                    <a:pt x="168" y="120"/>
                  </a:cubicBezTo>
                  <a:cubicBezTo>
                    <a:pt x="167" y="119"/>
                    <a:pt x="168" y="117"/>
                    <a:pt x="168" y="116"/>
                  </a:cubicBezTo>
                  <a:cubicBezTo>
                    <a:pt x="167" y="114"/>
                    <a:pt x="167" y="112"/>
                    <a:pt x="165" y="112"/>
                  </a:cubicBezTo>
                  <a:cubicBezTo>
                    <a:pt x="164" y="112"/>
                    <a:pt x="166" y="115"/>
                    <a:pt x="165" y="117"/>
                  </a:cubicBezTo>
                  <a:cubicBezTo>
                    <a:pt x="164" y="118"/>
                    <a:pt x="162" y="118"/>
                    <a:pt x="161" y="117"/>
                  </a:cubicBezTo>
                  <a:cubicBezTo>
                    <a:pt x="159" y="116"/>
                    <a:pt x="160" y="113"/>
                    <a:pt x="159" y="111"/>
                  </a:cubicBezTo>
                  <a:cubicBezTo>
                    <a:pt x="159" y="111"/>
                    <a:pt x="157" y="112"/>
                    <a:pt x="157" y="112"/>
                  </a:cubicBezTo>
                  <a:cubicBezTo>
                    <a:pt x="156" y="110"/>
                    <a:pt x="156" y="109"/>
                    <a:pt x="157" y="107"/>
                  </a:cubicBezTo>
                  <a:cubicBezTo>
                    <a:pt x="157" y="106"/>
                    <a:pt x="160" y="104"/>
                    <a:pt x="158" y="104"/>
                  </a:cubicBezTo>
                  <a:cubicBezTo>
                    <a:pt x="156" y="105"/>
                    <a:pt x="155" y="107"/>
                    <a:pt x="153" y="108"/>
                  </a:cubicBezTo>
                  <a:cubicBezTo>
                    <a:pt x="153" y="108"/>
                    <a:pt x="152" y="105"/>
                    <a:pt x="152" y="106"/>
                  </a:cubicBezTo>
                  <a:cubicBezTo>
                    <a:pt x="151" y="107"/>
                    <a:pt x="153" y="110"/>
                    <a:pt x="151" y="111"/>
                  </a:cubicBezTo>
                  <a:cubicBezTo>
                    <a:pt x="147" y="114"/>
                    <a:pt x="142" y="116"/>
                    <a:pt x="137" y="116"/>
                  </a:cubicBezTo>
                  <a:cubicBezTo>
                    <a:pt x="135" y="116"/>
                    <a:pt x="136" y="112"/>
                    <a:pt x="137" y="111"/>
                  </a:cubicBezTo>
                  <a:cubicBezTo>
                    <a:pt x="138" y="109"/>
                    <a:pt x="140" y="107"/>
                    <a:pt x="142" y="106"/>
                  </a:cubicBezTo>
                  <a:cubicBezTo>
                    <a:pt x="144" y="104"/>
                    <a:pt x="148" y="105"/>
                    <a:pt x="150" y="103"/>
                  </a:cubicBezTo>
                  <a:cubicBezTo>
                    <a:pt x="152" y="102"/>
                    <a:pt x="149" y="100"/>
                    <a:pt x="148" y="99"/>
                  </a:cubicBezTo>
                  <a:cubicBezTo>
                    <a:pt x="147" y="98"/>
                    <a:pt x="144" y="99"/>
                    <a:pt x="143" y="97"/>
                  </a:cubicBezTo>
                  <a:cubicBezTo>
                    <a:pt x="142" y="96"/>
                    <a:pt x="145" y="92"/>
                    <a:pt x="143" y="92"/>
                  </a:cubicBezTo>
                  <a:cubicBezTo>
                    <a:pt x="141" y="90"/>
                    <a:pt x="137" y="95"/>
                    <a:pt x="135" y="94"/>
                  </a:cubicBezTo>
                  <a:cubicBezTo>
                    <a:pt x="133" y="92"/>
                    <a:pt x="138" y="89"/>
                    <a:pt x="137" y="87"/>
                  </a:cubicBezTo>
                  <a:cubicBezTo>
                    <a:pt x="137" y="85"/>
                    <a:pt x="134" y="88"/>
                    <a:pt x="132" y="89"/>
                  </a:cubicBezTo>
                  <a:cubicBezTo>
                    <a:pt x="131" y="90"/>
                    <a:pt x="130" y="94"/>
                    <a:pt x="130" y="92"/>
                  </a:cubicBezTo>
                  <a:cubicBezTo>
                    <a:pt x="129" y="88"/>
                    <a:pt x="132" y="83"/>
                    <a:pt x="131" y="79"/>
                  </a:cubicBezTo>
                  <a:cubicBezTo>
                    <a:pt x="130" y="77"/>
                    <a:pt x="128" y="82"/>
                    <a:pt x="126" y="82"/>
                  </a:cubicBezTo>
                  <a:cubicBezTo>
                    <a:pt x="124" y="82"/>
                    <a:pt x="124" y="79"/>
                    <a:pt x="122" y="78"/>
                  </a:cubicBezTo>
                  <a:cubicBezTo>
                    <a:pt x="121" y="77"/>
                    <a:pt x="119" y="77"/>
                    <a:pt x="118" y="76"/>
                  </a:cubicBezTo>
                  <a:cubicBezTo>
                    <a:pt x="118" y="74"/>
                    <a:pt x="122" y="69"/>
                    <a:pt x="119" y="70"/>
                  </a:cubicBezTo>
                  <a:cubicBezTo>
                    <a:pt x="117" y="70"/>
                    <a:pt x="117" y="75"/>
                    <a:pt x="115" y="76"/>
                  </a:cubicBezTo>
                  <a:cubicBezTo>
                    <a:pt x="113" y="77"/>
                    <a:pt x="114" y="72"/>
                    <a:pt x="112" y="72"/>
                  </a:cubicBezTo>
                  <a:cubicBezTo>
                    <a:pt x="110" y="72"/>
                    <a:pt x="109" y="76"/>
                    <a:pt x="110" y="77"/>
                  </a:cubicBezTo>
                  <a:cubicBezTo>
                    <a:pt x="112" y="80"/>
                    <a:pt x="117" y="78"/>
                    <a:pt x="119" y="81"/>
                  </a:cubicBezTo>
                  <a:cubicBezTo>
                    <a:pt x="121" y="83"/>
                    <a:pt x="120" y="87"/>
                    <a:pt x="118" y="88"/>
                  </a:cubicBezTo>
                  <a:cubicBezTo>
                    <a:pt x="115" y="90"/>
                    <a:pt x="110" y="90"/>
                    <a:pt x="106" y="89"/>
                  </a:cubicBezTo>
                  <a:cubicBezTo>
                    <a:pt x="105" y="89"/>
                    <a:pt x="105" y="85"/>
                    <a:pt x="103" y="85"/>
                  </a:cubicBezTo>
                  <a:cubicBezTo>
                    <a:pt x="98" y="83"/>
                    <a:pt x="93" y="83"/>
                    <a:pt x="87" y="83"/>
                  </a:cubicBezTo>
                  <a:cubicBezTo>
                    <a:pt x="86" y="83"/>
                    <a:pt x="89" y="85"/>
                    <a:pt x="90" y="85"/>
                  </a:cubicBezTo>
                  <a:cubicBezTo>
                    <a:pt x="92" y="87"/>
                    <a:pt x="95" y="87"/>
                    <a:pt x="97" y="89"/>
                  </a:cubicBezTo>
                  <a:cubicBezTo>
                    <a:pt x="98" y="90"/>
                    <a:pt x="95" y="91"/>
                    <a:pt x="93" y="91"/>
                  </a:cubicBezTo>
                  <a:cubicBezTo>
                    <a:pt x="90" y="90"/>
                    <a:pt x="88" y="87"/>
                    <a:pt x="85" y="86"/>
                  </a:cubicBezTo>
                  <a:cubicBezTo>
                    <a:pt x="83" y="84"/>
                    <a:pt x="81" y="81"/>
                    <a:pt x="79" y="80"/>
                  </a:cubicBezTo>
                  <a:cubicBezTo>
                    <a:pt x="77" y="79"/>
                    <a:pt x="75" y="79"/>
                    <a:pt x="73" y="79"/>
                  </a:cubicBezTo>
                  <a:cubicBezTo>
                    <a:pt x="72" y="79"/>
                    <a:pt x="75" y="80"/>
                    <a:pt x="76" y="81"/>
                  </a:cubicBezTo>
                  <a:cubicBezTo>
                    <a:pt x="78" y="83"/>
                    <a:pt x="82" y="84"/>
                    <a:pt x="83" y="87"/>
                  </a:cubicBezTo>
                  <a:cubicBezTo>
                    <a:pt x="83" y="88"/>
                    <a:pt x="80" y="88"/>
                    <a:pt x="79" y="88"/>
                  </a:cubicBezTo>
                  <a:cubicBezTo>
                    <a:pt x="74" y="88"/>
                    <a:pt x="70" y="86"/>
                    <a:pt x="66" y="86"/>
                  </a:cubicBezTo>
                  <a:cubicBezTo>
                    <a:pt x="62" y="86"/>
                    <a:pt x="58" y="87"/>
                    <a:pt x="55" y="86"/>
                  </a:cubicBezTo>
                  <a:cubicBezTo>
                    <a:pt x="53" y="85"/>
                    <a:pt x="56" y="81"/>
                    <a:pt x="54" y="80"/>
                  </a:cubicBezTo>
                  <a:cubicBezTo>
                    <a:pt x="52" y="80"/>
                    <a:pt x="53" y="84"/>
                    <a:pt x="52" y="85"/>
                  </a:cubicBezTo>
                  <a:cubicBezTo>
                    <a:pt x="49" y="86"/>
                    <a:pt x="46" y="83"/>
                    <a:pt x="43" y="84"/>
                  </a:cubicBezTo>
                  <a:cubicBezTo>
                    <a:pt x="42" y="84"/>
                    <a:pt x="46" y="86"/>
                    <a:pt x="45" y="86"/>
                  </a:cubicBezTo>
                  <a:cubicBezTo>
                    <a:pt x="43" y="87"/>
                    <a:pt x="41" y="85"/>
                    <a:pt x="39" y="84"/>
                  </a:cubicBezTo>
                  <a:cubicBezTo>
                    <a:pt x="38" y="83"/>
                    <a:pt x="36" y="82"/>
                    <a:pt x="35" y="80"/>
                  </a:cubicBezTo>
                  <a:cubicBezTo>
                    <a:pt x="34" y="79"/>
                    <a:pt x="36" y="76"/>
                    <a:pt x="35" y="76"/>
                  </a:cubicBezTo>
                  <a:cubicBezTo>
                    <a:pt x="33" y="76"/>
                    <a:pt x="35" y="79"/>
                    <a:pt x="33" y="80"/>
                  </a:cubicBezTo>
                  <a:cubicBezTo>
                    <a:pt x="33" y="81"/>
                    <a:pt x="31" y="80"/>
                    <a:pt x="31" y="80"/>
                  </a:cubicBezTo>
                  <a:cubicBezTo>
                    <a:pt x="30" y="79"/>
                    <a:pt x="31" y="77"/>
                    <a:pt x="30" y="76"/>
                  </a:cubicBezTo>
                  <a:cubicBezTo>
                    <a:pt x="30" y="76"/>
                    <a:pt x="29" y="76"/>
                    <a:pt x="28" y="76"/>
                  </a:cubicBezTo>
                  <a:cubicBezTo>
                    <a:pt x="28" y="78"/>
                    <a:pt x="30" y="80"/>
                    <a:pt x="28" y="81"/>
                  </a:cubicBezTo>
                  <a:cubicBezTo>
                    <a:pt x="26" y="81"/>
                    <a:pt x="23" y="79"/>
                    <a:pt x="20" y="78"/>
                  </a:cubicBezTo>
                  <a:cubicBezTo>
                    <a:pt x="19" y="78"/>
                    <a:pt x="18" y="80"/>
                    <a:pt x="17" y="80"/>
                  </a:cubicBezTo>
                  <a:cubicBezTo>
                    <a:pt x="16" y="79"/>
                    <a:pt x="17" y="77"/>
                    <a:pt x="16" y="76"/>
                  </a:cubicBezTo>
                  <a:cubicBezTo>
                    <a:pt x="14" y="74"/>
                    <a:pt x="11" y="73"/>
                    <a:pt x="10" y="71"/>
                  </a:cubicBezTo>
                  <a:cubicBezTo>
                    <a:pt x="8" y="69"/>
                    <a:pt x="8" y="66"/>
                    <a:pt x="7" y="63"/>
                  </a:cubicBezTo>
                  <a:cubicBezTo>
                    <a:pt x="7" y="63"/>
                    <a:pt x="6" y="61"/>
                    <a:pt x="7" y="61"/>
                  </a:cubicBezTo>
                  <a:cubicBezTo>
                    <a:pt x="10" y="61"/>
                    <a:pt x="13" y="61"/>
                    <a:pt x="16" y="61"/>
                  </a:cubicBezTo>
                  <a:cubicBezTo>
                    <a:pt x="19" y="62"/>
                    <a:pt x="20" y="64"/>
                    <a:pt x="23" y="65"/>
                  </a:cubicBezTo>
                  <a:cubicBezTo>
                    <a:pt x="25" y="65"/>
                    <a:pt x="30" y="67"/>
                    <a:pt x="31" y="64"/>
                  </a:cubicBezTo>
                  <a:cubicBezTo>
                    <a:pt x="31" y="61"/>
                    <a:pt x="26" y="61"/>
                    <a:pt x="24" y="59"/>
                  </a:cubicBezTo>
                  <a:cubicBezTo>
                    <a:pt x="23" y="59"/>
                    <a:pt x="24" y="57"/>
                    <a:pt x="23" y="57"/>
                  </a:cubicBezTo>
                  <a:cubicBezTo>
                    <a:pt x="21" y="57"/>
                    <a:pt x="18" y="58"/>
                    <a:pt x="16" y="58"/>
                  </a:cubicBezTo>
                  <a:cubicBezTo>
                    <a:pt x="11" y="58"/>
                    <a:pt x="6" y="58"/>
                    <a:pt x="1" y="56"/>
                  </a:cubicBezTo>
                  <a:cubicBezTo>
                    <a:pt x="0" y="56"/>
                    <a:pt x="1" y="54"/>
                    <a:pt x="2" y="52"/>
                  </a:cubicBezTo>
                  <a:cubicBezTo>
                    <a:pt x="3" y="49"/>
                    <a:pt x="4" y="46"/>
                    <a:pt x="5" y="43"/>
                  </a:cubicBezTo>
                  <a:cubicBezTo>
                    <a:pt x="6" y="41"/>
                    <a:pt x="8" y="40"/>
                    <a:pt x="9" y="37"/>
                  </a:cubicBezTo>
                  <a:cubicBezTo>
                    <a:pt x="10" y="35"/>
                    <a:pt x="8" y="32"/>
                    <a:pt x="9" y="30"/>
                  </a:cubicBezTo>
                  <a:cubicBezTo>
                    <a:pt x="10" y="27"/>
                    <a:pt x="14" y="26"/>
                    <a:pt x="16" y="23"/>
                  </a:cubicBezTo>
                  <a:cubicBezTo>
                    <a:pt x="19" y="20"/>
                    <a:pt x="20" y="16"/>
                    <a:pt x="23" y="13"/>
                  </a:cubicBezTo>
                  <a:cubicBezTo>
                    <a:pt x="27" y="9"/>
                    <a:pt x="32" y="6"/>
                    <a:pt x="37" y="4"/>
                  </a:cubicBezTo>
                  <a:cubicBezTo>
                    <a:pt x="41" y="2"/>
                    <a:pt x="46" y="1"/>
                    <a:pt x="51" y="1"/>
                  </a:cubicBezTo>
                  <a:cubicBezTo>
                    <a:pt x="55" y="0"/>
                    <a:pt x="59" y="1"/>
                    <a:pt x="63" y="1"/>
                  </a:cubicBezTo>
                  <a:cubicBezTo>
                    <a:pt x="65" y="1"/>
                    <a:pt x="67" y="0"/>
                    <a:pt x="68" y="1"/>
                  </a:cubicBezTo>
                  <a:cubicBezTo>
                    <a:pt x="69" y="2"/>
                    <a:pt x="68" y="4"/>
                    <a:pt x="67" y="5"/>
                  </a:cubicBezTo>
                  <a:cubicBezTo>
                    <a:pt x="65" y="6"/>
                    <a:pt x="61" y="7"/>
                    <a:pt x="59" y="8"/>
                  </a:cubicBezTo>
                  <a:cubicBezTo>
                    <a:pt x="57" y="9"/>
                    <a:pt x="54" y="10"/>
                    <a:pt x="53" y="12"/>
                  </a:cubicBezTo>
                  <a:cubicBezTo>
                    <a:pt x="51" y="14"/>
                    <a:pt x="52" y="17"/>
                    <a:pt x="51" y="19"/>
                  </a:cubicBezTo>
                  <a:cubicBezTo>
                    <a:pt x="49" y="22"/>
                    <a:pt x="46" y="23"/>
                    <a:pt x="45" y="25"/>
                  </a:cubicBezTo>
                  <a:cubicBezTo>
                    <a:pt x="45" y="28"/>
                    <a:pt x="48" y="30"/>
                    <a:pt x="48" y="32"/>
                  </a:cubicBezTo>
                  <a:cubicBezTo>
                    <a:pt x="48" y="35"/>
                    <a:pt x="45" y="37"/>
                    <a:pt x="45" y="39"/>
                  </a:cubicBezTo>
                  <a:cubicBezTo>
                    <a:pt x="44" y="41"/>
                    <a:pt x="44" y="44"/>
                    <a:pt x="45" y="45"/>
                  </a:cubicBezTo>
                  <a:cubicBezTo>
                    <a:pt x="47" y="48"/>
                    <a:pt x="51" y="50"/>
                    <a:pt x="53" y="52"/>
                  </a:cubicBezTo>
                  <a:cubicBezTo>
                    <a:pt x="54" y="53"/>
                    <a:pt x="57" y="53"/>
                    <a:pt x="56" y="54"/>
                  </a:cubicBezTo>
                  <a:cubicBezTo>
                    <a:pt x="55" y="56"/>
                    <a:pt x="51" y="56"/>
                    <a:pt x="49" y="57"/>
                  </a:cubicBezTo>
                  <a:cubicBezTo>
                    <a:pt x="46" y="58"/>
                    <a:pt x="44" y="58"/>
                    <a:pt x="42" y="59"/>
                  </a:cubicBezTo>
                  <a:cubicBezTo>
                    <a:pt x="40" y="60"/>
                    <a:pt x="38" y="62"/>
                    <a:pt x="38" y="64"/>
                  </a:cubicBezTo>
                  <a:cubicBezTo>
                    <a:pt x="38" y="65"/>
                    <a:pt x="41" y="63"/>
                    <a:pt x="42" y="62"/>
                  </a:cubicBezTo>
                  <a:cubicBezTo>
                    <a:pt x="45" y="62"/>
                    <a:pt x="47" y="60"/>
                    <a:pt x="50" y="59"/>
                  </a:cubicBezTo>
                  <a:cubicBezTo>
                    <a:pt x="51" y="59"/>
                    <a:pt x="53" y="58"/>
                    <a:pt x="54" y="59"/>
                  </a:cubicBezTo>
                  <a:cubicBezTo>
                    <a:pt x="55" y="61"/>
                    <a:pt x="53" y="63"/>
                    <a:pt x="53" y="65"/>
                  </a:cubicBezTo>
                  <a:cubicBezTo>
                    <a:pt x="53" y="66"/>
                    <a:pt x="55" y="67"/>
                    <a:pt x="55" y="66"/>
                  </a:cubicBezTo>
                  <a:cubicBezTo>
                    <a:pt x="57" y="63"/>
                    <a:pt x="57" y="60"/>
                    <a:pt x="58" y="57"/>
                  </a:cubicBezTo>
                  <a:cubicBezTo>
                    <a:pt x="58" y="56"/>
                    <a:pt x="59" y="55"/>
                    <a:pt x="60" y="54"/>
                  </a:cubicBezTo>
                  <a:cubicBezTo>
                    <a:pt x="61" y="52"/>
                    <a:pt x="62" y="50"/>
                    <a:pt x="61" y="49"/>
                  </a:cubicBezTo>
                  <a:cubicBezTo>
                    <a:pt x="59" y="46"/>
                    <a:pt x="56" y="46"/>
                    <a:pt x="53" y="45"/>
                  </a:cubicBezTo>
                  <a:cubicBezTo>
                    <a:pt x="52" y="44"/>
                    <a:pt x="49" y="42"/>
                    <a:pt x="50" y="41"/>
                  </a:cubicBezTo>
                  <a:cubicBezTo>
                    <a:pt x="51" y="38"/>
                    <a:pt x="54" y="35"/>
                    <a:pt x="57" y="34"/>
                  </a:cubicBezTo>
                  <a:cubicBezTo>
                    <a:pt x="58" y="33"/>
                    <a:pt x="60" y="36"/>
                    <a:pt x="61" y="37"/>
                  </a:cubicBezTo>
                  <a:cubicBezTo>
                    <a:pt x="63" y="38"/>
                    <a:pt x="64" y="40"/>
                    <a:pt x="66" y="40"/>
                  </a:cubicBezTo>
                  <a:cubicBezTo>
                    <a:pt x="67" y="41"/>
                    <a:pt x="67" y="38"/>
                    <a:pt x="66" y="38"/>
                  </a:cubicBezTo>
                  <a:cubicBezTo>
                    <a:pt x="65" y="36"/>
                    <a:pt x="62" y="37"/>
                    <a:pt x="61" y="35"/>
                  </a:cubicBezTo>
                  <a:cubicBezTo>
                    <a:pt x="60" y="34"/>
                    <a:pt x="63" y="32"/>
                    <a:pt x="62" y="31"/>
                  </a:cubicBezTo>
                  <a:cubicBezTo>
                    <a:pt x="62" y="30"/>
                    <a:pt x="59" y="32"/>
                    <a:pt x="58" y="31"/>
                  </a:cubicBezTo>
                  <a:cubicBezTo>
                    <a:pt x="57" y="31"/>
                    <a:pt x="57" y="29"/>
                    <a:pt x="57" y="28"/>
                  </a:cubicBezTo>
                  <a:cubicBezTo>
                    <a:pt x="57" y="24"/>
                    <a:pt x="55" y="20"/>
                    <a:pt x="57" y="18"/>
                  </a:cubicBezTo>
                  <a:cubicBezTo>
                    <a:pt x="58" y="16"/>
                    <a:pt x="60" y="20"/>
                    <a:pt x="62" y="21"/>
                  </a:cubicBezTo>
                  <a:cubicBezTo>
                    <a:pt x="65" y="22"/>
                    <a:pt x="68" y="25"/>
                    <a:pt x="71" y="25"/>
                  </a:cubicBezTo>
                  <a:cubicBezTo>
                    <a:pt x="72" y="25"/>
                    <a:pt x="72" y="23"/>
                    <a:pt x="71" y="22"/>
                  </a:cubicBezTo>
                  <a:cubicBezTo>
                    <a:pt x="68" y="20"/>
                    <a:pt x="64" y="20"/>
                    <a:pt x="61" y="17"/>
                  </a:cubicBezTo>
                  <a:cubicBezTo>
                    <a:pt x="60" y="16"/>
                    <a:pt x="64" y="16"/>
                    <a:pt x="65" y="16"/>
                  </a:cubicBezTo>
                  <a:cubicBezTo>
                    <a:pt x="68" y="16"/>
                    <a:pt x="71" y="19"/>
                    <a:pt x="73" y="17"/>
                  </a:cubicBezTo>
                  <a:cubicBezTo>
                    <a:pt x="75" y="15"/>
                    <a:pt x="69" y="16"/>
                    <a:pt x="67" y="14"/>
                  </a:cubicBezTo>
                  <a:cubicBezTo>
                    <a:pt x="66" y="13"/>
                    <a:pt x="65" y="11"/>
                    <a:pt x="66" y="10"/>
                  </a:cubicBezTo>
                  <a:cubicBezTo>
                    <a:pt x="68" y="9"/>
                    <a:pt x="69" y="12"/>
                    <a:pt x="71" y="12"/>
                  </a:cubicBezTo>
                  <a:cubicBezTo>
                    <a:pt x="72" y="11"/>
                    <a:pt x="73" y="8"/>
                    <a:pt x="74" y="8"/>
                  </a:cubicBezTo>
                  <a:cubicBezTo>
                    <a:pt x="76" y="7"/>
                    <a:pt x="78" y="9"/>
                    <a:pt x="80" y="9"/>
                  </a:cubicBezTo>
                  <a:cubicBezTo>
                    <a:pt x="81" y="8"/>
                    <a:pt x="79" y="6"/>
                    <a:pt x="80" y="6"/>
                  </a:cubicBezTo>
                  <a:cubicBezTo>
                    <a:pt x="85" y="4"/>
                    <a:pt x="89" y="2"/>
                    <a:pt x="94" y="2"/>
                  </a:cubicBezTo>
                  <a:cubicBezTo>
                    <a:pt x="99" y="1"/>
                    <a:pt x="104" y="1"/>
                    <a:pt x="108" y="3"/>
                  </a:cubicBezTo>
                  <a:cubicBezTo>
                    <a:pt x="109" y="3"/>
                    <a:pt x="109" y="6"/>
                    <a:pt x="109" y="7"/>
                  </a:cubicBezTo>
                  <a:cubicBezTo>
                    <a:pt x="109" y="9"/>
                    <a:pt x="107" y="11"/>
                    <a:pt x="108" y="13"/>
                  </a:cubicBezTo>
                  <a:cubicBezTo>
                    <a:pt x="109" y="15"/>
                    <a:pt x="112" y="14"/>
                    <a:pt x="113" y="16"/>
                  </a:cubicBezTo>
                  <a:cubicBezTo>
                    <a:pt x="114" y="17"/>
                    <a:pt x="112" y="19"/>
                    <a:pt x="112" y="21"/>
                  </a:cubicBezTo>
                  <a:cubicBezTo>
                    <a:pt x="112" y="23"/>
                    <a:pt x="114" y="24"/>
                    <a:pt x="113" y="25"/>
                  </a:cubicBezTo>
                  <a:cubicBezTo>
                    <a:pt x="110" y="29"/>
                    <a:pt x="104" y="30"/>
                    <a:pt x="101" y="34"/>
                  </a:cubicBezTo>
                  <a:cubicBezTo>
                    <a:pt x="100" y="35"/>
                    <a:pt x="106" y="32"/>
                    <a:pt x="107" y="34"/>
                  </a:cubicBezTo>
                  <a:cubicBezTo>
                    <a:pt x="108" y="36"/>
                    <a:pt x="104" y="38"/>
                    <a:pt x="103" y="40"/>
                  </a:cubicBezTo>
                  <a:cubicBezTo>
                    <a:pt x="103" y="41"/>
                    <a:pt x="103" y="44"/>
                    <a:pt x="105" y="44"/>
                  </a:cubicBezTo>
                  <a:cubicBezTo>
                    <a:pt x="107" y="43"/>
                    <a:pt x="108" y="40"/>
                    <a:pt x="110" y="38"/>
                  </a:cubicBezTo>
                  <a:cubicBezTo>
                    <a:pt x="111" y="37"/>
                    <a:pt x="111" y="36"/>
                    <a:pt x="113" y="35"/>
                  </a:cubicBezTo>
                  <a:cubicBezTo>
                    <a:pt x="114" y="35"/>
                    <a:pt x="115" y="37"/>
                    <a:pt x="116" y="36"/>
                  </a:cubicBezTo>
                  <a:cubicBezTo>
                    <a:pt x="117" y="35"/>
                    <a:pt x="115" y="32"/>
                    <a:pt x="116" y="32"/>
                  </a:cubicBezTo>
                  <a:cubicBezTo>
                    <a:pt x="118" y="32"/>
                    <a:pt x="118" y="35"/>
                    <a:pt x="120" y="36"/>
                  </a:cubicBezTo>
                  <a:cubicBezTo>
                    <a:pt x="122" y="37"/>
                    <a:pt x="125" y="33"/>
                    <a:pt x="125" y="35"/>
                  </a:cubicBezTo>
                  <a:cubicBezTo>
                    <a:pt x="126" y="37"/>
                    <a:pt x="122" y="40"/>
                    <a:pt x="123" y="43"/>
                  </a:cubicBezTo>
                  <a:cubicBezTo>
                    <a:pt x="124" y="45"/>
                    <a:pt x="127" y="44"/>
                    <a:pt x="128" y="43"/>
                  </a:cubicBezTo>
                  <a:cubicBezTo>
                    <a:pt x="129" y="42"/>
                    <a:pt x="125" y="39"/>
                    <a:pt x="127" y="38"/>
                  </a:cubicBezTo>
                  <a:cubicBezTo>
                    <a:pt x="128" y="37"/>
                    <a:pt x="130" y="40"/>
                    <a:pt x="132" y="41"/>
                  </a:cubicBezTo>
                  <a:cubicBezTo>
                    <a:pt x="133" y="42"/>
                    <a:pt x="134" y="45"/>
                    <a:pt x="134" y="44"/>
                  </a:cubicBezTo>
                  <a:cubicBezTo>
                    <a:pt x="134" y="42"/>
                    <a:pt x="133" y="40"/>
                    <a:pt x="132" y="38"/>
                  </a:cubicBezTo>
                  <a:cubicBezTo>
                    <a:pt x="131" y="36"/>
                    <a:pt x="128" y="35"/>
                    <a:pt x="129" y="34"/>
                  </a:cubicBezTo>
                  <a:cubicBezTo>
                    <a:pt x="131" y="33"/>
                    <a:pt x="133" y="36"/>
                    <a:pt x="135" y="36"/>
                  </a:cubicBezTo>
                  <a:cubicBezTo>
                    <a:pt x="137" y="37"/>
                    <a:pt x="140" y="38"/>
                    <a:pt x="143" y="37"/>
                  </a:cubicBezTo>
                  <a:cubicBezTo>
                    <a:pt x="144" y="37"/>
                    <a:pt x="141" y="36"/>
                    <a:pt x="140" y="35"/>
                  </a:cubicBezTo>
                  <a:cubicBezTo>
                    <a:pt x="137" y="34"/>
                    <a:pt x="133" y="35"/>
                    <a:pt x="132" y="32"/>
                  </a:cubicBezTo>
                  <a:cubicBezTo>
                    <a:pt x="132" y="30"/>
                    <a:pt x="136" y="28"/>
                    <a:pt x="138" y="27"/>
                  </a:cubicBezTo>
                  <a:cubicBezTo>
                    <a:pt x="140" y="26"/>
                    <a:pt x="143" y="24"/>
                    <a:pt x="145" y="25"/>
                  </a:cubicBezTo>
                  <a:cubicBezTo>
                    <a:pt x="150" y="25"/>
                    <a:pt x="155" y="27"/>
                    <a:pt x="159" y="29"/>
                  </a:cubicBezTo>
                  <a:cubicBezTo>
                    <a:pt x="160" y="29"/>
                    <a:pt x="161" y="32"/>
                    <a:pt x="162" y="31"/>
                  </a:cubicBezTo>
                  <a:cubicBezTo>
                    <a:pt x="163" y="31"/>
                    <a:pt x="162" y="27"/>
                    <a:pt x="163" y="28"/>
                  </a:cubicBezTo>
                  <a:cubicBezTo>
                    <a:pt x="167" y="29"/>
                    <a:pt x="170" y="31"/>
                    <a:pt x="171" y="35"/>
                  </a:cubicBezTo>
                  <a:cubicBezTo>
                    <a:pt x="172" y="37"/>
                    <a:pt x="168" y="38"/>
                    <a:pt x="166" y="39"/>
                  </a:cubicBezTo>
                  <a:cubicBezTo>
                    <a:pt x="164" y="41"/>
                    <a:pt x="162" y="42"/>
                    <a:pt x="161" y="44"/>
                  </a:cubicBezTo>
                  <a:cubicBezTo>
                    <a:pt x="161" y="45"/>
                    <a:pt x="162" y="46"/>
                    <a:pt x="162" y="46"/>
                  </a:cubicBezTo>
                  <a:cubicBezTo>
                    <a:pt x="164" y="44"/>
                    <a:pt x="165" y="41"/>
                    <a:pt x="168" y="40"/>
                  </a:cubicBezTo>
                  <a:cubicBezTo>
                    <a:pt x="171" y="39"/>
                    <a:pt x="175" y="37"/>
                    <a:pt x="177" y="40"/>
                  </a:cubicBezTo>
                  <a:cubicBezTo>
                    <a:pt x="179" y="42"/>
                    <a:pt x="175" y="44"/>
                    <a:pt x="173" y="46"/>
                  </a:cubicBezTo>
                  <a:cubicBezTo>
                    <a:pt x="171" y="47"/>
                    <a:pt x="168" y="47"/>
                    <a:pt x="168" y="48"/>
                  </a:cubicBezTo>
                  <a:cubicBezTo>
                    <a:pt x="167" y="50"/>
                    <a:pt x="172" y="48"/>
                    <a:pt x="172" y="49"/>
                  </a:cubicBezTo>
                  <a:cubicBezTo>
                    <a:pt x="172" y="51"/>
                    <a:pt x="169" y="53"/>
                    <a:pt x="169" y="55"/>
                  </a:cubicBezTo>
                  <a:cubicBezTo>
                    <a:pt x="169" y="56"/>
                    <a:pt x="171" y="56"/>
                    <a:pt x="172" y="56"/>
                  </a:cubicBezTo>
                  <a:cubicBezTo>
                    <a:pt x="174" y="54"/>
                    <a:pt x="174" y="51"/>
                    <a:pt x="176" y="49"/>
                  </a:cubicBezTo>
                  <a:cubicBezTo>
                    <a:pt x="178" y="47"/>
                    <a:pt x="181" y="43"/>
                    <a:pt x="181" y="45"/>
                  </a:cubicBezTo>
                  <a:cubicBezTo>
                    <a:pt x="182" y="48"/>
                    <a:pt x="178" y="50"/>
                    <a:pt x="177" y="53"/>
                  </a:cubicBezTo>
                  <a:cubicBezTo>
                    <a:pt x="176" y="54"/>
                    <a:pt x="175" y="58"/>
                    <a:pt x="176" y="58"/>
                  </a:cubicBezTo>
                  <a:cubicBezTo>
                    <a:pt x="179" y="56"/>
                    <a:pt x="179" y="48"/>
                    <a:pt x="182" y="50"/>
                  </a:cubicBezTo>
                  <a:cubicBezTo>
                    <a:pt x="185" y="51"/>
                    <a:pt x="179" y="56"/>
                    <a:pt x="180" y="59"/>
                  </a:cubicBezTo>
                  <a:cubicBezTo>
                    <a:pt x="182" y="61"/>
                    <a:pt x="183" y="53"/>
                    <a:pt x="185" y="54"/>
                  </a:cubicBezTo>
                  <a:cubicBezTo>
                    <a:pt x="187" y="56"/>
                    <a:pt x="181" y="63"/>
                    <a:pt x="184" y="62"/>
                  </a:cubicBezTo>
                  <a:cubicBezTo>
                    <a:pt x="188" y="62"/>
                    <a:pt x="189" y="57"/>
                    <a:pt x="190" y="54"/>
                  </a:cubicBezTo>
                  <a:cubicBezTo>
                    <a:pt x="192" y="52"/>
                    <a:pt x="192" y="48"/>
                    <a:pt x="194" y="47"/>
                  </a:cubicBezTo>
                  <a:cubicBezTo>
                    <a:pt x="196" y="46"/>
                    <a:pt x="200" y="47"/>
                    <a:pt x="202" y="49"/>
                  </a:cubicBezTo>
                  <a:cubicBezTo>
                    <a:pt x="203" y="50"/>
                    <a:pt x="199" y="54"/>
                    <a:pt x="201" y="54"/>
                  </a:cubicBezTo>
                  <a:cubicBezTo>
                    <a:pt x="202" y="55"/>
                    <a:pt x="202" y="50"/>
                    <a:pt x="204" y="50"/>
                  </a:cubicBezTo>
                  <a:cubicBezTo>
                    <a:pt x="207" y="50"/>
                    <a:pt x="209" y="53"/>
                    <a:pt x="210" y="55"/>
                  </a:cubicBezTo>
                  <a:cubicBezTo>
                    <a:pt x="211" y="55"/>
                    <a:pt x="211" y="57"/>
                    <a:pt x="210" y="58"/>
                  </a:cubicBezTo>
                  <a:cubicBezTo>
                    <a:pt x="209" y="59"/>
                    <a:pt x="207" y="60"/>
                    <a:pt x="205" y="61"/>
                  </a:cubicBezTo>
                  <a:cubicBezTo>
                    <a:pt x="203" y="62"/>
                    <a:pt x="200" y="60"/>
                    <a:pt x="198" y="61"/>
                  </a:cubicBezTo>
                  <a:cubicBezTo>
                    <a:pt x="196" y="62"/>
                    <a:pt x="196" y="65"/>
                    <a:pt x="195" y="67"/>
                  </a:cubicBezTo>
                  <a:cubicBezTo>
                    <a:pt x="194" y="69"/>
                    <a:pt x="191" y="72"/>
                    <a:pt x="193" y="73"/>
                  </a:cubicBezTo>
                  <a:cubicBezTo>
                    <a:pt x="195" y="74"/>
                    <a:pt x="197" y="70"/>
                    <a:pt x="199" y="69"/>
                  </a:cubicBezTo>
                  <a:cubicBezTo>
                    <a:pt x="201" y="67"/>
                    <a:pt x="204" y="66"/>
                    <a:pt x="206" y="67"/>
                  </a:cubicBezTo>
                  <a:cubicBezTo>
                    <a:pt x="208" y="67"/>
                    <a:pt x="203" y="70"/>
                    <a:pt x="204" y="69"/>
                  </a:cubicBezTo>
                  <a:cubicBezTo>
                    <a:pt x="206" y="68"/>
                    <a:pt x="208" y="67"/>
                    <a:pt x="210" y="65"/>
                  </a:cubicBezTo>
                  <a:cubicBezTo>
                    <a:pt x="211" y="64"/>
                    <a:pt x="212" y="61"/>
                    <a:pt x="213" y="61"/>
                  </a:cubicBezTo>
                  <a:cubicBezTo>
                    <a:pt x="215" y="62"/>
                    <a:pt x="215" y="65"/>
                    <a:pt x="214" y="67"/>
                  </a:cubicBezTo>
                  <a:cubicBezTo>
                    <a:pt x="213" y="69"/>
                    <a:pt x="210" y="71"/>
                    <a:pt x="207" y="72"/>
                  </a:cubicBezTo>
                  <a:cubicBezTo>
                    <a:pt x="205" y="73"/>
                    <a:pt x="202" y="73"/>
                    <a:pt x="200" y="74"/>
                  </a:cubicBezTo>
                  <a:cubicBezTo>
                    <a:pt x="198" y="75"/>
                    <a:pt x="197" y="77"/>
                    <a:pt x="196" y="79"/>
                  </a:cubicBezTo>
                  <a:cubicBezTo>
                    <a:pt x="196" y="80"/>
                    <a:pt x="198" y="80"/>
                    <a:pt x="199" y="80"/>
                  </a:cubicBezTo>
                  <a:cubicBezTo>
                    <a:pt x="200" y="79"/>
                    <a:pt x="200" y="76"/>
                    <a:pt x="202" y="75"/>
                  </a:cubicBezTo>
                  <a:cubicBezTo>
                    <a:pt x="203" y="74"/>
                    <a:pt x="205" y="75"/>
                    <a:pt x="205" y="76"/>
                  </a:cubicBezTo>
                  <a:cubicBezTo>
                    <a:pt x="206" y="78"/>
                    <a:pt x="203" y="80"/>
                    <a:pt x="203" y="82"/>
                  </a:cubicBezTo>
                  <a:cubicBezTo>
                    <a:pt x="203" y="83"/>
                    <a:pt x="205" y="82"/>
                    <a:pt x="206" y="81"/>
                  </a:cubicBezTo>
                  <a:cubicBezTo>
                    <a:pt x="207" y="79"/>
                    <a:pt x="207" y="75"/>
                    <a:pt x="209" y="73"/>
                  </a:cubicBezTo>
                  <a:cubicBezTo>
                    <a:pt x="212" y="70"/>
                    <a:pt x="216" y="68"/>
                    <a:pt x="220" y="67"/>
                  </a:cubicBezTo>
                  <a:cubicBezTo>
                    <a:pt x="221" y="66"/>
                    <a:pt x="221" y="69"/>
                    <a:pt x="220" y="70"/>
                  </a:cubicBezTo>
                  <a:cubicBezTo>
                    <a:pt x="218" y="72"/>
                    <a:pt x="214" y="73"/>
                    <a:pt x="212" y="75"/>
                  </a:cubicBezTo>
                  <a:cubicBezTo>
                    <a:pt x="211" y="76"/>
                    <a:pt x="212" y="78"/>
                    <a:pt x="213" y="77"/>
                  </a:cubicBezTo>
                  <a:cubicBezTo>
                    <a:pt x="218" y="75"/>
                    <a:pt x="222" y="71"/>
                    <a:pt x="227" y="69"/>
                  </a:cubicBezTo>
                  <a:cubicBezTo>
                    <a:pt x="228" y="69"/>
                    <a:pt x="228" y="71"/>
                    <a:pt x="229" y="72"/>
                  </a:cubicBezTo>
                  <a:cubicBezTo>
                    <a:pt x="231" y="73"/>
                    <a:pt x="235" y="73"/>
                    <a:pt x="235" y="75"/>
                  </a:cubicBezTo>
                  <a:cubicBezTo>
                    <a:pt x="236" y="77"/>
                    <a:pt x="232" y="78"/>
                    <a:pt x="230" y="79"/>
                  </a:cubicBezTo>
                  <a:cubicBezTo>
                    <a:pt x="228" y="80"/>
                    <a:pt x="225" y="79"/>
                    <a:pt x="222" y="80"/>
                  </a:cubicBezTo>
                  <a:cubicBezTo>
                    <a:pt x="220" y="81"/>
                    <a:pt x="218" y="83"/>
                    <a:pt x="216" y="85"/>
                  </a:cubicBezTo>
                  <a:cubicBezTo>
                    <a:pt x="215" y="85"/>
                    <a:pt x="215" y="87"/>
                    <a:pt x="216" y="87"/>
                  </a:cubicBezTo>
                  <a:cubicBezTo>
                    <a:pt x="220" y="86"/>
                    <a:pt x="222" y="84"/>
                    <a:pt x="226" y="83"/>
                  </a:cubicBezTo>
                  <a:cubicBezTo>
                    <a:pt x="227" y="82"/>
                    <a:pt x="231" y="80"/>
                    <a:pt x="231" y="81"/>
                  </a:cubicBezTo>
                  <a:cubicBezTo>
                    <a:pt x="230" y="84"/>
                    <a:pt x="227" y="85"/>
                    <a:pt x="224" y="87"/>
                  </a:cubicBezTo>
                  <a:cubicBezTo>
                    <a:pt x="223" y="88"/>
                    <a:pt x="221" y="88"/>
                    <a:pt x="220" y="89"/>
                  </a:cubicBezTo>
                  <a:cubicBezTo>
                    <a:pt x="219" y="89"/>
                    <a:pt x="220" y="91"/>
                    <a:pt x="220" y="91"/>
                  </a:cubicBezTo>
                  <a:cubicBezTo>
                    <a:pt x="224" y="90"/>
                    <a:pt x="227" y="88"/>
                    <a:pt x="230" y="86"/>
                  </a:cubicBezTo>
                  <a:cubicBezTo>
                    <a:pt x="233" y="85"/>
                    <a:pt x="235" y="82"/>
                    <a:pt x="238" y="80"/>
                  </a:cubicBezTo>
                  <a:cubicBezTo>
                    <a:pt x="239" y="80"/>
                    <a:pt x="240" y="81"/>
                    <a:pt x="241" y="81"/>
                  </a:cubicBezTo>
                  <a:cubicBezTo>
                    <a:pt x="243" y="83"/>
                    <a:pt x="246" y="85"/>
                    <a:pt x="248" y="87"/>
                  </a:cubicBezTo>
                  <a:cubicBezTo>
                    <a:pt x="249" y="88"/>
                    <a:pt x="250" y="91"/>
                    <a:pt x="248" y="91"/>
                  </a:cubicBezTo>
                  <a:cubicBezTo>
                    <a:pt x="244" y="92"/>
                    <a:pt x="240" y="90"/>
                    <a:pt x="235" y="91"/>
                  </a:cubicBezTo>
                  <a:cubicBezTo>
                    <a:pt x="232" y="91"/>
                    <a:pt x="229" y="92"/>
                    <a:pt x="226" y="94"/>
                  </a:cubicBezTo>
                  <a:cubicBezTo>
                    <a:pt x="225" y="95"/>
                    <a:pt x="229" y="94"/>
                    <a:pt x="230" y="95"/>
                  </a:cubicBezTo>
                  <a:cubicBezTo>
                    <a:pt x="233" y="95"/>
                    <a:pt x="236" y="97"/>
                    <a:pt x="239" y="97"/>
                  </a:cubicBezTo>
                  <a:cubicBezTo>
                    <a:pt x="243" y="98"/>
                    <a:pt x="247" y="97"/>
                    <a:pt x="250" y="98"/>
                  </a:cubicBezTo>
                  <a:cubicBezTo>
                    <a:pt x="252" y="99"/>
                    <a:pt x="253" y="100"/>
                    <a:pt x="253" y="101"/>
                  </a:cubicBezTo>
                  <a:cubicBezTo>
                    <a:pt x="253" y="102"/>
                    <a:pt x="251" y="103"/>
                    <a:pt x="251" y="103"/>
                  </a:cubicBezTo>
                  <a:cubicBezTo>
                    <a:pt x="248" y="103"/>
                    <a:pt x="245" y="103"/>
                    <a:pt x="243" y="103"/>
                  </a:cubicBezTo>
                  <a:cubicBezTo>
                    <a:pt x="240" y="102"/>
                    <a:pt x="237" y="100"/>
                    <a:pt x="233" y="100"/>
                  </a:cubicBezTo>
                  <a:cubicBezTo>
                    <a:pt x="231" y="100"/>
                    <a:pt x="228" y="101"/>
                    <a:pt x="226" y="102"/>
                  </a:cubicBezTo>
                  <a:cubicBezTo>
                    <a:pt x="225" y="103"/>
                    <a:pt x="224" y="106"/>
                    <a:pt x="226" y="106"/>
                  </a:cubicBezTo>
                  <a:cubicBezTo>
                    <a:pt x="228" y="107"/>
                    <a:pt x="231" y="104"/>
                    <a:pt x="234" y="104"/>
                  </a:cubicBezTo>
                  <a:cubicBezTo>
                    <a:pt x="235" y="104"/>
                    <a:pt x="238" y="104"/>
                    <a:pt x="238" y="105"/>
                  </a:cubicBezTo>
                  <a:cubicBezTo>
                    <a:pt x="239" y="107"/>
                    <a:pt x="236" y="107"/>
                    <a:pt x="235" y="108"/>
                  </a:cubicBezTo>
                  <a:cubicBezTo>
                    <a:pt x="233" y="108"/>
                    <a:pt x="230" y="106"/>
                    <a:pt x="230" y="108"/>
                  </a:cubicBezTo>
                  <a:cubicBezTo>
                    <a:pt x="231" y="110"/>
                    <a:pt x="238" y="110"/>
                    <a:pt x="236" y="111"/>
                  </a:cubicBezTo>
                  <a:cubicBezTo>
                    <a:pt x="233" y="113"/>
                    <a:pt x="228" y="110"/>
                    <a:pt x="224" y="111"/>
                  </a:cubicBezTo>
                  <a:cubicBezTo>
                    <a:pt x="223" y="112"/>
                    <a:pt x="223" y="114"/>
                    <a:pt x="224" y="114"/>
                  </a:cubicBezTo>
                  <a:cubicBezTo>
                    <a:pt x="227" y="115"/>
                    <a:pt x="231" y="112"/>
                    <a:pt x="233" y="114"/>
                  </a:cubicBezTo>
                  <a:cubicBezTo>
                    <a:pt x="235" y="116"/>
                    <a:pt x="224" y="116"/>
                    <a:pt x="226" y="117"/>
                  </a:cubicBezTo>
                  <a:cubicBezTo>
                    <a:pt x="232" y="119"/>
                    <a:pt x="239" y="116"/>
                    <a:pt x="245" y="118"/>
                  </a:cubicBezTo>
                  <a:cubicBezTo>
                    <a:pt x="249" y="119"/>
                    <a:pt x="236" y="117"/>
                    <a:pt x="235" y="120"/>
                  </a:cubicBezTo>
                  <a:cubicBezTo>
                    <a:pt x="234" y="122"/>
                    <a:pt x="242" y="119"/>
                    <a:pt x="244" y="121"/>
                  </a:cubicBezTo>
                  <a:cubicBezTo>
                    <a:pt x="245" y="123"/>
                    <a:pt x="238" y="123"/>
                    <a:pt x="238" y="126"/>
                  </a:cubicBezTo>
                  <a:cubicBezTo>
                    <a:pt x="238" y="128"/>
                    <a:pt x="242" y="123"/>
                    <a:pt x="244" y="123"/>
                  </a:cubicBezTo>
                  <a:cubicBezTo>
                    <a:pt x="245" y="124"/>
                    <a:pt x="242" y="127"/>
                    <a:pt x="244" y="127"/>
                  </a:cubicBezTo>
                  <a:cubicBezTo>
                    <a:pt x="246" y="128"/>
                    <a:pt x="249" y="122"/>
                    <a:pt x="251" y="124"/>
                  </a:cubicBezTo>
                  <a:cubicBezTo>
                    <a:pt x="253" y="126"/>
                    <a:pt x="247" y="129"/>
                    <a:pt x="249" y="132"/>
                  </a:cubicBezTo>
                  <a:cubicBezTo>
                    <a:pt x="250" y="133"/>
                    <a:pt x="252" y="127"/>
                    <a:pt x="253" y="128"/>
                  </a:cubicBezTo>
                  <a:cubicBezTo>
                    <a:pt x="255" y="130"/>
                    <a:pt x="251" y="136"/>
                    <a:pt x="253" y="135"/>
                  </a:cubicBezTo>
                  <a:cubicBezTo>
                    <a:pt x="256" y="135"/>
                    <a:pt x="255" y="127"/>
                    <a:pt x="258" y="128"/>
                  </a:cubicBezTo>
                  <a:cubicBezTo>
                    <a:pt x="261" y="128"/>
                    <a:pt x="256" y="137"/>
                    <a:pt x="258" y="136"/>
                  </a:cubicBezTo>
                  <a:cubicBezTo>
                    <a:pt x="262" y="136"/>
                    <a:pt x="260" y="130"/>
                    <a:pt x="262" y="127"/>
                  </a:cubicBezTo>
                  <a:cubicBezTo>
                    <a:pt x="263" y="126"/>
                    <a:pt x="266" y="127"/>
                    <a:pt x="266" y="128"/>
                  </a:cubicBezTo>
                  <a:cubicBezTo>
                    <a:pt x="267" y="131"/>
                    <a:pt x="262" y="132"/>
                    <a:pt x="263" y="134"/>
                  </a:cubicBezTo>
                  <a:cubicBezTo>
                    <a:pt x="264" y="137"/>
                    <a:pt x="269" y="135"/>
                    <a:pt x="271" y="137"/>
                  </a:cubicBezTo>
                  <a:cubicBezTo>
                    <a:pt x="272" y="137"/>
                    <a:pt x="272" y="139"/>
                    <a:pt x="271" y="140"/>
                  </a:cubicBezTo>
                  <a:cubicBezTo>
                    <a:pt x="270" y="141"/>
                    <a:pt x="266" y="139"/>
                    <a:pt x="265" y="141"/>
                  </a:cubicBezTo>
                  <a:cubicBezTo>
                    <a:pt x="264" y="143"/>
                    <a:pt x="267" y="145"/>
                    <a:pt x="268" y="145"/>
                  </a:cubicBezTo>
                  <a:cubicBezTo>
                    <a:pt x="271" y="146"/>
                    <a:pt x="273" y="142"/>
                    <a:pt x="276" y="142"/>
                  </a:cubicBezTo>
                  <a:cubicBezTo>
                    <a:pt x="277" y="142"/>
                    <a:pt x="278" y="144"/>
                    <a:pt x="279" y="144"/>
                  </a:cubicBezTo>
                  <a:cubicBezTo>
                    <a:pt x="281" y="144"/>
                    <a:pt x="283" y="140"/>
                    <a:pt x="284" y="142"/>
                  </a:cubicBezTo>
                  <a:cubicBezTo>
                    <a:pt x="284" y="144"/>
                    <a:pt x="281" y="146"/>
                    <a:pt x="280" y="148"/>
                  </a:cubicBezTo>
                  <a:cubicBezTo>
                    <a:pt x="279" y="150"/>
                    <a:pt x="276" y="151"/>
                    <a:pt x="276" y="153"/>
                  </a:cubicBezTo>
                  <a:cubicBezTo>
                    <a:pt x="276" y="154"/>
                    <a:pt x="278" y="154"/>
                    <a:pt x="279" y="154"/>
                  </a:cubicBezTo>
                  <a:cubicBezTo>
                    <a:pt x="280" y="153"/>
                    <a:pt x="280" y="149"/>
                    <a:pt x="282" y="150"/>
                  </a:cubicBezTo>
                  <a:cubicBezTo>
                    <a:pt x="284" y="150"/>
                    <a:pt x="282" y="154"/>
                    <a:pt x="283" y="155"/>
                  </a:cubicBezTo>
                  <a:cubicBezTo>
                    <a:pt x="285" y="155"/>
                    <a:pt x="284" y="150"/>
                    <a:pt x="286" y="150"/>
                  </a:cubicBezTo>
                  <a:cubicBezTo>
                    <a:pt x="287" y="150"/>
                    <a:pt x="288" y="154"/>
                    <a:pt x="289" y="153"/>
                  </a:cubicBezTo>
                  <a:cubicBezTo>
                    <a:pt x="291" y="153"/>
                    <a:pt x="289" y="149"/>
                    <a:pt x="290" y="149"/>
                  </a:cubicBezTo>
                  <a:cubicBezTo>
                    <a:pt x="292" y="148"/>
                    <a:pt x="295" y="150"/>
                    <a:pt x="297" y="151"/>
                  </a:cubicBezTo>
                  <a:cubicBezTo>
                    <a:pt x="298" y="152"/>
                    <a:pt x="301" y="154"/>
                    <a:pt x="300" y="156"/>
                  </a:cubicBezTo>
                  <a:cubicBezTo>
                    <a:pt x="298" y="158"/>
                    <a:pt x="292" y="155"/>
                    <a:pt x="292" y="158"/>
                  </a:cubicBezTo>
                  <a:cubicBezTo>
                    <a:pt x="292" y="160"/>
                    <a:pt x="299" y="159"/>
                    <a:pt x="299" y="162"/>
                  </a:cubicBezTo>
                  <a:cubicBezTo>
                    <a:pt x="299" y="164"/>
                    <a:pt x="295" y="163"/>
                    <a:pt x="292" y="163"/>
                  </a:cubicBezTo>
                  <a:cubicBezTo>
                    <a:pt x="290" y="163"/>
                    <a:pt x="288" y="162"/>
                    <a:pt x="286" y="163"/>
                  </a:cubicBezTo>
                  <a:cubicBezTo>
                    <a:pt x="285" y="163"/>
                    <a:pt x="282" y="164"/>
                    <a:pt x="283" y="165"/>
                  </a:cubicBezTo>
                  <a:cubicBezTo>
                    <a:pt x="284" y="167"/>
                    <a:pt x="288" y="166"/>
                    <a:pt x="290" y="167"/>
                  </a:cubicBezTo>
                  <a:cubicBezTo>
                    <a:pt x="291" y="168"/>
                    <a:pt x="288" y="169"/>
                    <a:pt x="287" y="169"/>
                  </a:cubicBezTo>
                  <a:cubicBezTo>
                    <a:pt x="285" y="169"/>
                    <a:pt x="280" y="167"/>
                    <a:pt x="280" y="169"/>
                  </a:cubicBezTo>
                  <a:cubicBezTo>
                    <a:pt x="281" y="172"/>
                    <a:pt x="288" y="172"/>
                    <a:pt x="288" y="176"/>
                  </a:cubicBezTo>
                  <a:cubicBezTo>
                    <a:pt x="288" y="178"/>
                    <a:pt x="283" y="174"/>
                    <a:pt x="281" y="175"/>
                  </a:cubicBezTo>
                  <a:cubicBezTo>
                    <a:pt x="280" y="175"/>
                    <a:pt x="282" y="177"/>
                    <a:pt x="282" y="177"/>
                  </a:cubicBezTo>
                  <a:cubicBezTo>
                    <a:pt x="280" y="178"/>
                    <a:pt x="277" y="178"/>
                    <a:pt x="275" y="177"/>
                  </a:cubicBezTo>
                  <a:cubicBezTo>
                    <a:pt x="274" y="177"/>
                    <a:pt x="275" y="172"/>
                    <a:pt x="274" y="173"/>
                  </a:cubicBezTo>
                  <a:cubicBezTo>
                    <a:pt x="272" y="175"/>
                    <a:pt x="272" y="179"/>
                    <a:pt x="272" y="181"/>
                  </a:cubicBezTo>
                  <a:cubicBezTo>
                    <a:pt x="272" y="184"/>
                    <a:pt x="274" y="189"/>
                    <a:pt x="271" y="191"/>
                  </a:cubicBezTo>
                  <a:cubicBezTo>
                    <a:pt x="270" y="193"/>
                    <a:pt x="268" y="190"/>
                    <a:pt x="266" y="188"/>
                  </a:cubicBezTo>
                  <a:cubicBezTo>
                    <a:pt x="265" y="187"/>
                    <a:pt x="264" y="184"/>
                    <a:pt x="263" y="184"/>
                  </a:cubicBezTo>
                  <a:cubicBezTo>
                    <a:pt x="261" y="183"/>
                    <a:pt x="261" y="187"/>
                    <a:pt x="260" y="187"/>
                  </a:cubicBezTo>
                  <a:cubicBezTo>
                    <a:pt x="258" y="187"/>
                    <a:pt x="258" y="185"/>
                    <a:pt x="257" y="183"/>
                  </a:cubicBezTo>
                  <a:cubicBezTo>
                    <a:pt x="257" y="182"/>
                    <a:pt x="258" y="181"/>
                    <a:pt x="257" y="180"/>
                  </a:cubicBezTo>
                  <a:cubicBezTo>
                    <a:pt x="257" y="179"/>
                    <a:pt x="255" y="179"/>
                    <a:pt x="255" y="177"/>
                  </a:cubicBezTo>
                  <a:cubicBezTo>
                    <a:pt x="254" y="175"/>
                    <a:pt x="254" y="173"/>
                    <a:pt x="255" y="172"/>
                  </a:cubicBezTo>
                  <a:cubicBezTo>
                    <a:pt x="256" y="169"/>
                    <a:pt x="260" y="170"/>
                    <a:pt x="261" y="168"/>
                  </a:cubicBezTo>
                  <a:cubicBezTo>
                    <a:pt x="262" y="167"/>
                    <a:pt x="263" y="163"/>
                    <a:pt x="262" y="163"/>
                  </a:cubicBezTo>
                  <a:cubicBezTo>
                    <a:pt x="258" y="164"/>
                    <a:pt x="256" y="167"/>
                    <a:pt x="253" y="169"/>
                  </a:cubicBezTo>
                  <a:cubicBezTo>
                    <a:pt x="252" y="169"/>
                    <a:pt x="250" y="171"/>
                    <a:pt x="250" y="170"/>
                  </a:cubicBezTo>
                  <a:cubicBezTo>
                    <a:pt x="249" y="168"/>
                    <a:pt x="251" y="166"/>
                    <a:pt x="250" y="165"/>
                  </a:cubicBezTo>
                  <a:cubicBezTo>
                    <a:pt x="249" y="164"/>
                    <a:pt x="246" y="166"/>
                    <a:pt x="244" y="165"/>
                  </a:cubicBezTo>
                  <a:cubicBezTo>
                    <a:pt x="243" y="165"/>
                    <a:pt x="241" y="164"/>
                    <a:pt x="240" y="162"/>
                  </a:cubicBezTo>
                  <a:cubicBezTo>
                    <a:pt x="239" y="161"/>
                    <a:pt x="241" y="158"/>
                    <a:pt x="240" y="157"/>
                  </a:cubicBezTo>
                  <a:cubicBezTo>
                    <a:pt x="237" y="156"/>
                    <a:pt x="233" y="156"/>
                    <a:pt x="231" y="158"/>
                  </a:cubicBezTo>
                  <a:cubicBezTo>
                    <a:pt x="230" y="160"/>
                    <a:pt x="235" y="161"/>
                    <a:pt x="235" y="164"/>
                  </a:cubicBezTo>
                  <a:cubicBezTo>
                    <a:pt x="235" y="165"/>
                    <a:pt x="233" y="165"/>
                    <a:pt x="231" y="164"/>
                  </a:cubicBezTo>
                  <a:cubicBezTo>
                    <a:pt x="230" y="163"/>
                    <a:pt x="229" y="160"/>
                    <a:pt x="228" y="161"/>
                  </a:cubicBezTo>
                  <a:cubicBezTo>
                    <a:pt x="226" y="162"/>
                    <a:pt x="228" y="164"/>
                    <a:pt x="228" y="166"/>
                  </a:cubicBezTo>
                  <a:cubicBezTo>
                    <a:pt x="229" y="168"/>
                    <a:pt x="234" y="169"/>
                    <a:pt x="233" y="171"/>
                  </a:cubicBezTo>
                  <a:cubicBezTo>
                    <a:pt x="232" y="173"/>
                    <a:pt x="227" y="173"/>
                    <a:pt x="225" y="172"/>
                  </a:cubicBezTo>
                  <a:cubicBezTo>
                    <a:pt x="223" y="170"/>
                    <a:pt x="224" y="166"/>
                    <a:pt x="221" y="165"/>
                  </a:cubicBezTo>
                  <a:cubicBezTo>
                    <a:pt x="220" y="165"/>
                    <a:pt x="220" y="168"/>
                    <a:pt x="221" y="170"/>
                  </a:cubicBezTo>
                  <a:cubicBezTo>
                    <a:pt x="221" y="172"/>
                    <a:pt x="222" y="176"/>
                    <a:pt x="224" y="177"/>
                  </a:cubicBezTo>
                  <a:cubicBezTo>
                    <a:pt x="226" y="178"/>
                    <a:pt x="229" y="176"/>
                    <a:pt x="231" y="177"/>
                  </a:cubicBezTo>
                  <a:cubicBezTo>
                    <a:pt x="233" y="180"/>
                    <a:pt x="232" y="184"/>
                    <a:pt x="233" y="187"/>
                  </a:cubicBezTo>
                  <a:cubicBezTo>
                    <a:pt x="233" y="190"/>
                    <a:pt x="231" y="193"/>
                    <a:pt x="233" y="195"/>
                  </a:cubicBezTo>
                  <a:cubicBezTo>
                    <a:pt x="234" y="196"/>
                    <a:pt x="235" y="191"/>
                    <a:pt x="237" y="191"/>
                  </a:cubicBezTo>
                  <a:cubicBezTo>
                    <a:pt x="239" y="191"/>
                    <a:pt x="241" y="193"/>
                    <a:pt x="243" y="194"/>
                  </a:cubicBezTo>
                  <a:cubicBezTo>
                    <a:pt x="244" y="195"/>
                    <a:pt x="247" y="194"/>
                    <a:pt x="248" y="195"/>
                  </a:cubicBezTo>
                  <a:cubicBezTo>
                    <a:pt x="249" y="197"/>
                    <a:pt x="246" y="200"/>
                    <a:pt x="247" y="202"/>
                  </a:cubicBezTo>
                  <a:cubicBezTo>
                    <a:pt x="248" y="203"/>
                    <a:pt x="250" y="201"/>
                    <a:pt x="251" y="202"/>
                  </a:cubicBezTo>
                  <a:cubicBezTo>
                    <a:pt x="252" y="203"/>
                    <a:pt x="251" y="205"/>
                    <a:pt x="251" y="206"/>
                  </a:cubicBezTo>
                  <a:cubicBezTo>
                    <a:pt x="251" y="208"/>
                    <a:pt x="252" y="210"/>
                    <a:pt x="253" y="212"/>
                  </a:cubicBezTo>
                  <a:cubicBezTo>
                    <a:pt x="255" y="216"/>
                    <a:pt x="258" y="218"/>
                    <a:pt x="259" y="222"/>
                  </a:cubicBezTo>
                  <a:cubicBezTo>
                    <a:pt x="259" y="224"/>
                    <a:pt x="256" y="224"/>
                    <a:pt x="254" y="223"/>
                  </a:cubicBezTo>
                  <a:cubicBezTo>
                    <a:pt x="252" y="222"/>
                    <a:pt x="250" y="217"/>
                    <a:pt x="249" y="219"/>
                  </a:cubicBezTo>
                  <a:cubicBezTo>
                    <a:pt x="248" y="224"/>
                    <a:pt x="252" y="228"/>
                    <a:pt x="252" y="233"/>
                  </a:cubicBezTo>
                  <a:cubicBezTo>
                    <a:pt x="251" y="234"/>
                    <a:pt x="248" y="231"/>
                    <a:pt x="247" y="232"/>
                  </a:cubicBezTo>
                  <a:cubicBezTo>
                    <a:pt x="246" y="233"/>
                    <a:pt x="249" y="236"/>
                    <a:pt x="248" y="236"/>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27" name="Google Shape;2827;p212"/>
            <p:cNvSpPr/>
            <p:nvPr/>
          </p:nvSpPr>
          <p:spPr>
            <a:xfrm>
              <a:off x="2917673" y="2459426"/>
              <a:ext cx="47418" cy="45889"/>
            </a:xfrm>
            <a:custGeom>
              <a:avLst/>
              <a:gdLst/>
              <a:ahLst/>
              <a:cxnLst/>
              <a:rect l="l" t="t" r="r" b="b"/>
              <a:pathLst>
                <a:path w="26" h="25" extrusionOk="0">
                  <a:moveTo>
                    <a:pt x="24" y="2"/>
                  </a:moveTo>
                  <a:cubicBezTo>
                    <a:pt x="25" y="2"/>
                    <a:pt x="26" y="3"/>
                    <a:pt x="26" y="4"/>
                  </a:cubicBezTo>
                  <a:cubicBezTo>
                    <a:pt x="25" y="9"/>
                    <a:pt x="26" y="14"/>
                    <a:pt x="24" y="17"/>
                  </a:cubicBezTo>
                  <a:cubicBezTo>
                    <a:pt x="22" y="21"/>
                    <a:pt x="18" y="23"/>
                    <a:pt x="14" y="24"/>
                  </a:cubicBezTo>
                  <a:cubicBezTo>
                    <a:pt x="11" y="25"/>
                    <a:pt x="6" y="24"/>
                    <a:pt x="3" y="23"/>
                  </a:cubicBezTo>
                  <a:cubicBezTo>
                    <a:pt x="1" y="23"/>
                    <a:pt x="0" y="21"/>
                    <a:pt x="0" y="19"/>
                  </a:cubicBezTo>
                  <a:cubicBezTo>
                    <a:pt x="0" y="16"/>
                    <a:pt x="1" y="12"/>
                    <a:pt x="3" y="9"/>
                  </a:cubicBezTo>
                  <a:cubicBezTo>
                    <a:pt x="4" y="7"/>
                    <a:pt x="6" y="4"/>
                    <a:pt x="9" y="2"/>
                  </a:cubicBezTo>
                  <a:cubicBezTo>
                    <a:pt x="11" y="1"/>
                    <a:pt x="14" y="0"/>
                    <a:pt x="17" y="0"/>
                  </a:cubicBezTo>
                  <a:cubicBezTo>
                    <a:pt x="19" y="0"/>
                    <a:pt x="22" y="1"/>
                    <a:pt x="24" y="2"/>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28" name="Google Shape;2828;p212"/>
            <p:cNvSpPr/>
            <p:nvPr/>
          </p:nvSpPr>
          <p:spPr>
            <a:xfrm>
              <a:off x="2968151" y="2465544"/>
              <a:ext cx="30592" cy="19885"/>
            </a:xfrm>
            <a:custGeom>
              <a:avLst/>
              <a:gdLst/>
              <a:ahLst/>
              <a:cxnLst/>
              <a:rect l="l" t="t" r="r" b="b"/>
              <a:pathLst>
                <a:path w="16" h="11" extrusionOk="0">
                  <a:moveTo>
                    <a:pt x="2" y="2"/>
                  </a:moveTo>
                  <a:cubicBezTo>
                    <a:pt x="1" y="2"/>
                    <a:pt x="1" y="3"/>
                    <a:pt x="1" y="4"/>
                  </a:cubicBezTo>
                  <a:cubicBezTo>
                    <a:pt x="1" y="6"/>
                    <a:pt x="0" y="9"/>
                    <a:pt x="2" y="10"/>
                  </a:cubicBezTo>
                  <a:cubicBezTo>
                    <a:pt x="4" y="11"/>
                    <a:pt x="7" y="9"/>
                    <a:pt x="9" y="9"/>
                  </a:cubicBezTo>
                  <a:cubicBezTo>
                    <a:pt x="11" y="9"/>
                    <a:pt x="13" y="11"/>
                    <a:pt x="14" y="10"/>
                  </a:cubicBezTo>
                  <a:cubicBezTo>
                    <a:pt x="16" y="9"/>
                    <a:pt x="16" y="6"/>
                    <a:pt x="15" y="4"/>
                  </a:cubicBezTo>
                  <a:cubicBezTo>
                    <a:pt x="14" y="2"/>
                    <a:pt x="12" y="3"/>
                    <a:pt x="10" y="2"/>
                  </a:cubicBezTo>
                  <a:cubicBezTo>
                    <a:pt x="9" y="2"/>
                    <a:pt x="8" y="1"/>
                    <a:pt x="6" y="0"/>
                  </a:cubicBezTo>
                  <a:cubicBezTo>
                    <a:pt x="4" y="0"/>
                    <a:pt x="3" y="1"/>
                    <a:pt x="2" y="2"/>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29" name="Google Shape;2829;p212"/>
            <p:cNvSpPr/>
            <p:nvPr/>
          </p:nvSpPr>
          <p:spPr>
            <a:xfrm>
              <a:off x="2965092" y="2445659"/>
              <a:ext cx="9178" cy="16826"/>
            </a:xfrm>
            <a:custGeom>
              <a:avLst/>
              <a:gdLst/>
              <a:ahLst/>
              <a:cxnLst/>
              <a:rect l="l" t="t" r="r" b="b"/>
              <a:pathLst>
                <a:path w="5" h="9" extrusionOk="0">
                  <a:moveTo>
                    <a:pt x="1" y="1"/>
                  </a:moveTo>
                  <a:cubicBezTo>
                    <a:pt x="0" y="1"/>
                    <a:pt x="0" y="3"/>
                    <a:pt x="0" y="4"/>
                  </a:cubicBezTo>
                  <a:cubicBezTo>
                    <a:pt x="0" y="5"/>
                    <a:pt x="1" y="8"/>
                    <a:pt x="2" y="8"/>
                  </a:cubicBezTo>
                  <a:cubicBezTo>
                    <a:pt x="3" y="9"/>
                    <a:pt x="4" y="7"/>
                    <a:pt x="4" y="6"/>
                  </a:cubicBezTo>
                  <a:cubicBezTo>
                    <a:pt x="5" y="4"/>
                    <a:pt x="4" y="3"/>
                    <a:pt x="4" y="2"/>
                  </a:cubicBezTo>
                  <a:cubicBezTo>
                    <a:pt x="3" y="1"/>
                    <a:pt x="2" y="0"/>
                    <a:pt x="1" y="1"/>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30" name="Google Shape;2830;p212"/>
            <p:cNvSpPr/>
            <p:nvPr/>
          </p:nvSpPr>
          <p:spPr>
            <a:xfrm>
              <a:off x="2876374" y="2418126"/>
              <a:ext cx="35181" cy="27533"/>
            </a:xfrm>
            <a:custGeom>
              <a:avLst/>
              <a:gdLst/>
              <a:ahLst/>
              <a:cxnLst/>
              <a:rect l="l" t="t" r="r" b="b"/>
              <a:pathLst>
                <a:path w="19" h="15" extrusionOk="0">
                  <a:moveTo>
                    <a:pt x="15" y="0"/>
                  </a:moveTo>
                  <a:cubicBezTo>
                    <a:pt x="17" y="0"/>
                    <a:pt x="19" y="1"/>
                    <a:pt x="19" y="2"/>
                  </a:cubicBezTo>
                  <a:cubicBezTo>
                    <a:pt x="17" y="5"/>
                    <a:pt x="14" y="5"/>
                    <a:pt x="12" y="7"/>
                  </a:cubicBezTo>
                  <a:cubicBezTo>
                    <a:pt x="11" y="9"/>
                    <a:pt x="10" y="11"/>
                    <a:pt x="8" y="13"/>
                  </a:cubicBezTo>
                  <a:cubicBezTo>
                    <a:pt x="6" y="14"/>
                    <a:pt x="4" y="15"/>
                    <a:pt x="2" y="14"/>
                  </a:cubicBezTo>
                  <a:cubicBezTo>
                    <a:pt x="1" y="14"/>
                    <a:pt x="0" y="12"/>
                    <a:pt x="0" y="11"/>
                  </a:cubicBezTo>
                  <a:cubicBezTo>
                    <a:pt x="2" y="9"/>
                    <a:pt x="5" y="8"/>
                    <a:pt x="7" y="6"/>
                  </a:cubicBezTo>
                  <a:cubicBezTo>
                    <a:pt x="8" y="5"/>
                    <a:pt x="10" y="3"/>
                    <a:pt x="12" y="2"/>
                  </a:cubicBezTo>
                  <a:cubicBezTo>
                    <a:pt x="13" y="1"/>
                    <a:pt x="14" y="0"/>
                    <a:pt x="15" y="0"/>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31" name="Google Shape;2831;p212"/>
            <p:cNvSpPr/>
            <p:nvPr/>
          </p:nvSpPr>
          <p:spPr>
            <a:xfrm>
              <a:off x="2897788" y="2404359"/>
              <a:ext cx="24474" cy="12237"/>
            </a:xfrm>
            <a:custGeom>
              <a:avLst/>
              <a:gdLst/>
              <a:ahLst/>
              <a:cxnLst/>
              <a:rect l="l" t="t" r="r" b="b"/>
              <a:pathLst>
                <a:path w="14" h="6" extrusionOk="0">
                  <a:moveTo>
                    <a:pt x="1" y="4"/>
                  </a:moveTo>
                  <a:cubicBezTo>
                    <a:pt x="3" y="1"/>
                    <a:pt x="7" y="1"/>
                    <a:pt x="10" y="1"/>
                  </a:cubicBezTo>
                  <a:cubicBezTo>
                    <a:pt x="12" y="0"/>
                    <a:pt x="14" y="1"/>
                    <a:pt x="14" y="2"/>
                  </a:cubicBezTo>
                  <a:cubicBezTo>
                    <a:pt x="13" y="4"/>
                    <a:pt x="10" y="4"/>
                    <a:pt x="8" y="4"/>
                  </a:cubicBezTo>
                  <a:cubicBezTo>
                    <a:pt x="6" y="4"/>
                    <a:pt x="0" y="6"/>
                    <a:pt x="1" y="4"/>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32" name="Google Shape;2832;p212"/>
            <p:cNvSpPr/>
            <p:nvPr/>
          </p:nvSpPr>
          <p:spPr>
            <a:xfrm>
              <a:off x="2865666" y="2402830"/>
              <a:ext cx="19885" cy="9178"/>
            </a:xfrm>
            <a:custGeom>
              <a:avLst/>
              <a:gdLst/>
              <a:ahLst/>
              <a:cxnLst/>
              <a:rect l="l" t="t" r="r" b="b"/>
              <a:pathLst>
                <a:path w="11" h="5" extrusionOk="0">
                  <a:moveTo>
                    <a:pt x="1" y="2"/>
                  </a:moveTo>
                  <a:cubicBezTo>
                    <a:pt x="0" y="3"/>
                    <a:pt x="2" y="5"/>
                    <a:pt x="4" y="5"/>
                  </a:cubicBezTo>
                  <a:cubicBezTo>
                    <a:pt x="6" y="5"/>
                    <a:pt x="9" y="4"/>
                    <a:pt x="11" y="3"/>
                  </a:cubicBezTo>
                  <a:cubicBezTo>
                    <a:pt x="11" y="2"/>
                    <a:pt x="10" y="1"/>
                    <a:pt x="9" y="1"/>
                  </a:cubicBezTo>
                  <a:cubicBezTo>
                    <a:pt x="6" y="1"/>
                    <a:pt x="3" y="0"/>
                    <a:pt x="1" y="2"/>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33" name="Google Shape;2833;p212"/>
            <p:cNvSpPr/>
            <p:nvPr/>
          </p:nvSpPr>
          <p:spPr>
            <a:xfrm>
              <a:off x="2884022" y="2457896"/>
              <a:ext cx="13767" cy="13767"/>
            </a:xfrm>
            <a:custGeom>
              <a:avLst/>
              <a:gdLst/>
              <a:ahLst/>
              <a:cxnLst/>
              <a:rect l="l" t="t" r="r" b="b"/>
              <a:pathLst>
                <a:path w="7" h="7" extrusionOk="0">
                  <a:moveTo>
                    <a:pt x="1" y="2"/>
                  </a:moveTo>
                  <a:cubicBezTo>
                    <a:pt x="0" y="3"/>
                    <a:pt x="0" y="5"/>
                    <a:pt x="1" y="6"/>
                  </a:cubicBezTo>
                  <a:cubicBezTo>
                    <a:pt x="1" y="7"/>
                    <a:pt x="3" y="6"/>
                    <a:pt x="4" y="5"/>
                  </a:cubicBezTo>
                  <a:cubicBezTo>
                    <a:pt x="5" y="4"/>
                    <a:pt x="7" y="3"/>
                    <a:pt x="6" y="2"/>
                  </a:cubicBezTo>
                  <a:cubicBezTo>
                    <a:pt x="5" y="0"/>
                    <a:pt x="2" y="1"/>
                    <a:pt x="1" y="2"/>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34" name="Google Shape;2834;p212"/>
            <p:cNvSpPr/>
            <p:nvPr/>
          </p:nvSpPr>
          <p:spPr>
            <a:xfrm>
              <a:off x="2726471" y="2389063"/>
              <a:ext cx="21415" cy="10707"/>
            </a:xfrm>
            <a:custGeom>
              <a:avLst/>
              <a:gdLst/>
              <a:ahLst/>
              <a:cxnLst/>
              <a:rect l="l" t="t" r="r" b="b"/>
              <a:pathLst>
                <a:path w="12" h="6" extrusionOk="0">
                  <a:moveTo>
                    <a:pt x="2" y="1"/>
                  </a:moveTo>
                  <a:cubicBezTo>
                    <a:pt x="0" y="2"/>
                    <a:pt x="4" y="5"/>
                    <a:pt x="5" y="5"/>
                  </a:cubicBezTo>
                  <a:cubicBezTo>
                    <a:pt x="7" y="6"/>
                    <a:pt x="9" y="6"/>
                    <a:pt x="11" y="5"/>
                  </a:cubicBezTo>
                  <a:cubicBezTo>
                    <a:pt x="12" y="4"/>
                    <a:pt x="11" y="2"/>
                    <a:pt x="10" y="1"/>
                  </a:cubicBezTo>
                  <a:cubicBezTo>
                    <a:pt x="7" y="0"/>
                    <a:pt x="4" y="1"/>
                    <a:pt x="2" y="1"/>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35" name="Google Shape;2835;p212"/>
            <p:cNvSpPr/>
            <p:nvPr/>
          </p:nvSpPr>
          <p:spPr>
            <a:xfrm>
              <a:off x="2890140" y="2237631"/>
              <a:ext cx="93307" cy="47418"/>
            </a:xfrm>
            <a:custGeom>
              <a:avLst/>
              <a:gdLst/>
              <a:ahLst/>
              <a:cxnLst/>
              <a:rect l="l" t="t" r="r" b="b"/>
              <a:pathLst>
                <a:path w="51" h="26" extrusionOk="0">
                  <a:moveTo>
                    <a:pt x="21" y="5"/>
                  </a:moveTo>
                  <a:cubicBezTo>
                    <a:pt x="25" y="6"/>
                    <a:pt x="29" y="3"/>
                    <a:pt x="33" y="4"/>
                  </a:cubicBezTo>
                  <a:cubicBezTo>
                    <a:pt x="37" y="4"/>
                    <a:pt x="39" y="8"/>
                    <a:pt x="42" y="10"/>
                  </a:cubicBezTo>
                  <a:cubicBezTo>
                    <a:pt x="43" y="11"/>
                    <a:pt x="46" y="12"/>
                    <a:pt x="47" y="13"/>
                  </a:cubicBezTo>
                  <a:cubicBezTo>
                    <a:pt x="49" y="15"/>
                    <a:pt x="50" y="18"/>
                    <a:pt x="51" y="20"/>
                  </a:cubicBezTo>
                  <a:cubicBezTo>
                    <a:pt x="51" y="21"/>
                    <a:pt x="51" y="23"/>
                    <a:pt x="50" y="23"/>
                  </a:cubicBezTo>
                  <a:cubicBezTo>
                    <a:pt x="47" y="23"/>
                    <a:pt x="44" y="21"/>
                    <a:pt x="41" y="20"/>
                  </a:cubicBezTo>
                  <a:cubicBezTo>
                    <a:pt x="36" y="20"/>
                    <a:pt x="32" y="20"/>
                    <a:pt x="28" y="21"/>
                  </a:cubicBezTo>
                  <a:cubicBezTo>
                    <a:pt x="24" y="21"/>
                    <a:pt x="20" y="24"/>
                    <a:pt x="16" y="25"/>
                  </a:cubicBezTo>
                  <a:cubicBezTo>
                    <a:pt x="14" y="25"/>
                    <a:pt x="12" y="26"/>
                    <a:pt x="10" y="25"/>
                  </a:cubicBezTo>
                  <a:cubicBezTo>
                    <a:pt x="8" y="24"/>
                    <a:pt x="7" y="22"/>
                    <a:pt x="6" y="20"/>
                  </a:cubicBezTo>
                  <a:cubicBezTo>
                    <a:pt x="6" y="18"/>
                    <a:pt x="7" y="16"/>
                    <a:pt x="7" y="14"/>
                  </a:cubicBezTo>
                  <a:cubicBezTo>
                    <a:pt x="7" y="14"/>
                    <a:pt x="6" y="13"/>
                    <a:pt x="6" y="13"/>
                  </a:cubicBezTo>
                  <a:cubicBezTo>
                    <a:pt x="4" y="12"/>
                    <a:pt x="1" y="14"/>
                    <a:pt x="0" y="12"/>
                  </a:cubicBezTo>
                  <a:cubicBezTo>
                    <a:pt x="0" y="8"/>
                    <a:pt x="2" y="5"/>
                    <a:pt x="4" y="1"/>
                  </a:cubicBezTo>
                  <a:cubicBezTo>
                    <a:pt x="5" y="0"/>
                    <a:pt x="7" y="1"/>
                    <a:pt x="8" y="1"/>
                  </a:cubicBezTo>
                  <a:cubicBezTo>
                    <a:pt x="13" y="2"/>
                    <a:pt x="17" y="5"/>
                    <a:pt x="21" y="5"/>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36" name="Google Shape;2836;p212"/>
            <p:cNvSpPr/>
            <p:nvPr/>
          </p:nvSpPr>
          <p:spPr>
            <a:xfrm>
              <a:off x="2590334" y="2222334"/>
              <a:ext cx="119311" cy="93307"/>
            </a:xfrm>
            <a:custGeom>
              <a:avLst/>
              <a:gdLst/>
              <a:ahLst/>
              <a:cxnLst/>
              <a:rect l="l" t="t" r="r" b="b"/>
              <a:pathLst>
                <a:path w="65" h="50" extrusionOk="0">
                  <a:moveTo>
                    <a:pt x="62" y="5"/>
                  </a:moveTo>
                  <a:cubicBezTo>
                    <a:pt x="63" y="5"/>
                    <a:pt x="65" y="5"/>
                    <a:pt x="65" y="6"/>
                  </a:cubicBezTo>
                  <a:cubicBezTo>
                    <a:pt x="63" y="9"/>
                    <a:pt x="60" y="11"/>
                    <a:pt x="57" y="13"/>
                  </a:cubicBezTo>
                  <a:cubicBezTo>
                    <a:pt x="54" y="16"/>
                    <a:pt x="51" y="19"/>
                    <a:pt x="48" y="22"/>
                  </a:cubicBezTo>
                  <a:cubicBezTo>
                    <a:pt x="45" y="26"/>
                    <a:pt x="42" y="31"/>
                    <a:pt x="38" y="32"/>
                  </a:cubicBezTo>
                  <a:cubicBezTo>
                    <a:pt x="33" y="33"/>
                    <a:pt x="28" y="30"/>
                    <a:pt x="23" y="29"/>
                  </a:cubicBezTo>
                  <a:cubicBezTo>
                    <a:pt x="21" y="29"/>
                    <a:pt x="19" y="29"/>
                    <a:pt x="17" y="30"/>
                  </a:cubicBezTo>
                  <a:cubicBezTo>
                    <a:pt x="16" y="30"/>
                    <a:pt x="17" y="31"/>
                    <a:pt x="17" y="32"/>
                  </a:cubicBezTo>
                  <a:cubicBezTo>
                    <a:pt x="18" y="33"/>
                    <a:pt x="21" y="33"/>
                    <a:pt x="22" y="34"/>
                  </a:cubicBezTo>
                  <a:cubicBezTo>
                    <a:pt x="23" y="35"/>
                    <a:pt x="24" y="36"/>
                    <a:pt x="23" y="38"/>
                  </a:cubicBezTo>
                  <a:cubicBezTo>
                    <a:pt x="21" y="42"/>
                    <a:pt x="16" y="46"/>
                    <a:pt x="12" y="49"/>
                  </a:cubicBezTo>
                  <a:cubicBezTo>
                    <a:pt x="11" y="50"/>
                    <a:pt x="10" y="49"/>
                    <a:pt x="9" y="48"/>
                  </a:cubicBezTo>
                  <a:cubicBezTo>
                    <a:pt x="7" y="48"/>
                    <a:pt x="4" y="49"/>
                    <a:pt x="1" y="48"/>
                  </a:cubicBezTo>
                  <a:cubicBezTo>
                    <a:pt x="0" y="47"/>
                    <a:pt x="2" y="46"/>
                    <a:pt x="3" y="44"/>
                  </a:cubicBezTo>
                  <a:cubicBezTo>
                    <a:pt x="3" y="42"/>
                    <a:pt x="4" y="39"/>
                    <a:pt x="3" y="36"/>
                  </a:cubicBezTo>
                  <a:cubicBezTo>
                    <a:pt x="3" y="34"/>
                    <a:pt x="0" y="34"/>
                    <a:pt x="0" y="32"/>
                  </a:cubicBezTo>
                  <a:cubicBezTo>
                    <a:pt x="0" y="28"/>
                    <a:pt x="2" y="23"/>
                    <a:pt x="3" y="19"/>
                  </a:cubicBezTo>
                  <a:cubicBezTo>
                    <a:pt x="3" y="18"/>
                    <a:pt x="3" y="17"/>
                    <a:pt x="3" y="16"/>
                  </a:cubicBezTo>
                  <a:cubicBezTo>
                    <a:pt x="4" y="14"/>
                    <a:pt x="3" y="11"/>
                    <a:pt x="5" y="10"/>
                  </a:cubicBezTo>
                  <a:cubicBezTo>
                    <a:pt x="8" y="9"/>
                    <a:pt x="10" y="12"/>
                    <a:pt x="13" y="12"/>
                  </a:cubicBezTo>
                  <a:cubicBezTo>
                    <a:pt x="14" y="12"/>
                    <a:pt x="15" y="11"/>
                    <a:pt x="15" y="11"/>
                  </a:cubicBezTo>
                  <a:cubicBezTo>
                    <a:pt x="13" y="8"/>
                    <a:pt x="9" y="8"/>
                    <a:pt x="9" y="5"/>
                  </a:cubicBezTo>
                  <a:cubicBezTo>
                    <a:pt x="9" y="3"/>
                    <a:pt x="12" y="4"/>
                    <a:pt x="14" y="3"/>
                  </a:cubicBezTo>
                  <a:cubicBezTo>
                    <a:pt x="18" y="2"/>
                    <a:pt x="22" y="1"/>
                    <a:pt x="26" y="1"/>
                  </a:cubicBezTo>
                  <a:cubicBezTo>
                    <a:pt x="27" y="1"/>
                    <a:pt x="27" y="3"/>
                    <a:pt x="28" y="3"/>
                  </a:cubicBezTo>
                  <a:cubicBezTo>
                    <a:pt x="29" y="3"/>
                    <a:pt x="30" y="1"/>
                    <a:pt x="32" y="1"/>
                  </a:cubicBezTo>
                  <a:cubicBezTo>
                    <a:pt x="35" y="0"/>
                    <a:pt x="39" y="0"/>
                    <a:pt x="43" y="2"/>
                  </a:cubicBezTo>
                  <a:cubicBezTo>
                    <a:pt x="44" y="2"/>
                    <a:pt x="43" y="5"/>
                    <a:pt x="44" y="5"/>
                  </a:cubicBezTo>
                  <a:cubicBezTo>
                    <a:pt x="46" y="5"/>
                    <a:pt x="47" y="2"/>
                    <a:pt x="49" y="2"/>
                  </a:cubicBezTo>
                  <a:cubicBezTo>
                    <a:pt x="54" y="1"/>
                    <a:pt x="58" y="3"/>
                    <a:pt x="62" y="5"/>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37" name="Google Shape;2837;p212"/>
            <p:cNvSpPr/>
            <p:nvPr/>
          </p:nvSpPr>
          <p:spPr>
            <a:xfrm>
              <a:off x="2457257" y="2234571"/>
              <a:ext cx="116251" cy="105544"/>
            </a:xfrm>
            <a:custGeom>
              <a:avLst/>
              <a:gdLst/>
              <a:ahLst/>
              <a:cxnLst/>
              <a:rect l="l" t="t" r="r" b="b"/>
              <a:pathLst>
                <a:path w="64" h="58" extrusionOk="0">
                  <a:moveTo>
                    <a:pt x="44" y="22"/>
                  </a:moveTo>
                  <a:cubicBezTo>
                    <a:pt x="42" y="21"/>
                    <a:pt x="45" y="18"/>
                    <a:pt x="47" y="17"/>
                  </a:cubicBezTo>
                  <a:cubicBezTo>
                    <a:pt x="50" y="14"/>
                    <a:pt x="55" y="15"/>
                    <a:pt x="58" y="12"/>
                  </a:cubicBezTo>
                  <a:cubicBezTo>
                    <a:pt x="59" y="11"/>
                    <a:pt x="56" y="9"/>
                    <a:pt x="56" y="8"/>
                  </a:cubicBezTo>
                  <a:cubicBezTo>
                    <a:pt x="58" y="6"/>
                    <a:pt x="62" y="5"/>
                    <a:pt x="62" y="3"/>
                  </a:cubicBezTo>
                  <a:cubicBezTo>
                    <a:pt x="63" y="1"/>
                    <a:pt x="60" y="0"/>
                    <a:pt x="59" y="0"/>
                  </a:cubicBezTo>
                  <a:cubicBezTo>
                    <a:pt x="55" y="1"/>
                    <a:pt x="51" y="3"/>
                    <a:pt x="47" y="3"/>
                  </a:cubicBezTo>
                  <a:cubicBezTo>
                    <a:pt x="44" y="4"/>
                    <a:pt x="42" y="6"/>
                    <a:pt x="39" y="5"/>
                  </a:cubicBezTo>
                  <a:cubicBezTo>
                    <a:pt x="37" y="5"/>
                    <a:pt x="35" y="3"/>
                    <a:pt x="33" y="3"/>
                  </a:cubicBezTo>
                  <a:cubicBezTo>
                    <a:pt x="32" y="2"/>
                    <a:pt x="31" y="4"/>
                    <a:pt x="29" y="4"/>
                  </a:cubicBezTo>
                  <a:cubicBezTo>
                    <a:pt x="28" y="4"/>
                    <a:pt x="27" y="2"/>
                    <a:pt x="26" y="2"/>
                  </a:cubicBezTo>
                  <a:cubicBezTo>
                    <a:pt x="24" y="3"/>
                    <a:pt x="20" y="3"/>
                    <a:pt x="20" y="5"/>
                  </a:cubicBezTo>
                  <a:cubicBezTo>
                    <a:pt x="20" y="7"/>
                    <a:pt x="24" y="6"/>
                    <a:pt x="25" y="8"/>
                  </a:cubicBezTo>
                  <a:cubicBezTo>
                    <a:pt x="26" y="8"/>
                    <a:pt x="25" y="10"/>
                    <a:pt x="24" y="10"/>
                  </a:cubicBezTo>
                  <a:cubicBezTo>
                    <a:pt x="21" y="10"/>
                    <a:pt x="20" y="7"/>
                    <a:pt x="16" y="7"/>
                  </a:cubicBezTo>
                  <a:cubicBezTo>
                    <a:pt x="15" y="7"/>
                    <a:pt x="14" y="9"/>
                    <a:pt x="15" y="10"/>
                  </a:cubicBezTo>
                  <a:cubicBezTo>
                    <a:pt x="17" y="12"/>
                    <a:pt x="19" y="13"/>
                    <a:pt x="22" y="14"/>
                  </a:cubicBezTo>
                  <a:cubicBezTo>
                    <a:pt x="24" y="15"/>
                    <a:pt x="27" y="12"/>
                    <a:pt x="28" y="14"/>
                  </a:cubicBezTo>
                  <a:cubicBezTo>
                    <a:pt x="28" y="16"/>
                    <a:pt x="24" y="17"/>
                    <a:pt x="24" y="19"/>
                  </a:cubicBezTo>
                  <a:cubicBezTo>
                    <a:pt x="23" y="21"/>
                    <a:pt x="28" y="22"/>
                    <a:pt x="27" y="23"/>
                  </a:cubicBezTo>
                  <a:cubicBezTo>
                    <a:pt x="26" y="26"/>
                    <a:pt x="23" y="28"/>
                    <a:pt x="20" y="29"/>
                  </a:cubicBezTo>
                  <a:cubicBezTo>
                    <a:pt x="18" y="30"/>
                    <a:pt x="15" y="30"/>
                    <a:pt x="13" y="28"/>
                  </a:cubicBezTo>
                  <a:cubicBezTo>
                    <a:pt x="11" y="27"/>
                    <a:pt x="10" y="23"/>
                    <a:pt x="8" y="22"/>
                  </a:cubicBezTo>
                  <a:cubicBezTo>
                    <a:pt x="7" y="21"/>
                    <a:pt x="5" y="21"/>
                    <a:pt x="4" y="22"/>
                  </a:cubicBezTo>
                  <a:cubicBezTo>
                    <a:pt x="2" y="23"/>
                    <a:pt x="0" y="26"/>
                    <a:pt x="0" y="28"/>
                  </a:cubicBezTo>
                  <a:cubicBezTo>
                    <a:pt x="0" y="31"/>
                    <a:pt x="1" y="33"/>
                    <a:pt x="2" y="35"/>
                  </a:cubicBezTo>
                  <a:cubicBezTo>
                    <a:pt x="4" y="36"/>
                    <a:pt x="6" y="38"/>
                    <a:pt x="8" y="38"/>
                  </a:cubicBezTo>
                  <a:cubicBezTo>
                    <a:pt x="9" y="39"/>
                    <a:pt x="12" y="38"/>
                    <a:pt x="13" y="39"/>
                  </a:cubicBezTo>
                  <a:cubicBezTo>
                    <a:pt x="16" y="40"/>
                    <a:pt x="18" y="42"/>
                    <a:pt x="20" y="44"/>
                  </a:cubicBezTo>
                  <a:cubicBezTo>
                    <a:pt x="21" y="45"/>
                    <a:pt x="21" y="48"/>
                    <a:pt x="22" y="49"/>
                  </a:cubicBezTo>
                  <a:cubicBezTo>
                    <a:pt x="24" y="51"/>
                    <a:pt x="26" y="50"/>
                    <a:pt x="27" y="51"/>
                  </a:cubicBezTo>
                  <a:cubicBezTo>
                    <a:pt x="28" y="53"/>
                    <a:pt x="27" y="56"/>
                    <a:pt x="28" y="57"/>
                  </a:cubicBezTo>
                  <a:cubicBezTo>
                    <a:pt x="29" y="58"/>
                    <a:pt x="31" y="57"/>
                    <a:pt x="33" y="57"/>
                  </a:cubicBezTo>
                  <a:cubicBezTo>
                    <a:pt x="34" y="57"/>
                    <a:pt x="35" y="58"/>
                    <a:pt x="36" y="58"/>
                  </a:cubicBezTo>
                  <a:cubicBezTo>
                    <a:pt x="38" y="57"/>
                    <a:pt x="40" y="56"/>
                    <a:pt x="41" y="54"/>
                  </a:cubicBezTo>
                  <a:cubicBezTo>
                    <a:pt x="42" y="52"/>
                    <a:pt x="39" y="50"/>
                    <a:pt x="40" y="49"/>
                  </a:cubicBezTo>
                  <a:cubicBezTo>
                    <a:pt x="41" y="47"/>
                    <a:pt x="42" y="51"/>
                    <a:pt x="44" y="51"/>
                  </a:cubicBezTo>
                  <a:cubicBezTo>
                    <a:pt x="46" y="52"/>
                    <a:pt x="49" y="52"/>
                    <a:pt x="52" y="51"/>
                  </a:cubicBezTo>
                  <a:cubicBezTo>
                    <a:pt x="54" y="51"/>
                    <a:pt x="57" y="50"/>
                    <a:pt x="58" y="47"/>
                  </a:cubicBezTo>
                  <a:cubicBezTo>
                    <a:pt x="59" y="45"/>
                    <a:pt x="56" y="42"/>
                    <a:pt x="57" y="39"/>
                  </a:cubicBezTo>
                  <a:cubicBezTo>
                    <a:pt x="58" y="37"/>
                    <a:pt x="62" y="36"/>
                    <a:pt x="63" y="34"/>
                  </a:cubicBezTo>
                  <a:cubicBezTo>
                    <a:pt x="64" y="33"/>
                    <a:pt x="64" y="30"/>
                    <a:pt x="62" y="30"/>
                  </a:cubicBezTo>
                  <a:cubicBezTo>
                    <a:pt x="60" y="28"/>
                    <a:pt x="57" y="31"/>
                    <a:pt x="55" y="30"/>
                  </a:cubicBezTo>
                  <a:cubicBezTo>
                    <a:pt x="54" y="29"/>
                    <a:pt x="57" y="27"/>
                    <a:pt x="57" y="26"/>
                  </a:cubicBezTo>
                  <a:cubicBezTo>
                    <a:pt x="57" y="24"/>
                    <a:pt x="56" y="22"/>
                    <a:pt x="55" y="21"/>
                  </a:cubicBezTo>
                  <a:cubicBezTo>
                    <a:pt x="54" y="20"/>
                    <a:pt x="51" y="19"/>
                    <a:pt x="50" y="19"/>
                  </a:cubicBezTo>
                  <a:cubicBezTo>
                    <a:pt x="47" y="19"/>
                    <a:pt x="46" y="24"/>
                    <a:pt x="44" y="22"/>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38" name="Google Shape;2838;p212"/>
            <p:cNvSpPr/>
            <p:nvPr/>
          </p:nvSpPr>
          <p:spPr>
            <a:xfrm>
              <a:off x="2524561" y="2222334"/>
              <a:ext cx="38241" cy="16826"/>
            </a:xfrm>
            <a:custGeom>
              <a:avLst/>
              <a:gdLst/>
              <a:ahLst/>
              <a:cxnLst/>
              <a:rect l="l" t="t" r="r" b="b"/>
              <a:pathLst>
                <a:path w="21" h="9" extrusionOk="0">
                  <a:moveTo>
                    <a:pt x="3" y="7"/>
                  </a:moveTo>
                  <a:cubicBezTo>
                    <a:pt x="2" y="7"/>
                    <a:pt x="0" y="8"/>
                    <a:pt x="1" y="8"/>
                  </a:cubicBezTo>
                  <a:cubicBezTo>
                    <a:pt x="3" y="9"/>
                    <a:pt x="4" y="9"/>
                    <a:pt x="6" y="9"/>
                  </a:cubicBezTo>
                  <a:cubicBezTo>
                    <a:pt x="8" y="8"/>
                    <a:pt x="11" y="8"/>
                    <a:pt x="13" y="7"/>
                  </a:cubicBezTo>
                  <a:cubicBezTo>
                    <a:pt x="15" y="7"/>
                    <a:pt x="16" y="6"/>
                    <a:pt x="18" y="5"/>
                  </a:cubicBezTo>
                  <a:cubicBezTo>
                    <a:pt x="19" y="4"/>
                    <a:pt x="21" y="2"/>
                    <a:pt x="19" y="2"/>
                  </a:cubicBezTo>
                  <a:cubicBezTo>
                    <a:pt x="18" y="0"/>
                    <a:pt x="16" y="2"/>
                    <a:pt x="14" y="3"/>
                  </a:cubicBezTo>
                  <a:cubicBezTo>
                    <a:pt x="11" y="4"/>
                    <a:pt x="9" y="4"/>
                    <a:pt x="7" y="5"/>
                  </a:cubicBezTo>
                  <a:cubicBezTo>
                    <a:pt x="6" y="6"/>
                    <a:pt x="4" y="6"/>
                    <a:pt x="3" y="7"/>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39" name="Google Shape;2839;p212"/>
            <p:cNvSpPr/>
            <p:nvPr/>
          </p:nvSpPr>
          <p:spPr>
            <a:xfrm>
              <a:off x="2562801" y="2260575"/>
              <a:ext cx="13767" cy="15296"/>
            </a:xfrm>
            <a:custGeom>
              <a:avLst/>
              <a:gdLst/>
              <a:ahLst/>
              <a:cxnLst/>
              <a:rect l="l" t="t" r="r" b="b"/>
              <a:pathLst>
                <a:path w="7" h="9" extrusionOk="0">
                  <a:moveTo>
                    <a:pt x="5" y="1"/>
                  </a:moveTo>
                  <a:cubicBezTo>
                    <a:pt x="6" y="1"/>
                    <a:pt x="7" y="3"/>
                    <a:pt x="7" y="4"/>
                  </a:cubicBezTo>
                  <a:cubicBezTo>
                    <a:pt x="7" y="6"/>
                    <a:pt x="6" y="7"/>
                    <a:pt x="5" y="8"/>
                  </a:cubicBezTo>
                  <a:cubicBezTo>
                    <a:pt x="4" y="8"/>
                    <a:pt x="2" y="9"/>
                    <a:pt x="1" y="8"/>
                  </a:cubicBezTo>
                  <a:cubicBezTo>
                    <a:pt x="0" y="6"/>
                    <a:pt x="0" y="4"/>
                    <a:pt x="1" y="3"/>
                  </a:cubicBezTo>
                  <a:cubicBezTo>
                    <a:pt x="2" y="1"/>
                    <a:pt x="3" y="0"/>
                    <a:pt x="5" y="1"/>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40" name="Google Shape;2840;p212"/>
            <p:cNvSpPr/>
            <p:nvPr/>
          </p:nvSpPr>
          <p:spPr>
            <a:xfrm>
              <a:off x="2591864" y="2162679"/>
              <a:ext cx="68833" cy="45889"/>
            </a:xfrm>
            <a:custGeom>
              <a:avLst/>
              <a:gdLst/>
              <a:ahLst/>
              <a:cxnLst/>
              <a:rect l="l" t="t" r="r" b="b"/>
              <a:pathLst>
                <a:path w="37" h="25" extrusionOk="0">
                  <a:moveTo>
                    <a:pt x="36" y="13"/>
                  </a:moveTo>
                  <a:cubicBezTo>
                    <a:pt x="35" y="16"/>
                    <a:pt x="35" y="20"/>
                    <a:pt x="34" y="23"/>
                  </a:cubicBezTo>
                  <a:cubicBezTo>
                    <a:pt x="34" y="24"/>
                    <a:pt x="32" y="24"/>
                    <a:pt x="31" y="25"/>
                  </a:cubicBezTo>
                  <a:cubicBezTo>
                    <a:pt x="28" y="25"/>
                    <a:pt x="25" y="25"/>
                    <a:pt x="21" y="24"/>
                  </a:cubicBezTo>
                  <a:cubicBezTo>
                    <a:pt x="20" y="24"/>
                    <a:pt x="18" y="24"/>
                    <a:pt x="16" y="24"/>
                  </a:cubicBezTo>
                  <a:cubicBezTo>
                    <a:pt x="15" y="23"/>
                    <a:pt x="15" y="21"/>
                    <a:pt x="14" y="21"/>
                  </a:cubicBezTo>
                  <a:cubicBezTo>
                    <a:pt x="13" y="21"/>
                    <a:pt x="12" y="22"/>
                    <a:pt x="11" y="22"/>
                  </a:cubicBezTo>
                  <a:cubicBezTo>
                    <a:pt x="9" y="22"/>
                    <a:pt x="8" y="21"/>
                    <a:pt x="7" y="20"/>
                  </a:cubicBezTo>
                  <a:cubicBezTo>
                    <a:pt x="6" y="19"/>
                    <a:pt x="8" y="17"/>
                    <a:pt x="7" y="17"/>
                  </a:cubicBezTo>
                  <a:cubicBezTo>
                    <a:pt x="6" y="16"/>
                    <a:pt x="5" y="17"/>
                    <a:pt x="4" y="17"/>
                  </a:cubicBezTo>
                  <a:cubicBezTo>
                    <a:pt x="3" y="17"/>
                    <a:pt x="3" y="15"/>
                    <a:pt x="3" y="15"/>
                  </a:cubicBezTo>
                  <a:cubicBezTo>
                    <a:pt x="2" y="15"/>
                    <a:pt x="0" y="16"/>
                    <a:pt x="0" y="15"/>
                  </a:cubicBezTo>
                  <a:cubicBezTo>
                    <a:pt x="0" y="13"/>
                    <a:pt x="1" y="12"/>
                    <a:pt x="3" y="11"/>
                  </a:cubicBezTo>
                  <a:cubicBezTo>
                    <a:pt x="5" y="9"/>
                    <a:pt x="8" y="8"/>
                    <a:pt x="10" y="7"/>
                  </a:cubicBezTo>
                  <a:cubicBezTo>
                    <a:pt x="13" y="5"/>
                    <a:pt x="15" y="2"/>
                    <a:pt x="18" y="1"/>
                  </a:cubicBezTo>
                  <a:cubicBezTo>
                    <a:pt x="20" y="0"/>
                    <a:pt x="22" y="0"/>
                    <a:pt x="24" y="0"/>
                  </a:cubicBezTo>
                  <a:cubicBezTo>
                    <a:pt x="27" y="0"/>
                    <a:pt x="30" y="1"/>
                    <a:pt x="32" y="3"/>
                  </a:cubicBezTo>
                  <a:cubicBezTo>
                    <a:pt x="34" y="4"/>
                    <a:pt x="36" y="6"/>
                    <a:pt x="37" y="8"/>
                  </a:cubicBezTo>
                  <a:cubicBezTo>
                    <a:pt x="37" y="10"/>
                    <a:pt x="36" y="11"/>
                    <a:pt x="36" y="13"/>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41" name="Google Shape;2841;p212"/>
            <p:cNvSpPr/>
            <p:nvPr/>
          </p:nvSpPr>
          <p:spPr>
            <a:xfrm>
              <a:off x="2636223" y="2147383"/>
              <a:ext cx="10707" cy="13767"/>
            </a:xfrm>
            <a:custGeom>
              <a:avLst/>
              <a:gdLst/>
              <a:ahLst/>
              <a:cxnLst/>
              <a:rect l="l" t="t" r="r" b="b"/>
              <a:pathLst>
                <a:path w="6" h="7" extrusionOk="0">
                  <a:moveTo>
                    <a:pt x="1" y="1"/>
                  </a:moveTo>
                  <a:cubicBezTo>
                    <a:pt x="0" y="2"/>
                    <a:pt x="0" y="4"/>
                    <a:pt x="1" y="5"/>
                  </a:cubicBezTo>
                  <a:cubicBezTo>
                    <a:pt x="2" y="6"/>
                    <a:pt x="4" y="7"/>
                    <a:pt x="5" y="6"/>
                  </a:cubicBezTo>
                  <a:cubicBezTo>
                    <a:pt x="6" y="5"/>
                    <a:pt x="6" y="2"/>
                    <a:pt x="5" y="1"/>
                  </a:cubicBezTo>
                  <a:cubicBezTo>
                    <a:pt x="4" y="0"/>
                    <a:pt x="2" y="0"/>
                    <a:pt x="1" y="1"/>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42" name="Google Shape;2842;p212"/>
            <p:cNvSpPr/>
            <p:nvPr/>
          </p:nvSpPr>
          <p:spPr>
            <a:xfrm>
              <a:off x="2587275" y="2161150"/>
              <a:ext cx="22944" cy="15296"/>
            </a:xfrm>
            <a:custGeom>
              <a:avLst/>
              <a:gdLst/>
              <a:ahLst/>
              <a:cxnLst/>
              <a:rect l="l" t="t" r="r" b="b"/>
              <a:pathLst>
                <a:path w="13" h="9" extrusionOk="0">
                  <a:moveTo>
                    <a:pt x="13" y="2"/>
                  </a:moveTo>
                  <a:cubicBezTo>
                    <a:pt x="13" y="3"/>
                    <a:pt x="12" y="4"/>
                    <a:pt x="11" y="4"/>
                  </a:cubicBezTo>
                  <a:cubicBezTo>
                    <a:pt x="10" y="4"/>
                    <a:pt x="9" y="2"/>
                    <a:pt x="8" y="2"/>
                  </a:cubicBezTo>
                  <a:cubicBezTo>
                    <a:pt x="6" y="3"/>
                    <a:pt x="7" y="6"/>
                    <a:pt x="5" y="7"/>
                  </a:cubicBezTo>
                  <a:cubicBezTo>
                    <a:pt x="4" y="8"/>
                    <a:pt x="2" y="9"/>
                    <a:pt x="1" y="8"/>
                  </a:cubicBezTo>
                  <a:cubicBezTo>
                    <a:pt x="0" y="7"/>
                    <a:pt x="1" y="5"/>
                    <a:pt x="2" y="3"/>
                  </a:cubicBezTo>
                  <a:cubicBezTo>
                    <a:pt x="3" y="2"/>
                    <a:pt x="5" y="3"/>
                    <a:pt x="6" y="2"/>
                  </a:cubicBezTo>
                  <a:cubicBezTo>
                    <a:pt x="7" y="2"/>
                    <a:pt x="8" y="0"/>
                    <a:pt x="10" y="0"/>
                  </a:cubicBezTo>
                  <a:cubicBezTo>
                    <a:pt x="11" y="0"/>
                    <a:pt x="12" y="1"/>
                    <a:pt x="13" y="2"/>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43" name="Google Shape;2843;p212"/>
            <p:cNvSpPr/>
            <p:nvPr/>
          </p:nvSpPr>
          <p:spPr>
            <a:xfrm>
              <a:off x="2367009" y="2237631"/>
              <a:ext cx="56596" cy="41300"/>
            </a:xfrm>
            <a:custGeom>
              <a:avLst/>
              <a:gdLst/>
              <a:ahLst/>
              <a:cxnLst/>
              <a:rect l="l" t="t" r="r" b="b"/>
              <a:pathLst>
                <a:path w="31" h="22" extrusionOk="0">
                  <a:moveTo>
                    <a:pt x="29" y="4"/>
                  </a:moveTo>
                  <a:cubicBezTo>
                    <a:pt x="30" y="4"/>
                    <a:pt x="31" y="6"/>
                    <a:pt x="31" y="7"/>
                  </a:cubicBezTo>
                  <a:cubicBezTo>
                    <a:pt x="28" y="11"/>
                    <a:pt x="23" y="14"/>
                    <a:pt x="20" y="17"/>
                  </a:cubicBezTo>
                  <a:cubicBezTo>
                    <a:pt x="20" y="18"/>
                    <a:pt x="21" y="22"/>
                    <a:pt x="19" y="21"/>
                  </a:cubicBezTo>
                  <a:cubicBezTo>
                    <a:pt x="17" y="21"/>
                    <a:pt x="16" y="18"/>
                    <a:pt x="15" y="16"/>
                  </a:cubicBezTo>
                  <a:cubicBezTo>
                    <a:pt x="13" y="14"/>
                    <a:pt x="11" y="11"/>
                    <a:pt x="8" y="10"/>
                  </a:cubicBezTo>
                  <a:cubicBezTo>
                    <a:pt x="6" y="8"/>
                    <a:pt x="3" y="9"/>
                    <a:pt x="1" y="7"/>
                  </a:cubicBezTo>
                  <a:cubicBezTo>
                    <a:pt x="0" y="6"/>
                    <a:pt x="3" y="5"/>
                    <a:pt x="4" y="4"/>
                  </a:cubicBezTo>
                  <a:cubicBezTo>
                    <a:pt x="6" y="3"/>
                    <a:pt x="9" y="3"/>
                    <a:pt x="11" y="3"/>
                  </a:cubicBezTo>
                  <a:cubicBezTo>
                    <a:pt x="13" y="2"/>
                    <a:pt x="15" y="3"/>
                    <a:pt x="17" y="3"/>
                  </a:cubicBezTo>
                  <a:cubicBezTo>
                    <a:pt x="19" y="3"/>
                    <a:pt x="20" y="0"/>
                    <a:pt x="22" y="0"/>
                  </a:cubicBezTo>
                  <a:cubicBezTo>
                    <a:pt x="25" y="1"/>
                    <a:pt x="27" y="2"/>
                    <a:pt x="29" y="4"/>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44" name="Google Shape;2844;p212"/>
            <p:cNvSpPr/>
            <p:nvPr/>
          </p:nvSpPr>
          <p:spPr>
            <a:xfrm>
              <a:off x="2105444" y="2254456"/>
              <a:ext cx="356402" cy="200381"/>
            </a:xfrm>
            <a:custGeom>
              <a:avLst/>
              <a:gdLst/>
              <a:ahLst/>
              <a:cxnLst/>
              <a:rect l="l" t="t" r="r" b="b"/>
              <a:pathLst>
                <a:path w="194" h="109" extrusionOk="0">
                  <a:moveTo>
                    <a:pt x="159" y="12"/>
                  </a:moveTo>
                  <a:cubicBezTo>
                    <a:pt x="160" y="14"/>
                    <a:pt x="159" y="17"/>
                    <a:pt x="159" y="20"/>
                  </a:cubicBezTo>
                  <a:cubicBezTo>
                    <a:pt x="159" y="24"/>
                    <a:pt x="157" y="27"/>
                    <a:pt x="157" y="31"/>
                  </a:cubicBezTo>
                  <a:cubicBezTo>
                    <a:pt x="158" y="34"/>
                    <a:pt x="160" y="36"/>
                    <a:pt x="162" y="38"/>
                  </a:cubicBezTo>
                  <a:cubicBezTo>
                    <a:pt x="162" y="40"/>
                    <a:pt x="163" y="41"/>
                    <a:pt x="162" y="42"/>
                  </a:cubicBezTo>
                  <a:cubicBezTo>
                    <a:pt x="162" y="45"/>
                    <a:pt x="158" y="47"/>
                    <a:pt x="158" y="50"/>
                  </a:cubicBezTo>
                  <a:cubicBezTo>
                    <a:pt x="158" y="54"/>
                    <a:pt x="161" y="56"/>
                    <a:pt x="164" y="59"/>
                  </a:cubicBezTo>
                  <a:cubicBezTo>
                    <a:pt x="166" y="61"/>
                    <a:pt x="169" y="62"/>
                    <a:pt x="172" y="63"/>
                  </a:cubicBezTo>
                  <a:cubicBezTo>
                    <a:pt x="173" y="64"/>
                    <a:pt x="175" y="62"/>
                    <a:pt x="176" y="63"/>
                  </a:cubicBezTo>
                  <a:cubicBezTo>
                    <a:pt x="179" y="64"/>
                    <a:pt x="181" y="67"/>
                    <a:pt x="184" y="69"/>
                  </a:cubicBezTo>
                  <a:cubicBezTo>
                    <a:pt x="185" y="70"/>
                    <a:pt x="185" y="72"/>
                    <a:pt x="186" y="72"/>
                  </a:cubicBezTo>
                  <a:cubicBezTo>
                    <a:pt x="188" y="73"/>
                    <a:pt x="191" y="71"/>
                    <a:pt x="192" y="72"/>
                  </a:cubicBezTo>
                  <a:cubicBezTo>
                    <a:pt x="194" y="73"/>
                    <a:pt x="193" y="76"/>
                    <a:pt x="192" y="78"/>
                  </a:cubicBezTo>
                  <a:cubicBezTo>
                    <a:pt x="191" y="80"/>
                    <a:pt x="190" y="83"/>
                    <a:pt x="188" y="83"/>
                  </a:cubicBezTo>
                  <a:cubicBezTo>
                    <a:pt x="186" y="84"/>
                    <a:pt x="185" y="81"/>
                    <a:pt x="184" y="80"/>
                  </a:cubicBezTo>
                  <a:cubicBezTo>
                    <a:pt x="182" y="80"/>
                    <a:pt x="182" y="83"/>
                    <a:pt x="181" y="83"/>
                  </a:cubicBezTo>
                  <a:cubicBezTo>
                    <a:pt x="179" y="82"/>
                    <a:pt x="178" y="80"/>
                    <a:pt x="176" y="80"/>
                  </a:cubicBezTo>
                  <a:cubicBezTo>
                    <a:pt x="174" y="79"/>
                    <a:pt x="171" y="79"/>
                    <a:pt x="169" y="81"/>
                  </a:cubicBezTo>
                  <a:cubicBezTo>
                    <a:pt x="168" y="82"/>
                    <a:pt x="171" y="84"/>
                    <a:pt x="169" y="85"/>
                  </a:cubicBezTo>
                  <a:cubicBezTo>
                    <a:pt x="167" y="86"/>
                    <a:pt x="165" y="84"/>
                    <a:pt x="164" y="83"/>
                  </a:cubicBezTo>
                  <a:cubicBezTo>
                    <a:pt x="163" y="83"/>
                    <a:pt x="161" y="82"/>
                    <a:pt x="161" y="83"/>
                  </a:cubicBezTo>
                  <a:cubicBezTo>
                    <a:pt x="161" y="84"/>
                    <a:pt x="162" y="85"/>
                    <a:pt x="162" y="87"/>
                  </a:cubicBezTo>
                  <a:cubicBezTo>
                    <a:pt x="163" y="89"/>
                    <a:pt x="161" y="92"/>
                    <a:pt x="162" y="94"/>
                  </a:cubicBezTo>
                  <a:cubicBezTo>
                    <a:pt x="162" y="95"/>
                    <a:pt x="164" y="93"/>
                    <a:pt x="165" y="92"/>
                  </a:cubicBezTo>
                  <a:cubicBezTo>
                    <a:pt x="167" y="91"/>
                    <a:pt x="167" y="90"/>
                    <a:pt x="169" y="89"/>
                  </a:cubicBezTo>
                  <a:cubicBezTo>
                    <a:pt x="170" y="88"/>
                    <a:pt x="172" y="88"/>
                    <a:pt x="174" y="88"/>
                  </a:cubicBezTo>
                  <a:cubicBezTo>
                    <a:pt x="175" y="89"/>
                    <a:pt x="176" y="90"/>
                    <a:pt x="176" y="91"/>
                  </a:cubicBezTo>
                  <a:cubicBezTo>
                    <a:pt x="176" y="93"/>
                    <a:pt x="176" y="96"/>
                    <a:pt x="175" y="98"/>
                  </a:cubicBezTo>
                  <a:cubicBezTo>
                    <a:pt x="173" y="100"/>
                    <a:pt x="169" y="101"/>
                    <a:pt x="167" y="101"/>
                  </a:cubicBezTo>
                  <a:cubicBezTo>
                    <a:pt x="163" y="102"/>
                    <a:pt x="160" y="103"/>
                    <a:pt x="156" y="102"/>
                  </a:cubicBezTo>
                  <a:cubicBezTo>
                    <a:pt x="153" y="102"/>
                    <a:pt x="150" y="101"/>
                    <a:pt x="147" y="100"/>
                  </a:cubicBezTo>
                  <a:cubicBezTo>
                    <a:pt x="146" y="100"/>
                    <a:pt x="145" y="100"/>
                    <a:pt x="144" y="100"/>
                  </a:cubicBezTo>
                  <a:cubicBezTo>
                    <a:pt x="143" y="100"/>
                    <a:pt x="141" y="101"/>
                    <a:pt x="141" y="100"/>
                  </a:cubicBezTo>
                  <a:cubicBezTo>
                    <a:pt x="140" y="99"/>
                    <a:pt x="142" y="96"/>
                    <a:pt x="141" y="95"/>
                  </a:cubicBezTo>
                  <a:cubicBezTo>
                    <a:pt x="140" y="94"/>
                    <a:pt x="138" y="95"/>
                    <a:pt x="136" y="94"/>
                  </a:cubicBezTo>
                  <a:cubicBezTo>
                    <a:pt x="134" y="94"/>
                    <a:pt x="132" y="95"/>
                    <a:pt x="130" y="94"/>
                  </a:cubicBezTo>
                  <a:cubicBezTo>
                    <a:pt x="129" y="94"/>
                    <a:pt x="129" y="93"/>
                    <a:pt x="128" y="92"/>
                  </a:cubicBezTo>
                  <a:cubicBezTo>
                    <a:pt x="128" y="91"/>
                    <a:pt x="129" y="90"/>
                    <a:pt x="128" y="89"/>
                  </a:cubicBezTo>
                  <a:cubicBezTo>
                    <a:pt x="128" y="89"/>
                    <a:pt x="127" y="88"/>
                    <a:pt x="127" y="88"/>
                  </a:cubicBezTo>
                  <a:cubicBezTo>
                    <a:pt x="124" y="89"/>
                    <a:pt x="122" y="91"/>
                    <a:pt x="120" y="92"/>
                  </a:cubicBezTo>
                  <a:cubicBezTo>
                    <a:pt x="117" y="94"/>
                    <a:pt x="116" y="96"/>
                    <a:pt x="113" y="98"/>
                  </a:cubicBezTo>
                  <a:cubicBezTo>
                    <a:pt x="111" y="99"/>
                    <a:pt x="108" y="99"/>
                    <a:pt x="105" y="99"/>
                  </a:cubicBezTo>
                  <a:cubicBezTo>
                    <a:pt x="104" y="100"/>
                    <a:pt x="102" y="99"/>
                    <a:pt x="100" y="99"/>
                  </a:cubicBezTo>
                  <a:cubicBezTo>
                    <a:pt x="97" y="100"/>
                    <a:pt x="96" y="102"/>
                    <a:pt x="94" y="103"/>
                  </a:cubicBezTo>
                  <a:cubicBezTo>
                    <a:pt x="92" y="104"/>
                    <a:pt x="90" y="105"/>
                    <a:pt x="89" y="105"/>
                  </a:cubicBezTo>
                  <a:cubicBezTo>
                    <a:pt x="87" y="106"/>
                    <a:pt x="85" y="107"/>
                    <a:pt x="82" y="107"/>
                  </a:cubicBezTo>
                  <a:cubicBezTo>
                    <a:pt x="79" y="107"/>
                    <a:pt x="76" y="106"/>
                    <a:pt x="73" y="107"/>
                  </a:cubicBezTo>
                  <a:cubicBezTo>
                    <a:pt x="71" y="107"/>
                    <a:pt x="68" y="108"/>
                    <a:pt x="66" y="108"/>
                  </a:cubicBezTo>
                  <a:cubicBezTo>
                    <a:pt x="61" y="108"/>
                    <a:pt x="56" y="109"/>
                    <a:pt x="51" y="108"/>
                  </a:cubicBezTo>
                  <a:cubicBezTo>
                    <a:pt x="49" y="108"/>
                    <a:pt x="47" y="106"/>
                    <a:pt x="45" y="105"/>
                  </a:cubicBezTo>
                  <a:cubicBezTo>
                    <a:pt x="44" y="103"/>
                    <a:pt x="43" y="101"/>
                    <a:pt x="43" y="99"/>
                  </a:cubicBezTo>
                  <a:cubicBezTo>
                    <a:pt x="43" y="98"/>
                    <a:pt x="45" y="96"/>
                    <a:pt x="45" y="94"/>
                  </a:cubicBezTo>
                  <a:cubicBezTo>
                    <a:pt x="44" y="93"/>
                    <a:pt x="41" y="93"/>
                    <a:pt x="40" y="92"/>
                  </a:cubicBezTo>
                  <a:cubicBezTo>
                    <a:pt x="36" y="92"/>
                    <a:pt x="32" y="93"/>
                    <a:pt x="28" y="92"/>
                  </a:cubicBezTo>
                  <a:cubicBezTo>
                    <a:pt x="25" y="92"/>
                    <a:pt x="23" y="91"/>
                    <a:pt x="20" y="90"/>
                  </a:cubicBezTo>
                  <a:cubicBezTo>
                    <a:pt x="18" y="89"/>
                    <a:pt x="16" y="90"/>
                    <a:pt x="15" y="89"/>
                  </a:cubicBezTo>
                  <a:cubicBezTo>
                    <a:pt x="14" y="88"/>
                    <a:pt x="15" y="87"/>
                    <a:pt x="14" y="86"/>
                  </a:cubicBezTo>
                  <a:cubicBezTo>
                    <a:pt x="13" y="83"/>
                    <a:pt x="10" y="82"/>
                    <a:pt x="9" y="80"/>
                  </a:cubicBezTo>
                  <a:cubicBezTo>
                    <a:pt x="9" y="78"/>
                    <a:pt x="8" y="77"/>
                    <a:pt x="9" y="76"/>
                  </a:cubicBezTo>
                  <a:cubicBezTo>
                    <a:pt x="11" y="74"/>
                    <a:pt x="14" y="74"/>
                    <a:pt x="17" y="73"/>
                  </a:cubicBezTo>
                  <a:cubicBezTo>
                    <a:pt x="20" y="72"/>
                    <a:pt x="23" y="72"/>
                    <a:pt x="26" y="71"/>
                  </a:cubicBezTo>
                  <a:cubicBezTo>
                    <a:pt x="30" y="71"/>
                    <a:pt x="33" y="71"/>
                    <a:pt x="36" y="71"/>
                  </a:cubicBezTo>
                  <a:cubicBezTo>
                    <a:pt x="38" y="70"/>
                    <a:pt x="40" y="69"/>
                    <a:pt x="42" y="69"/>
                  </a:cubicBezTo>
                  <a:cubicBezTo>
                    <a:pt x="46" y="68"/>
                    <a:pt x="49" y="69"/>
                    <a:pt x="52" y="69"/>
                  </a:cubicBezTo>
                  <a:cubicBezTo>
                    <a:pt x="54" y="69"/>
                    <a:pt x="56" y="69"/>
                    <a:pt x="57" y="69"/>
                  </a:cubicBezTo>
                  <a:cubicBezTo>
                    <a:pt x="60" y="70"/>
                    <a:pt x="63" y="71"/>
                    <a:pt x="66" y="71"/>
                  </a:cubicBezTo>
                  <a:cubicBezTo>
                    <a:pt x="67" y="71"/>
                    <a:pt x="68" y="70"/>
                    <a:pt x="69" y="70"/>
                  </a:cubicBezTo>
                  <a:cubicBezTo>
                    <a:pt x="71" y="69"/>
                    <a:pt x="74" y="70"/>
                    <a:pt x="76" y="70"/>
                  </a:cubicBezTo>
                  <a:cubicBezTo>
                    <a:pt x="77" y="70"/>
                    <a:pt x="77" y="68"/>
                    <a:pt x="76" y="67"/>
                  </a:cubicBezTo>
                  <a:cubicBezTo>
                    <a:pt x="73" y="66"/>
                    <a:pt x="69" y="65"/>
                    <a:pt x="65" y="64"/>
                  </a:cubicBezTo>
                  <a:cubicBezTo>
                    <a:pt x="61" y="63"/>
                    <a:pt x="57" y="62"/>
                    <a:pt x="53" y="61"/>
                  </a:cubicBezTo>
                  <a:cubicBezTo>
                    <a:pt x="51" y="60"/>
                    <a:pt x="49" y="59"/>
                    <a:pt x="47" y="59"/>
                  </a:cubicBezTo>
                  <a:cubicBezTo>
                    <a:pt x="44" y="60"/>
                    <a:pt x="43" y="62"/>
                    <a:pt x="40" y="63"/>
                  </a:cubicBezTo>
                  <a:cubicBezTo>
                    <a:pt x="36" y="64"/>
                    <a:pt x="33" y="63"/>
                    <a:pt x="29" y="63"/>
                  </a:cubicBezTo>
                  <a:cubicBezTo>
                    <a:pt x="25" y="62"/>
                    <a:pt x="22" y="61"/>
                    <a:pt x="19" y="61"/>
                  </a:cubicBezTo>
                  <a:cubicBezTo>
                    <a:pt x="16" y="60"/>
                    <a:pt x="14" y="61"/>
                    <a:pt x="12" y="61"/>
                  </a:cubicBezTo>
                  <a:cubicBezTo>
                    <a:pt x="10" y="60"/>
                    <a:pt x="8" y="59"/>
                    <a:pt x="7" y="57"/>
                  </a:cubicBezTo>
                  <a:cubicBezTo>
                    <a:pt x="6" y="56"/>
                    <a:pt x="6" y="55"/>
                    <a:pt x="7" y="54"/>
                  </a:cubicBezTo>
                  <a:cubicBezTo>
                    <a:pt x="9" y="52"/>
                    <a:pt x="12" y="51"/>
                    <a:pt x="15" y="50"/>
                  </a:cubicBezTo>
                  <a:cubicBezTo>
                    <a:pt x="17" y="49"/>
                    <a:pt x="20" y="48"/>
                    <a:pt x="23" y="48"/>
                  </a:cubicBezTo>
                  <a:cubicBezTo>
                    <a:pt x="25" y="47"/>
                    <a:pt x="27" y="48"/>
                    <a:pt x="29" y="47"/>
                  </a:cubicBezTo>
                  <a:cubicBezTo>
                    <a:pt x="31" y="47"/>
                    <a:pt x="32" y="46"/>
                    <a:pt x="34" y="46"/>
                  </a:cubicBezTo>
                  <a:cubicBezTo>
                    <a:pt x="36" y="45"/>
                    <a:pt x="38" y="46"/>
                    <a:pt x="40" y="45"/>
                  </a:cubicBezTo>
                  <a:cubicBezTo>
                    <a:pt x="41" y="45"/>
                    <a:pt x="43" y="44"/>
                    <a:pt x="42" y="43"/>
                  </a:cubicBezTo>
                  <a:cubicBezTo>
                    <a:pt x="40" y="42"/>
                    <a:pt x="38" y="43"/>
                    <a:pt x="35" y="43"/>
                  </a:cubicBezTo>
                  <a:cubicBezTo>
                    <a:pt x="33" y="43"/>
                    <a:pt x="30" y="44"/>
                    <a:pt x="28" y="44"/>
                  </a:cubicBezTo>
                  <a:cubicBezTo>
                    <a:pt x="24" y="45"/>
                    <a:pt x="21" y="47"/>
                    <a:pt x="17" y="47"/>
                  </a:cubicBezTo>
                  <a:cubicBezTo>
                    <a:pt x="17" y="47"/>
                    <a:pt x="17" y="45"/>
                    <a:pt x="16" y="45"/>
                  </a:cubicBezTo>
                  <a:cubicBezTo>
                    <a:pt x="14" y="45"/>
                    <a:pt x="14" y="47"/>
                    <a:pt x="13" y="47"/>
                  </a:cubicBezTo>
                  <a:cubicBezTo>
                    <a:pt x="11" y="48"/>
                    <a:pt x="9" y="48"/>
                    <a:pt x="9" y="47"/>
                  </a:cubicBezTo>
                  <a:cubicBezTo>
                    <a:pt x="9" y="45"/>
                    <a:pt x="13" y="45"/>
                    <a:pt x="13" y="42"/>
                  </a:cubicBezTo>
                  <a:cubicBezTo>
                    <a:pt x="14" y="42"/>
                    <a:pt x="12" y="41"/>
                    <a:pt x="11" y="41"/>
                  </a:cubicBezTo>
                  <a:cubicBezTo>
                    <a:pt x="9" y="40"/>
                    <a:pt x="6" y="41"/>
                    <a:pt x="4" y="41"/>
                  </a:cubicBezTo>
                  <a:cubicBezTo>
                    <a:pt x="3" y="41"/>
                    <a:pt x="1" y="42"/>
                    <a:pt x="1" y="41"/>
                  </a:cubicBezTo>
                  <a:cubicBezTo>
                    <a:pt x="0" y="39"/>
                    <a:pt x="0" y="37"/>
                    <a:pt x="1" y="36"/>
                  </a:cubicBezTo>
                  <a:cubicBezTo>
                    <a:pt x="4" y="33"/>
                    <a:pt x="8" y="33"/>
                    <a:pt x="11" y="31"/>
                  </a:cubicBezTo>
                  <a:cubicBezTo>
                    <a:pt x="12" y="30"/>
                    <a:pt x="15" y="28"/>
                    <a:pt x="16" y="26"/>
                  </a:cubicBezTo>
                  <a:cubicBezTo>
                    <a:pt x="16" y="25"/>
                    <a:pt x="15" y="24"/>
                    <a:pt x="14" y="24"/>
                  </a:cubicBezTo>
                  <a:cubicBezTo>
                    <a:pt x="14" y="23"/>
                    <a:pt x="12" y="22"/>
                    <a:pt x="13" y="21"/>
                  </a:cubicBezTo>
                  <a:cubicBezTo>
                    <a:pt x="14" y="18"/>
                    <a:pt x="17" y="17"/>
                    <a:pt x="19" y="15"/>
                  </a:cubicBezTo>
                  <a:cubicBezTo>
                    <a:pt x="21" y="14"/>
                    <a:pt x="23" y="14"/>
                    <a:pt x="25" y="13"/>
                  </a:cubicBezTo>
                  <a:cubicBezTo>
                    <a:pt x="29" y="11"/>
                    <a:pt x="34" y="9"/>
                    <a:pt x="39" y="7"/>
                  </a:cubicBezTo>
                  <a:cubicBezTo>
                    <a:pt x="41" y="6"/>
                    <a:pt x="43" y="6"/>
                    <a:pt x="46" y="5"/>
                  </a:cubicBezTo>
                  <a:cubicBezTo>
                    <a:pt x="49" y="4"/>
                    <a:pt x="52" y="2"/>
                    <a:pt x="55" y="1"/>
                  </a:cubicBezTo>
                  <a:cubicBezTo>
                    <a:pt x="57" y="0"/>
                    <a:pt x="60" y="0"/>
                    <a:pt x="62" y="1"/>
                  </a:cubicBezTo>
                  <a:cubicBezTo>
                    <a:pt x="64" y="1"/>
                    <a:pt x="66" y="1"/>
                    <a:pt x="67" y="3"/>
                  </a:cubicBezTo>
                  <a:cubicBezTo>
                    <a:pt x="67" y="5"/>
                    <a:pt x="65" y="7"/>
                    <a:pt x="65" y="10"/>
                  </a:cubicBezTo>
                  <a:cubicBezTo>
                    <a:pt x="64" y="10"/>
                    <a:pt x="66" y="12"/>
                    <a:pt x="65" y="12"/>
                  </a:cubicBezTo>
                  <a:cubicBezTo>
                    <a:pt x="64" y="13"/>
                    <a:pt x="62" y="13"/>
                    <a:pt x="61" y="14"/>
                  </a:cubicBezTo>
                  <a:cubicBezTo>
                    <a:pt x="59" y="15"/>
                    <a:pt x="56" y="16"/>
                    <a:pt x="55" y="19"/>
                  </a:cubicBezTo>
                  <a:cubicBezTo>
                    <a:pt x="55" y="20"/>
                    <a:pt x="57" y="19"/>
                    <a:pt x="58" y="19"/>
                  </a:cubicBezTo>
                  <a:cubicBezTo>
                    <a:pt x="60" y="19"/>
                    <a:pt x="62" y="17"/>
                    <a:pt x="64" y="17"/>
                  </a:cubicBezTo>
                  <a:cubicBezTo>
                    <a:pt x="66" y="17"/>
                    <a:pt x="69" y="19"/>
                    <a:pt x="71" y="19"/>
                  </a:cubicBezTo>
                  <a:cubicBezTo>
                    <a:pt x="72" y="18"/>
                    <a:pt x="70" y="17"/>
                    <a:pt x="70" y="16"/>
                  </a:cubicBezTo>
                  <a:cubicBezTo>
                    <a:pt x="72" y="13"/>
                    <a:pt x="73" y="9"/>
                    <a:pt x="76" y="8"/>
                  </a:cubicBezTo>
                  <a:cubicBezTo>
                    <a:pt x="79" y="7"/>
                    <a:pt x="82" y="10"/>
                    <a:pt x="85" y="11"/>
                  </a:cubicBezTo>
                  <a:cubicBezTo>
                    <a:pt x="88" y="12"/>
                    <a:pt x="91" y="12"/>
                    <a:pt x="93" y="14"/>
                  </a:cubicBezTo>
                  <a:cubicBezTo>
                    <a:pt x="94" y="15"/>
                    <a:pt x="94" y="17"/>
                    <a:pt x="93" y="18"/>
                  </a:cubicBezTo>
                  <a:cubicBezTo>
                    <a:pt x="90" y="21"/>
                    <a:pt x="85" y="23"/>
                    <a:pt x="82" y="26"/>
                  </a:cubicBezTo>
                  <a:cubicBezTo>
                    <a:pt x="81" y="26"/>
                    <a:pt x="84" y="26"/>
                    <a:pt x="84" y="26"/>
                  </a:cubicBezTo>
                  <a:cubicBezTo>
                    <a:pt x="86" y="26"/>
                    <a:pt x="87" y="27"/>
                    <a:pt x="89" y="27"/>
                  </a:cubicBezTo>
                  <a:cubicBezTo>
                    <a:pt x="90" y="26"/>
                    <a:pt x="89" y="24"/>
                    <a:pt x="90" y="24"/>
                  </a:cubicBezTo>
                  <a:cubicBezTo>
                    <a:pt x="91" y="24"/>
                    <a:pt x="92" y="26"/>
                    <a:pt x="94" y="26"/>
                  </a:cubicBezTo>
                  <a:cubicBezTo>
                    <a:pt x="95" y="25"/>
                    <a:pt x="95" y="22"/>
                    <a:pt x="96" y="21"/>
                  </a:cubicBezTo>
                  <a:cubicBezTo>
                    <a:pt x="98" y="19"/>
                    <a:pt x="99" y="18"/>
                    <a:pt x="101" y="18"/>
                  </a:cubicBezTo>
                  <a:cubicBezTo>
                    <a:pt x="103" y="18"/>
                    <a:pt x="104" y="21"/>
                    <a:pt x="106" y="20"/>
                  </a:cubicBezTo>
                  <a:cubicBezTo>
                    <a:pt x="108" y="19"/>
                    <a:pt x="108" y="17"/>
                    <a:pt x="108" y="15"/>
                  </a:cubicBezTo>
                  <a:cubicBezTo>
                    <a:pt x="108" y="13"/>
                    <a:pt x="104" y="12"/>
                    <a:pt x="105" y="10"/>
                  </a:cubicBezTo>
                  <a:cubicBezTo>
                    <a:pt x="105" y="9"/>
                    <a:pt x="107" y="9"/>
                    <a:pt x="109" y="9"/>
                  </a:cubicBezTo>
                  <a:cubicBezTo>
                    <a:pt x="112" y="10"/>
                    <a:pt x="115" y="11"/>
                    <a:pt x="117" y="13"/>
                  </a:cubicBezTo>
                  <a:cubicBezTo>
                    <a:pt x="119" y="16"/>
                    <a:pt x="122" y="19"/>
                    <a:pt x="122" y="22"/>
                  </a:cubicBezTo>
                  <a:cubicBezTo>
                    <a:pt x="122" y="25"/>
                    <a:pt x="118" y="27"/>
                    <a:pt x="118" y="30"/>
                  </a:cubicBezTo>
                  <a:cubicBezTo>
                    <a:pt x="118" y="33"/>
                    <a:pt x="121" y="36"/>
                    <a:pt x="123" y="38"/>
                  </a:cubicBezTo>
                  <a:cubicBezTo>
                    <a:pt x="124" y="39"/>
                    <a:pt x="125" y="40"/>
                    <a:pt x="127" y="40"/>
                  </a:cubicBezTo>
                  <a:cubicBezTo>
                    <a:pt x="129" y="40"/>
                    <a:pt x="132" y="38"/>
                    <a:pt x="133" y="36"/>
                  </a:cubicBezTo>
                  <a:cubicBezTo>
                    <a:pt x="134" y="35"/>
                    <a:pt x="133" y="33"/>
                    <a:pt x="132" y="31"/>
                  </a:cubicBezTo>
                  <a:cubicBezTo>
                    <a:pt x="131" y="30"/>
                    <a:pt x="129" y="30"/>
                    <a:pt x="128" y="28"/>
                  </a:cubicBezTo>
                  <a:cubicBezTo>
                    <a:pt x="128" y="23"/>
                    <a:pt x="130" y="17"/>
                    <a:pt x="130" y="12"/>
                  </a:cubicBezTo>
                  <a:cubicBezTo>
                    <a:pt x="131" y="9"/>
                    <a:pt x="131" y="5"/>
                    <a:pt x="132" y="2"/>
                  </a:cubicBezTo>
                  <a:cubicBezTo>
                    <a:pt x="133" y="1"/>
                    <a:pt x="135" y="1"/>
                    <a:pt x="136" y="2"/>
                  </a:cubicBezTo>
                  <a:cubicBezTo>
                    <a:pt x="138" y="2"/>
                    <a:pt x="140" y="5"/>
                    <a:pt x="142" y="5"/>
                  </a:cubicBezTo>
                  <a:cubicBezTo>
                    <a:pt x="144" y="5"/>
                    <a:pt x="143" y="2"/>
                    <a:pt x="144" y="2"/>
                  </a:cubicBezTo>
                  <a:cubicBezTo>
                    <a:pt x="147" y="3"/>
                    <a:pt x="150" y="6"/>
                    <a:pt x="153" y="8"/>
                  </a:cubicBezTo>
                  <a:cubicBezTo>
                    <a:pt x="155" y="9"/>
                    <a:pt x="158" y="10"/>
                    <a:pt x="159" y="12"/>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45" name="Google Shape;2845;p212"/>
            <p:cNvSpPr/>
            <p:nvPr/>
          </p:nvSpPr>
          <p:spPr>
            <a:xfrm>
              <a:off x="1972367" y="2207038"/>
              <a:ext cx="234032" cy="145314"/>
            </a:xfrm>
            <a:custGeom>
              <a:avLst/>
              <a:gdLst/>
              <a:ahLst/>
              <a:cxnLst/>
              <a:rect l="l" t="t" r="r" b="b"/>
              <a:pathLst>
                <a:path w="128" h="79" extrusionOk="0">
                  <a:moveTo>
                    <a:pt x="128" y="23"/>
                  </a:moveTo>
                  <a:cubicBezTo>
                    <a:pt x="128" y="21"/>
                    <a:pt x="127" y="20"/>
                    <a:pt x="126" y="19"/>
                  </a:cubicBezTo>
                  <a:cubicBezTo>
                    <a:pt x="124" y="18"/>
                    <a:pt x="121" y="18"/>
                    <a:pt x="118" y="16"/>
                  </a:cubicBezTo>
                  <a:cubicBezTo>
                    <a:pt x="116" y="14"/>
                    <a:pt x="114" y="10"/>
                    <a:pt x="111" y="9"/>
                  </a:cubicBezTo>
                  <a:cubicBezTo>
                    <a:pt x="109" y="7"/>
                    <a:pt x="106" y="7"/>
                    <a:pt x="103" y="7"/>
                  </a:cubicBezTo>
                  <a:cubicBezTo>
                    <a:pt x="101" y="7"/>
                    <a:pt x="99" y="8"/>
                    <a:pt x="97" y="9"/>
                  </a:cubicBezTo>
                  <a:cubicBezTo>
                    <a:pt x="95" y="10"/>
                    <a:pt x="94" y="12"/>
                    <a:pt x="92" y="13"/>
                  </a:cubicBezTo>
                  <a:cubicBezTo>
                    <a:pt x="91" y="13"/>
                    <a:pt x="89" y="13"/>
                    <a:pt x="89" y="12"/>
                  </a:cubicBezTo>
                  <a:cubicBezTo>
                    <a:pt x="88" y="11"/>
                    <a:pt x="90" y="10"/>
                    <a:pt x="89" y="9"/>
                  </a:cubicBezTo>
                  <a:cubicBezTo>
                    <a:pt x="89" y="8"/>
                    <a:pt x="87" y="8"/>
                    <a:pt x="86" y="8"/>
                  </a:cubicBezTo>
                  <a:cubicBezTo>
                    <a:pt x="85" y="8"/>
                    <a:pt x="85" y="11"/>
                    <a:pt x="84" y="11"/>
                  </a:cubicBezTo>
                  <a:cubicBezTo>
                    <a:pt x="83" y="11"/>
                    <a:pt x="83" y="9"/>
                    <a:pt x="82" y="8"/>
                  </a:cubicBezTo>
                  <a:cubicBezTo>
                    <a:pt x="79" y="7"/>
                    <a:pt x="76" y="7"/>
                    <a:pt x="73" y="5"/>
                  </a:cubicBezTo>
                  <a:cubicBezTo>
                    <a:pt x="71" y="4"/>
                    <a:pt x="70" y="1"/>
                    <a:pt x="67" y="1"/>
                  </a:cubicBezTo>
                  <a:cubicBezTo>
                    <a:pt x="64" y="0"/>
                    <a:pt x="61" y="3"/>
                    <a:pt x="58" y="4"/>
                  </a:cubicBezTo>
                  <a:cubicBezTo>
                    <a:pt x="54" y="4"/>
                    <a:pt x="49" y="4"/>
                    <a:pt x="44" y="4"/>
                  </a:cubicBezTo>
                  <a:cubicBezTo>
                    <a:pt x="40" y="4"/>
                    <a:pt x="35" y="4"/>
                    <a:pt x="31" y="4"/>
                  </a:cubicBezTo>
                  <a:cubicBezTo>
                    <a:pt x="30" y="4"/>
                    <a:pt x="29" y="4"/>
                    <a:pt x="29" y="5"/>
                  </a:cubicBezTo>
                  <a:cubicBezTo>
                    <a:pt x="29" y="8"/>
                    <a:pt x="31" y="10"/>
                    <a:pt x="32" y="13"/>
                  </a:cubicBezTo>
                  <a:cubicBezTo>
                    <a:pt x="32" y="15"/>
                    <a:pt x="33" y="16"/>
                    <a:pt x="33" y="18"/>
                  </a:cubicBezTo>
                  <a:cubicBezTo>
                    <a:pt x="33" y="19"/>
                    <a:pt x="33" y="20"/>
                    <a:pt x="32" y="21"/>
                  </a:cubicBezTo>
                  <a:cubicBezTo>
                    <a:pt x="31" y="22"/>
                    <a:pt x="30" y="23"/>
                    <a:pt x="29" y="25"/>
                  </a:cubicBezTo>
                  <a:cubicBezTo>
                    <a:pt x="27" y="27"/>
                    <a:pt x="24" y="29"/>
                    <a:pt x="21" y="31"/>
                  </a:cubicBezTo>
                  <a:cubicBezTo>
                    <a:pt x="21" y="31"/>
                    <a:pt x="19" y="31"/>
                    <a:pt x="19" y="32"/>
                  </a:cubicBezTo>
                  <a:cubicBezTo>
                    <a:pt x="19" y="33"/>
                    <a:pt x="22" y="33"/>
                    <a:pt x="22" y="35"/>
                  </a:cubicBezTo>
                  <a:cubicBezTo>
                    <a:pt x="22" y="36"/>
                    <a:pt x="20" y="37"/>
                    <a:pt x="19" y="38"/>
                  </a:cubicBezTo>
                  <a:cubicBezTo>
                    <a:pt x="18" y="39"/>
                    <a:pt x="17" y="37"/>
                    <a:pt x="16" y="38"/>
                  </a:cubicBezTo>
                  <a:cubicBezTo>
                    <a:pt x="15" y="40"/>
                    <a:pt x="16" y="43"/>
                    <a:pt x="14" y="45"/>
                  </a:cubicBezTo>
                  <a:cubicBezTo>
                    <a:pt x="13" y="46"/>
                    <a:pt x="12" y="45"/>
                    <a:pt x="11" y="45"/>
                  </a:cubicBezTo>
                  <a:cubicBezTo>
                    <a:pt x="8" y="48"/>
                    <a:pt x="7" y="51"/>
                    <a:pt x="5" y="54"/>
                  </a:cubicBezTo>
                  <a:cubicBezTo>
                    <a:pt x="4" y="56"/>
                    <a:pt x="4" y="57"/>
                    <a:pt x="3" y="57"/>
                  </a:cubicBezTo>
                  <a:cubicBezTo>
                    <a:pt x="2" y="58"/>
                    <a:pt x="0" y="58"/>
                    <a:pt x="0" y="59"/>
                  </a:cubicBezTo>
                  <a:cubicBezTo>
                    <a:pt x="0" y="60"/>
                    <a:pt x="2" y="60"/>
                    <a:pt x="3" y="60"/>
                  </a:cubicBezTo>
                  <a:cubicBezTo>
                    <a:pt x="5" y="60"/>
                    <a:pt x="7" y="58"/>
                    <a:pt x="10" y="59"/>
                  </a:cubicBezTo>
                  <a:cubicBezTo>
                    <a:pt x="12" y="59"/>
                    <a:pt x="13" y="60"/>
                    <a:pt x="15" y="61"/>
                  </a:cubicBezTo>
                  <a:cubicBezTo>
                    <a:pt x="16" y="62"/>
                    <a:pt x="18" y="63"/>
                    <a:pt x="19" y="64"/>
                  </a:cubicBezTo>
                  <a:cubicBezTo>
                    <a:pt x="20" y="66"/>
                    <a:pt x="21" y="67"/>
                    <a:pt x="21" y="69"/>
                  </a:cubicBezTo>
                  <a:cubicBezTo>
                    <a:pt x="22" y="71"/>
                    <a:pt x="21" y="74"/>
                    <a:pt x="23" y="76"/>
                  </a:cubicBezTo>
                  <a:cubicBezTo>
                    <a:pt x="24" y="78"/>
                    <a:pt x="27" y="79"/>
                    <a:pt x="29" y="79"/>
                  </a:cubicBezTo>
                  <a:cubicBezTo>
                    <a:pt x="30" y="79"/>
                    <a:pt x="30" y="77"/>
                    <a:pt x="32" y="76"/>
                  </a:cubicBezTo>
                  <a:cubicBezTo>
                    <a:pt x="34" y="74"/>
                    <a:pt x="38" y="74"/>
                    <a:pt x="41" y="72"/>
                  </a:cubicBezTo>
                  <a:cubicBezTo>
                    <a:pt x="41" y="71"/>
                    <a:pt x="41" y="69"/>
                    <a:pt x="42" y="69"/>
                  </a:cubicBezTo>
                  <a:cubicBezTo>
                    <a:pt x="43" y="69"/>
                    <a:pt x="43" y="72"/>
                    <a:pt x="44" y="72"/>
                  </a:cubicBezTo>
                  <a:cubicBezTo>
                    <a:pt x="46" y="72"/>
                    <a:pt x="48" y="72"/>
                    <a:pt x="50" y="71"/>
                  </a:cubicBezTo>
                  <a:cubicBezTo>
                    <a:pt x="52" y="71"/>
                    <a:pt x="54" y="71"/>
                    <a:pt x="55" y="69"/>
                  </a:cubicBezTo>
                  <a:cubicBezTo>
                    <a:pt x="57" y="67"/>
                    <a:pt x="59" y="64"/>
                    <a:pt x="59" y="61"/>
                  </a:cubicBezTo>
                  <a:cubicBezTo>
                    <a:pt x="60" y="59"/>
                    <a:pt x="59" y="58"/>
                    <a:pt x="59" y="56"/>
                  </a:cubicBezTo>
                  <a:cubicBezTo>
                    <a:pt x="61" y="55"/>
                    <a:pt x="63" y="54"/>
                    <a:pt x="65" y="53"/>
                  </a:cubicBezTo>
                  <a:cubicBezTo>
                    <a:pt x="67" y="52"/>
                    <a:pt x="71" y="53"/>
                    <a:pt x="73" y="51"/>
                  </a:cubicBezTo>
                  <a:cubicBezTo>
                    <a:pt x="75" y="50"/>
                    <a:pt x="77" y="48"/>
                    <a:pt x="79" y="47"/>
                  </a:cubicBezTo>
                  <a:cubicBezTo>
                    <a:pt x="80" y="45"/>
                    <a:pt x="79" y="43"/>
                    <a:pt x="80" y="42"/>
                  </a:cubicBezTo>
                  <a:cubicBezTo>
                    <a:pt x="84" y="40"/>
                    <a:pt x="88" y="39"/>
                    <a:pt x="92" y="37"/>
                  </a:cubicBezTo>
                  <a:cubicBezTo>
                    <a:pt x="95" y="36"/>
                    <a:pt x="98" y="35"/>
                    <a:pt x="102" y="33"/>
                  </a:cubicBezTo>
                  <a:cubicBezTo>
                    <a:pt x="105" y="32"/>
                    <a:pt x="107" y="30"/>
                    <a:pt x="110" y="29"/>
                  </a:cubicBezTo>
                  <a:cubicBezTo>
                    <a:pt x="112" y="28"/>
                    <a:pt x="114" y="27"/>
                    <a:pt x="116" y="27"/>
                  </a:cubicBezTo>
                  <a:cubicBezTo>
                    <a:pt x="119" y="26"/>
                    <a:pt x="122" y="27"/>
                    <a:pt x="124" y="26"/>
                  </a:cubicBezTo>
                  <a:cubicBezTo>
                    <a:pt x="126" y="25"/>
                    <a:pt x="127" y="24"/>
                    <a:pt x="128" y="23"/>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46" name="Google Shape;2846;p212"/>
            <p:cNvSpPr/>
            <p:nvPr/>
          </p:nvSpPr>
          <p:spPr>
            <a:xfrm>
              <a:off x="2181925" y="2109142"/>
              <a:ext cx="250858" cy="110133"/>
            </a:xfrm>
            <a:custGeom>
              <a:avLst/>
              <a:gdLst/>
              <a:ahLst/>
              <a:cxnLst/>
              <a:rect l="l" t="t" r="r" b="b"/>
              <a:pathLst>
                <a:path w="137" h="60" extrusionOk="0">
                  <a:moveTo>
                    <a:pt x="119" y="29"/>
                  </a:moveTo>
                  <a:cubicBezTo>
                    <a:pt x="117" y="30"/>
                    <a:pt x="118" y="25"/>
                    <a:pt x="117" y="24"/>
                  </a:cubicBezTo>
                  <a:cubicBezTo>
                    <a:pt x="116" y="23"/>
                    <a:pt x="114" y="22"/>
                    <a:pt x="113" y="23"/>
                  </a:cubicBezTo>
                  <a:cubicBezTo>
                    <a:pt x="111" y="23"/>
                    <a:pt x="109" y="27"/>
                    <a:pt x="107" y="26"/>
                  </a:cubicBezTo>
                  <a:cubicBezTo>
                    <a:pt x="106" y="24"/>
                    <a:pt x="110" y="22"/>
                    <a:pt x="110" y="20"/>
                  </a:cubicBezTo>
                  <a:cubicBezTo>
                    <a:pt x="110" y="18"/>
                    <a:pt x="107" y="19"/>
                    <a:pt x="107" y="17"/>
                  </a:cubicBezTo>
                  <a:cubicBezTo>
                    <a:pt x="106" y="16"/>
                    <a:pt x="108" y="15"/>
                    <a:pt x="108" y="14"/>
                  </a:cubicBezTo>
                  <a:cubicBezTo>
                    <a:pt x="108" y="13"/>
                    <a:pt x="106" y="12"/>
                    <a:pt x="106" y="10"/>
                  </a:cubicBezTo>
                  <a:cubicBezTo>
                    <a:pt x="106" y="8"/>
                    <a:pt x="108" y="6"/>
                    <a:pt x="108" y="3"/>
                  </a:cubicBezTo>
                  <a:cubicBezTo>
                    <a:pt x="108" y="2"/>
                    <a:pt x="107" y="0"/>
                    <a:pt x="105" y="0"/>
                  </a:cubicBezTo>
                  <a:cubicBezTo>
                    <a:pt x="103" y="0"/>
                    <a:pt x="101" y="3"/>
                    <a:pt x="98" y="4"/>
                  </a:cubicBezTo>
                  <a:cubicBezTo>
                    <a:pt x="96" y="6"/>
                    <a:pt x="93" y="7"/>
                    <a:pt x="90" y="9"/>
                  </a:cubicBezTo>
                  <a:cubicBezTo>
                    <a:pt x="88" y="10"/>
                    <a:pt x="86" y="12"/>
                    <a:pt x="86" y="14"/>
                  </a:cubicBezTo>
                  <a:cubicBezTo>
                    <a:pt x="86" y="16"/>
                    <a:pt x="89" y="15"/>
                    <a:pt x="90" y="16"/>
                  </a:cubicBezTo>
                  <a:cubicBezTo>
                    <a:pt x="92" y="17"/>
                    <a:pt x="95" y="18"/>
                    <a:pt x="94" y="20"/>
                  </a:cubicBezTo>
                  <a:cubicBezTo>
                    <a:pt x="93" y="22"/>
                    <a:pt x="88" y="20"/>
                    <a:pt x="87" y="23"/>
                  </a:cubicBezTo>
                  <a:cubicBezTo>
                    <a:pt x="86" y="24"/>
                    <a:pt x="90" y="24"/>
                    <a:pt x="91" y="24"/>
                  </a:cubicBezTo>
                  <a:cubicBezTo>
                    <a:pt x="93" y="25"/>
                    <a:pt x="95" y="25"/>
                    <a:pt x="96" y="27"/>
                  </a:cubicBezTo>
                  <a:cubicBezTo>
                    <a:pt x="97" y="28"/>
                    <a:pt x="96" y="30"/>
                    <a:pt x="95" y="31"/>
                  </a:cubicBezTo>
                  <a:cubicBezTo>
                    <a:pt x="93" y="32"/>
                    <a:pt x="91" y="31"/>
                    <a:pt x="89" y="31"/>
                  </a:cubicBezTo>
                  <a:cubicBezTo>
                    <a:pt x="87" y="31"/>
                    <a:pt x="85" y="31"/>
                    <a:pt x="83" y="31"/>
                  </a:cubicBezTo>
                  <a:cubicBezTo>
                    <a:pt x="81" y="30"/>
                    <a:pt x="79" y="29"/>
                    <a:pt x="77" y="29"/>
                  </a:cubicBezTo>
                  <a:cubicBezTo>
                    <a:pt x="75" y="29"/>
                    <a:pt x="74" y="32"/>
                    <a:pt x="72" y="31"/>
                  </a:cubicBezTo>
                  <a:cubicBezTo>
                    <a:pt x="71" y="30"/>
                    <a:pt x="75" y="28"/>
                    <a:pt x="73" y="26"/>
                  </a:cubicBezTo>
                  <a:cubicBezTo>
                    <a:pt x="72" y="25"/>
                    <a:pt x="70" y="26"/>
                    <a:pt x="68" y="26"/>
                  </a:cubicBezTo>
                  <a:cubicBezTo>
                    <a:pt x="66" y="26"/>
                    <a:pt x="63" y="28"/>
                    <a:pt x="63" y="26"/>
                  </a:cubicBezTo>
                  <a:cubicBezTo>
                    <a:pt x="63" y="25"/>
                    <a:pt x="68" y="25"/>
                    <a:pt x="67" y="23"/>
                  </a:cubicBezTo>
                  <a:cubicBezTo>
                    <a:pt x="67" y="20"/>
                    <a:pt x="63" y="19"/>
                    <a:pt x="60" y="17"/>
                  </a:cubicBezTo>
                  <a:cubicBezTo>
                    <a:pt x="59" y="16"/>
                    <a:pt x="59" y="14"/>
                    <a:pt x="57" y="14"/>
                  </a:cubicBezTo>
                  <a:cubicBezTo>
                    <a:pt x="56" y="13"/>
                    <a:pt x="54" y="14"/>
                    <a:pt x="52" y="14"/>
                  </a:cubicBezTo>
                  <a:cubicBezTo>
                    <a:pt x="50" y="15"/>
                    <a:pt x="47" y="17"/>
                    <a:pt x="46" y="15"/>
                  </a:cubicBezTo>
                  <a:cubicBezTo>
                    <a:pt x="44" y="15"/>
                    <a:pt x="47" y="13"/>
                    <a:pt x="47" y="11"/>
                  </a:cubicBezTo>
                  <a:cubicBezTo>
                    <a:pt x="47" y="11"/>
                    <a:pt x="48" y="9"/>
                    <a:pt x="47" y="9"/>
                  </a:cubicBezTo>
                  <a:cubicBezTo>
                    <a:pt x="44" y="9"/>
                    <a:pt x="42" y="9"/>
                    <a:pt x="39" y="9"/>
                  </a:cubicBezTo>
                  <a:cubicBezTo>
                    <a:pt x="37" y="10"/>
                    <a:pt x="34" y="10"/>
                    <a:pt x="32" y="11"/>
                  </a:cubicBezTo>
                  <a:cubicBezTo>
                    <a:pt x="30" y="12"/>
                    <a:pt x="27" y="12"/>
                    <a:pt x="27" y="14"/>
                  </a:cubicBezTo>
                  <a:cubicBezTo>
                    <a:pt x="27" y="16"/>
                    <a:pt x="30" y="15"/>
                    <a:pt x="32" y="16"/>
                  </a:cubicBezTo>
                  <a:cubicBezTo>
                    <a:pt x="33" y="16"/>
                    <a:pt x="36" y="15"/>
                    <a:pt x="35" y="16"/>
                  </a:cubicBezTo>
                  <a:cubicBezTo>
                    <a:pt x="35" y="17"/>
                    <a:pt x="33" y="18"/>
                    <a:pt x="32" y="18"/>
                  </a:cubicBezTo>
                  <a:cubicBezTo>
                    <a:pt x="29" y="18"/>
                    <a:pt x="27" y="15"/>
                    <a:pt x="24" y="16"/>
                  </a:cubicBezTo>
                  <a:cubicBezTo>
                    <a:pt x="21" y="16"/>
                    <a:pt x="18" y="18"/>
                    <a:pt x="16" y="20"/>
                  </a:cubicBezTo>
                  <a:cubicBezTo>
                    <a:pt x="15" y="21"/>
                    <a:pt x="12" y="24"/>
                    <a:pt x="14" y="24"/>
                  </a:cubicBezTo>
                  <a:cubicBezTo>
                    <a:pt x="17" y="26"/>
                    <a:pt x="20" y="23"/>
                    <a:pt x="23" y="23"/>
                  </a:cubicBezTo>
                  <a:cubicBezTo>
                    <a:pt x="26" y="23"/>
                    <a:pt x="29" y="22"/>
                    <a:pt x="31" y="23"/>
                  </a:cubicBezTo>
                  <a:cubicBezTo>
                    <a:pt x="32" y="23"/>
                    <a:pt x="33" y="25"/>
                    <a:pt x="32" y="25"/>
                  </a:cubicBezTo>
                  <a:cubicBezTo>
                    <a:pt x="30" y="26"/>
                    <a:pt x="27" y="25"/>
                    <a:pt x="24" y="25"/>
                  </a:cubicBezTo>
                  <a:cubicBezTo>
                    <a:pt x="22" y="25"/>
                    <a:pt x="20" y="26"/>
                    <a:pt x="18" y="26"/>
                  </a:cubicBezTo>
                  <a:cubicBezTo>
                    <a:pt x="16" y="27"/>
                    <a:pt x="13" y="26"/>
                    <a:pt x="12" y="26"/>
                  </a:cubicBezTo>
                  <a:cubicBezTo>
                    <a:pt x="10" y="27"/>
                    <a:pt x="8" y="28"/>
                    <a:pt x="7" y="30"/>
                  </a:cubicBezTo>
                  <a:cubicBezTo>
                    <a:pt x="7" y="30"/>
                    <a:pt x="7" y="32"/>
                    <a:pt x="7" y="32"/>
                  </a:cubicBezTo>
                  <a:cubicBezTo>
                    <a:pt x="10" y="32"/>
                    <a:pt x="13" y="32"/>
                    <a:pt x="16" y="32"/>
                  </a:cubicBezTo>
                  <a:cubicBezTo>
                    <a:pt x="19" y="31"/>
                    <a:pt x="22" y="29"/>
                    <a:pt x="25" y="29"/>
                  </a:cubicBezTo>
                  <a:cubicBezTo>
                    <a:pt x="26" y="29"/>
                    <a:pt x="29" y="29"/>
                    <a:pt x="29" y="30"/>
                  </a:cubicBezTo>
                  <a:cubicBezTo>
                    <a:pt x="28" y="32"/>
                    <a:pt x="25" y="31"/>
                    <a:pt x="24" y="32"/>
                  </a:cubicBezTo>
                  <a:cubicBezTo>
                    <a:pt x="21" y="33"/>
                    <a:pt x="17" y="35"/>
                    <a:pt x="14" y="35"/>
                  </a:cubicBezTo>
                  <a:cubicBezTo>
                    <a:pt x="11" y="36"/>
                    <a:pt x="9" y="35"/>
                    <a:pt x="6" y="35"/>
                  </a:cubicBezTo>
                  <a:cubicBezTo>
                    <a:pt x="4" y="35"/>
                    <a:pt x="3" y="35"/>
                    <a:pt x="1" y="36"/>
                  </a:cubicBezTo>
                  <a:cubicBezTo>
                    <a:pt x="0" y="37"/>
                    <a:pt x="0" y="39"/>
                    <a:pt x="1" y="39"/>
                  </a:cubicBezTo>
                  <a:cubicBezTo>
                    <a:pt x="3" y="41"/>
                    <a:pt x="6" y="42"/>
                    <a:pt x="9" y="42"/>
                  </a:cubicBezTo>
                  <a:cubicBezTo>
                    <a:pt x="11" y="42"/>
                    <a:pt x="13" y="39"/>
                    <a:pt x="15" y="39"/>
                  </a:cubicBezTo>
                  <a:cubicBezTo>
                    <a:pt x="16" y="40"/>
                    <a:pt x="16" y="43"/>
                    <a:pt x="18" y="44"/>
                  </a:cubicBezTo>
                  <a:cubicBezTo>
                    <a:pt x="19" y="45"/>
                    <a:pt x="21" y="45"/>
                    <a:pt x="23" y="44"/>
                  </a:cubicBezTo>
                  <a:cubicBezTo>
                    <a:pt x="24" y="43"/>
                    <a:pt x="22" y="41"/>
                    <a:pt x="23" y="40"/>
                  </a:cubicBezTo>
                  <a:cubicBezTo>
                    <a:pt x="24" y="39"/>
                    <a:pt x="27" y="39"/>
                    <a:pt x="28" y="40"/>
                  </a:cubicBezTo>
                  <a:cubicBezTo>
                    <a:pt x="29" y="42"/>
                    <a:pt x="25" y="45"/>
                    <a:pt x="27" y="45"/>
                  </a:cubicBezTo>
                  <a:cubicBezTo>
                    <a:pt x="30" y="46"/>
                    <a:pt x="34" y="44"/>
                    <a:pt x="36" y="42"/>
                  </a:cubicBezTo>
                  <a:cubicBezTo>
                    <a:pt x="37" y="41"/>
                    <a:pt x="36" y="39"/>
                    <a:pt x="37" y="37"/>
                  </a:cubicBezTo>
                  <a:cubicBezTo>
                    <a:pt x="37" y="36"/>
                    <a:pt x="38" y="37"/>
                    <a:pt x="39" y="37"/>
                  </a:cubicBezTo>
                  <a:cubicBezTo>
                    <a:pt x="41" y="37"/>
                    <a:pt x="42" y="35"/>
                    <a:pt x="44" y="36"/>
                  </a:cubicBezTo>
                  <a:cubicBezTo>
                    <a:pt x="45" y="36"/>
                    <a:pt x="42" y="38"/>
                    <a:pt x="42" y="39"/>
                  </a:cubicBezTo>
                  <a:cubicBezTo>
                    <a:pt x="41" y="39"/>
                    <a:pt x="39" y="41"/>
                    <a:pt x="40" y="42"/>
                  </a:cubicBezTo>
                  <a:cubicBezTo>
                    <a:pt x="44" y="43"/>
                    <a:pt x="48" y="42"/>
                    <a:pt x="52" y="41"/>
                  </a:cubicBezTo>
                  <a:cubicBezTo>
                    <a:pt x="54" y="41"/>
                    <a:pt x="54" y="39"/>
                    <a:pt x="56" y="39"/>
                  </a:cubicBezTo>
                  <a:cubicBezTo>
                    <a:pt x="57" y="39"/>
                    <a:pt x="57" y="41"/>
                    <a:pt x="58" y="41"/>
                  </a:cubicBezTo>
                  <a:cubicBezTo>
                    <a:pt x="59" y="41"/>
                    <a:pt x="60" y="41"/>
                    <a:pt x="61" y="41"/>
                  </a:cubicBezTo>
                  <a:cubicBezTo>
                    <a:pt x="64" y="40"/>
                    <a:pt x="66" y="39"/>
                    <a:pt x="68" y="39"/>
                  </a:cubicBezTo>
                  <a:cubicBezTo>
                    <a:pt x="69" y="39"/>
                    <a:pt x="72" y="39"/>
                    <a:pt x="71" y="40"/>
                  </a:cubicBezTo>
                  <a:cubicBezTo>
                    <a:pt x="70" y="42"/>
                    <a:pt x="67" y="44"/>
                    <a:pt x="64" y="45"/>
                  </a:cubicBezTo>
                  <a:cubicBezTo>
                    <a:pt x="62" y="46"/>
                    <a:pt x="60" y="44"/>
                    <a:pt x="57" y="45"/>
                  </a:cubicBezTo>
                  <a:cubicBezTo>
                    <a:pt x="55" y="45"/>
                    <a:pt x="52" y="45"/>
                    <a:pt x="50" y="46"/>
                  </a:cubicBezTo>
                  <a:cubicBezTo>
                    <a:pt x="48" y="47"/>
                    <a:pt x="47" y="48"/>
                    <a:pt x="45" y="48"/>
                  </a:cubicBezTo>
                  <a:cubicBezTo>
                    <a:pt x="44" y="48"/>
                    <a:pt x="43" y="48"/>
                    <a:pt x="43" y="48"/>
                  </a:cubicBezTo>
                  <a:cubicBezTo>
                    <a:pt x="39" y="49"/>
                    <a:pt x="36" y="50"/>
                    <a:pt x="33" y="52"/>
                  </a:cubicBezTo>
                  <a:cubicBezTo>
                    <a:pt x="33" y="52"/>
                    <a:pt x="33" y="54"/>
                    <a:pt x="33" y="54"/>
                  </a:cubicBezTo>
                  <a:cubicBezTo>
                    <a:pt x="35" y="57"/>
                    <a:pt x="38" y="59"/>
                    <a:pt x="40" y="59"/>
                  </a:cubicBezTo>
                  <a:cubicBezTo>
                    <a:pt x="44" y="60"/>
                    <a:pt x="48" y="60"/>
                    <a:pt x="52" y="59"/>
                  </a:cubicBezTo>
                  <a:cubicBezTo>
                    <a:pt x="55" y="59"/>
                    <a:pt x="57" y="56"/>
                    <a:pt x="61" y="55"/>
                  </a:cubicBezTo>
                  <a:cubicBezTo>
                    <a:pt x="63" y="54"/>
                    <a:pt x="66" y="55"/>
                    <a:pt x="69" y="54"/>
                  </a:cubicBezTo>
                  <a:cubicBezTo>
                    <a:pt x="71" y="53"/>
                    <a:pt x="71" y="49"/>
                    <a:pt x="73" y="48"/>
                  </a:cubicBezTo>
                  <a:cubicBezTo>
                    <a:pt x="78" y="47"/>
                    <a:pt x="82" y="48"/>
                    <a:pt x="86" y="47"/>
                  </a:cubicBezTo>
                  <a:cubicBezTo>
                    <a:pt x="90" y="46"/>
                    <a:pt x="92" y="42"/>
                    <a:pt x="95" y="42"/>
                  </a:cubicBezTo>
                  <a:cubicBezTo>
                    <a:pt x="97" y="42"/>
                    <a:pt x="98" y="47"/>
                    <a:pt x="100" y="47"/>
                  </a:cubicBezTo>
                  <a:cubicBezTo>
                    <a:pt x="102" y="47"/>
                    <a:pt x="103" y="43"/>
                    <a:pt x="106" y="43"/>
                  </a:cubicBezTo>
                  <a:cubicBezTo>
                    <a:pt x="108" y="43"/>
                    <a:pt x="107" y="48"/>
                    <a:pt x="109" y="48"/>
                  </a:cubicBezTo>
                  <a:cubicBezTo>
                    <a:pt x="112" y="48"/>
                    <a:pt x="114" y="44"/>
                    <a:pt x="116" y="43"/>
                  </a:cubicBezTo>
                  <a:cubicBezTo>
                    <a:pt x="119" y="42"/>
                    <a:pt x="122" y="43"/>
                    <a:pt x="124" y="42"/>
                  </a:cubicBezTo>
                  <a:cubicBezTo>
                    <a:pt x="126" y="41"/>
                    <a:pt x="125" y="38"/>
                    <a:pt x="126" y="37"/>
                  </a:cubicBezTo>
                  <a:cubicBezTo>
                    <a:pt x="127" y="35"/>
                    <a:pt x="131" y="37"/>
                    <a:pt x="132" y="35"/>
                  </a:cubicBezTo>
                  <a:cubicBezTo>
                    <a:pt x="133" y="32"/>
                    <a:pt x="135" y="29"/>
                    <a:pt x="136" y="25"/>
                  </a:cubicBezTo>
                  <a:cubicBezTo>
                    <a:pt x="137" y="24"/>
                    <a:pt x="133" y="23"/>
                    <a:pt x="132" y="22"/>
                  </a:cubicBezTo>
                  <a:cubicBezTo>
                    <a:pt x="129" y="21"/>
                    <a:pt x="127" y="18"/>
                    <a:pt x="125" y="18"/>
                  </a:cubicBezTo>
                  <a:cubicBezTo>
                    <a:pt x="123" y="18"/>
                    <a:pt x="122" y="20"/>
                    <a:pt x="121" y="22"/>
                  </a:cubicBezTo>
                  <a:cubicBezTo>
                    <a:pt x="120" y="24"/>
                    <a:pt x="122" y="28"/>
                    <a:pt x="119" y="29"/>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47" name="Google Shape;2847;p212"/>
            <p:cNvSpPr/>
            <p:nvPr/>
          </p:nvSpPr>
          <p:spPr>
            <a:xfrm>
              <a:off x="2091677" y="2081609"/>
              <a:ext cx="160610" cy="76481"/>
            </a:xfrm>
            <a:custGeom>
              <a:avLst/>
              <a:gdLst/>
              <a:ahLst/>
              <a:cxnLst/>
              <a:rect l="l" t="t" r="r" b="b"/>
              <a:pathLst>
                <a:path w="88" h="42" extrusionOk="0">
                  <a:moveTo>
                    <a:pt x="77" y="0"/>
                  </a:moveTo>
                  <a:cubicBezTo>
                    <a:pt x="81" y="1"/>
                    <a:pt x="85" y="3"/>
                    <a:pt x="87" y="6"/>
                  </a:cubicBezTo>
                  <a:cubicBezTo>
                    <a:pt x="88" y="6"/>
                    <a:pt x="87" y="8"/>
                    <a:pt x="86" y="8"/>
                  </a:cubicBezTo>
                  <a:cubicBezTo>
                    <a:pt x="84" y="9"/>
                    <a:pt x="82" y="10"/>
                    <a:pt x="80" y="10"/>
                  </a:cubicBezTo>
                  <a:cubicBezTo>
                    <a:pt x="79" y="11"/>
                    <a:pt x="77" y="9"/>
                    <a:pt x="77" y="10"/>
                  </a:cubicBezTo>
                  <a:cubicBezTo>
                    <a:pt x="77" y="13"/>
                    <a:pt x="80" y="15"/>
                    <a:pt x="79" y="17"/>
                  </a:cubicBezTo>
                  <a:cubicBezTo>
                    <a:pt x="79" y="19"/>
                    <a:pt x="75" y="16"/>
                    <a:pt x="74" y="17"/>
                  </a:cubicBezTo>
                  <a:cubicBezTo>
                    <a:pt x="73" y="18"/>
                    <a:pt x="77" y="20"/>
                    <a:pt x="76" y="21"/>
                  </a:cubicBezTo>
                  <a:cubicBezTo>
                    <a:pt x="74" y="23"/>
                    <a:pt x="69" y="21"/>
                    <a:pt x="66" y="22"/>
                  </a:cubicBezTo>
                  <a:cubicBezTo>
                    <a:pt x="64" y="24"/>
                    <a:pt x="64" y="27"/>
                    <a:pt x="62" y="29"/>
                  </a:cubicBezTo>
                  <a:cubicBezTo>
                    <a:pt x="60" y="30"/>
                    <a:pt x="58" y="31"/>
                    <a:pt x="56" y="31"/>
                  </a:cubicBezTo>
                  <a:cubicBezTo>
                    <a:pt x="54" y="30"/>
                    <a:pt x="53" y="28"/>
                    <a:pt x="52" y="26"/>
                  </a:cubicBezTo>
                  <a:cubicBezTo>
                    <a:pt x="52" y="24"/>
                    <a:pt x="54" y="23"/>
                    <a:pt x="55" y="21"/>
                  </a:cubicBezTo>
                  <a:cubicBezTo>
                    <a:pt x="56" y="20"/>
                    <a:pt x="58" y="18"/>
                    <a:pt x="57" y="18"/>
                  </a:cubicBezTo>
                  <a:cubicBezTo>
                    <a:pt x="56" y="17"/>
                    <a:pt x="54" y="18"/>
                    <a:pt x="52" y="19"/>
                  </a:cubicBezTo>
                  <a:cubicBezTo>
                    <a:pt x="50" y="21"/>
                    <a:pt x="49" y="23"/>
                    <a:pt x="47" y="24"/>
                  </a:cubicBezTo>
                  <a:cubicBezTo>
                    <a:pt x="46" y="25"/>
                    <a:pt x="43" y="24"/>
                    <a:pt x="43" y="25"/>
                  </a:cubicBezTo>
                  <a:cubicBezTo>
                    <a:pt x="43" y="27"/>
                    <a:pt x="47" y="28"/>
                    <a:pt x="47" y="30"/>
                  </a:cubicBezTo>
                  <a:cubicBezTo>
                    <a:pt x="46" y="32"/>
                    <a:pt x="42" y="33"/>
                    <a:pt x="40" y="33"/>
                  </a:cubicBezTo>
                  <a:cubicBezTo>
                    <a:pt x="39" y="34"/>
                    <a:pt x="39" y="32"/>
                    <a:pt x="38" y="32"/>
                  </a:cubicBezTo>
                  <a:cubicBezTo>
                    <a:pt x="38" y="31"/>
                    <a:pt x="38" y="29"/>
                    <a:pt x="37" y="30"/>
                  </a:cubicBezTo>
                  <a:cubicBezTo>
                    <a:pt x="36" y="30"/>
                    <a:pt x="36" y="32"/>
                    <a:pt x="36" y="32"/>
                  </a:cubicBezTo>
                  <a:cubicBezTo>
                    <a:pt x="34" y="35"/>
                    <a:pt x="34" y="38"/>
                    <a:pt x="31" y="40"/>
                  </a:cubicBezTo>
                  <a:cubicBezTo>
                    <a:pt x="29" y="41"/>
                    <a:pt x="25" y="42"/>
                    <a:pt x="24" y="40"/>
                  </a:cubicBezTo>
                  <a:cubicBezTo>
                    <a:pt x="22" y="38"/>
                    <a:pt x="25" y="35"/>
                    <a:pt x="24" y="32"/>
                  </a:cubicBezTo>
                  <a:cubicBezTo>
                    <a:pt x="24" y="31"/>
                    <a:pt x="22" y="31"/>
                    <a:pt x="22" y="31"/>
                  </a:cubicBezTo>
                  <a:cubicBezTo>
                    <a:pt x="20" y="33"/>
                    <a:pt x="21" y="36"/>
                    <a:pt x="19" y="38"/>
                  </a:cubicBezTo>
                  <a:cubicBezTo>
                    <a:pt x="18" y="39"/>
                    <a:pt x="17" y="39"/>
                    <a:pt x="16" y="38"/>
                  </a:cubicBezTo>
                  <a:cubicBezTo>
                    <a:pt x="13" y="38"/>
                    <a:pt x="12" y="35"/>
                    <a:pt x="10" y="35"/>
                  </a:cubicBezTo>
                  <a:cubicBezTo>
                    <a:pt x="7" y="35"/>
                    <a:pt x="6" y="39"/>
                    <a:pt x="4" y="39"/>
                  </a:cubicBezTo>
                  <a:cubicBezTo>
                    <a:pt x="2" y="40"/>
                    <a:pt x="0" y="38"/>
                    <a:pt x="0" y="36"/>
                  </a:cubicBezTo>
                  <a:cubicBezTo>
                    <a:pt x="0" y="34"/>
                    <a:pt x="2" y="31"/>
                    <a:pt x="4" y="30"/>
                  </a:cubicBezTo>
                  <a:cubicBezTo>
                    <a:pt x="7" y="28"/>
                    <a:pt x="9" y="27"/>
                    <a:pt x="12" y="27"/>
                  </a:cubicBezTo>
                  <a:cubicBezTo>
                    <a:pt x="13" y="27"/>
                    <a:pt x="15" y="29"/>
                    <a:pt x="16" y="28"/>
                  </a:cubicBezTo>
                  <a:cubicBezTo>
                    <a:pt x="19" y="27"/>
                    <a:pt x="20" y="23"/>
                    <a:pt x="22" y="21"/>
                  </a:cubicBezTo>
                  <a:cubicBezTo>
                    <a:pt x="25" y="19"/>
                    <a:pt x="28" y="19"/>
                    <a:pt x="31" y="17"/>
                  </a:cubicBezTo>
                  <a:cubicBezTo>
                    <a:pt x="35" y="15"/>
                    <a:pt x="39" y="12"/>
                    <a:pt x="43" y="9"/>
                  </a:cubicBezTo>
                  <a:cubicBezTo>
                    <a:pt x="44" y="8"/>
                    <a:pt x="45" y="6"/>
                    <a:pt x="47" y="5"/>
                  </a:cubicBezTo>
                  <a:cubicBezTo>
                    <a:pt x="50" y="4"/>
                    <a:pt x="53" y="4"/>
                    <a:pt x="56" y="4"/>
                  </a:cubicBezTo>
                  <a:cubicBezTo>
                    <a:pt x="58" y="3"/>
                    <a:pt x="60" y="3"/>
                    <a:pt x="62" y="4"/>
                  </a:cubicBezTo>
                  <a:cubicBezTo>
                    <a:pt x="64" y="4"/>
                    <a:pt x="66" y="7"/>
                    <a:pt x="68" y="7"/>
                  </a:cubicBezTo>
                  <a:cubicBezTo>
                    <a:pt x="70" y="8"/>
                    <a:pt x="71" y="7"/>
                    <a:pt x="72" y="6"/>
                  </a:cubicBezTo>
                  <a:cubicBezTo>
                    <a:pt x="73" y="5"/>
                    <a:pt x="71" y="3"/>
                    <a:pt x="72" y="2"/>
                  </a:cubicBezTo>
                  <a:cubicBezTo>
                    <a:pt x="73" y="0"/>
                    <a:pt x="75" y="0"/>
                    <a:pt x="77" y="0"/>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48" name="Google Shape;2848;p212"/>
            <p:cNvSpPr/>
            <p:nvPr/>
          </p:nvSpPr>
          <p:spPr>
            <a:xfrm>
              <a:off x="2154392" y="2144324"/>
              <a:ext cx="38241" cy="27533"/>
            </a:xfrm>
            <a:custGeom>
              <a:avLst/>
              <a:gdLst/>
              <a:ahLst/>
              <a:cxnLst/>
              <a:rect l="l" t="t" r="r" b="b"/>
              <a:pathLst>
                <a:path w="21" h="15" extrusionOk="0">
                  <a:moveTo>
                    <a:pt x="1" y="9"/>
                  </a:moveTo>
                  <a:cubicBezTo>
                    <a:pt x="0" y="9"/>
                    <a:pt x="0" y="11"/>
                    <a:pt x="1" y="11"/>
                  </a:cubicBezTo>
                  <a:cubicBezTo>
                    <a:pt x="3" y="13"/>
                    <a:pt x="5" y="15"/>
                    <a:pt x="8" y="15"/>
                  </a:cubicBezTo>
                  <a:cubicBezTo>
                    <a:pt x="10" y="15"/>
                    <a:pt x="11" y="12"/>
                    <a:pt x="12" y="10"/>
                  </a:cubicBezTo>
                  <a:cubicBezTo>
                    <a:pt x="15" y="8"/>
                    <a:pt x="19" y="6"/>
                    <a:pt x="21" y="3"/>
                  </a:cubicBezTo>
                  <a:cubicBezTo>
                    <a:pt x="21" y="2"/>
                    <a:pt x="21" y="1"/>
                    <a:pt x="20" y="1"/>
                  </a:cubicBezTo>
                  <a:cubicBezTo>
                    <a:pt x="18" y="0"/>
                    <a:pt x="17" y="2"/>
                    <a:pt x="15" y="3"/>
                  </a:cubicBezTo>
                  <a:cubicBezTo>
                    <a:pt x="13" y="4"/>
                    <a:pt x="10" y="4"/>
                    <a:pt x="8" y="5"/>
                  </a:cubicBezTo>
                  <a:cubicBezTo>
                    <a:pt x="5" y="6"/>
                    <a:pt x="3" y="7"/>
                    <a:pt x="1" y="9"/>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49" name="Google Shape;2849;p212"/>
            <p:cNvSpPr/>
            <p:nvPr/>
          </p:nvSpPr>
          <p:spPr>
            <a:xfrm>
              <a:off x="2255347" y="2109142"/>
              <a:ext cx="29063" cy="9178"/>
            </a:xfrm>
            <a:custGeom>
              <a:avLst/>
              <a:gdLst/>
              <a:ahLst/>
              <a:cxnLst/>
              <a:rect l="l" t="t" r="r" b="b"/>
              <a:pathLst>
                <a:path w="16" h="5" extrusionOk="0">
                  <a:moveTo>
                    <a:pt x="2" y="0"/>
                  </a:moveTo>
                  <a:cubicBezTo>
                    <a:pt x="1" y="1"/>
                    <a:pt x="0" y="3"/>
                    <a:pt x="1" y="3"/>
                  </a:cubicBezTo>
                  <a:cubicBezTo>
                    <a:pt x="4" y="5"/>
                    <a:pt x="9" y="5"/>
                    <a:pt x="13" y="5"/>
                  </a:cubicBezTo>
                  <a:cubicBezTo>
                    <a:pt x="14" y="5"/>
                    <a:pt x="16" y="3"/>
                    <a:pt x="16" y="2"/>
                  </a:cubicBezTo>
                  <a:cubicBezTo>
                    <a:pt x="15" y="1"/>
                    <a:pt x="13" y="1"/>
                    <a:pt x="11" y="1"/>
                  </a:cubicBezTo>
                  <a:cubicBezTo>
                    <a:pt x="9" y="0"/>
                    <a:pt x="7" y="1"/>
                    <a:pt x="6" y="1"/>
                  </a:cubicBezTo>
                  <a:cubicBezTo>
                    <a:pt x="4" y="1"/>
                    <a:pt x="3" y="0"/>
                    <a:pt x="2" y="0"/>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50" name="Google Shape;2850;p212"/>
            <p:cNvSpPr/>
            <p:nvPr/>
          </p:nvSpPr>
          <p:spPr>
            <a:xfrm>
              <a:off x="2267584" y="2060194"/>
              <a:ext cx="26004" cy="18355"/>
            </a:xfrm>
            <a:custGeom>
              <a:avLst/>
              <a:gdLst/>
              <a:ahLst/>
              <a:cxnLst/>
              <a:rect l="l" t="t" r="r" b="b"/>
              <a:pathLst>
                <a:path w="14" h="10" extrusionOk="0">
                  <a:moveTo>
                    <a:pt x="0" y="2"/>
                  </a:moveTo>
                  <a:cubicBezTo>
                    <a:pt x="0" y="3"/>
                    <a:pt x="0" y="4"/>
                    <a:pt x="0" y="4"/>
                  </a:cubicBezTo>
                  <a:cubicBezTo>
                    <a:pt x="2" y="6"/>
                    <a:pt x="4" y="6"/>
                    <a:pt x="6" y="7"/>
                  </a:cubicBezTo>
                  <a:cubicBezTo>
                    <a:pt x="7" y="8"/>
                    <a:pt x="7" y="10"/>
                    <a:pt x="8" y="10"/>
                  </a:cubicBezTo>
                  <a:cubicBezTo>
                    <a:pt x="10" y="9"/>
                    <a:pt x="13" y="9"/>
                    <a:pt x="13" y="7"/>
                  </a:cubicBezTo>
                  <a:cubicBezTo>
                    <a:pt x="14" y="6"/>
                    <a:pt x="12" y="4"/>
                    <a:pt x="11" y="3"/>
                  </a:cubicBezTo>
                  <a:cubicBezTo>
                    <a:pt x="10" y="2"/>
                    <a:pt x="10" y="1"/>
                    <a:pt x="9" y="1"/>
                  </a:cubicBezTo>
                  <a:cubicBezTo>
                    <a:pt x="7" y="0"/>
                    <a:pt x="5" y="1"/>
                    <a:pt x="3" y="1"/>
                  </a:cubicBezTo>
                  <a:cubicBezTo>
                    <a:pt x="2" y="1"/>
                    <a:pt x="1" y="1"/>
                    <a:pt x="0" y="2"/>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51" name="Google Shape;2851;p212"/>
            <p:cNvSpPr/>
            <p:nvPr/>
          </p:nvSpPr>
          <p:spPr>
            <a:xfrm>
              <a:off x="2296647" y="2055606"/>
              <a:ext cx="78011" cy="38241"/>
            </a:xfrm>
            <a:custGeom>
              <a:avLst/>
              <a:gdLst/>
              <a:ahLst/>
              <a:cxnLst/>
              <a:rect l="l" t="t" r="r" b="b"/>
              <a:pathLst>
                <a:path w="42" h="21" extrusionOk="0">
                  <a:moveTo>
                    <a:pt x="2" y="6"/>
                  </a:moveTo>
                  <a:cubicBezTo>
                    <a:pt x="0" y="8"/>
                    <a:pt x="0" y="11"/>
                    <a:pt x="0" y="14"/>
                  </a:cubicBezTo>
                  <a:cubicBezTo>
                    <a:pt x="1" y="16"/>
                    <a:pt x="3" y="18"/>
                    <a:pt x="5" y="19"/>
                  </a:cubicBezTo>
                  <a:cubicBezTo>
                    <a:pt x="7" y="20"/>
                    <a:pt x="9" y="21"/>
                    <a:pt x="10" y="21"/>
                  </a:cubicBezTo>
                  <a:cubicBezTo>
                    <a:pt x="13" y="20"/>
                    <a:pt x="16" y="17"/>
                    <a:pt x="19" y="17"/>
                  </a:cubicBezTo>
                  <a:cubicBezTo>
                    <a:pt x="21" y="17"/>
                    <a:pt x="22" y="18"/>
                    <a:pt x="24" y="18"/>
                  </a:cubicBezTo>
                  <a:cubicBezTo>
                    <a:pt x="26" y="19"/>
                    <a:pt x="27" y="18"/>
                    <a:pt x="28" y="17"/>
                  </a:cubicBezTo>
                  <a:cubicBezTo>
                    <a:pt x="30" y="17"/>
                    <a:pt x="32" y="16"/>
                    <a:pt x="34" y="14"/>
                  </a:cubicBezTo>
                  <a:cubicBezTo>
                    <a:pt x="34" y="13"/>
                    <a:pt x="35" y="12"/>
                    <a:pt x="34" y="11"/>
                  </a:cubicBezTo>
                  <a:cubicBezTo>
                    <a:pt x="32" y="10"/>
                    <a:pt x="30" y="11"/>
                    <a:pt x="28" y="10"/>
                  </a:cubicBezTo>
                  <a:cubicBezTo>
                    <a:pt x="27" y="10"/>
                    <a:pt x="23" y="10"/>
                    <a:pt x="24" y="9"/>
                  </a:cubicBezTo>
                  <a:cubicBezTo>
                    <a:pt x="25" y="7"/>
                    <a:pt x="28" y="7"/>
                    <a:pt x="30" y="6"/>
                  </a:cubicBezTo>
                  <a:cubicBezTo>
                    <a:pt x="33" y="6"/>
                    <a:pt x="35" y="6"/>
                    <a:pt x="38" y="6"/>
                  </a:cubicBezTo>
                  <a:cubicBezTo>
                    <a:pt x="39" y="5"/>
                    <a:pt x="42" y="4"/>
                    <a:pt x="41" y="2"/>
                  </a:cubicBezTo>
                  <a:cubicBezTo>
                    <a:pt x="41" y="1"/>
                    <a:pt x="39" y="1"/>
                    <a:pt x="37" y="0"/>
                  </a:cubicBezTo>
                  <a:cubicBezTo>
                    <a:pt x="33" y="0"/>
                    <a:pt x="30" y="1"/>
                    <a:pt x="26" y="1"/>
                  </a:cubicBezTo>
                  <a:cubicBezTo>
                    <a:pt x="23" y="2"/>
                    <a:pt x="20" y="2"/>
                    <a:pt x="16" y="3"/>
                  </a:cubicBezTo>
                  <a:cubicBezTo>
                    <a:pt x="14" y="4"/>
                    <a:pt x="11" y="4"/>
                    <a:pt x="9" y="5"/>
                  </a:cubicBezTo>
                  <a:cubicBezTo>
                    <a:pt x="6" y="6"/>
                    <a:pt x="4" y="5"/>
                    <a:pt x="2" y="6"/>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52" name="Google Shape;2852;p212"/>
            <p:cNvSpPr/>
            <p:nvPr/>
          </p:nvSpPr>
          <p:spPr>
            <a:xfrm>
              <a:off x="2305825" y="2026543"/>
              <a:ext cx="73422" cy="24474"/>
            </a:xfrm>
            <a:custGeom>
              <a:avLst/>
              <a:gdLst/>
              <a:ahLst/>
              <a:cxnLst/>
              <a:rect l="l" t="t" r="r" b="b"/>
              <a:pathLst>
                <a:path w="40" h="13" extrusionOk="0">
                  <a:moveTo>
                    <a:pt x="35" y="1"/>
                  </a:moveTo>
                  <a:cubicBezTo>
                    <a:pt x="37" y="2"/>
                    <a:pt x="39" y="4"/>
                    <a:pt x="39" y="6"/>
                  </a:cubicBezTo>
                  <a:cubicBezTo>
                    <a:pt x="40" y="8"/>
                    <a:pt x="40" y="11"/>
                    <a:pt x="39" y="12"/>
                  </a:cubicBezTo>
                  <a:cubicBezTo>
                    <a:pt x="38" y="13"/>
                    <a:pt x="36" y="12"/>
                    <a:pt x="35" y="12"/>
                  </a:cubicBezTo>
                  <a:cubicBezTo>
                    <a:pt x="33" y="12"/>
                    <a:pt x="31" y="13"/>
                    <a:pt x="30" y="12"/>
                  </a:cubicBezTo>
                  <a:cubicBezTo>
                    <a:pt x="28" y="12"/>
                    <a:pt x="26" y="9"/>
                    <a:pt x="24" y="10"/>
                  </a:cubicBezTo>
                  <a:cubicBezTo>
                    <a:pt x="23" y="10"/>
                    <a:pt x="22" y="12"/>
                    <a:pt x="21" y="13"/>
                  </a:cubicBezTo>
                  <a:cubicBezTo>
                    <a:pt x="19" y="13"/>
                    <a:pt x="18" y="12"/>
                    <a:pt x="17" y="12"/>
                  </a:cubicBezTo>
                  <a:cubicBezTo>
                    <a:pt x="15" y="11"/>
                    <a:pt x="15" y="9"/>
                    <a:pt x="13" y="9"/>
                  </a:cubicBezTo>
                  <a:cubicBezTo>
                    <a:pt x="10" y="9"/>
                    <a:pt x="9" y="11"/>
                    <a:pt x="6" y="12"/>
                  </a:cubicBezTo>
                  <a:cubicBezTo>
                    <a:pt x="5" y="13"/>
                    <a:pt x="2" y="13"/>
                    <a:pt x="1" y="12"/>
                  </a:cubicBezTo>
                  <a:cubicBezTo>
                    <a:pt x="0" y="11"/>
                    <a:pt x="1" y="9"/>
                    <a:pt x="2" y="8"/>
                  </a:cubicBezTo>
                  <a:cubicBezTo>
                    <a:pt x="6" y="6"/>
                    <a:pt x="11" y="6"/>
                    <a:pt x="15" y="5"/>
                  </a:cubicBezTo>
                  <a:cubicBezTo>
                    <a:pt x="17" y="5"/>
                    <a:pt x="19" y="5"/>
                    <a:pt x="21" y="5"/>
                  </a:cubicBezTo>
                  <a:cubicBezTo>
                    <a:pt x="24" y="4"/>
                    <a:pt x="26" y="2"/>
                    <a:pt x="28" y="1"/>
                  </a:cubicBezTo>
                  <a:cubicBezTo>
                    <a:pt x="30" y="0"/>
                    <a:pt x="33" y="0"/>
                    <a:pt x="35" y="1"/>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53" name="Google Shape;2853;p212"/>
            <p:cNvSpPr/>
            <p:nvPr/>
          </p:nvSpPr>
          <p:spPr>
            <a:xfrm>
              <a:off x="2429724" y="2170327"/>
              <a:ext cx="27533" cy="21415"/>
            </a:xfrm>
            <a:custGeom>
              <a:avLst/>
              <a:gdLst/>
              <a:ahLst/>
              <a:cxnLst/>
              <a:rect l="l" t="t" r="r" b="b"/>
              <a:pathLst>
                <a:path w="15" h="12" extrusionOk="0">
                  <a:moveTo>
                    <a:pt x="7" y="1"/>
                  </a:moveTo>
                  <a:cubicBezTo>
                    <a:pt x="9" y="1"/>
                    <a:pt x="11" y="0"/>
                    <a:pt x="12" y="1"/>
                  </a:cubicBezTo>
                  <a:cubicBezTo>
                    <a:pt x="14" y="3"/>
                    <a:pt x="15" y="6"/>
                    <a:pt x="14" y="8"/>
                  </a:cubicBezTo>
                  <a:cubicBezTo>
                    <a:pt x="14" y="10"/>
                    <a:pt x="11" y="11"/>
                    <a:pt x="9" y="12"/>
                  </a:cubicBezTo>
                  <a:cubicBezTo>
                    <a:pt x="7" y="12"/>
                    <a:pt x="5" y="11"/>
                    <a:pt x="4" y="10"/>
                  </a:cubicBezTo>
                  <a:cubicBezTo>
                    <a:pt x="2" y="9"/>
                    <a:pt x="0" y="9"/>
                    <a:pt x="0" y="8"/>
                  </a:cubicBezTo>
                  <a:cubicBezTo>
                    <a:pt x="1" y="5"/>
                    <a:pt x="3" y="3"/>
                    <a:pt x="4" y="2"/>
                  </a:cubicBezTo>
                  <a:cubicBezTo>
                    <a:pt x="5" y="1"/>
                    <a:pt x="6" y="1"/>
                    <a:pt x="7" y="1"/>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54" name="Google Shape;2854;p212"/>
            <p:cNvSpPr/>
            <p:nvPr/>
          </p:nvSpPr>
          <p:spPr>
            <a:xfrm>
              <a:off x="2440431" y="2070902"/>
              <a:ext cx="27533" cy="30592"/>
            </a:xfrm>
            <a:custGeom>
              <a:avLst/>
              <a:gdLst/>
              <a:ahLst/>
              <a:cxnLst/>
              <a:rect l="l" t="t" r="r" b="b"/>
              <a:pathLst>
                <a:path w="15" h="17" extrusionOk="0">
                  <a:moveTo>
                    <a:pt x="3" y="1"/>
                  </a:moveTo>
                  <a:cubicBezTo>
                    <a:pt x="6" y="2"/>
                    <a:pt x="8" y="4"/>
                    <a:pt x="10" y="6"/>
                  </a:cubicBezTo>
                  <a:cubicBezTo>
                    <a:pt x="12" y="8"/>
                    <a:pt x="15" y="10"/>
                    <a:pt x="15" y="13"/>
                  </a:cubicBezTo>
                  <a:cubicBezTo>
                    <a:pt x="15" y="15"/>
                    <a:pt x="11" y="17"/>
                    <a:pt x="10" y="16"/>
                  </a:cubicBezTo>
                  <a:cubicBezTo>
                    <a:pt x="7" y="16"/>
                    <a:pt x="6" y="13"/>
                    <a:pt x="5" y="11"/>
                  </a:cubicBezTo>
                  <a:cubicBezTo>
                    <a:pt x="3" y="8"/>
                    <a:pt x="1" y="6"/>
                    <a:pt x="0" y="3"/>
                  </a:cubicBezTo>
                  <a:cubicBezTo>
                    <a:pt x="0" y="2"/>
                    <a:pt x="0" y="1"/>
                    <a:pt x="0" y="1"/>
                  </a:cubicBezTo>
                  <a:cubicBezTo>
                    <a:pt x="1" y="0"/>
                    <a:pt x="3" y="0"/>
                    <a:pt x="3" y="1"/>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55" name="Google Shape;2855;p212"/>
            <p:cNvSpPr/>
            <p:nvPr/>
          </p:nvSpPr>
          <p:spPr>
            <a:xfrm>
              <a:off x="2451139" y="2115261"/>
              <a:ext cx="35181" cy="18355"/>
            </a:xfrm>
            <a:custGeom>
              <a:avLst/>
              <a:gdLst/>
              <a:ahLst/>
              <a:cxnLst/>
              <a:rect l="l" t="t" r="r" b="b"/>
              <a:pathLst>
                <a:path w="19" h="10" extrusionOk="0">
                  <a:moveTo>
                    <a:pt x="11" y="2"/>
                  </a:moveTo>
                  <a:cubicBezTo>
                    <a:pt x="14" y="3"/>
                    <a:pt x="18" y="5"/>
                    <a:pt x="18" y="8"/>
                  </a:cubicBezTo>
                  <a:cubicBezTo>
                    <a:pt x="19" y="10"/>
                    <a:pt x="15" y="10"/>
                    <a:pt x="13" y="10"/>
                  </a:cubicBezTo>
                  <a:cubicBezTo>
                    <a:pt x="11" y="10"/>
                    <a:pt x="8" y="10"/>
                    <a:pt x="6" y="8"/>
                  </a:cubicBezTo>
                  <a:cubicBezTo>
                    <a:pt x="4" y="7"/>
                    <a:pt x="0" y="4"/>
                    <a:pt x="1" y="2"/>
                  </a:cubicBezTo>
                  <a:cubicBezTo>
                    <a:pt x="4" y="0"/>
                    <a:pt x="8" y="1"/>
                    <a:pt x="11" y="2"/>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56" name="Google Shape;2856;p212"/>
            <p:cNvSpPr/>
            <p:nvPr/>
          </p:nvSpPr>
          <p:spPr>
            <a:xfrm>
              <a:off x="2454198" y="2133616"/>
              <a:ext cx="39770" cy="10707"/>
            </a:xfrm>
            <a:custGeom>
              <a:avLst/>
              <a:gdLst/>
              <a:ahLst/>
              <a:cxnLst/>
              <a:rect l="l" t="t" r="r" b="b"/>
              <a:pathLst>
                <a:path w="21" h="6" extrusionOk="0">
                  <a:moveTo>
                    <a:pt x="19" y="0"/>
                  </a:moveTo>
                  <a:cubicBezTo>
                    <a:pt x="20" y="0"/>
                    <a:pt x="21" y="1"/>
                    <a:pt x="21" y="1"/>
                  </a:cubicBezTo>
                  <a:cubicBezTo>
                    <a:pt x="20" y="3"/>
                    <a:pt x="18" y="4"/>
                    <a:pt x="16" y="5"/>
                  </a:cubicBezTo>
                  <a:cubicBezTo>
                    <a:pt x="13" y="6"/>
                    <a:pt x="9" y="6"/>
                    <a:pt x="6" y="6"/>
                  </a:cubicBezTo>
                  <a:cubicBezTo>
                    <a:pt x="4" y="6"/>
                    <a:pt x="2" y="6"/>
                    <a:pt x="1" y="5"/>
                  </a:cubicBezTo>
                  <a:cubicBezTo>
                    <a:pt x="0" y="4"/>
                    <a:pt x="0" y="2"/>
                    <a:pt x="1" y="2"/>
                  </a:cubicBezTo>
                  <a:cubicBezTo>
                    <a:pt x="4" y="0"/>
                    <a:pt x="8" y="2"/>
                    <a:pt x="12" y="1"/>
                  </a:cubicBezTo>
                  <a:cubicBezTo>
                    <a:pt x="14" y="1"/>
                    <a:pt x="17" y="0"/>
                    <a:pt x="19" y="0"/>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57" name="Google Shape;2857;p212"/>
            <p:cNvSpPr/>
            <p:nvPr/>
          </p:nvSpPr>
          <p:spPr>
            <a:xfrm>
              <a:off x="2460316" y="2144324"/>
              <a:ext cx="35181" cy="10707"/>
            </a:xfrm>
            <a:custGeom>
              <a:avLst/>
              <a:gdLst/>
              <a:ahLst/>
              <a:cxnLst/>
              <a:rect l="l" t="t" r="r" b="b"/>
              <a:pathLst>
                <a:path w="19" h="6" extrusionOk="0">
                  <a:moveTo>
                    <a:pt x="8" y="2"/>
                  </a:moveTo>
                  <a:cubicBezTo>
                    <a:pt x="10" y="2"/>
                    <a:pt x="13" y="0"/>
                    <a:pt x="15" y="0"/>
                  </a:cubicBezTo>
                  <a:cubicBezTo>
                    <a:pt x="16" y="0"/>
                    <a:pt x="19" y="0"/>
                    <a:pt x="18" y="1"/>
                  </a:cubicBezTo>
                  <a:cubicBezTo>
                    <a:pt x="16" y="2"/>
                    <a:pt x="13" y="2"/>
                    <a:pt x="10" y="3"/>
                  </a:cubicBezTo>
                  <a:cubicBezTo>
                    <a:pt x="8" y="4"/>
                    <a:pt x="6" y="6"/>
                    <a:pt x="4" y="6"/>
                  </a:cubicBezTo>
                  <a:cubicBezTo>
                    <a:pt x="3" y="6"/>
                    <a:pt x="0" y="4"/>
                    <a:pt x="1" y="4"/>
                  </a:cubicBezTo>
                  <a:cubicBezTo>
                    <a:pt x="3" y="2"/>
                    <a:pt x="6" y="3"/>
                    <a:pt x="8" y="2"/>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58" name="Google Shape;2858;p212"/>
            <p:cNvSpPr/>
            <p:nvPr/>
          </p:nvSpPr>
          <p:spPr>
            <a:xfrm>
              <a:off x="2472553" y="2148913"/>
              <a:ext cx="26004" cy="13767"/>
            </a:xfrm>
            <a:custGeom>
              <a:avLst/>
              <a:gdLst/>
              <a:ahLst/>
              <a:cxnLst/>
              <a:rect l="l" t="t" r="r" b="b"/>
              <a:pathLst>
                <a:path w="14" h="7" extrusionOk="0">
                  <a:moveTo>
                    <a:pt x="0" y="5"/>
                  </a:moveTo>
                  <a:cubicBezTo>
                    <a:pt x="0" y="7"/>
                    <a:pt x="3" y="6"/>
                    <a:pt x="4" y="6"/>
                  </a:cubicBezTo>
                  <a:cubicBezTo>
                    <a:pt x="6" y="5"/>
                    <a:pt x="7" y="4"/>
                    <a:pt x="9" y="3"/>
                  </a:cubicBezTo>
                  <a:cubicBezTo>
                    <a:pt x="11" y="2"/>
                    <a:pt x="13" y="2"/>
                    <a:pt x="14" y="1"/>
                  </a:cubicBezTo>
                  <a:cubicBezTo>
                    <a:pt x="14" y="0"/>
                    <a:pt x="13" y="0"/>
                    <a:pt x="12" y="0"/>
                  </a:cubicBezTo>
                  <a:cubicBezTo>
                    <a:pt x="9" y="0"/>
                    <a:pt x="6" y="1"/>
                    <a:pt x="4" y="2"/>
                  </a:cubicBezTo>
                  <a:cubicBezTo>
                    <a:pt x="2" y="3"/>
                    <a:pt x="0" y="4"/>
                    <a:pt x="0" y="5"/>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59" name="Google Shape;2859;p212"/>
            <p:cNvSpPr/>
            <p:nvPr/>
          </p:nvSpPr>
          <p:spPr>
            <a:xfrm>
              <a:off x="2480201" y="2118320"/>
              <a:ext cx="108603" cy="73422"/>
            </a:xfrm>
            <a:custGeom>
              <a:avLst/>
              <a:gdLst/>
              <a:ahLst/>
              <a:cxnLst/>
              <a:rect l="l" t="t" r="r" b="b"/>
              <a:pathLst>
                <a:path w="59" h="40" extrusionOk="0">
                  <a:moveTo>
                    <a:pt x="22" y="28"/>
                  </a:moveTo>
                  <a:cubicBezTo>
                    <a:pt x="21" y="28"/>
                    <a:pt x="19" y="31"/>
                    <a:pt x="20" y="31"/>
                  </a:cubicBezTo>
                  <a:cubicBezTo>
                    <a:pt x="20" y="33"/>
                    <a:pt x="23" y="32"/>
                    <a:pt x="23" y="33"/>
                  </a:cubicBezTo>
                  <a:cubicBezTo>
                    <a:pt x="23" y="34"/>
                    <a:pt x="21" y="33"/>
                    <a:pt x="20" y="34"/>
                  </a:cubicBezTo>
                  <a:cubicBezTo>
                    <a:pt x="20" y="35"/>
                    <a:pt x="19" y="38"/>
                    <a:pt x="21" y="39"/>
                  </a:cubicBezTo>
                  <a:cubicBezTo>
                    <a:pt x="22" y="40"/>
                    <a:pt x="25" y="40"/>
                    <a:pt x="26" y="39"/>
                  </a:cubicBezTo>
                  <a:cubicBezTo>
                    <a:pt x="28" y="39"/>
                    <a:pt x="28" y="37"/>
                    <a:pt x="30" y="37"/>
                  </a:cubicBezTo>
                  <a:cubicBezTo>
                    <a:pt x="31" y="37"/>
                    <a:pt x="32" y="39"/>
                    <a:pt x="33" y="39"/>
                  </a:cubicBezTo>
                  <a:cubicBezTo>
                    <a:pt x="34" y="39"/>
                    <a:pt x="36" y="39"/>
                    <a:pt x="38" y="39"/>
                  </a:cubicBezTo>
                  <a:cubicBezTo>
                    <a:pt x="40" y="39"/>
                    <a:pt x="43" y="39"/>
                    <a:pt x="46" y="38"/>
                  </a:cubicBezTo>
                  <a:cubicBezTo>
                    <a:pt x="47" y="38"/>
                    <a:pt x="45" y="36"/>
                    <a:pt x="46" y="35"/>
                  </a:cubicBezTo>
                  <a:cubicBezTo>
                    <a:pt x="47" y="35"/>
                    <a:pt x="49" y="37"/>
                    <a:pt x="50" y="36"/>
                  </a:cubicBezTo>
                  <a:cubicBezTo>
                    <a:pt x="51" y="35"/>
                    <a:pt x="48" y="34"/>
                    <a:pt x="48" y="32"/>
                  </a:cubicBezTo>
                  <a:cubicBezTo>
                    <a:pt x="48" y="31"/>
                    <a:pt x="48" y="29"/>
                    <a:pt x="48" y="28"/>
                  </a:cubicBezTo>
                  <a:cubicBezTo>
                    <a:pt x="49" y="27"/>
                    <a:pt x="50" y="25"/>
                    <a:pt x="51" y="26"/>
                  </a:cubicBezTo>
                  <a:cubicBezTo>
                    <a:pt x="53" y="26"/>
                    <a:pt x="54" y="30"/>
                    <a:pt x="55" y="29"/>
                  </a:cubicBezTo>
                  <a:cubicBezTo>
                    <a:pt x="57" y="29"/>
                    <a:pt x="57" y="26"/>
                    <a:pt x="57" y="24"/>
                  </a:cubicBezTo>
                  <a:cubicBezTo>
                    <a:pt x="57" y="22"/>
                    <a:pt x="54" y="22"/>
                    <a:pt x="54" y="21"/>
                  </a:cubicBezTo>
                  <a:cubicBezTo>
                    <a:pt x="54" y="18"/>
                    <a:pt x="56" y="17"/>
                    <a:pt x="57" y="14"/>
                  </a:cubicBezTo>
                  <a:cubicBezTo>
                    <a:pt x="57" y="13"/>
                    <a:pt x="58" y="11"/>
                    <a:pt x="58" y="9"/>
                  </a:cubicBezTo>
                  <a:cubicBezTo>
                    <a:pt x="58" y="7"/>
                    <a:pt x="59" y="5"/>
                    <a:pt x="59" y="4"/>
                  </a:cubicBezTo>
                  <a:cubicBezTo>
                    <a:pt x="58" y="2"/>
                    <a:pt x="56" y="1"/>
                    <a:pt x="54" y="0"/>
                  </a:cubicBezTo>
                  <a:cubicBezTo>
                    <a:pt x="53" y="0"/>
                    <a:pt x="51" y="1"/>
                    <a:pt x="50" y="1"/>
                  </a:cubicBezTo>
                  <a:cubicBezTo>
                    <a:pt x="49" y="2"/>
                    <a:pt x="48" y="5"/>
                    <a:pt x="47" y="5"/>
                  </a:cubicBezTo>
                  <a:cubicBezTo>
                    <a:pt x="44" y="5"/>
                    <a:pt x="42" y="1"/>
                    <a:pt x="39" y="1"/>
                  </a:cubicBezTo>
                  <a:cubicBezTo>
                    <a:pt x="36" y="0"/>
                    <a:pt x="32" y="1"/>
                    <a:pt x="28" y="2"/>
                  </a:cubicBezTo>
                  <a:cubicBezTo>
                    <a:pt x="27" y="3"/>
                    <a:pt x="25" y="4"/>
                    <a:pt x="26" y="6"/>
                  </a:cubicBezTo>
                  <a:cubicBezTo>
                    <a:pt x="26" y="7"/>
                    <a:pt x="29" y="6"/>
                    <a:pt x="30" y="7"/>
                  </a:cubicBezTo>
                  <a:cubicBezTo>
                    <a:pt x="31" y="8"/>
                    <a:pt x="28" y="9"/>
                    <a:pt x="29" y="10"/>
                  </a:cubicBezTo>
                  <a:cubicBezTo>
                    <a:pt x="30" y="11"/>
                    <a:pt x="33" y="9"/>
                    <a:pt x="34" y="10"/>
                  </a:cubicBezTo>
                  <a:cubicBezTo>
                    <a:pt x="35" y="11"/>
                    <a:pt x="32" y="12"/>
                    <a:pt x="32" y="14"/>
                  </a:cubicBezTo>
                  <a:cubicBezTo>
                    <a:pt x="32" y="15"/>
                    <a:pt x="36" y="17"/>
                    <a:pt x="35" y="18"/>
                  </a:cubicBezTo>
                  <a:cubicBezTo>
                    <a:pt x="32" y="18"/>
                    <a:pt x="29" y="17"/>
                    <a:pt x="27" y="15"/>
                  </a:cubicBezTo>
                  <a:cubicBezTo>
                    <a:pt x="25" y="13"/>
                    <a:pt x="25" y="9"/>
                    <a:pt x="22" y="7"/>
                  </a:cubicBezTo>
                  <a:cubicBezTo>
                    <a:pt x="20" y="6"/>
                    <a:pt x="18" y="5"/>
                    <a:pt x="15" y="5"/>
                  </a:cubicBezTo>
                  <a:cubicBezTo>
                    <a:pt x="13" y="6"/>
                    <a:pt x="10" y="8"/>
                    <a:pt x="11" y="10"/>
                  </a:cubicBezTo>
                  <a:cubicBezTo>
                    <a:pt x="11" y="12"/>
                    <a:pt x="15" y="10"/>
                    <a:pt x="16" y="12"/>
                  </a:cubicBezTo>
                  <a:cubicBezTo>
                    <a:pt x="16" y="13"/>
                    <a:pt x="12" y="14"/>
                    <a:pt x="13" y="15"/>
                  </a:cubicBezTo>
                  <a:cubicBezTo>
                    <a:pt x="14" y="17"/>
                    <a:pt x="16" y="14"/>
                    <a:pt x="17" y="15"/>
                  </a:cubicBezTo>
                  <a:cubicBezTo>
                    <a:pt x="19" y="16"/>
                    <a:pt x="19" y="19"/>
                    <a:pt x="18" y="20"/>
                  </a:cubicBezTo>
                  <a:cubicBezTo>
                    <a:pt x="16" y="21"/>
                    <a:pt x="14" y="18"/>
                    <a:pt x="12" y="19"/>
                  </a:cubicBezTo>
                  <a:cubicBezTo>
                    <a:pt x="10" y="19"/>
                    <a:pt x="8" y="22"/>
                    <a:pt x="6" y="23"/>
                  </a:cubicBezTo>
                  <a:cubicBezTo>
                    <a:pt x="5" y="24"/>
                    <a:pt x="2" y="23"/>
                    <a:pt x="1" y="24"/>
                  </a:cubicBezTo>
                  <a:cubicBezTo>
                    <a:pt x="0" y="25"/>
                    <a:pt x="0" y="28"/>
                    <a:pt x="1" y="28"/>
                  </a:cubicBezTo>
                  <a:cubicBezTo>
                    <a:pt x="5" y="29"/>
                    <a:pt x="8" y="27"/>
                    <a:pt x="11" y="26"/>
                  </a:cubicBezTo>
                  <a:cubicBezTo>
                    <a:pt x="13" y="25"/>
                    <a:pt x="14" y="24"/>
                    <a:pt x="15" y="24"/>
                  </a:cubicBezTo>
                  <a:cubicBezTo>
                    <a:pt x="17" y="24"/>
                    <a:pt x="20" y="24"/>
                    <a:pt x="22" y="24"/>
                  </a:cubicBezTo>
                  <a:cubicBezTo>
                    <a:pt x="24" y="24"/>
                    <a:pt x="26" y="23"/>
                    <a:pt x="28" y="22"/>
                  </a:cubicBezTo>
                  <a:cubicBezTo>
                    <a:pt x="31" y="22"/>
                    <a:pt x="33" y="21"/>
                    <a:pt x="36" y="22"/>
                  </a:cubicBezTo>
                  <a:cubicBezTo>
                    <a:pt x="37" y="23"/>
                    <a:pt x="33" y="23"/>
                    <a:pt x="32" y="24"/>
                  </a:cubicBezTo>
                  <a:cubicBezTo>
                    <a:pt x="30" y="25"/>
                    <a:pt x="30" y="27"/>
                    <a:pt x="28" y="27"/>
                  </a:cubicBezTo>
                  <a:cubicBezTo>
                    <a:pt x="26" y="28"/>
                    <a:pt x="24" y="28"/>
                    <a:pt x="22" y="28"/>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60" name="Google Shape;2860;p212"/>
            <p:cNvSpPr/>
            <p:nvPr/>
          </p:nvSpPr>
          <p:spPr>
            <a:xfrm>
              <a:off x="2515383" y="2115261"/>
              <a:ext cx="24474" cy="9178"/>
            </a:xfrm>
            <a:custGeom>
              <a:avLst/>
              <a:gdLst/>
              <a:ahLst/>
              <a:cxnLst/>
              <a:rect l="l" t="t" r="r" b="b"/>
              <a:pathLst>
                <a:path w="13" h="5" extrusionOk="0">
                  <a:moveTo>
                    <a:pt x="0" y="4"/>
                  </a:moveTo>
                  <a:cubicBezTo>
                    <a:pt x="0" y="4"/>
                    <a:pt x="0" y="5"/>
                    <a:pt x="0" y="5"/>
                  </a:cubicBezTo>
                  <a:cubicBezTo>
                    <a:pt x="2" y="5"/>
                    <a:pt x="3" y="5"/>
                    <a:pt x="5" y="5"/>
                  </a:cubicBezTo>
                  <a:cubicBezTo>
                    <a:pt x="7" y="4"/>
                    <a:pt x="10" y="3"/>
                    <a:pt x="12" y="1"/>
                  </a:cubicBezTo>
                  <a:cubicBezTo>
                    <a:pt x="13" y="1"/>
                    <a:pt x="11" y="1"/>
                    <a:pt x="10" y="1"/>
                  </a:cubicBezTo>
                  <a:cubicBezTo>
                    <a:pt x="9" y="1"/>
                    <a:pt x="7" y="0"/>
                    <a:pt x="5" y="1"/>
                  </a:cubicBezTo>
                  <a:cubicBezTo>
                    <a:pt x="4" y="1"/>
                    <a:pt x="4" y="3"/>
                    <a:pt x="3" y="3"/>
                  </a:cubicBezTo>
                  <a:cubicBezTo>
                    <a:pt x="2" y="4"/>
                    <a:pt x="1" y="3"/>
                    <a:pt x="0" y="4"/>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61" name="Google Shape;2861;p212"/>
            <p:cNvSpPr/>
            <p:nvPr/>
          </p:nvSpPr>
          <p:spPr>
            <a:xfrm>
              <a:off x="2512324" y="2063254"/>
              <a:ext cx="29063" cy="10707"/>
            </a:xfrm>
            <a:custGeom>
              <a:avLst/>
              <a:gdLst/>
              <a:ahLst/>
              <a:cxnLst/>
              <a:rect l="l" t="t" r="r" b="b"/>
              <a:pathLst>
                <a:path w="16" h="6" extrusionOk="0">
                  <a:moveTo>
                    <a:pt x="0" y="3"/>
                  </a:moveTo>
                  <a:cubicBezTo>
                    <a:pt x="0" y="5"/>
                    <a:pt x="3" y="6"/>
                    <a:pt x="5" y="6"/>
                  </a:cubicBezTo>
                  <a:cubicBezTo>
                    <a:pt x="7" y="6"/>
                    <a:pt x="9" y="4"/>
                    <a:pt x="11" y="3"/>
                  </a:cubicBezTo>
                  <a:cubicBezTo>
                    <a:pt x="13" y="3"/>
                    <a:pt x="16" y="5"/>
                    <a:pt x="15" y="4"/>
                  </a:cubicBezTo>
                  <a:cubicBezTo>
                    <a:pt x="14" y="2"/>
                    <a:pt x="12" y="1"/>
                    <a:pt x="10" y="1"/>
                  </a:cubicBezTo>
                  <a:cubicBezTo>
                    <a:pt x="9" y="0"/>
                    <a:pt x="7" y="0"/>
                    <a:pt x="5" y="1"/>
                  </a:cubicBezTo>
                  <a:cubicBezTo>
                    <a:pt x="3" y="1"/>
                    <a:pt x="0" y="1"/>
                    <a:pt x="0" y="3"/>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62" name="Google Shape;2862;p212"/>
            <p:cNvSpPr/>
            <p:nvPr/>
          </p:nvSpPr>
          <p:spPr>
            <a:xfrm>
              <a:off x="2460316" y="1997480"/>
              <a:ext cx="119311" cy="76481"/>
            </a:xfrm>
            <a:custGeom>
              <a:avLst/>
              <a:gdLst/>
              <a:ahLst/>
              <a:cxnLst/>
              <a:rect l="l" t="t" r="r" b="b"/>
              <a:pathLst>
                <a:path w="65" h="42" extrusionOk="0">
                  <a:moveTo>
                    <a:pt x="57" y="28"/>
                  </a:moveTo>
                  <a:cubicBezTo>
                    <a:pt x="59" y="30"/>
                    <a:pt x="63" y="30"/>
                    <a:pt x="64" y="33"/>
                  </a:cubicBezTo>
                  <a:cubicBezTo>
                    <a:pt x="65" y="35"/>
                    <a:pt x="63" y="38"/>
                    <a:pt x="61" y="38"/>
                  </a:cubicBezTo>
                  <a:cubicBezTo>
                    <a:pt x="58" y="38"/>
                    <a:pt x="54" y="39"/>
                    <a:pt x="52" y="41"/>
                  </a:cubicBezTo>
                  <a:cubicBezTo>
                    <a:pt x="50" y="42"/>
                    <a:pt x="48" y="38"/>
                    <a:pt x="47" y="37"/>
                  </a:cubicBezTo>
                  <a:cubicBezTo>
                    <a:pt x="45" y="35"/>
                    <a:pt x="45" y="31"/>
                    <a:pt x="43" y="30"/>
                  </a:cubicBezTo>
                  <a:cubicBezTo>
                    <a:pt x="42" y="28"/>
                    <a:pt x="39" y="29"/>
                    <a:pt x="37" y="29"/>
                  </a:cubicBezTo>
                  <a:cubicBezTo>
                    <a:pt x="34" y="29"/>
                    <a:pt x="31" y="29"/>
                    <a:pt x="28" y="29"/>
                  </a:cubicBezTo>
                  <a:cubicBezTo>
                    <a:pt x="26" y="28"/>
                    <a:pt x="26" y="26"/>
                    <a:pt x="24" y="26"/>
                  </a:cubicBezTo>
                  <a:cubicBezTo>
                    <a:pt x="20" y="27"/>
                    <a:pt x="17" y="30"/>
                    <a:pt x="13" y="30"/>
                  </a:cubicBezTo>
                  <a:cubicBezTo>
                    <a:pt x="10" y="30"/>
                    <a:pt x="7" y="27"/>
                    <a:pt x="5" y="25"/>
                  </a:cubicBezTo>
                  <a:cubicBezTo>
                    <a:pt x="4" y="24"/>
                    <a:pt x="5" y="21"/>
                    <a:pt x="7" y="21"/>
                  </a:cubicBezTo>
                  <a:cubicBezTo>
                    <a:pt x="10" y="21"/>
                    <a:pt x="13" y="23"/>
                    <a:pt x="16" y="23"/>
                  </a:cubicBezTo>
                  <a:cubicBezTo>
                    <a:pt x="18" y="24"/>
                    <a:pt x="20" y="24"/>
                    <a:pt x="22" y="23"/>
                  </a:cubicBezTo>
                  <a:cubicBezTo>
                    <a:pt x="23" y="22"/>
                    <a:pt x="21" y="20"/>
                    <a:pt x="21" y="19"/>
                  </a:cubicBezTo>
                  <a:cubicBezTo>
                    <a:pt x="21" y="18"/>
                    <a:pt x="24" y="17"/>
                    <a:pt x="23" y="17"/>
                  </a:cubicBezTo>
                  <a:cubicBezTo>
                    <a:pt x="20" y="16"/>
                    <a:pt x="17" y="18"/>
                    <a:pt x="15" y="16"/>
                  </a:cubicBezTo>
                  <a:cubicBezTo>
                    <a:pt x="14" y="15"/>
                    <a:pt x="17" y="14"/>
                    <a:pt x="17" y="13"/>
                  </a:cubicBezTo>
                  <a:cubicBezTo>
                    <a:pt x="17" y="12"/>
                    <a:pt x="15" y="12"/>
                    <a:pt x="13" y="13"/>
                  </a:cubicBezTo>
                  <a:cubicBezTo>
                    <a:pt x="11" y="14"/>
                    <a:pt x="10" y="17"/>
                    <a:pt x="8" y="16"/>
                  </a:cubicBezTo>
                  <a:cubicBezTo>
                    <a:pt x="6" y="16"/>
                    <a:pt x="9" y="13"/>
                    <a:pt x="9" y="11"/>
                  </a:cubicBezTo>
                  <a:cubicBezTo>
                    <a:pt x="9" y="10"/>
                    <a:pt x="9" y="9"/>
                    <a:pt x="8" y="10"/>
                  </a:cubicBezTo>
                  <a:cubicBezTo>
                    <a:pt x="6" y="10"/>
                    <a:pt x="5" y="13"/>
                    <a:pt x="4" y="13"/>
                  </a:cubicBezTo>
                  <a:cubicBezTo>
                    <a:pt x="2" y="12"/>
                    <a:pt x="0" y="9"/>
                    <a:pt x="0" y="7"/>
                  </a:cubicBezTo>
                  <a:cubicBezTo>
                    <a:pt x="1" y="5"/>
                    <a:pt x="4" y="6"/>
                    <a:pt x="5" y="4"/>
                  </a:cubicBezTo>
                  <a:cubicBezTo>
                    <a:pt x="6" y="3"/>
                    <a:pt x="4" y="1"/>
                    <a:pt x="5" y="1"/>
                  </a:cubicBezTo>
                  <a:cubicBezTo>
                    <a:pt x="7" y="1"/>
                    <a:pt x="8" y="4"/>
                    <a:pt x="11" y="4"/>
                  </a:cubicBezTo>
                  <a:cubicBezTo>
                    <a:pt x="14" y="4"/>
                    <a:pt x="17" y="0"/>
                    <a:pt x="20" y="0"/>
                  </a:cubicBezTo>
                  <a:cubicBezTo>
                    <a:pt x="23" y="0"/>
                    <a:pt x="26" y="0"/>
                    <a:pt x="29" y="2"/>
                  </a:cubicBezTo>
                  <a:cubicBezTo>
                    <a:pt x="31" y="4"/>
                    <a:pt x="31" y="6"/>
                    <a:pt x="32" y="9"/>
                  </a:cubicBezTo>
                  <a:cubicBezTo>
                    <a:pt x="33" y="10"/>
                    <a:pt x="32" y="12"/>
                    <a:pt x="33" y="12"/>
                  </a:cubicBezTo>
                  <a:cubicBezTo>
                    <a:pt x="35" y="12"/>
                    <a:pt x="38" y="9"/>
                    <a:pt x="40" y="9"/>
                  </a:cubicBezTo>
                  <a:cubicBezTo>
                    <a:pt x="43" y="9"/>
                    <a:pt x="45" y="12"/>
                    <a:pt x="47" y="14"/>
                  </a:cubicBezTo>
                  <a:cubicBezTo>
                    <a:pt x="48" y="15"/>
                    <a:pt x="47" y="16"/>
                    <a:pt x="47" y="17"/>
                  </a:cubicBezTo>
                  <a:cubicBezTo>
                    <a:pt x="50" y="17"/>
                    <a:pt x="53" y="15"/>
                    <a:pt x="55" y="16"/>
                  </a:cubicBezTo>
                  <a:cubicBezTo>
                    <a:pt x="57" y="17"/>
                    <a:pt x="58" y="20"/>
                    <a:pt x="59" y="22"/>
                  </a:cubicBezTo>
                  <a:cubicBezTo>
                    <a:pt x="59" y="24"/>
                    <a:pt x="56" y="26"/>
                    <a:pt x="57" y="28"/>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63" name="Google Shape;2863;p212"/>
            <p:cNvSpPr/>
            <p:nvPr/>
          </p:nvSpPr>
          <p:spPr>
            <a:xfrm>
              <a:off x="2591864" y="1963828"/>
              <a:ext cx="27533" cy="24474"/>
            </a:xfrm>
            <a:custGeom>
              <a:avLst/>
              <a:gdLst/>
              <a:ahLst/>
              <a:cxnLst/>
              <a:rect l="l" t="t" r="r" b="b"/>
              <a:pathLst>
                <a:path w="15" h="13" extrusionOk="0">
                  <a:moveTo>
                    <a:pt x="5" y="1"/>
                  </a:moveTo>
                  <a:cubicBezTo>
                    <a:pt x="2" y="2"/>
                    <a:pt x="0" y="5"/>
                    <a:pt x="1" y="8"/>
                  </a:cubicBezTo>
                  <a:cubicBezTo>
                    <a:pt x="1" y="10"/>
                    <a:pt x="5" y="9"/>
                    <a:pt x="7" y="10"/>
                  </a:cubicBezTo>
                  <a:cubicBezTo>
                    <a:pt x="8" y="11"/>
                    <a:pt x="9" y="13"/>
                    <a:pt x="10" y="13"/>
                  </a:cubicBezTo>
                  <a:cubicBezTo>
                    <a:pt x="12" y="13"/>
                    <a:pt x="13" y="11"/>
                    <a:pt x="13" y="10"/>
                  </a:cubicBezTo>
                  <a:cubicBezTo>
                    <a:pt x="14" y="8"/>
                    <a:pt x="15" y="5"/>
                    <a:pt x="13" y="3"/>
                  </a:cubicBezTo>
                  <a:cubicBezTo>
                    <a:pt x="12" y="2"/>
                    <a:pt x="10" y="4"/>
                    <a:pt x="8" y="3"/>
                  </a:cubicBezTo>
                  <a:cubicBezTo>
                    <a:pt x="7" y="3"/>
                    <a:pt x="6" y="0"/>
                    <a:pt x="5" y="1"/>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64" name="Google Shape;2864;p212"/>
            <p:cNvSpPr/>
            <p:nvPr/>
          </p:nvSpPr>
          <p:spPr>
            <a:xfrm>
              <a:off x="2599512" y="2020424"/>
              <a:ext cx="64244" cy="53537"/>
            </a:xfrm>
            <a:custGeom>
              <a:avLst/>
              <a:gdLst/>
              <a:ahLst/>
              <a:cxnLst/>
              <a:rect l="l" t="t" r="r" b="b"/>
              <a:pathLst>
                <a:path w="35" h="29" extrusionOk="0">
                  <a:moveTo>
                    <a:pt x="5" y="0"/>
                  </a:moveTo>
                  <a:cubicBezTo>
                    <a:pt x="10" y="0"/>
                    <a:pt x="14" y="2"/>
                    <a:pt x="18" y="4"/>
                  </a:cubicBezTo>
                  <a:cubicBezTo>
                    <a:pt x="20" y="5"/>
                    <a:pt x="21" y="6"/>
                    <a:pt x="23" y="7"/>
                  </a:cubicBezTo>
                  <a:cubicBezTo>
                    <a:pt x="25" y="8"/>
                    <a:pt x="26" y="9"/>
                    <a:pt x="28" y="9"/>
                  </a:cubicBezTo>
                  <a:cubicBezTo>
                    <a:pt x="30" y="10"/>
                    <a:pt x="33" y="10"/>
                    <a:pt x="34" y="13"/>
                  </a:cubicBezTo>
                  <a:cubicBezTo>
                    <a:pt x="35" y="14"/>
                    <a:pt x="31" y="15"/>
                    <a:pt x="30" y="17"/>
                  </a:cubicBezTo>
                  <a:cubicBezTo>
                    <a:pt x="30" y="19"/>
                    <a:pt x="32" y="22"/>
                    <a:pt x="31" y="23"/>
                  </a:cubicBezTo>
                  <a:cubicBezTo>
                    <a:pt x="28" y="26"/>
                    <a:pt x="24" y="26"/>
                    <a:pt x="20" y="27"/>
                  </a:cubicBezTo>
                  <a:cubicBezTo>
                    <a:pt x="18" y="27"/>
                    <a:pt x="16" y="25"/>
                    <a:pt x="15" y="25"/>
                  </a:cubicBezTo>
                  <a:cubicBezTo>
                    <a:pt x="12" y="26"/>
                    <a:pt x="11" y="29"/>
                    <a:pt x="8" y="29"/>
                  </a:cubicBezTo>
                  <a:cubicBezTo>
                    <a:pt x="7" y="29"/>
                    <a:pt x="8" y="26"/>
                    <a:pt x="7" y="24"/>
                  </a:cubicBezTo>
                  <a:cubicBezTo>
                    <a:pt x="6" y="23"/>
                    <a:pt x="4" y="22"/>
                    <a:pt x="3" y="20"/>
                  </a:cubicBezTo>
                  <a:cubicBezTo>
                    <a:pt x="1" y="17"/>
                    <a:pt x="0" y="14"/>
                    <a:pt x="0" y="10"/>
                  </a:cubicBezTo>
                  <a:cubicBezTo>
                    <a:pt x="0" y="8"/>
                    <a:pt x="1" y="5"/>
                    <a:pt x="2" y="2"/>
                  </a:cubicBezTo>
                  <a:cubicBezTo>
                    <a:pt x="2" y="1"/>
                    <a:pt x="4" y="0"/>
                    <a:pt x="5" y="0"/>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65" name="Google Shape;2865;p212"/>
            <p:cNvSpPr/>
            <p:nvPr/>
          </p:nvSpPr>
          <p:spPr>
            <a:xfrm>
              <a:off x="2627045" y="2075491"/>
              <a:ext cx="64244" cy="16826"/>
            </a:xfrm>
            <a:custGeom>
              <a:avLst/>
              <a:gdLst/>
              <a:ahLst/>
              <a:cxnLst/>
              <a:rect l="l" t="t" r="r" b="b"/>
              <a:pathLst>
                <a:path w="35" h="9" extrusionOk="0">
                  <a:moveTo>
                    <a:pt x="9" y="0"/>
                  </a:moveTo>
                  <a:cubicBezTo>
                    <a:pt x="6" y="0"/>
                    <a:pt x="3" y="0"/>
                    <a:pt x="1" y="2"/>
                  </a:cubicBezTo>
                  <a:cubicBezTo>
                    <a:pt x="0" y="3"/>
                    <a:pt x="0" y="6"/>
                    <a:pt x="2" y="7"/>
                  </a:cubicBezTo>
                  <a:cubicBezTo>
                    <a:pt x="7" y="8"/>
                    <a:pt x="13" y="7"/>
                    <a:pt x="18" y="7"/>
                  </a:cubicBezTo>
                  <a:cubicBezTo>
                    <a:pt x="22" y="7"/>
                    <a:pt x="25" y="9"/>
                    <a:pt x="29" y="8"/>
                  </a:cubicBezTo>
                  <a:cubicBezTo>
                    <a:pt x="30" y="7"/>
                    <a:pt x="31" y="5"/>
                    <a:pt x="32" y="4"/>
                  </a:cubicBezTo>
                  <a:cubicBezTo>
                    <a:pt x="33" y="3"/>
                    <a:pt x="35" y="3"/>
                    <a:pt x="34" y="2"/>
                  </a:cubicBezTo>
                  <a:cubicBezTo>
                    <a:pt x="34" y="0"/>
                    <a:pt x="32" y="0"/>
                    <a:pt x="30" y="0"/>
                  </a:cubicBezTo>
                  <a:cubicBezTo>
                    <a:pt x="28" y="0"/>
                    <a:pt x="27" y="1"/>
                    <a:pt x="25" y="1"/>
                  </a:cubicBezTo>
                  <a:cubicBezTo>
                    <a:pt x="21" y="1"/>
                    <a:pt x="17" y="0"/>
                    <a:pt x="13" y="0"/>
                  </a:cubicBezTo>
                  <a:cubicBezTo>
                    <a:pt x="11" y="0"/>
                    <a:pt x="10" y="0"/>
                    <a:pt x="9" y="0"/>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66" name="Google Shape;2866;p212"/>
            <p:cNvSpPr/>
            <p:nvPr/>
          </p:nvSpPr>
          <p:spPr>
            <a:xfrm>
              <a:off x="2728000" y="2080080"/>
              <a:ext cx="22944" cy="16826"/>
            </a:xfrm>
            <a:custGeom>
              <a:avLst/>
              <a:gdLst/>
              <a:ahLst/>
              <a:cxnLst/>
              <a:rect l="l" t="t" r="r" b="b"/>
              <a:pathLst>
                <a:path w="12" h="9" extrusionOk="0">
                  <a:moveTo>
                    <a:pt x="3" y="1"/>
                  </a:moveTo>
                  <a:cubicBezTo>
                    <a:pt x="2" y="1"/>
                    <a:pt x="0" y="3"/>
                    <a:pt x="0" y="4"/>
                  </a:cubicBezTo>
                  <a:cubicBezTo>
                    <a:pt x="0" y="6"/>
                    <a:pt x="2" y="8"/>
                    <a:pt x="4" y="8"/>
                  </a:cubicBezTo>
                  <a:cubicBezTo>
                    <a:pt x="5" y="9"/>
                    <a:pt x="8" y="9"/>
                    <a:pt x="9" y="8"/>
                  </a:cubicBezTo>
                  <a:cubicBezTo>
                    <a:pt x="11" y="7"/>
                    <a:pt x="12" y="5"/>
                    <a:pt x="11" y="3"/>
                  </a:cubicBezTo>
                  <a:cubicBezTo>
                    <a:pt x="10" y="2"/>
                    <a:pt x="8" y="2"/>
                    <a:pt x="6" y="2"/>
                  </a:cubicBezTo>
                  <a:cubicBezTo>
                    <a:pt x="5" y="1"/>
                    <a:pt x="4" y="0"/>
                    <a:pt x="3" y="1"/>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67" name="Google Shape;2867;p212"/>
            <p:cNvSpPr/>
            <p:nvPr/>
          </p:nvSpPr>
          <p:spPr>
            <a:xfrm>
              <a:off x="2604101" y="2103024"/>
              <a:ext cx="324280" cy="116251"/>
            </a:xfrm>
            <a:custGeom>
              <a:avLst/>
              <a:gdLst/>
              <a:ahLst/>
              <a:cxnLst/>
              <a:rect l="l" t="t" r="r" b="b"/>
              <a:pathLst>
                <a:path w="177" h="63" extrusionOk="0">
                  <a:moveTo>
                    <a:pt x="173" y="33"/>
                  </a:moveTo>
                  <a:cubicBezTo>
                    <a:pt x="174" y="33"/>
                    <a:pt x="170" y="35"/>
                    <a:pt x="171" y="35"/>
                  </a:cubicBezTo>
                  <a:cubicBezTo>
                    <a:pt x="173" y="36"/>
                    <a:pt x="176" y="34"/>
                    <a:pt x="176" y="35"/>
                  </a:cubicBezTo>
                  <a:cubicBezTo>
                    <a:pt x="177" y="37"/>
                    <a:pt x="176" y="40"/>
                    <a:pt x="175" y="42"/>
                  </a:cubicBezTo>
                  <a:cubicBezTo>
                    <a:pt x="173" y="44"/>
                    <a:pt x="169" y="44"/>
                    <a:pt x="168" y="46"/>
                  </a:cubicBezTo>
                  <a:cubicBezTo>
                    <a:pt x="167" y="47"/>
                    <a:pt x="168" y="49"/>
                    <a:pt x="169" y="49"/>
                  </a:cubicBezTo>
                  <a:cubicBezTo>
                    <a:pt x="171" y="49"/>
                    <a:pt x="173" y="45"/>
                    <a:pt x="174" y="46"/>
                  </a:cubicBezTo>
                  <a:cubicBezTo>
                    <a:pt x="176" y="46"/>
                    <a:pt x="176" y="49"/>
                    <a:pt x="175" y="51"/>
                  </a:cubicBezTo>
                  <a:cubicBezTo>
                    <a:pt x="174" y="52"/>
                    <a:pt x="172" y="54"/>
                    <a:pt x="171" y="54"/>
                  </a:cubicBezTo>
                  <a:cubicBezTo>
                    <a:pt x="169" y="54"/>
                    <a:pt x="169" y="50"/>
                    <a:pt x="167" y="51"/>
                  </a:cubicBezTo>
                  <a:cubicBezTo>
                    <a:pt x="166" y="51"/>
                    <a:pt x="167" y="53"/>
                    <a:pt x="167" y="54"/>
                  </a:cubicBezTo>
                  <a:cubicBezTo>
                    <a:pt x="168" y="55"/>
                    <a:pt x="169" y="57"/>
                    <a:pt x="168" y="58"/>
                  </a:cubicBezTo>
                  <a:cubicBezTo>
                    <a:pt x="167" y="59"/>
                    <a:pt x="164" y="58"/>
                    <a:pt x="162" y="58"/>
                  </a:cubicBezTo>
                  <a:cubicBezTo>
                    <a:pt x="160" y="58"/>
                    <a:pt x="158" y="57"/>
                    <a:pt x="156" y="57"/>
                  </a:cubicBezTo>
                  <a:cubicBezTo>
                    <a:pt x="154" y="57"/>
                    <a:pt x="152" y="59"/>
                    <a:pt x="150" y="60"/>
                  </a:cubicBezTo>
                  <a:cubicBezTo>
                    <a:pt x="147" y="60"/>
                    <a:pt x="143" y="61"/>
                    <a:pt x="140" y="60"/>
                  </a:cubicBezTo>
                  <a:cubicBezTo>
                    <a:pt x="137" y="58"/>
                    <a:pt x="138" y="52"/>
                    <a:pt x="135" y="52"/>
                  </a:cubicBezTo>
                  <a:cubicBezTo>
                    <a:pt x="133" y="52"/>
                    <a:pt x="135" y="58"/>
                    <a:pt x="132" y="59"/>
                  </a:cubicBezTo>
                  <a:cubicBezTo>
                    <a:pt x="130" y="61"/>
                    <a:pt x="126" y="59"/>
                    <a:pt x="123" y="59"/>
                  </a:cubicBezTo>
                  <a:cubicBezTo>
                    <a:pt x="121" y="59"/>
                    <a:pt x="119" y="60"/>
                    <a:pt x="117" y="59"/>
                  </a:cubicBezTo>
                  <a:cubicBezTo>
                    <a:pt x="116" y="59"/>
                    <a:pt x="116" y="56"/>
                    <a:pt x="115" y="56"/>
                  </a:cubicBezTo>
                  <a:cubicBezTo>
                    <a:pt x="114" y="56"/>
                    <a:pt x="114" y="59"/>
                    <a:pt x="113" y="59"/>
                  </a:cubicBezTo>
                  <a:cubicBezTo>
                    <a:pt x="111" y="59"/>
                    <a:pt x="111" y="55"/>
                    <a:pt x="110" y="56"/>
                  </a:cubicBezTo>
                  <a:cubicBezTo>
                    <a:pt x="108" y="57"/>
                    <a:pt x="109" y="61"/>
                    <a:pt x="107" y="61"/>
                  </a:cubicBezTo>
                  <a:cubicBezTo>
                    <a:pt x="105" y="61"/>
                    <a:pt x="105" y="58"/>
                    <a:pt x="103" y="58"/>
                  </a:cubicBezTo>
                  <a:cubicBezTo>
                    <a:pt x="102" y="57"/>
                    <a:pt x="102" y="60"/>
                    <a:pt x="101" y="60"/>
                  </a:cubicBezTo>
                  <a:cubicBezTo>
                    <a:pt x="99" y="60"/>
                    <a:pt x="98" y="57"/>
                    <a:pt x="96" y="58"/>
                  </a:cubicBezTo>
                  <a:cubicBezTo>
                    <a:pt x="95" y="58"/>
                    <a:pt x="97" y="61"/>
                    <a:pt x="96" y="61"/>
                  </a:cubicBezTo>
                  <a:cubicBezTo>
                    <a:pt x="90" y="62"/>
                    <a:pt x="83" y="63"/>
                    <a:pt x="78" y="61"/>
                  </a:cubicBezTo>
                  <a:cubicBezTo>
                    <a:pt x="76" y="60"/>
                    <a:pt x="80" y="54"/>
                    <a:pt x="78" y="52"/>
                  </a:cubicBezTo>
                  <a:cubicBezTo>
                    <a:pt x="76" y="51"/>
                    <a:pt x="76" y="56"/>
                    <a:pt x="74" y="56"/>
                  </a:cubicBezTo>
                  <a:cubicBezTo>
                    <a:pt x="73" y="57"/>
                    <a:pt x="73" y="53"/>
                    <a:pt x="72" y="54"/>
                  </a:cubicBezTo>
                  <a:cubicBezTo>
                    <a:pt x="70" y="54"/>
                    <a:pt x="72" y="58"/>
                    <a:pt x="70" y="58"/>
                  </a:cubicBezTo>
                  <a:cubicBezTo>
                    <a:pt x="67" y="59"/>
                    <a:pt x="63" y="59"/>
                    <a:pt x="60" y="58"/>
                  </a:cubicBezTo>
                  <a:cubicBezTo>
                    <a:pt x="57" y="57"/>
                    <a:pt x="56" y="52"/>
                    <a:pt x="53" y="52"/>
                  </a:cubicBezTo>
                  <a:cubicBezTo>
                    <a:pt x="52" y="52"/>
                    <a:pt x="52" y="57"/>
                    <a:pt x="50" y="57"/>
                  </a:cubicBezTo>
                  <a:cubicBezTo>
                    <a:pt x="48" y="57"/>
                    <a:pt x="45" y="55"/>
                    <a:pt x="43" y="53"/>
                  </a:cubicBezTo>
                  <a:cubicBezTo>
                    <a:pt x="42" y="51"/>
                    <a:pt x="42" y="48"/>
                    <a:pt x="42" y="46"/>
                  </a:cubicBezTo>
                  <a:cubicBezTo>
                    <a:pt x="43" y="45"/>
                    <a:pt x="45" y="45"/>
                    <a:pt x="45" y="44"/>
                  </a:cubicBezTo>
                  <a:cubicBezTo>
                    <a:pt x="45" y="43"/>
                    <a:pt x="42" y="44"/>
                    <a:pt x="42" y="43"/>
                  </a:cubicBezTo>
                  <a:cubicBezTo>
                    <a:pt x="41" y="41"/>
                    <a:pt x="42" y="38"/>
                    <a:pt x="43" y="36"/>
                  </a:cubicBezTo>
                  <a:cubicBezTo>
                    <a:pt x="44" y="35"/>
                    <a:pt x="46" y="35"/>
                    <a:pt x="47" y="34"/>
                  </a:cubicBezTo>
                  <a:cubicBezTo>
                    <a:pt x="47" y="32"/>
                    <a:pt x="47" y="30"/>
                    <a:pt x="47" y="29"/>
                  </a:cubicBezTo>
                  <a:cubicBezTo>
                    <a:pt x="46" y="27"/>
                    <a:pt x="44" y="26"/>
                    <a:pt x="42" y="24"/>
                  </a:cubicBezTo>
                  <a:cubicBezTo>
                    <a:pt x="41" y="23"/>
                    <a:pt x="42" y="20"/>
                    <a:pt x="41" y="19"/>
                  </a:cubicBezTo>
                  <a:cubicBezTo>
                    <a:pt x="39" y="18"/>
                    <a:pt x="37" y="20"/>
                    <a:pt x="35" y="20"/>
                  </a:cubicBezTo>
                  <a:cubicBezTo>
                    <a:pt x="30" y="19"/>
                    <a:pt x="25" y="18"/>
                    <a:pt x="20" y="18"/>
                  </a:cubicBezTo>
                  <a:cubicBezTo>
                    <a:pt x="19" y="18"/>
                    <a:pt x="18" y="20"/>
                    <a:pt x="17" y="20"/>
                  </a:cubicBezTo>
                  <a:cubicBezTo>
                    <a:pt x="16" y="20"/>
                    <a:pt x="14" y="19"/>
                    <a:pt x="14" y="18"/>
                  </a:cubicBezTo>
                  <a:cubicBezTo>
                    <a:pt x="15" y="17"/>
                    <a:pt x="19" y="17"/>
                    <a:pt x="18" y="16"/>
                  </a:cubicBezTo>
                  <a:cubicBezTo>
                    <a:pt x="16" y="14"/>
                    <a:pt x="13" y="16"/>
                    <a:pt x="10" y="15"/>
                  </a:cubicBezTo>
                  <a:cubicBezTo>
                    <a:pt x="9" y="15"/>
                    <a:pt x="7" y="15"/>
                    <a:pt x="7" y="13"/>
                  </a:cubicBezTo>
                  <a:cubicBezTo>
                    <a:pt x="6" y="12"/>
                    <a:pt x="10" y="12"/>
                    <a:pt x="9" y="12"/>
                  </a:cubicBezTo>
                  <a:cubicBezTo>
                    <a:pt x="8" y="10"/>
                    <a:pt x="5" y="12"/>
                    <a:pt x="3" y="11"/>
                  </a:cubicBezTo>
                  <a:cubicBezTo>
                    <a:pt x="2" y="10"/>
                    <a:pt x="0" y="9"/>
                    <a:pt x="0" y="8"/>
                  </a:cubicBezTo>
                  <a:cubicBezTo>
                    <a:pt x="1" y="6"/>
                    <a:pt x="5" y="9"/>
                    <a:pt x="5" y="7"/>
                  </a:cubicBezTo>
                  <a:cubicBezTo>
                    <a:pt x="6" y="6"/>
                    <a:pt x="1" y="5"/>
                    <a:pt x="2" y="4"/>
                  </a:cubicBezTo>
                  <a:cubicBezTo>
                    <a:pt x="3" y="2"/>
                    <a:pt x="6" y="2"/>
                    <a:pt x="8" y="1"/>
                  </a:cubicBezTo>
                  <a:cubicBezTo>
                    <a:pt x="10" y="1"/>
                    <a:pt x="13" y="0"/>
                    <a:pt x="15" y="0"/>
                  </a:cubicBezTo>
                  <a:cubicBezTo>
                    <a:pt x="18" y="0"/>
                    <a:pt x="21" y="0"/>
                    <a:pt x="24" y="1"/>
                  </a:cubicBezTo>
                  <a:cubicBezTo>
                    <a:pt x="27" y="2"/>
                    <a:pt x="29" y="4"/>
                    <a:pt x="32" y="4"/>
                  </a:cubicBezTo>
                  <a:cubicBezTo>
                    <a:pt x="33" y="4"/>
                    <a:pt x="34" y="3"/>
                    <a:pt x="36" y="3"/>
                  </a:cubicBezTo>
                  <a:cubicBezTo>
                    <a:pt x="37" y="4"/>
                    <a:pt x="39" y="5"/>
                    <a:pt x="40" y="6"/>
                  </a:cubicBezTo>
                  <a:cubicBezTo>
                    <a:pt x="41" y="7"/>
                    <a:pt x="40" y="8"/>
                    <a:pt x="40" y="9"/>
                  </a:cubicBezTo>
                  <a:cubicBezTo>
                    <a:pt x="39" y="11"/>
                    <a:pt x="35" y="14"/>
                    <a:pt x="37" y="15"/>
                  </a:cubicBezTo>
                  <a:cubicBezTo>
                    <a:pt x="40" y="15"/>
                    <a:pt x="41" y="11"/>
                    <a:pt x="43" y="10"/>
                  </a:cubicBezTo>
                  <a:cubicBezTo>
                    <a:pt x="45" y="9"/>
                    <a:pt x="48" y="11"/>
                    <a:pt x="50" y="11"/>
                  </a:cubicBezTo>
                  <a:cubicBezTo>
                    <a:pt x="53" y="11"/>
                    <a:pt x="56" y="8"/>
                    <a:pt x="60" y="8"/>
                  </a:cubicBezTo>
                  <a:cubicBezTo>
                    <a:pt x="63" y="8"/>
                    <a:pt x="66" y="11"/>
                    <a:pt x="68" y="13"/>
                  </a:cubicBezTo>
                  <a:cubicBezTo>
                    <a:pt x="69" y="14"/>
                    <a:pt x="67" y="15"/>
                    <a:pt x="67" y="15"/>
                  </a:cubicBezTo>
                  <a:cubicBezTo>
                    <a:pt x="64" y="15"/>
                    <a:pt x="62" y="13"/>
                    <a:pt x="59" y="13"/>
                  </a:cubicBezTo>
                  <a:cubicBezTo>
                    <a:pt x="59" y="13"/>
                    <a:pt x="59" y="15"/>
                    <a:pt x="59" y="15"/>
                  </a:cubicBezTo>
                  <a:cubicBezTo>
                    <a:pt x="64" y="17"/>
                    <a:pt x="68" y="17"/>
                    <a:pt x="72" y="17"/>
                  </a:cubicBezTo>
                  <a:cubicBezTo>
                    <a:pt x="74" y="17"/>
                    <a:pt x="75" y="17"/>
                    <a:pt x="76" y="17"/>
                  </a:cubicBezTo>
                  <a:cubicBezTo>
                    <a:pt x="77" y="17"/>
                    <a:pt x="79" y="17"/>
                    <a:pt x="79" y="17"/>
                  </a:cubicBezTo>
                  <a:cubicBezTo>
                    <a:pt x="80" y="19"/>
                    <a:pt x="80" y="21"/>
                    <a:pt x="78" y="22"/>
                  </a:cubicBezTo>
                  <a:cubicBezTo>
                    <a:pt x="75" y="23"/>
                    <a:pt x="71" y="22"/>
                    <a:pt x="67" y="21"/>
                  </a:cubicBezTo>
                  <a:cubicBezTo>
                    <a:pt x="63" y="21"/>
                    <a:pt x="59" y="18"/>
                    <a:pt x="55" y="17"/>
                  </a:cubicBezTo>
                  <a:cubicBezTo>
                    <a:pt x="55" y="17"/>
                    <a:pt x="55" y="19"/>
                    <a:pt x="55" y="20"/>
                  </a:cubicBezTo>
                  <a:cubicBezTo>
                    <a:pt x="58" y="22"/>
                    <a:pt x="63" y="21"/>
                    <a:pt x="64" y="24"/>
                  </a:cubicBezTo>
                  <a:cubicBezTo>
                    <a:pt x="65" y="26"/>
                    <a:pt x="59" y="25"/>
                    <a:pt x="57" y="27"/>
                  </a:cubicBezTo>
                  <a:cubicBezTo>
                    <a:pt x="56" y="27"/>
                    <a:pt x="58" y="29"/>
                    <a:pt x="59" y="29"/>
                  </a:cubicBezTo>
                  <a:cubicBezTo>
                    <a:pt x="62" y="29"/>
                    <a:pt x="65" y="26"/>
                    <a:pt x="68" y="26"/>
                  </a:cubicBezTo>
                  <a:cubicBezTo>
                    <a:pt x="70" y="26"/>
                    <a:pt x="70" y="28"/>
                    <a:pt x="71" y="29"/>
                  </a:cubicBezTo>
                  <a:cubicBezTo>
                    <a:pt x="73" y="30"/>
                    <a:pt x="76" y="29"/>
                    <a:pt x="77" y="31"/>
                  </a:cubicBezTo>
                  <a:cubicBezTo>
                    <a:pt x="77" y="32"/>
                    <a:pt x="75" y="34"/>
                    <a:pt x="73" y="34"/>
                  </a:cubicBezTo>
                  <a:cubicBezTo>
                    <a:pt x="72" y="35"/>
                    <a:pt x="71" y="34"/>
                    <a:pt x="70" y="35"/>
                  </a:cubicBezTo>
                  <a:cubicBezTo>
                    <a:pt x="70" y="35"/>
                    <a:pt x="70" y="37"/>
                    <a:pt x="70" y="37"/>
                  </a:cubicBezTo>
                  <a:cubicBezTo>
                    <a:pt x="72" y="37"/>
                    <a:pt x="74" y="35"/>
                    <a:pt x="75" y="36"/>
                  </a:cubicBezTo>
                  <a:cubicBezTo>
                    <a:pt x="77" y="37"/>
                    <a:pt x="75" y="39"/>
                    <a:pt x="76" y="40"/>
                  </a:cubicBezTo>
                  <a:cubicBezTo>
                    <a:pt x="77" y="40"/>
                    <a:pt x="79" y="41"/>
                    <a:pt x="79" y="40"/>
                  </a:cubicBezTo>
                  <a:cubicBezTo>
                    <a:pt x="80" y="39"/>
                    <a:pt x="79" y="37"/>
                    <a:pt x="79" y="36"/>
                  </a:cubicBezTo>
                  <a:cubicBezTo>
                    <a:pt x="80" y="35"/>
                    <a:pt x="81" y="34"/>
                    <a:pt x="82" y="34"/>
                  </a:cubicBezTo>
                  <a:cubicBezTo>
                    <a:pt x="84" y="35"/>
                    <a:pt x="85" y="38"/>
                    <a:pt x="87" y="38"/>
                  </a:cubicBezTo>
                  <a:cubicBezTo>
                    <a:pt x="89" y="39"/>
                    <a:pt x="89" y="36"/>
                    <a:pt x="90" y="36"/>
                  </a:cubicBezTo>
                  <a:cubicBezTo>
                    <a:pt x="91" y="36"/>
                    <a:pt x="92" y="38"/>
                    <a:pt x="93" y="38"/>
                  </a:cubicBezTo>
                  <a:cubicBezTo>
                    <a:pt x="94" y="37"/>
                    <a:pt x="94" y="34"/>
                    <a:pt x="95" y="34"/>
                  </a:cubicBezTo>
                  <a:cubicBezTo>
                    <a:pt x="98" y="35"/>
                    <a:pt x="101" y="37"/>
                    <a:pt x="104" y="39"/>
                  </a:cubicBezTo>
                  <a:cubicBezTo>
                    <a:pt x="104" y="39"/>
                    <a:pt x="103" y="41"/>
                    <a:pt x="104" y="41"/>
                  </a:cubicBezTo>
                  <a:cubicBezTo>
                    <a:pt x="107" y="42"/>
                    <a:pt x="111" y="43"/>
                    <a:pt x="113" y="41"/>
                  </a:cubicBezTo>
                  <a:cubicBezTo>
                    <a:pt x="114" y="40"/>
                    <a:pt x="107" y="38"/>
                    <a:pt x="108" y="37"/>
                  </a:cubicBezTo>
                  <a:cubicBezTo>
                    <a:pt x="111" y="34"/>
                    <a:pt x="116" y="35"/>
                    <a:pt x="120" y="34"/>
                  </a:cubicBezTo>
                  <a:cubicBezTo>
                    <a:pt x="124" y="33"/>
                    <a:pt x="129" y="31"/>
                    <a:pt x="133" y="30"/>
                  </a:cubicBezTo>
                  <a:cubicBezTo>
                    <a:pt x="134" y="29"/>
                    <a:pt x="135" y="29"/>
                    <a:pt x="135" y="29"/>
                  </a:cubicBezTo>
                  <a:cubicBezTo>
                    <a:pt x="137" y="29"/>
                    <a:pt x="139" y="30"/>
                    <a:pt x="141" y="30"/>
                  </a:cubicBezTo>
                  <a:cubicBezTo>
                    <a:pt x="144" y="30"/>
                    <a:pt x="148" y="28"/>
                    <a:pt x="151" y="28"/>
                  </a:cubicBezTo>
                  <a:cubicBezTo>
                    <a:pt x="155" y="28"/>
                    <a:pt x="160" y="28"/>
                    <a:pt x="164" y="29"/>
                  </a:cubicBezTo>
                  <a:cubicBezTo>
                    <a:pt x="165" y="29"/>
                    <a:pt x="164" y="31"/>
                    <a:pt x="164" y="31"/>
                  </a:cubicBezTo>
                  <a:cubicBezTo>
                    <a:pt x="167" y="32"/>
                    <a:pt x="171" y="31"/>
                    <a:pt x="173" y="33"/>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68" name="Google Shape;2868;p212"/>
            <p:cNvSpPr/>
            <p:nvPr/>
          </p:nvSpPr>
          <p:spPr>
            <a:xfrm>
              <a:off x="2729530" y="2107613"/>
              <a:ext cx="13767" cy="22944"/>
            </a:xfrm>
            <a:custGeom>
              <a:avLst/>
              <a:gdLst/>
              <a:ahLst/>
              <a:cxnLst/>
              <a:rect l="l" t="t" r="r" b="b"/>
              <a:pathLst>
                <a:path w="7" h="13" extrusionOk="0">
                  <a:moveTo>
                    <a:pt x="0" y="2"/>
                  </a:moveTo>
                  <a:cubicBezTo>
                    <a:pt x="1" y="2"/>
                    <a:pt x="5" y="0"/>
                    <a:pt x="6" y="1"/>
                  </a:cubicBezTo>
                  <a:cubicBezTo>
                    <a:pt x="6" y="4"/>
                    <a:pt x="7" y="8"/>
                    <a:pt x="5" y="12"/>
                  </a:cubicBezTo>
                  <a:cubicBezTo>
                    <a:pt x="5" y="13"/>
                    <a:pt x="3" y="12"/>
                    <a:pt x="3" y="11"/>
                  </a:cubicBezTo>
                  <a:cubicBezTo>
                    <a:pt x="1" y="8"/>
                    <a:pt x="0" y="5"/>
                    <a:pt x="0" y="2"/>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69" name="Google Shape;2869;p212"/>
            <p:cNvSpPr/>
            <p:nvPr/>
          </p:nvSpPr>
          <p:spPr>
            <a:xfrm>
              <a:off x="2659167" y="1899584"/>
              <a:ext cx="206499" cy="160610"/>
            </a:xfrm>
            <a:custGeom>
              <a:avLst/>
              <a:gdLst/>
              <a:ahLst/>
              <a:cxnLst/>
              <a:rect l="l" t="t" r="r" b="b"/>
              <a:pathLst>
                <a:path w="113" h="87" extrusionOk="0">
                  <a:moveTo>
                    <a:pt x="31" y="2"/>
                  </a:moveTo>
                  <a:cubicBezTo>
                    <a:pt x="39" y="2"/>
                    <a:pt x="47" y="0"/>
                    <a:pt x="53" y="4"/>
                  </a:cubicBezTo>
                  <a:cubicBezTo>
                    <a:pt x="59" y="7"/>
                    <a:pt x="59" y="16"/>
                    <a:pt x="62" y="21"/>
                  </a:cubicBezTo>
                  <a:cubicBezTo>
                    <a:pt x="64" y="23"/>
                    <a:pt x="66" y="25"/>
                    <a:pt x="68" y="26"/>
                  </a:cubicBezTo>
                  <a:cubicBezTo>
                    <a:pt x="71" y="27"/>
                    <a:pt x="74" y="25"/>
                    <a:pt x="76" y="26"/>
                  </a:cubicBezTo>
                  <a:cubicBezTo>
                    <a:pt x="80" y="28"/>
                    <a:pt x="80" y="35"/>
                    <a:pt x="84" y="36"/>
                  </a:cubicBezTo>
                  <a:cubicBezTo>
                    <a:pt x="86" y="37"/>
                    <a:pt x="83" y="30"/>
                    <a:pt x="85" y="29"/>
                  </a:cubicBezTo>
                  <a:cubicBezTo>
                    <a:pt x="88" y="28"/>
                    <a:pt x="92" y="28"/>
                    <a:pt x="93" y="31"/>
                  </a:cubicBezTo>
                  <a:cubicBezTo>
                    <a:pt x="94" y="33"/>
                    <a:pt x="89" y="34"/>
                    <a:pt x="89" y="36"/>
                  </a:cubicBezTo>
                  <a:cubicBezTo>
                    <a:pt x="89" y="38"/>
                    <a:pt x="94" y="39"/>
                    <a:pt x="93" y="41"/>
                  </a:cubicBezTo>
                  <a:cubicBezTo>
                    <a:pt x="93" y="44"/>
                    <a:pt x="84" y="47"/>
                    <a:pt x="87" y="49"/>
                  </a:cubicBezTo>
                  <a:cubicBezTo>
                    <a:pt x="90" y="51"/>
                    <a:pt x="94" y="45"/>
                    <a:pt x="99" y="45"/>
                  </a:cubicBezTo>
                  <a:cubicBezTo>
                    <a:pt x="100" y="45"/>
                    <a:pt x="101" y="48"/>
                    <a:pt x="103" y="48"/>
                  </a:cubicBezTo>
                  <a:cubicBezTo>
                    <a:pt x="104" y="49"/>
                    <a:pt x="105" y="47"/>
                    <a:pt x="106" y="48"/>
                  </a:cubicBezTo>
                  <a:cubicBezTo>
                    <a:pt x="108" y="50"/>
                    <a:pt x="113" y="54"/>
                    <a:pt x="111" y="56"/>
                  </a:cubicBezTo>
                  <a:cubicBezTo>
                    <a:pt x="107" y="60"/>
                    <a:pt x="100" y="59"/>
                    <a:pt x="94" y="61"/>
                  </a:cubicBezTo>
                  <a:cubicBezTo>
                    <a:pt x="92" y="62"/>
                    <a:pt x="91" y="64"/>
                    <a:pt x="90" y="65"/>
                  </a:cubicBezTo>
                  <a:cubicBezTo>
                    <a:pt x="89" y="65"/>
                    <a:pt x="88" y="62"/>
                    <a:pt x="87" y="63"/>
                  </a:cubicBezTo>
                  <a:cubicBezTo>
                    <a:pt x="84" y="66"/>
                    <a:pt x="84" y="73"/>
                    <a:pt x="80" y="73"/>
                  </a:cubicBezTo>
                  <a:cubicBezTo>
                    <a:pt x="76" y="73"/>
                    <a:pt x="79" y="66"/>
                    <a:pt x="77" y="63"/>
                  </a:cubicBezTo>
                  <a:cubicBezTo>
                    <a:pt x="76" y="62"/>
                    <a:pt x="75" y="65"/>
                    <a:pt x="75" y="66"/>
                  </a:cubicBezTo>
                  <a:cubicBezTo>
                    <a:pt x="74" y="70"/>
                    <a:pt x="77" y="74"/>
                    <a:pt x="75" y="76"/>
                  </a:cubicBezTo>
                  <a:cubicBezTo>
                    <a:pt x="74" y="78"/>
                    <a:pt x="71" y="73"/>
                    <a:pt x="69" y="74"/>
                  </a:cubicBezTo>
                  <a:cubicBezTo>
                    <a:pt x="66" y="76"/>
                    <a:pt x="69" y="82"/>
                    <a:pt x="66" y="82"/>
                  </a:cubicBezTo>
                  <a:cubicBezTo>
                    <a:pt x="62" y="83"/>
                    <a:pt x="60" y="78"/>
                    <a:pt x="57" y="76"/>
                  </a:cubicBezTo>
                  <a:cubicBezTo>
                    <a:pt x="55" y="75"/>
                    <a:pt x="52" y="74"/>
                    <a:pt x="53" y="76"/>
                  </a:cubicBezTo>
                  <a:cubicBezTo>
                    <a:pt x="54" y="79"/>
                    <a:pt x="62" y="80"/>
                    <a:pt x="60" y="83"/>
                  </a:cubicBezTo>
                  <a:cubicBezTo>
                    <a:pt x="58" y="86"/>
                    <a:pt x="53" y="79"/>
                    <a:pt x="49" y="80"/>
                  </a:cubicBezTo>
                  <a:cubicBezTo>
                    <a:pt x="47" y="80"/>
                    <a:pt x="51" y="85"/>
                    <a:pt x="49" y="86"/>
                  </a:cubicBezTo>
                  <a:cubicBezTo>
                    <a:pt x="45" y="87"/>
                    <a:pt x="40" y="85"/>
                    <a:pt x="35" y="84"/>
                  </a:cubicBezTo>
                  <a:cubicBezTo>
                    <a:pt x="32" y="83"/>
                    <a:pt x="26" y="83"/>
                    <a:pt x="26" y="79"/>
                  </a:cubicBezTo>
                  <a:cubicBezTo>
                    <a:pt x="25" y="76"/>
                    <a:pt x="35" y="79"/>
                    <a:pt x="34" y="76"/>
                  </a:cubicBezTo>
                  <a:cubicBezTo>
                    <a:pt x="34" y="73"/>
                    <a:pt x="28" y="76"/>
                    <a:pt x="25" y="74"/>
                  </a:cubicBezTo>
                  <a:cubicBezTo>
                    <a:pt x="24" y="73"/>
                    <a:pt x="24" y="72"/>
                    <a:pt x="24" y="70"/>
                  </a:cubicBezTo>
                  <a:cubicBezTo>
                    <a:pt x="24" y="69"/>
                    <a:pt x="27" y="69"/>
                    <a:pt x="26" y="68"/>
                  </a:cubicBezTo>
                  <a:cubicBezTo>
                    <a:pt x="25" y="66"/>
                    <a:pt x="19" y="67"/>
                    <a:pt x="20" y="65"/>
                  </a:cubicBezTo>
                  <a:cubicBezTo>
                    <a:pt x="22" y="61"/>
                    <a:pt x="27" y="59"/>
                    <a:pt x="31" y="58"/>
                  </a:cubicBezTo>
                  <a:cubicBezTo>
                    <a:pt x="35" y="57"/>
                    <a:pt x="40" y="58"/>
                    <a:pt x="45" y="58"/>
                  </a:cubicBezTo>
                  <a:cubicBezTo>
                    <a:pt x="46" y="58"/>
                    <a:pt x="50" y="57"/>
                    <a:pt x="49" y="56"/>
                  </a:cubicBezTo>
                  <a:cubicBezTo>
                    <a:pt x="46" y="55"/>
                    <a:pt x="42" y="57"/>
                    <a:pt x="39" y="56"/>
                  </a:cubicBezTo>
                  <a:cubicBezTo>
                    <a:pt x="38" y="55"/>
                    <a:pt x="42" y="54"/>
                    <a:pt x="41" y="52"/>
                  </a:cubicBezTo>
                  <a:cubicBezTo>
                    <a:pt x="40" y="51"/>
                    <a:pt x="37" y="50"/>
                    <a:pt x="34" y="51"/>
                  </a:cubicBezTo>
                  <a:cubicBezTo>
                    <a:pt x="31" y="51"/>
                    <a:pt x="29" y="54"/>
                    <a:pt x="26" y="55"/>
                  </a:cubicBezTo>
                  <a:cubicBezTo>
                    <a:pt x="24" y="55"/>
                    <a:pt x="23" y="53"/>
                    <a:pt x="21" y="53"/>
                  </a:cubicBezTo>
                  <a:cubicBezTo>
                    <a:pt x="18" y="53"/>
                    <a:pt x="15" y="57"/>
                    <a:pt x="12" y="56"/>
                  </a:cubicBezTo>
                  <a:cubicBezTo>
                    <a:pt x="9" y="55"/>
                    <a:pt x="5" y="51"/>
                    <a:pt x="7" y="49"/>
                  </a:cubicBezTo>
                  <a:cubicBezTo>
                    <a:pt x="10" y="46"/>
                    <a:pt x="16" y="49"/>
                    <a:pt x="20" y="48"/>
                  </a:cubicBezTo>
                  <a:cubicBezTo>
                    <a:pt x="22" y="47"/>
                    <a:pt x="19" y="45"/>
                    <a:pt x="17" y="45"/>
                  </a:cubicBezTo>
                  <a:cubicBezTo>
                    <a:pt x="14" y="45"/>
                    <a:pt x="10" y="48"/>
                    <a:pt x="6" y="47"/>
                  </a:cubicBezTo>
                  <a:cubicBezTo>
                    <a:pt x="3" y="46"/>
                    <a:pt x="2" y="42"/>
                    <a:pt x="1" y="39"/>
                  </a:cubicBezTo>
                  <a:cubicBezTo>
                    <a:pt x="0" y="38"/>
                    <a:pt x="0" y="35"/>
                    <a:pt x="2" y="35"/>
                  </a:cubicBezTo>
                  <a:cubicBezTo>
                    <a:pt x="8" y="35"/>
                    <a:pt x="14" y="40"/>
                    <a:pt x="20" y="39"/>
                  </a:cubicBezTo>
                  <a:cubicBezTo>
                    <a:pt x="22" y="39"/>
                    <a:pt x="25" y="35"/>
                    <a:pt x="23" y="34"/>
                  </a:cubicBezTo>
                  <a:cubicBezTo>
                    <a:pt x="20" y="32"/>
                    <a:pt x="17" y="35"/>
                    <a:pt x="14" y="35"/>
                  </a:cubicBezTo>
                  <a:cubicBezTo>
                    <a:pt x="11" y="34"/>
                    <a:pt x="9" y="33"/>
                    <a:pt x="8" y="31"/>
                  </a:cubicBezTo>
                  <a:cubicBezTo>
                    <a:pt x="7" y="30"/>
                    <a:pt x="8" y="28"/>
                    <a:pt x="9" y="27"/>
                  </a:cubicBezTo>
                  <a:cubicBezTo>
                    <a:pt x="12" y="25"/>
                    <a:pt x="16" y="25"/>
                    <a:pt x="20" y="25"/>
                  </a:cubicBezTo>
                  <a:cubicBezTo>
                    <a:pt x="23" y="25"/>
                    <a:pt x="27" y="27"/>
                    <a:pt x="29" y="25"/>
                  </a:cubicBezTo>
                  <a:cubicBezTo>
                    <a:pt x="30" y="23"/>
                    <a:pt x="26" y="22"/>
                    <a:pt x="24" y="21"/>
                  </a:cubicBezTo>
                  <a:cubicBezTo>
                    <a:pt x="22" y="20"/>
                    <a:pt x="18" y="20"/>
                    <a:pt x="18" y="18"/>
                  </a:cubicBezTo>
                  <a:cubicBezTo>
                    <a:pt x="19" y="15"/>
                    <a:pt x="22" y="13"/>
                    <a:pt x="25" y="13"/>
                  </a:cubicBezTo>
                  <a:cubicBezTo>
                    <a:pt x="28" y="12"/>
                    <a:pt x="30" y="15"/>
                    <a:pt x="32" y="14"/>
                  </a:cubicBezTo>
                  <a:cubicBezTo>
                    <a:pt x="36" y="14"/>
                    <a:pt x="40" y="12"/>
                    <a:pt x="43" y="10"/>
                  </a:cubicBezTo>
                  <a:cubicBezTo>
                    <a:pt x="44" y="9"/>
                    <a:pt x="42" y="8"/>
                    <a:pt x="41" y="8"/>
                  </a:cubicBezTo>
                  <a:cubicBezTo>
                    <a:pt x="37" y="7"/>
                    <a:pt x="33" y="9"/>
                    <a:pt x="29" y="8"/>
                  </a:cubicBezTo>
                  <a:cubicBezTo>
                    <a:pt x="28" y="8"/>
                    <a:pt x="28" y="5"/>
                    <a:pt x="28" y="4"/>
                  </a:cubicBezTo>
                  <a:cubicBezTo>
                    <a:pt x="28" y="3"/>
                    <a:pt x="30" y="2"/>
                    <a:pt x="31" y="2"/>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70" name="Google Shape;2870;p212"/>
            <p:cNvSpPr/>
            <p:nvPr/>
          </p:nvSpPr>
          <p:spPr>
            <a:xfrm>
              <a:off x="2744826" y="1818514"/>
              <a:ext cx="602671" cy="327339"/>
            </a:xfrm>
            <a:custGeom>
              <a:avLst/>
              <a:gdLst/>
              <a:ahLst/>
              <a:cxnLst/>
              <a:rect l="l" t="t" r="r" b="b"/>
              <a:pathLst>
                <a:path w="328" h="178" extrusionOk="0">
                  <a:moveTo>
                    <a:pt x="82" y="78"/>
                  </a:moveTo>
                  <a:cubicBezTo>
                    <a:pt x="78" y="76"/>
                    <a:pt x="75" y="76"/>
                    <a:pt x="71" y="76"/>
                  </a:cubicBezTo>
                  <a:cubicBezTo>
                    <a:pt x="67" y="76"/>
                    <a:pt x="63" y="74"/>
                    <a:pt x="58" y="75"/>
                  </a:cubicBezTo>
                  <a:cubicBezTo>
                    <a:pt x="57" y="75"/>
                    <a:pt x="56" y="77"/>
                    <a:pt x="55" y="78"/>
                  </a:cubicBezTo>
                  <a:cubicBezTo>
                    <a:pt x="55" y="79"/>
                    <a:pt x="57" y="81"/>
                    <a:pt x="57" y="82"/>
                  </a:cubicBezTo>
                  <a:cubicBezTo>
                    <a:pt x="57" y="83"/>
                    <a:pt x="55" y="83"/>
                    <a:pt x="54" y="84"/>
                  </a:cubicBezTo>
                  <a:cubicBezTo>
                    <a:pt x="54" y="85"/>
                    <a:pt x="53" y="87"/>
                    <a:pt x="54" y="88"/>
                  </a:cubicBezTo>
                  <a:cubicBezTo>
                    <a:pt x="57" y="90"/>
                    <a:pt x="60" y="90"/>
                    <a:pt x="63" y="91"/>
                  </a:cubicBezTo>
                  <a:cubicBezTo>
                    <a:pt x="65" y="92"/>
                    <a:pt x="67" y="93"/>
                    <a:pt x="69" y="95"/>
                  </a:cubicBezTo>
                  <a:cubicBezTo>
                    <a:pt x="70" y="96"/>
                    <a:pt x="71" y="98"/>
                    <a:pt x="73" y="100"/>
                  </a:cubicBezTo>
                  <a:cubicBezTo>
                    <a:pt x="74" y="101"/>
                    <a:pt x="76" y="102"/>
                    <a:pt x="78" y="104"/>
                  </a:cubicBezTo>
                  <a:cubicBezTo>
                    <a:pt x="79" y="105"/>
                    <a:pt x="82" y="107"/>
                    <a:pt x="80" y="107"/>
                  </a:cubicBezTo>
                  <a:cubicBezTo>
                    <a:pt x="78" y="108"/>
                    <a:pt x="75" y="106"/>
                    <a:pt x="72" y="105"/>
                  </a:cubicBezTo>
                  <a:cubicBezTo>
                    <a:pt x="70" y="105"/>
                    <a:pt x="67" y="104"/>
                    <a:pt x="65" y="104"/>
                  </a:cubicBezTo>
                  <a:cubicBezTo>
                    <a:pt x="64" y="105"/>
                    <a:pt x="63" y="107"/>
                    <a:pt x="64" y="108"/>
                  </a:cubicBezTo>
                  <a:cubicBezTo>
                    <a:pt x="66" y="110"/>
                    <a:pt x="69" y="111"/>
                    <a:pt x="71" y="111"/>
                  </a:cubicBezTo>
                  <a:cubicBezTo>
                    <a:pt x="76" y="111"/>
                    <a:pt x="81" y="110"/>
                    <a:pt x="86" y="110"/>
                  </a:cubicBezTo>
                  <a:cubicBezTo>
                    <a:pt x="89" y="110"/>
                    <a:pt x="92" y="109"/>
                    <a:pt x="95" y="110"/>
                  </a:cubicBezTo>
                  <a:cubicBezTo>
                    <a:pt x="96" y="110"/>
                    <a:pt x="96" y="113"/>
                    <a:pt x="95" y="113"/>
                  </a:cubicBezTo>
                  <a:cubicBezTo>
                    <a:pt x="91" y="115"/>
                    <a:pt x="87" y="113"/>
                    <a:pt x="83" y="114"/>
                  </a:cubicBezTo>
                  <a:cubicBezTo>
                    <a:pt x="82" y="115"/>
                    <a:pt x="87" y="115"/>
                    <a:pt x="88" y="117"/>
                  </a:cubicBezTo>
                  <a:cubicBezTo>
                    <a:pt x="88" y="117"/>
                    <a:pt x="88" y="119"/>
                    <a:pt x="87" y="119"/>
                  </a:cubicBezTo>
                  <a:cubicBezTo>
                    <a:pt x="84" y="119"/>
                    <a:pt x="81" y="116"/>
                    <a:pt x="77" y="115"/>
                  </a:cubicBezTo>
                  <a:cubicBezTo>
                    <a:pt x="73" y="114"/>
                    <a:pt x="69" y="115"/>
                    <a:pt x="66" y="114"/>
                  </a:cubicBezTo>
                  <a:cubicBezTo>
                    <a:pt x="63" y="113"/>
                    <a:pt x="61" y="111"/>
                    <a:pt x="58" y="111"/>
                  </a:cubicBezTo>
                  <a:cubicBezTo>
                    <a:pt x="57" y="111"/>
                    <a:pt x="55" y="112"/>
                    <a:pt x="53" y="113"/>
                  </a:cubicBezTo>
                  <a:cubicBezTo>
                    <a:pt x="49" y="114"/>
                    <a:pt x="44" y="113"/>
                    <a:pt x="40" y="114"/>
                  </a:cubicBezTo>
                  <a:cubicBezTo>
                    <a:pt x="39" y="115"/>
                    <a:pt x="40" y="118"/>
                    <a:pt x="40" y="119"/>
                  </a:cubicBezTo>
                  <a:cubicBezTo>
                    <a:pt x="38" y="121"/>
                    <a:pt x="35" y="121"/>
                    <a:pt x="33" y="123"/>
                  </a:cubicBezTo>
                  <a:cubicBezTo>
                    <a:pt x="32" y="125"/>
                    <a:pt x="32" y="127"/>
                    <a:pt x="33" y="129"/>
                  </a:cubicBezTo>
                  <a:cubicBezTo>
                    <a:pt x="35" y="130"/>
                    <a:pt x="37" y="130"/>
                    <a:pt x="39" y="130"/>
                  </a:cubicBezTo>
                  <a:cubicBezTo>
                    <a:pt x="41" y="130"/>
                    <a:pt x="42" y="128"/>
                    <a:pt x="44" y="128"/>
                  </a:cubicBezTo>
                  <a:cubicBezTo>
                    <a:pt x="45" y="128"/>
                    <a:pt x="44" y="130"/>
                    <a:pt x="45" y="130"/>
                  </a:cubicBezTo>
                  <a:cubicBezTo>
                    <a:pt x="47" y="130"/>
                    <a:pt x="49" y="129"/>
                    <a:pt x="51" y="128"/>
                  </a:cubicBezTo>
                  <a:cubicBezTo>
                    <a:pt x="54" y="126"/>
                    <a:pt x="56" y="123"/>
                    <a:pt x="59" y="121"/>
                  </a:cubicBezTo>
                  <a:cubicBezTo>
                    <a:pt x="60" y="120"/>
                    <a:pt x="61" y="120"/>
                    <a:pt x="61" y="121"/>
                  </a:cubicBezTo>
                  <a:cubicBezTo>
                    <a:pt x="61" y="123"/>
                    <a:pt x="58" y="125"/>
                    <a:pt x="58" y="126"/>
                  </a:cubicBezTo>
                  <a:cubicBezTo>
                    <a:pt x="59" y="128"/>
                    <a:pt x="65" y="126"/>
                    <a:pt x="64" y="128"/>
                  </a:cubicBezTo>
                  <a:cubicBezTo>
                    <a:pt x="62" y="129"/>
                    <a:pt x="58" y="127"/>
                    <a:pt x="56" y="129"/>
                  </a:cubicBezTo>
                  <a:cubicBezTo>
                    <a:pt x="53" y="130"/>
                    <a:pt x="51" y="133"/>
                    <a:pt x="50" y="136"/>
                  </a:cubicBezTo>
                  <a:cubicBezTo>
                    <a:pt x="50" y="137"/>
                    <a:pt x="53" y="135"/>
                    <a:pt x="53" y="136"/>
                  </a:cubicBezTo>
                  <a:cubicBezTo>
                    <a:pt x="54" y="137"/>
                    <a:pt x="53" y="138"/>
                    <a:pt x="53" y="139"/>
                  </a:cubicBezTo>
                  <a:cubicBezTo>
                    <a:pt x="53" y="140"/>
                    <a:pt x="52" y="141"/>
                    <a:pt x="53" y="142"/>
                  </a:cubicBezTo>
                  <a:cubicBezTo>
                    <a:pt x="53" y="143"/>
                    <a:pt x="55" y="141"/>
                    <a:pt x="55" y="142"/>
                  </a:cubicBezTo>
                  <a:cubicBezTo>
                    <a:pt x="56" y="143"/>
                    <a:pt x="56" y="145"/>
                    <a:pt x="57" y="145"/>
                  </a:cubicBezTo>
                  <a:cubicBezTo>
                    <a:pt x="59" y="146"/>
                    <a:pt x="62" y="146"/>
                    <a:pt x="64" y="146"/>
                  </a:cubicBezTo>
                  <a:cubicBezTo>
                    <a:pt x="68" y="145"/>
                    <a:pt x="71" y="143"/>
                    <a:pt x="74" y="142"/>
                  </a:cubicBezTo>
                  <a:cubicBezTo>
                    <a:pt x="77" y="139"/>
                    <a:pt x="80" y="135"/>
                    <a:pt x="84" y="132"/>
                  </a:cubicBezTo>
                  <a:cubicBezTo>
                    <a:pt x="84" y="132"/>
                    <a:pt x="86" y="131"/>
                    <a:pt x="86" y="132"/>
                  </a:cubicBezTo>
                  <a:cubicBezTo>
                    <a:pt x="85" y="135"/>
                    <a:pt x="82" y="137"/>
                    <a:pt x="80" y="139"/>
                  </a:cubicBezTo>
                  <a:cubicBezTo>
                    <a:pt x="78" y="141"/>
                    <a:pt x="76" y="143"/>
                    <a:pt x="74" y="145"/>
                  </a:cubicBezTo>
                  <a:cubicBezTo>
                    <a:pt x="73" y="146"/>
                    <a:pt x="71" y="147"/>
                    <a:pt x="69" y="148"/>
                  </a:cubicBezTo>
                  <a:cubicBezTo>
                    <a:pt x="66" y="148"/>
                    <a:pt x="62" y="147"/>
                    <a:pt x="59" y="148"/>
                  </a:cubicBezTo>
                  <a:cubicBezTo>
                    <a:pt x="58" y="149"/>
                    <a:pt x="60" y="152"/>
                    <a:pt x="59" y="151"/>
                  </a:cubicBezTo>
                  <a:cubicBezTo>
                    <a:pt x="54" y="151"/>
                    <a:pt x="49" y="150"/>
                    <a:pt x="45" y="147"/>
                  </a:cubicBezTo>
                  <a:cubicBezTo>
                    <a:pt x="42" y="145"/>
                    <a:pt x="42" y="139"/>
                    <a:pt x="39" y="136"/>
                  </a:cubicBezTo>
                  <a:cubicBezTo>
                    <a:pt x="37" y="134"/>
                    <a:pt x="34" y="135"/>
                    <a:pt x="32" y="135"/>
                  </a:cubicBezTo>
                  <a:cubicBezTo>
                    <a:pt x="28" y="136"/>
                    <a:pt x="25" y="136"/>
                    <a:pt x="22" y="138"/>
                  </a:cubicBezTo>
                  <a:cubicBezTo>
                    <a:pt x="20" y="139"/>
                    <a:pt x="21" y="142"/>
                    <a:pt x="22" y="143"/>
                  </a:cubicBezTo>
                  <a:cubicBezTo>
                    <a:pt x="22" y="145"/>
                    <a:pt x="24" y="145"/>
                    <a:pt x="25" y="146"/>
                  </a:cubicBezTo>
                  <a:cubicBezTo>
                    <a:pt x="25" y="147"/>
                    <a:pt x="25" y="149"/>
                    <a:pt x="26" y="149"/>
                  </a:cubicBezTo>
                  <a:cubicBezTo>
                    <a:pt x="28" y="150"/>
                    <a:pt x="30" y="148"/>
                    <a:pt x="31" y="149"/>
                  </a:cubicBezTo>
                  <a:cubicBezTo>
                    <a:pt x="32" y="150"/>
                    <a:pt x="34" y="151"/>
                    <a:pt x="33" y="153"/>
                  </a:cubicBezTo>
                  <a:cubicBezTo>
                    <a:pt x="32" y="154"/>
                    <a:pt x="30" y="153"/>
                    <a:pt x="29" y="153"/>
                  </a:cubicBezTo>
                  <a:cubicBezTo>
                    <a:pt x="25" y="154"/>
                    <a:pt x="21" y="153"/>
                    <a:pt x="18" y="154"/>
                  </a:cubicBezTo>
                  <a:cubicBezTo>
                    <a:pt x="16" y="154"/>
                    <a:pt x="14" y="155"/>
                    <a:pt x="13" y="155"/>
                  </a:cubicBezTo>
                  <a:cubicBezTo>
                    <a:pt x="9" y="157"/>
                    <a:pt x="4" y="158"/>
                    <a:pt x="1" y="161"/>
                  </a:cubicBezTo>
                  <a:cubicBezTo>
                    <a:pt x="0" y="163"/>
                    <a:pt x="0" y="165"/>
                    <a:pt x="1" y="167"/>
                  </a:cubicBezTo>
                  <a:cubicBezTo>
                    <a:pt x="2" y="169"/>
                    <a:pt x="5" y="172"/>
                    <a:pt x="8" y="172"/>
                  </a:cubicBezTo>
                  <a:cubicBezTo>
                    <a:pt x="9" y="172"/>
                    <a:pt x="8" y="167"/>
                    <a:pt x="9" y="167"/>
                  </a:cubicBezTo>
                  <a:cubicBezTo>
                    <a:pt x="11" y="168"/>
                    <a:pt x="9" y="174"/>
                    <a:pt x="10" y="172"/>
                  </a:cubicBezTo>
                  <a:cubicBezTo>
                    <a:pt x="12" y="170"/>
                    <a:pt x="10" y="167"/>
                    <a:pt x="12" y="164"/>
                  </a:cubicBezTo>
                  <a:cubicBezTo>
                    <a:pt x="12" y="164"/>
                    <a:pt x="13" y="165"/>
                    <a:pt x="13" y="166"/>
                  </a:cubicBezTo>
                  <a:cubicBezTo>
                    <a:pt x="14" y="168"/>
                    <a:pt x="12" y="171"/>
                    <a:pt x="13" y="173"/>
                  </a:cubicBezTo>
                  <a:cubicBezTo>
                    <a:pt x="13" y="174"/>
                    <a:pt x="16" y="174"/>
                    <a:pt x="17" y="173"/>
                  </a:cubicBezTo>
                  <a:cubicBezTo>
                    <a:pt x="19" y="172"/>
                    <a:pt x="21" y="169"/>
                    <a:pt x="23" y="169"/>
                  </a:cubicBezTo>
                  <a:cubicBezTo>
                    <a:pt x="25" y="169"/>
                    <a:pt x="26" y="173"/>
                    <a:pt x="27" y="173"/>
                  </a:cubicBezTo>
                  <a:cubicBezTo>
                    <a:pt x="30" y="173"/>
                    <a:pt x="31" y="169"/>
                    <a:pt x="33" y="169"/>
                  </a:cubicBezTo>
                  <a:cubicBezTo>
                    <a:pt x="34" y="169"/>
                    <a:pt x="32" y="172"/>
                    <a:pt x="33" y="173"/>
                  </a:cubicBezTo>
                  <a:cubicBezTo>
                    <a:pt x="35" y="174"/>
                    <a:pt x="38" y="173"/>
                    <a:pt x="40" y="173"/>
                  </a:cubicBezTo>
                  <a:cubicBezTo>
                    <a:pt x="41" y="174"/>
                    <a:pt x="41" y="176"/>
                    <a:pt x="42" y="176"/>
                  </a:cubicBezTo>
                  <a:cubicBezTo>
                    <a:pt x="45" y="176"/>
                    <a:pt x="48" y="176"/>
                    <a:pt x="51" y="175"/>
                  </a:cubicBezTo>
                  <a:cubicBezTo>
                    <a:pt x="52" y="174"/>
                    <a:pt x="48" y="174"/>
                    <a:pt x="48" y="173"/>
                  </a:cubicBezTo>
                  <a:cubicBezTo>
                    <a:pt x="47" y="172"/>
                    <a:pt x="47" y="170"/>
                    <a:pt x="48" y="169"/>
                  </a:cubicBezTo>
                  <a:cubicBezTo>
                    <a:pt x="49" y="169"/>
                    <a:pt x="49" y="171"/>
                    <a:pt x="50" y="171"/>
                  </a:cubicBezTo>
                  <a:cubicBezTo>
                    <a:pt x="53" y="171"/>
                    <a:pt x="55" y="169"/>
                    <a:pt x="58" y="169"/>
                  </a:cubicBezTo>
                  <a:cubicBezTo>
                    <a:pt x="59" y="169"/>
                    <a:pt x="59" y="171"/>
                    <a:pt x="60" y="171"/>
                  </a:cubicBezTo>
                  <a:cubicBezTo>
                    <a:pt x="63" y="172"/>
                    <a:pt x="66" y="173"/>
                    <a:pt x="69" y="171"/>
                  </a:cubicBezTo>
                  <a:cubicBezTo>
                    <a:pt x="70" y="170"/>
                    <a:pt x="68" y="166"/>
                    <a:pt x="69" y="164"/>
                  </a:cubicBezTo>
                  <a:cubicBezTo>
                    <a:pt x="70" y="164"/>
                    <a:pt x="71" y="164"/>
                    <a:pt x="71" y="165"/>
                  </a:cubicBezTo>
                  <a:cubicBezTo>
                    <a:pt x="72" y="167"/>
                    <a:pt x="71" y="171"/>
                    <a:pt x="72" y="173"/>
                  </a:cubicBezTo>
                  <a:cubicBezTo>
                    <a:pt x="73" y="174"/>
                    <a:pt x="76" y="173"/>
                    <a:pt x="77" y="173"/>
                  </a:cubicBezTo>
                  <a:cubicBezTo>
                    <a:pt x="79" y="172"/>
                    <a:pt x="81" y="170"/>
                    <a:pt x="81" y="168"/>
                  </a:cubicBezTo>
                  <a:cubicBezTo>
                    <a:pt x="81" y="167"/>
                    <a:pt x="79" y="167"/>
                    <a:pt x="78" y="166"/>
                  </a:cubicBezTo>
                  <a:cubicBezTo>
                    <a:pt x="78" y="165"/>
                    <a:pt x="77" y="163"/>
                    <a:pt x="78" y="163"/>
                  </a:cubicBezTo>
                  <a:cubicBezTo>
                    <a:pt x="80" y="163"/>
                    <a:pt x="83" y="164"/>
                    <a:pt x="84" y="166"/>
                  </a:cubicBezTo>
                  <a:cubicBezTo>
                    <a:pt x="85" y="167"/>
                    <a:pt x="82" y="170"/>
                    <a:pt x="83" y="171"/>
                  </a:cubicBezTo>
                  <a:cubicBezTo>
                    <a:pt x="85" y="173"/>
                    <a:pt x="88" y="171"/>
                    <a:pt x="90" y="171"/>
                  </a:cubicBezTo>
                  <a:cubicBezTo>
                    <a:pt x="91" y="171"/>
                    <a:pt x="93" y="171"/>
                    <a:pt x="93" y="172"/>
                  </a:cubicBezTo>
                  <a:cubicBezTo>
                    <a:pt x="93" y="173"/>
                    <a:pt x="88" y="176"/>
                    <a:pt x="90" y="177"/>
                  </a:cubicBezTo>
                  <a:cubicBezTo>
                    <a:pt x="93" y="178"/>
                    <a:pt x="95" y="175"/>
                    <a:pt x="98" y="175"/>
                  </a:cubicBezTo>
                  <a:cubicBezTo>
                    <a:pt x="101" y="174"/>
                    <a:pt x="105" y="174"/>
                    <a:pt x="108" y="173"/>
                  </a:cubicBezTo>
                  <a:cubicBezTo>
                    <a:pt x="110" y="173"/>
                    <a:pt x="112" y="169"/>
                    <a:pt x="114" y="169"/>
                  </a:cubicBezTo>
                  <a:cubicBezTo>
                    <a:pt x="116" y="169"/>
                    <a:pt x="116" y="174"/>
                    <a:pt x="117" y="173"/>
                  </a:cubicBezTo>
                  <a:cubicBezTo>
                    <a:pt x="121" y="172"/>
                    <a:pt x="124" y="168"/>
                    <a:pt x="126" y="165"/>
                  </a:cubicBezTo>
                  <a:cubicBezTo>
                    <a:pt x="127" y="162"/>
                    <a:pt x="128" y="157"/>
                    <a:pt x="126" y="157"/>
                  </a:cubicBezTo>
                  <a:cubicBezTo>
                    <a:pt x="122" y="156"/>
                    <a:pt x="120" y="162"/>
                    <a:pt x="116" y="163"/>
                  </a:cubicBezTo>
                  <a:cubicBezTo>
                    <a:pt x="114" y="163"/>
                    <a:pt x="113" y="160"/>
                    <a:pt x="113" y="159"/>
                  </a:cubicBezTo>
                  <a:cubicBezTo>
                    <a:pt x="113" y="157"/>
                    <a:pt x="116" y="155"/>
                    <a:pt x="115" y="154"/>
                  </a:cubicBezTo>
                  <a:cubicBezTo>
                    <a:pt x="114" y="152"/>
                    <a:pt x="111" y="151"/>
                    <a:pt x="109" y="151"/>
                  </a:cubicBezTo>
                  <a:cubicBezTo>
                    <a:pt x="107" y="151"/>
                    <a:pt x="106" y="153"/>
                    <a:pt x="104" y="153"/>
                  </a:cubicBezTo>
                  <a:cubicBezTo>
                    <a:pt x="104" y="153"/>
                    <a:pt x="105" y="151"/>
                    <a:pt x="104" y="151"/>
                  </a:cubicBezTo>
                  <a:cubicBezTo>
                    <a:pt x="101" y="150"/>
                    <a:pt x="98" y="149"/>
                    <a:pt x="95" y="150"/>
                  </a:cubicBezTo>
                  <a:cubicBezTo>
                    <a:pt x="92" y="150"/>
                    <a:pt x="90" y="154"/>
                    <a:pt x="87" y="154"/>
                  </a:cubicBezTo>
                  <a:cubicBezTo>
                    <a:pt x="85" y="154"/>
                    <a:pt x="85" y="151"/>
                    <a:pt x="86" y="150"/>
                  </a:cubicBezTo>
                  <a:cubicBezTo>
                    <a:pt x="87" y="148"/>
                    <a:pt x="90" y="150"/>
                    <a:pt x="92" y="148"/>
                  </a:cubicBezTo>
                  <a:cubicBezTo>
                    <a:pt x="92" y="148"/>
                    <a:pt x="89" y="148"/>
                    <a:pt x="89" y="147"/>
                  </a:cubicBezTo>
                  <a:cubicBezTo>
                    <a:pt x="88" y="146"/>
                    <a:pt x="88" y="142"/>
                    <a:pt x="90" y="142"/>
                  </a:cubicBezTo>
                  <a:cubicBezTo>
                    <a:pt x="92" y="142"/>
                    <a:pt x="93" y="146"/>
                    <a:pt x="95" y="147"/>
                  </a:cubicBezTo>
                  <a:cubicBezTo>
                    <a:pt x="98" y="148"/>
                    <a:pt x="102" y="149"/>
                    <a:pt x="105" y="149"/>
                  </a:cubicBezTo>
                  <a:cubicBezTo>
                    <a:pt x="109" y="150"/>
                    <a:pt x="113" y="150"/>
                    <a:pt x="117" y="150"/>
                  </a:cubicBezTo>
                  <a:cubicBezTo>
                    <a:pt x="121" y="149"/>
                    <a:pt x="126" y="148"/>
                    <a:pt x="129" y="145"/>
                  </a:cubicBezTo>
                  <a:cubicBezTo>
                    <a:pt x="130" y="144"/>
                    <a:pt x="127" y="142"/>
                    <a:pt x="127" y="140"/>
                  </a:cubicBezTo>
                  <a:cubicBezTo>
                    <a:pt x="128" y="138"/>
                    <a:pt x="130" y="134"/>
                    <a:pt x="132" y="133"/>
                  </a:cubicBezTo>
                  <a:cubicBezTo>
                    <a:pt x="136" y="132"/>
                    <a:pt x="140" y="134"/>
                    <a:pt x="143" y="134"/>
                  </a:cubicBezTo>
                  <a:cubicBezTo>
                    <a:pt x="145" y="134"/>
                    <a:pt x="147" y="132"/>
                    <a:pt x="149" y="132"/>
                  </a:cubicBezTo>
                  <a:cubicBezTo>
                    <a:pt x="151" y="132"/>
                    <a:pt x="152" y="134"/>
                    <a:pt x="153" y="134"/>
                  </a:cubicBezTo>
                  <a:cubicBezTo>
                    <a:pt x="157" y="131"/>
                    <a:pt x="163" y="128"/>
                    <a:pt x="163" y="123"/>
                  </a:cubicBezTo>
                  <a:cubicBezTo>
                    <a:pt x="162" y="119"/>
                    <a:pt x="148" y="122"/>
                    <a:pt x="151" y="118"/>
                  </a:cubicBezTo>
                  <a:cubicBezTo>
                    <a:pt x="154" y="114"/>
                    <a:pt x="162" y="121"/>
                    <a:pt x="166" y="118"/>
                  </a:cubicBezTo>
                  <a:cubicBezTo>
                    <a:pt x="169" y="117"/>
                    <a:pt x="171" y="113"/>
                    <a:pt x="169" y="111"/>
                  </a:cubicBezTo>
                  <a:cubicBezTo>
                    <a:pt x="167" y="108"/>
                    <a:pt x="162" y="111"/>
                    <a:pt x="158" y="110"/>
                  </a:cubicBezTo>
                  <a:cubicBezTo>
                    <a:pt x="158" y="109"/>
                    <a:pt x="159" y="107"/>
                    <a:pt x="158" y="107"/>
                  </a:cubicBezTo>
                  <a:cubicBezTo>
                    <a:pt x="154" y="106"/>
                    <a:pt x="149" y="108"/>
                    <a:pt x="145" y="107"/>
                  </a:cubicBezTo>
                  <a:cubicBezTo>
                    <a:pt x="143" y="107"/>
                    <a:pt x="141" y="106"/>
                    <a:pt x="142" y="106"/>
                  </a:cubicBezTo>
                  <a:cubicBezTo>
                    <a:pt x="146" y="105"/>
                    <a:pt x="154" y="108"/>
                    <a:pt x="154" y="104"/>
                  </a:cubicBezTo>
                  <a:cubicBezTo>
                    <a:pt x="155" y="100"/>
                    <a:pt x="146" y="104"/>
                    <a:pt x="142" y="102"/>
                  </a:cubicBezTo>
                  <a:cubicBezTo>
                    <a:pt x="140" y="101"/>
                    <a:pt x="148" y="102"/>
                    <a:pt x="151" y="102"/>
                  </a:cubicBezTo>
                  <a:cubicBezTo>
                    <a:pt x="154" y="102"/>
                    <a:pt x="158" y="103"/>
                    <a:pt x="161" y="104"/>
                  </a:cubicBezTo>
                  <a:cubicBezTo>
                    <a:pt x="166" y="105"/>
                    <a:pt x="170" y="108"/>
                    <a:pt x="174" y="107"/>
                  </a:cubicBezTo>
                  <a:cubicBezTo>
                    <a:pt x="176" y="106"/>
                    <a:pt x="174" y="101"/>
                    <a:pt x="172" y="101"/>
                  </a:cubicBezTo>
                  <a:cubicBezTo>
                    <a:pt x="167" y="99"/>
                    <a:pt x="160" y="102"/>
                    <a:pt x="154" y="100"/>
                  </a:cubicBezTo>
                  <a:cubicBezTo>
                    <a:pt x="152" y="100"/>
                    <a:pt x="153" y="96"/>
                    <a:pt x="154" y="96"/>
                  </a:cubicBezTo>
                  <a:cubicBezTo>
                    <a:pt x="156" y="95"/>
                    <a:pt x="159" y="96"/>
                    <a:pt x="162" y="96"/>
                  </a:cubicBezTo>
                  <a:cubicBezTo>
                    <a:pt x="166" y="96"/>
                    <a:pt x="170" y="96"/>
                    <a:pt x="174" y="96"/>
                  </a:cubicBezTo>
                  <a:cubicBezTo>
                    <a:pt x="177" y="96"/>
                    <a:pt x="181" y="96"/>
                    <a:pt x="184" y="95"/>
                  </a:cubicBezTo>
                  <a:cubicBezTo>
                    <a:pt x="186" y="94"/>
                    <a:pt x="185" y="90"/>
                    <a:pt x="184" y="90"/>
                  </a:cubicBezTo>
                  <a:cubicBezTo>
                    <a:pt x="180" y="88"/>
                    <a:pt x="175" y="91"/>
                    <a:pt x="171" y="89"/>
                  </a:cubicBezTo>
                  <a:cubicBezTo>
                    <a:pt x="169" y="88"/>
                    <a:pt x="173" y="85"/>
                    <a:pt x="175" y="85"/>
                  </a:cubicBezTo>
                  <a:cubicBezTo>
                    <a:pt x="179" y="84"/>
                    <a:pt x="183" y="86"/>
                    <a:pt x="187" y="88"/>
                  </a:cubicBezTo>
                  <a:cubicBezTo>
                    <a:pt x="190" y="89"/>
                    <a:pt x="192" y="93"/>
                    <a:pt x="195" y="93"/>
                  </a:cubicBezTo>
                  <a:cubicBezTo>
                    <a:pt x="201" y="93"/>
                    <a:pt x="206" y="91"/>
                    <a:pt x="210" y="89"/>
                  </a:cubicBezTo>
                  <a:cubicBezTo>
                    <a:pt x="212" y="88"/>
                    <a:pt x="216" y="85"/>
                    <a:pt x="214" y="83"/>
                  </a:cubicBezTo>
                  <a:cubicBezTo>
                    <a:pt x="212" y="81"/>
                    <a:pt x="207" y="83"/>
                    <a:pt x="204" y="82"/>
                  </a:cubicBezTo>
                  <a:cubicBezTo>
                    <a:pt x="204" y="82"/>
                    <a:pt x="204" y="80"/>
                    <a:pt x="204" y="80"/>
                  </a:cubicBezTo>
                  <a:cubicBezTo>
                    <a:pt x="210" y="79"/>
                    <a:pt x="217" y="82"/>
                    <a:pt x="222" y="79"/>
                  </a:cubicBezTo>
                  <a:cubicBezTo>
                    <a:pt x="225" y="77"/>
                    <a:pt x="214" y="75"/>
                    <a:pt x="217" y="73"/>
                  </a:cubicBezTo>
                  <a:cubicBezTo>
                    <a:pt x="220" y="72"/>
                    <a:pt x="223" y="76"/>
                    <a:pt x="227" y="76"/>
                  </a:cubicBezTo>
                  <a:cubicBezTo>
                    <a:pt x="230" y="76"/>
                    <a:pt x="232" y="73"/>
                    <a:pt x="235" y="71"/>
                  </a:cubicBezTo>
                  <a:cubicBezTo>
                    <a:pt x="242" y="68"/>
                    <a:pt x="249" y="64"/>
                    <a:pt x="256" y="60"/>
                  </a:cubicBezTo>
                  <a:cubicBezTo>
                    <a:pt x="261" y="57"/>
                    <a:pt x="266" y="54"/>
                    <a:pt x="271" y="52"/>
                  </a:cubicBezTo>
                  <a:cubicBezTo>
                    <a:pt x="274" y="51"/>
                    <a:pt x="277" y="51"/>
                    <a:pt x="280" y="50"/>
                  </a:cubicBezTo>
                  <a:cubicBezTo>
                    <a:pt x="283" y="49"/>
                    <a:pt x="286" y="47"/>
                    <a:pt x="287" y="45"/>
                  </a:cubicBezTo>
                  <a:cubicBezTo>
                    <a:pt x="288" y="43"/>
                    <a:pt x="284" y="45"/>
                    <a:pt x="283" y="45"/>
                  </a:cubicBezTo>
                  <a:cubicBezTo>
                    <a:pt x="280" y="45"/>
                    <a:pt x="278" y="45"/>
                    <a:pt x="276" y="45"/>
                  </a:cubicBezTo>
                  <a:cubicBezTo>
                    <a:pt x="270" y="46"/>
                    <a:pt x="264" y="48"/>
                    <a:pt x="258" y="49"/>
                  </a:cubicBezTo>
                  <a:cubicBezTo>
                    <a:pt x="250" y="51"/>
                    <a:pt x="242" y="52"/>
                    <a:pt x="233" y="53"/>
                  </a:cubicBezTo>
                  <a:cubicBezTo>
                    <a:pt x="232" y="53"/>
                    <a:pt x="234" y="51"/>
                    <a:pt x="236" y="50"/>
                  </a:cubicBezTo>
                  <a:cubicBezTo>
                    <a:pt x="246" y="47"/>
                    <a:pt x="257" y="45"/>
                    <a:pt x="268" y="43"/>
                  </a:cubicBezTo>
                  <a:cubicBezTo>
                    <a:pt x="274" y="41"/>
                    <a:pt x="280" y="40"/>
                    <a:pt x="285" y="39"/>
                  </a:cubicBezTo>
                  <a:cubicBezTo>
                    <a:pt x="289" y="38"/>
                    <a:pt x="294" y="38"/>
                    <a:pt x="297" y="37"/>
                  </a:cubicBezTo>
                  <a:cubicBezTo>
                    <a:pt x="302" y="35"/>
                    <a:pt x="306" y="33"/>
                    <a:pt x="310" y="31"/>
                  </a:cubicBezTo>
                  <a:cubicBezTo>
                    <a:pt x="314" y="29"/>
                    <a:pt x="319" y="27"/>
                    <a:pt x="322" y="25"/>
                  </a:cubicBezTo>
                  <a:cubicBezTo>
                    <a:pt x="325" y="23"/>
                    <a:pt x="328" y="20"/>
                    <a:pt x="327" y="18"/>
                  </a:cubicBezTo>
                  <a:cubicBezTo>
                    <a:pt x="327" y="16"/>
                    <a:pt x="323" y="18"/>
                    <a:pt x="320" y="18"/>
                  </a:cubicBezTo>
                  <a:cubicBezTo>
                    <a:pt x="317" y="17"/>
                    <a:pt x="313" y="14"/>
                    <a:pt x="310" y="13"/>
                  </a:cubicBezTo>
                  <a:cubicBezTo>
                    <a:pt x="305" y="12"/>
                    <a:pt x="301" y="13"/>
                    <a:pt x="296" y="12"/>
                  </a:cubicBezTo>
                  <a:cubicBezTo>
                    <a:pt x="295" y="12"/>
                    <a:pt x="293" y="10"/>
                    <a:pt x="292" y="9"/>
                  </a:cubicBezTo>
                  <a:cubicBezTo>
                    <a:pt x="291" y="8"/>
                    <a:pt x="292" y="5"/>
                    <a:pt x="291" y="5"/>
                  </a:cubicBezTo>
                  <a:cubicBezTo>
                    <a:pt x="288" y="5"/>
                    <a:pt x="287" y="8"/>
                    <a:pt x="285" y="9"/>
                  </a:cubicBezTo>
                  <a:cubicBezTo>
                    <a:pt x="282" y="10"/>
                    <a:pt x="279" y="10"/>
                    <a:pt x="276" y="11"/>
                  </a:cubicBezTo>
                  <a:cubicBezTo>
                    <a:pt x="267" y="12"/>
                    <a:pt x="257" y="14"/>
                    <a:pt x="248" y="14"/>
                  </a:cubicBezTo>
                  <a:cubicBezTo>
                    <a:pt x="246" y="14"/>
                    <a:pt x="250" y="11"/>
                    <a:pt x="252" y="11"/>
                  </a:cubicBezTo>
                  <a:cubicBezTo>
                    <a:pt x="258" y="9"/>
                    <a:pt x="265" y="9"/>
                    <a:pt x="272" y="7"/>
                  </a:cubicBezTo>
                  <a:cubicBezTo>
                    <a:pt x="273" y="7"/>
                    <a:pt x="271" y="5"/>
                    <a:pt x="270" y="5"/>
                  </a:cubicBezTo>
                  <a:cubicBezTo>
                    <a:pt x="264" y="4"/>
                    <a:pt x="258" y="4"/>
                    <a:pt x="253" y="4"/>
                  </a:cubicBezTo>
                  <a:cubicBezTo>
                    <a:pt x="248" y="4"/>
                    <a:pt x="244" y="3"/>
                    <a:pt x="240" y="3"/>
                  </a:cubicBezTo>
                  <a:cubicBezTo>
                    <a:pt x="238" y="2"/>
                    <a:pt x="236" y="0"/>
                    <a:pt x="234" y="0"/>
                  </a:cubicBezTo>
                  <a:cubicBezTo>
                    <a:pt x="230" y="0"/>
                    <a:pt x="225" y="0"/>
                    <a:pt x="222" y="1"/>
                  </a:cubicBezTo>
                  <a:cubicBezTo>
                    <a:pt x="220" y="2"/>
                    <a:pt x="225" y="5"/>
                    <a:pt x="223" y="6"/>
                  </a:cubicBezTo>
                  <a:cubicBezTo>
                    <a:pt x="221" y="7"/>
                    <a:pt x="218" y="6"/>
                    <a:pt x="216" y="5"/>
                  </a:cubicBezTo>
                  <a:cubicBezTo>
                    <a:pt x="214" y="5"/>
                    <a:pt x="213" y="2"/>
                    <a:pt x="211" y="2"/>
                  </a:cubicBezTo>
                  <a:cubicBezTo>
                    <a:pt x="208" y="1"/>
                    <a:pt x="204" y="3"/>
                    <a:pt x="200" y="4"/>
                  </a:cubicBezTo>
                  <a:cubicBezTo>
                    <a:pt x="199" y="4"/>
                    <a:pt x="197" y="5"/>
                    <a:pt x="197" y="7"/>
                  </a:cubicBezTo>
                  <a:cubicBezTo>
                    <a:pt x="197" y="9"/>
                    <a:pt x="201" y="10"/>
                    <a:pt x="200" y="12"/>
                  </a:cubicBezTo>
                  <a:cubicBezTo>
                    <a:pt x="200" y="14"/>
                    <a:pt x="197" y="14"/>
                    <a:pt x="196" y="13"/>
                  </a:cubicBezTo>
                  <a:cubicBezTo>
                    <a:pt x="193" y="11"/>
                    <a:pt x="191" y="8"/>
                    <a:pt x="188" y="6"/>
                  </a:cubicBezTo>
                  <a:cubicBezTo>
                    <a:pt x="187" y="4"/>
                    <a:pt x="185" y="3"/>
                    <a:pt x="183" y="2"/>
                  </a:cubicBezTo>
                  <a:cubicBezTo>
                    <a:pt x="179" y="1"/>
                    <a:pt x="176" y="2"/>
                    <a:pt x="172" y="2"/>
                  </a:cubicBezTo>
                  <a:cubicBezTo>
                    <a:pt x="168" y="2"/>
                    <a:pt x="164" y="1"/>
                    <a:pt x="160" y="2"/>
                  </a:cubicBezTo>
                  <a:cubicBezTo>
                    <a:pt x="159" y="3"/>
                    <a:pt x="157" y="5"/>
                    <a:pt x="158" y="6"/>
                  </a:cubicBezTo>
                  <a:cubicBezTo>
                    <a:pt x="163" y="10"/>
                    <a:pt x="171" y="11"/>
                    <a:pt x="176" y="16"/>
                  </a:cubicBezTo>
                  <a:cubicBezTo>
                    <a:pt x="178" y="18"/>
                    <a:pt x="172" y="18"/>
                    <a:pt x="170" y="17"/>
                  </a:cubicBezTo>
                  <a:cubicBezTo>
                    <a:pt x="164" y="15"/>
                    <a:pt x="158" y="9"/>
                    <a:pt x="152" y="7"/>
                  </a:cubicBezTo>
                  <a:cubicBezTo>
                    <a:pt x="149" y="6"/>
                    <a:pt x="147" y="10"/>
                    <a:pt x="145" y="10"/>
                  </a:cubicBezTo>
                  <a:cubicBezTo>
                    <a:pt x="142" y="10"/>
                    <a:pt x="140" y="8"/>
                    <a:pt x="137" y="7"/>
                  </a:cubicBezTo>
                  <a:cubicBezTo>
                    <a:pt x="136" y="6"/>
                    <a:pt x="134" y="4"/>
                    <a:pt x="132" y="4"/>
                  </a:cubicBezTo>
                  <a:cubicBezTo>
                    <a:pt x="130" y="5"/>
                    <a:pt x="128" y="7"/>
                    <a:pt x="129" y="8"/>
                  </a:cubicBezTo>
                  <a:cubicBezTo>
                    <a:pt x="129" y="11"/>
                    <a:pt x="134" y="12"/>
                    <a:pt x="134" y="15"/>
                  </a:cubicBezTo>
                  <a:cubicBezTo>
                    <a:pt x="134" y="17"/>
                    <a:pt x="130" y="16"/>
                    <a:pt x="129" y="15"/>
                  </a:cubicBezTo>
                  <a:cubicBezTo>
                    <a:pt x="127" y="14"/>
                    <a:pt x="127" y="10"/>
                    <a:pt x="124" y="9"/>
                  </a:cubicBezTo>
                  <a:cubicBezTo>
                    <a:pt x="122" y="8"/>
                    <a:pt x="116" y="6"/>
                    <a:pt x="115" y="9"/>
                  </a:cubicBezTo>
                  <a:cubicBezTo>
                    <a:pt x="114" y="12"/>
                    <a:pt x="120" y="14"/>
                    <a:pt x="122" y="17"/>
                  </a:cubicBezTo>
                  <a:cubicBezTo>
                    <a:pt x="123" y="17"/>
                    <a:pt x="122" y="19"/>
                    <a:pt x="121" y="19"/>
                  </a:cubicBezTo>
                  <a:cubicBezTo>
                    <a:pt x="117" y="18"/>
                    <a:pt x="114" y="15"/>
                    <a:pt x="111" y="15"/>
                  </a:cubicBezTo>
                  <a:cubicBezTo>
                    <a:pt x="109" y="15"/>
                    <a:pt x="107" y="16"/>
                    <a:pt x="106" y="18"/>
                  </a:cubicBezTo>
                  <a:cubicBezTo>
                    <a:pt x="106" y="18"/>
                    <a:pt x="108" y="19"/>
                    <a:pt x="107" y="20"/>
                  </a:cubicBezTo>
                  <a:cubicBezTo>
                    <a:pt x="106" y="21"/>
                    <a:pt x="104" y="19"/>
                    <a:pt x="103" y="20"/>
                  </a:cubicBezTo>
                  <a:cubicBezTo>
                    <a:pt x="103" y="22"/>
                    <a:pt x="105" y="23"/>
                    <a:pt x="106" y="23"/>
                  </a:cubicBezTo>
                  <a:cubicBezTo>
                    <a:pt x="112" y="26"/>
                    <a:pt x="119" y="27"/>
                    <a:pt x="125" y="29"/>
                  </a:cubicBezTo>
                  <a:cubicBezTo>
                    <a:pt x="126" y="30"/>
                    <a:pt x="126" y="32"/>
                    <a:pt x="125" y="32"/>
                  </a:cubicBezTo>
                  <a:cubicBezTo>
                    <a:pt x="119" y="32"/>
                    <a:pt x="114" y="31"/>
                    <a:pt x="108" y="30"/>
                  </a:cubicBezTo>
                  <a:cubicBezTo>
                    <a:pt x="106" y="29"/>
                    <a:pt x="104" y="26"/>
                    <a:pt x="102" y="25"/>
                  </a:cubicBezTo>
                  <a:cubicBezTo>
                    <a:pt x="101" y="25"/>
                    <a:pt x="99" y="24"/>
                    <a:pt x="99" y="25"/>
                  </a:cubicBezTo>
                  <a:cubicBezTo>
                    <a:pt x="99" y="27"/>
                    <a:pt x="103" y="28"/>
                    <a:pt x="101" y="29"/>
                  </a:cubicBezTo>
                  <a:cubicBezTo>
                    <a:pt x="99" y="31"/>
                    <a:pt x="96" y="31"/>
                    <a:pt x="94" y="29"/>
                  </a:cubicBezTo>
                  <a:cubicBezTo>
                    <a:pt x="92" y="29"/>
                    <a:pt x="94" y="26"/>
                    <a:pt x="94" y="25"/>
                  </a:cubicBezTo>
                  <a:cubicBezTo>
                    <a:pt x="92" y="24"/>
                    <a:pt x="90" y="23"/>
                    <a:pt x="88" y="22"/>
                  </a:cubicBezTo>
                  <a:cubicBezTo>
                    <a:pt x="84" y="21"/>
                    <a:pt x="79" y="20"/>
                    <a:pt x="75" y="19"/>
                  </a:cubicBezTo>
                  <a:cubicBezTo>
                    <a:pt x="71" y="19"/>
                    <a:pt x="68" y="18"/>
                    <a:pt x="65" y="19"/>
                  </a:cubicBezTo>
                  <a:cubicBezTo>
                    <a:pt x="62" y="19"/>
                    <a:pt x="60" y="19"/>
                    <a:pt x="58" y="21"/>
                  </a:cubicBezTo>
                  <a:cubicBezTo>
                    <a:pt x="57" y="22"/>
                    <a:pt x="58" y="25"/>
                    <a:pt x="59" y="26"/>
                  </a:cubicBezTo>
                  <a:cubicBezTo>
                    <a:pt x="61" y="27"/>
                    <a:pt x="65" y="27"/>
                    <a:pt x="67" y="28"/>
                  </a:cubicBezTo>
                  <a:cubicBezTo>
                    <a:pt x="70" y="29"/>
                    <a:pt x="78" y="30"/>
                    <a:pt x="75" y="31"/>
                  </a:cubicBezTo>
                  <a:cubicBezTo>
                    <a:pt x="70" y="33"/>
                    <a:pt x="64" y="32"/>
                    <a:pt x="58" y="32"/>
                  </a:cubicBezTo>
                  <a:cubicBezTo>
                    <a:pt x="54" y="32"/>
                    <a:pt x="51" y="32"/>
                    <a:pt x="48" y="33"/>
                  </a:cubicBezTo>
                  <a:cubicBezTo>
                    <a:pt x="45" y="35"/>
                    <a:pt x="44" y="37"/>
                    <a:pt x="43" y="40"/>
                  </a:cubicBezTo>
                  <a:cubicBezTo>
                    <a:pt x="41" y="42"/>
                    <a:pt x="39" y="46"/>
                    <a:pt x="41" y="48"/>
                  </a:cubicBezTo>
                  <a:cubicBezTo>
                    <a:pt x="44" y="52"/>
                    <a:pt x="50" y="54"/>
                    <a:pt x="56" y="54"/>
                  </a:cubicBezTo>
                  <a:cubicBezTo>
                    <a:pt x="61" y="55"/>
                    <a:pt x="65" y="51"/>
                    <a:pt x="70" y="50"/>
                  </a:cubicBezTo>
                  <a:cubicBezTo>
                    <a:pt x="72" y="50"/>
                    <a:pt x="78" y="49"/>
                    <a:pt x="77" y="50"/>
                  </a:cubicBezTo>
                  <a:cubicBezTo>
                    <a:pt x="73" y="53"/>
                    <a:pt x="68" y="53"/>
                    <a:pt x="64" y="55"/>
                  </a:cubicBezTo>
                  <a:cubicBezTo>
                    <a:pt x="61" y="56"/>
                    <a:pt x="58" y="58"/>
                    <a:pt x="55" y="59"/>
                  </a:cubicBezTo>
                  <a:cubicBezTo>
                    <a:pt x="51" y="59"/>
                    <a:pt x="47" y="58"/>
                    <a:pt x="43" y="58"/>
                  </a:cubicBezTo>
                  <a:cubicBezTo>
                    <a:pt x="40" y="58"/>
                    <a:pt x="37" y="57"/>
                    <a:pt x="35" y="58"/>
                  </a:cubicBezTo>
                  <a:cubicBezTo>
                    <a:pt x="34" y="58"/>
                    <a:pt x="33" y="61"/>
                    <a:pt x="34" y="61"/>
                  </a:cubicBezTo>
                  <a:cubicBezTo>
                    <a:pt x="38" y="64"/>
                    <a:pt x="44" y="66"/>
                    <a:pt x="49" y="68"/>
                  </a:cubicBezTo>
                  <a:cubicBezTo>
                    <a:pt x="51" y="69"/>
                    <a:pt x="53" y="69"/>
                    <a:pt x="55" y="68"/>
                  </a:cubicBezTo>
                  <a:cubicBezTo>
                    <a:pt x="60" y="65"/>
                    <a:pt x="63" y="60"/>
                    <a:pt x="68" y="57"/>
                  </a:cubicBezTo>
                  <a:cubicBezTo>
                    <a:pt x="70" y="55"/>
                    <a:pt x="73" y="55"/>
                    <a:pt x="76" y="55"/>
                  </a:cubicBezTo>
                  <a:cubicBezTo>
                    <a:pt x="82" y="55"/>
                    <a:pt x="88" y="54"/>
                    <a:pt x="94" y="54"/>
                  </a:cubicBezTo>
                  <a:cubicBezTo>
                    <a:pt x="96" y="54"/>
                    <a:pt x="100" y="54"/>
                    <a:pt x="99" y="55"/>
                  </a:cubicBezTo>
                  <a:cubicBezTo>
                    <a:pt x="96" y="57"/>
                    <a:pt x="92" y="56"/>
                    <a:pt x="89" y="56"/>
                  </a:cubicBezTo>
                  <a:cubicBezTo>
                    <a:pt x="84" y="57"/>
                    <a:pt x="79" y="56"/>
                    <a:pt x="75" y="58"/>
                  </a:cubicBezTo>
                  <a:cubicBezTo>
                    <a:pt x="70" y="59"/>
                    <a:pt x="66" y="62"/>
                    <a:pt x="63" y="66"/>
                  </a:cubicBezTo>
                  <a:cubicBezTo>
                    <a:pt x="62" y="67"/>
                    <a:pt x="62" y="70"/>
                    <a:pt x="63" y="70"/>
                  </a:cubicBezTo>
                  <a:cubicBezTo>
                    <a:pt x="66" y="72"/>
                    <a:pt x="70" y="70"/>
                    <a:pt x="74" y="71"/>
                  </a:cubicBezTo>
                  <a:cubicBezTo>
                    <a:pt x="76" y="71"/>
                    <a:pt x="78" y="74"/>
                    <a:pt x="81" y="73"/>
                  </a:cubicBezTo>
                  <a:cubicBezTo>
                    <a:pt x="83" y="71"/>
                    <a:pt x="82" y="67"/>
                    <a:pt x="85" y="65"/>
                  </a:cubicBezTo>
                  <a:cubicBezTo>
                    <a:pt x="86" y="65"/>
                    <a:pt x="88" y="67"/>
                    <a:pt x="90" y="67"/>
                  </a:cubicBezTo>
                  <a:cubicBezTo>
                    <a:pt x="93" y="67"/>
                    <a:pt x="96" y="65"/>
                    <a:pt x="100" y="66"/>
                  </a:cubicBezTo>
                  <a:cubicBezTo>
                    <a:pt x="101" y="66"/>
                    <a:pt x="98" y="68"/>
                    <a:pt x="97" y="68"/>
                  </a:cubicBezTo>
                  <a:cubicBezTo>
                    <a:pt x="95" y="69"/>
                    <a:pt x="91" y="68"/>
                    <a:pt x="89" y="70"/>
                  </a:cubicBezTo>
                  <a:cubicBezTo>
                    <a:pt x="88" y="70"/>
                    <a:pt x="89" y="72"/>
                    <a:pt x="90" y="72"/>
                  </a:cubicBezTo>
                  <a:cubicBezTo>
                    <a:pt x="95" y="72"/>
                    <a:pt x="101" y="72"/>
                    <a:pt x="106" y="71"/>
                  </a:cubicBezTo>
                  <a:cubicBezTo>
                    <a:pt x="113" y="68"/>
                    <a:pt x="121" y="66"/>
                    <a:pt x="127" y="60"/>
                  </a:cubicBezTo>
                  <a:cubicBezTo>
                    <a:pt x="129" y="59"/>
                    <a:pt x="126" y="54"/>
                    <a:pt x="127" y="52"/>
                  </a:cubicBezTo>
                  <a:cubicBezTo>
                    <a:pt x="128" y="50"/>
                    <a:pt x="131" y="52"/>
                    <a:pt x="132" y="52"/>
                  </a:cubicBezTo>
                  <a:cubicBezTo>
                    <a:pt x="137" y="50"/>
                    <a:pt x="141" y="47"/>
                    <a:pt x="146" y="45"/>
                  </a:cubicBezTo>
                  <a:cubicBezTo>
                    <a:pt x="148" y="45"/>
                    <a:pt x="150" y="44"/>
                    <a:pt x="152" y="45"/>
                  </a:cubicBezTo>
                  <a:cubicBezTo>
                    <a:pt x="153" y="47"/>
                    <a:pt x="149" y="46"/>
                    <a:pt x="147" y="47"/>
                  </a:cubicBezTo>
                  <a:cubicBezTo>
                    <a:pt x="143" y="49"/>
                    <a:pt x="139" y="52"/>
                    <a:pt x="136" y="54"/>
                  </a:cubicBezTo>
                  <a:cubicBezTo>
                    <a:pt x="134" y="56"/>
                    <a:pt x="128" y="60"/>
                    <a:pt x="131" y="62"/>
                  </a:cubicBezTo>
                  <a:cubicBezTo>
                    <a:pt x="135" y="64"/>
                    <a:pt x="140" y="60"/>
                    <a:pt x="145" y="60"/>
                  </a:cubicBezTo>
                  <a:cubicBezTo>
                    <a:pt x="151" y="59"/>
                    <a:pt x="158" y="59"/>
                    <a:pt x="164" y="59"/>
                  </a:cubicBezTo>
                  <a:cubicBezTo>
                    <a:pt x="166" y="59"/>
                    <a:pt x="172" y="57"/>
                    <a:pt x="171" y="59"/>
                  </a:cubicBezTo>
                  <a:cubicBezTo>
                    <a:pt x="168" y="62"/>
                    <a:pt x="164" y="62"/>
                    <a:pt x="161" y="63"/>
                  </a:cubicBezTo>
                  <a:cubicBezTo>
                    <a:pt x="156" y="64"/>
                    <a:pt x="150" y="62"/>
                    <a:pt x="145" y="63"/>
                  </a:cubicBezTo>
                  <a:cubicBezTo>
                    <a:pt x="140" y="63"/>
                    <a:pt x="136" y="64"/>
                    <a:pt x="131" y="65"/>
                  </a:cubicBezTo>
                  <a:cubicBezTo>
                    <a:pt x="128" y="66"/>
                    <a:pt x="124" y="66"/>
                    <a:pt x="121" y="68"/>
                  </a:cubicBezTo>
                  <a:cubicBezTo>
                    <a:pt x="120" y="68"/>
                    <a:pt x="122" y="70"/>
                    <a:pt x="123" y="70"/>
                  </a:cubicBezTo>
                  <a:cubicBezTo>
                    <a:pt x="127" y="70"/>
                    <a:pt x="131" y="68"/>
                    <a:pt x="135" y="68"/>
                  </a:cubicBezTo>
                  <a:cubicBezTo>
                    <a:pt x="136" y="68"/>
                    <a:pt x="139" y="69"/>
                    <a:pt x="138" y="70"/>
                  </a:cubicBezTo>
                  <a:cubicBezTo>
                    <a:pt x="135" y="71"/>
                    <a:pt x="131" y="71"/>
                    <a:pt x="128" y="72"/>
                  </a:cubicBezTo>
                  <a:cubicBezTo>
                    <a:pt x="125" y="73"/>
                    <a:pt x="121" y="73"/>
                    <a:pt x="117" y="73"/>
                  </a:cubicBezTo>
                  <a:cubicBezTo>
                    <a:pt x="113" y="74"/>
                    <a:pt x="110" y="74"/>
                    <a:pt x="106" y="75"/>
                  </a:cubicBezTo>
                  <a:cubicBezTo>
                    <a:pt x="101" y="75"/>
                    <a:pt x="95" y="74"/>
                    <a:pt x="90" y="76"/>
                  </a:cubicBezTo>
                  <a:cubicBezTo>
                    <a:pt x="89" y="76"/>
                    <a:pt x="92" y="77"/>
                    <a:pt x="94" y="78"/>
                  </a:cubicBezTo>
                  <a:cubicBezTo>
                    <a:pt x="96" y="80"/>
                    <a:pt x="99" y="82"/>
                    <a:pt x="101" y="84"/>
                  </a:cubicBezTo>
                  <a:cubicBezTo>
                    <a:pt x="102" y="85"/>
                    <a:pt x="101" y="88"/>
                    <a:pt x="102" y="89"/>
                  </a:cubicBezTo>
                  <a:cubicBezTo>
                    <a:pt x="108" y="91"/>
                    <a:pt x="115" y="90"/>
                    <a:pt x="121" y="91"/>
                  </a:cubicBezTo>
                  <a:cubicBezTo>
                    <a:pt x="123" y="91"/>
                    <a:pt x="127" y="91"/>
                    <a:pt x="126" y="92"/>
                  </a:cubicBezTo>
                  <a:cubicBezTo>
                    <a:pt x="121" y="93"/>
                    <a:pt x="117" y="92"/>
                    <a:pt x="112" y="93"/>
                  </a:cubicBezTo>
                  <a:cubicBezTo>
                    <a:pt x="109" y="93"/>
                    <a:pt x="106" y="94"/>
                    <a:pt x="102" y="94"/>
                  </a:cubicBezTo>
                  <a:cubicBezTo>
                    <a:pt x="101" y="94"/>
                    <a:pt x="99" y="93"/>
                    <a:pt x="98" y="92"/>
                  </a:cubicBezTo>
                  <a:cubicBezTo>
                    <a:pt x="95" y="89"/>
                    <a:pt x="93" y="86"/>
                    <a:pt x="90" y="83"/>
                  </a:cubicBezTo>
                  <a:cubicBezTo>
                    <a:pt x="87" y="81"/>
                    <a:pt x="85" y="79"/>
                    <a:pt x="82" y="78"/>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71" name="Google Shape;2871;p212"/>
            <p:cNvSpPr/>
            <p:nvPr/>
          </p:nvSpPr>
          <p:spPr>
            <a:xfrm>
              <a:off x="2926851" y="2138205"/>
              <a:ext cx="19885" cy="22944"/>
            </a:xfrm>
            <a:custGeom>
              <a:avLst/>
              <a:gdLst/>
              <a:ahLst/>
              <a:cxnLst/>
              <a:rect l="l" t="t" r="r" b="b"/>
              <a:pathLst>
                <a:path w="11" h="12" extrusionOk="0">
                  <a:moveTo>
                    <a:pt x="9" y="1"/>
                  </a:moveTo>
                  <a:cubicBezTo>
                    <a:pt x="6" y="3"/>
                    <a:pt x="3" y="6"/>
                    <a:pt x="1" y="9"/>
                  </a:cubicBezTo>
                  <a:cubicBezTo>
                    <a:pt x="0" y="10"/>
                    <a:pt x="2" y="12"/>
                    <a:pt x="3" y="12"/>
                  </a:cubicBezTo>
                  <a:cubicBezTo>
                    <a:pt x="4" y="11"/>
                    <a:pt x="5" y="9"/>
                    <a:pt x="6" y="8"/>
                  </a:cubicBezTo>
                  <a:cubicBezTo>
                    <a:pt x="7" y="8"/>
                    <a:pt x="9" y="11"/>
                    <a:pt x="10" y="10"/>
                  </a:cubicBezTo>
                  <a:cubicBezTo>
                    <a:pt x="11" y="9"/>
                    <a:pt x="8" y="8"/>
                    <a:pt x="8" y="6"/>
                  </a:cubicBezTo>
                  <a:cubicBezTo>
                    <a:pt x="9" y="5"/>
                    <a:pt x="11" y="4"/>
                    <a:pt x="11" y="2"/>
                  </a:cubicBezTo>
                  <a:cubicBezTo>
                    <a:pt x="11" y="1"/>
                    <a:pt x="10" y="0"/>
                    <a:pt x="9" y="1"/>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72" name="Google Shape;2872;p212"/>
            <p:cNvSpPr/>
            <p:nvPr/>
          </p:nvSpPr>
          <p:spPr>
            <a:xfrm>
              <a:off x="2830485" y="2011247"/>
              <a:ext cx="24474" cy="13767"/>
            </a:xfrm>
            <a:custGeom>
              <a:avLst/>
              <a:gdLst/>
              <a:ahLst/>
              <a:cxnLst/>
              <a:rect l="l" t="t" r="r" b="b"/>
              <a:pathLst>
                <a:path w="13" h="7" extrusionOk="0">
                  <a:moveTo>
                    <a:pt x="8" y="0"/>
                  </a:moveTo>
                  <a:cubicBezTo>
                    <a:pt x="10" y="0"/>
                    <a:pt x="13" y="1"/>
                    <a:pt x="12" y="2"/>
                  </a:cubicBezTo>
                  <a:cubicBezTo>
                    <a:pt x="10" y="4"/>
                    <a:pt x="7" y="4"/>
                    <a:pt x="4" y="5"/>
                  </a:cubicBezTo>
                  <a:cubicBezTo>
                    <a:pt x="3" y="5"/>
                    <a:pt x="1" y="7"/>
                    <a:pt x="1" y="6"/>
                  </a:cubicBezTo>
                  <a:cubicBezTo>
                    <a:pt x="0" y="4"/>
                    <a:pt x="2" y="3"/>
                    <a:pt x="3" y="2"/>
                  </a:cubicBezTo>
                  <a:cubicBezTo>
                    <a:pt x="5" y="1"/>
                    <a:pt x="6" y="0"/>
                    <a:pt x="8" y="0"/>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73" name="Google Shape;2873;p212"/>
            <p:cNvSpPr/>
            <p:nvPr/>
          </p:nvSpPr>
          <p:spPr>
            <a:xfrm>
              <a:off x="2671404" y="1937825"/>
              <a:ext cx="24474" cy="6118"/>
            </a:xfrm>
            <a:custGeom>
              <a:avLst/>
              <a:gdLst/>
              <a:ahLst/>
              <a:cxnLst/>
              <a:rect l="l" t="t" r="r" b="b"/>
              <a:pathLst>
                <a:path w="13" h="3" extrusionOk="0">
                  <a:moveTo>
                    <a:pt x="10" y="0"/>
                  </a:moveTo>
                  <a:cubicBezTo>
                    <a:pt x="11" y="0"/>
                    <a:pt x="13" y="2"/>
                    <a:pt x="12" y="2"/>
                  </a:cubicBezTo>
                  <a:cubicBezTo>
                    <a:pt x="11" y="3"/>
                    <a:pt x="8" y="2"/>
                    <a:pt x="6" y="2"/>
                  </a:cubicBezTo>
                  <a:cubicBezTo>
                    <a:pt x="5" y="2"/>
                    <a:pt x="2" y="3"/>
                    <a:pt x="1" y="2"/>
                  </a:cubicBezTo>
                  <a:cubicBezTo>
                    <a:pt x="0" y="1"/>
                    <a:pt x="3" y="0"/>
                    <a:pt x="4" y="0"/>
                  </a:cubicBezTo>
                  <a:cubicBezTo>
                    <a:pt x="6" y="0"/>
                    <a:pt x="8" y="0"/>
                    <a:pt x="10" y="0"/>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74" name="Google Shape;2874;p212"/>
            <p:cNvSpPr/>
            <p:nvPr/>
          </p:nvSpPr>
          <p:spPr>
            <a:xfrm>
              <a:off x="1707742" y="3071275"/>
              <a:ext cx="90248" cy="85659"/>
            </a:xfrm>
            <a:custGeom>
              <a:avLst/>
              <a:gdLst/>
              <a:ahLst/>
              <a:cxnLst/>
              <a:rect l="l" t="t" r="r" b="b"/>
              <a:pathLst>
                <a:path w="49" h="47" extrusionOk="0">
                  <a:moveTo>
                    <a:pt x="3" y="1"/>
                  </a:moveTo>
                  <a:cubicBezTo>
                    <a:pt x="11" y="3"/>
                    <a:pt x="18" y="7"/>
                    <a:pt x="25" y="10"/>
                  </a:cubicBezTo>
                  <a:cubicBezTo>
                    <a:pt x="27" y="11"/>
                    <a:pt x="29" y="10"/>
                    <a:pt x="30" y="11"/>
                  </a:cubicBezTo>
                  <a:cubicBezTo>
                    <a:pt x="33" y="14"/>
                    <a:pt x="33" y="18"/>
                    <a:pt x="34" y="21"/>
                  </a:cubicBezTo>
                  <a:cubicBezTo>
                    <a:pt x="34" y="23"/>
                    <a:pt x="33" y="24"/>
                    <a:pt x="34" y="25"/>
                  </a:cubicBezTo>
                  <a:cubicBezTo>
                    <a:pt x="37" y="27"/>
                    <a:pt x="41" y="26"/>
                    <a:pt x="43" y="28"/>
                  </a:cubicBezTo>
                  <a:cubicBezTo>
                    <a:pt x="46" y="31"/>
                    <a:pt x="47" y="35"/>
                    <a:pt x="47" y="39"/>
                  </a:cubicBezTo>
                  <a:cubicBezTo>
                    <a:pt x="48" y="41"/>
                    <a:pt x="49" y="44"/>
                    <a:pt x="47" y="45"/>
                  </a:cubicBezTo>
                  <a:cubicBezTo>
                    <a:pt x="45" y="47"/>
                    <a:pt x="42" y="47"/>
                    <a:pt x="39" y="46"/>
                  </a:cubicBezTo>
                  <a:cubicBezTo>
                    <a:pt x="35" y="45"/>
                    <a:pt x="31" y="43"/>
                    <a:pt x="29" y="40"/>
                  </a:cubicBezTo>
                  <a:cubicBezTo>
                    <a:pt x="28" y="38"/>
                    <a:pt x="33" y="36"/>
                    <a:pt x="32" y="35"/>
                  </a:cubicBezTo>
                  <a:cubicBezTo>
                    <a:pt x="30" y="33"/>
                    <a:pt x="26" y="35"/>
                    <a:pt x="24" y="35"/>
                  </a:cubicBezTo>
                  <a:cubicBezTo>
                    <a:pt x="22" y="34"/>
                    <a:pt x="20" y="33"/>
                    <a:pt x="20" y="32"/>
                  </a:cubicBezTo>
                  <a:cubicBezTo>
                    <a:pt x="19" y="30"/>
                    <a:pt x="20" y="28"/>
                    <a:pt x="19" y="27"/>
                  </a:cubicBezTo>
                  <a:cubicBezTo>
                    <a:pt x="18" y="25"/>
                    <a:pt x="15" y="24"/>
                    <a:pt x="14" y="23"/>
                  </a:cubicBezTo>
                  <a:cubicBezTo>
                    <a:pt x="12" y="21"/>
                    <a:pt x="11" y="19"/>
                    <a:pt x="10" y="17"/>
                  </a:cubicBezTo>
                  <a:cubicBezTo>
                    <a:pt x="9" y="16"/>
                    <a:pt x="11" y="14"/>
                    <a:pt x="10" y="13"/>
                  </a:cubicBezTo>
                  <a:cubicBezTo>
                    <a:pt x="8" y="12"/>
                    <a:pt x="5" y="15"/>
                    <a:pt x="4" y="13"/>
                  </a:cubicBezTo>
                  <a:cubicBezTo>
                    <a:pt x="3" y="12"/>
                    <a:pt x="7" y="10"/>
                    <a:pt x="7" y="8"/>
                  </a:cubicBezTo>
                  <a:cubicBezTo>
                    <a:pt x="6" y="7"/>
                    <a:pt x="3" y="8"/>
                    <a:pt x="2" y="6"/>
                  </a:cubicBezTo>
                  <a:cubicBezTo>
                    <a:pt x="1" y="5"/>
                    <a:pt x="0" y="4"/>
                    <a:pt x="0" y="2"/>
                  </a:cubicBezTo>
                  <a:cubicBezTo>
                    <a:pt x="0" y="2"/>
                    <a:pt x="3" y="0"/>
                    <a:pt x="3" y="1"/>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grpSp>
      <p:grpSp>
        <p:nvGrpSpPr>
          <p:cNvPr id="2875" name="Google Shape;2875;p212"/>
          <p:cNvGrpSpPr/>
          <p:nvPr/>
        </p:nvGrpSpPr>
        <p:grpSpPr>
          <a:xfrm>
            <a:off x="948595" y="1562852"/>
            <a:ext cx="2237529" cy="1382243"/>
            <a:chOff x="939107" y="2661335"/>
            <a:chExt cx="2580474" cy="1512797"/>
          </a:xfrm>
        </p:grpSpPr>
        <p:sp>
          <p:nvSpPr>
            <p:cNvPr id="2876" name="Google Shape;2876;p212"/>
            <p:cNvSpPr/>
            <p:nvPr/>
          </p:nvSpPr>
          <p:spPr>
            <a:xfrm>
              <a:off x="2227049" y="3456739"/>
              <a:ext cx="1292532" cy="717393"/>
            </a:xfrm>
            <a:custGeom>
              <a:avLst/>
              <a:gdLst/>
              <a:ahLst/>
              <a:cxnLst/>
              <a:rect l="l" t="t" r="r" b="b"/>
              <a:pathLst>
                <a:path w="704" h="391" extrusionOk="0">
                  <a:moveTo>
                    <a:pt x="49" y="0"/>
                  </a:moveTo>
                  <a:cubicBezTo>
                    <a:pt x="58" y="0"/>
                    <a:pt x="67" y="1"/>
                    <a:pt x="75" y="1"/>
                  </a:cubicBezTo>
                  <a:cubicBezTo>
                    <a:pt x="117" y="1"/>
                    <a:pt x="159" y="1"/>
                    <a:pt x="201" y="1"/>
                  </a:cubicBezTo>
                  <a:cubicBezTo>
                    <a:pt x="236" y="1"/>
                    <a:pt x="271" y="2"/>
                    <a:pt x="306" y="2"/>
                  </a:cubicBezTo>
                  <a:cubicBezTo>
                    <a:pt x="323" y="2"/>
                    <a:pt x="341" y="2"/>
                    <a:pt x="358" y="1"/>
                  </a:cubicBezTo>
                  <a:cubicBezTo>
                    <a:pt x="365" y="1"/>
                    <a:pt x="372" y="0"/>
                    <a:pt x="379" y="0"/>
                  </a:cubicBezTo>
                  <a:cubicBezTo>
                    <a:pt x="381" y="0"/>
                    <a:pt x="383" y="1"/>
                    <a:pt x="386" y="2"/>
                  </a:cubicBezTo>
                  <a:cubicBezTo>
                    <a:pt x="389" y="3"/>
                    <a:pt x="391" y="5"/>
                    <a:pt x="394" y="6"/>
                  </a:cubicBezTo>
                  <a:cubicBezTo>
                    <a:pt x="397" y="7"/>
                    <a:pt x="401" y="6"/>
                    <a:pt x="404" y="7"/>
                  </a:cubicBezTo>
                  <a:cubicBezTo>
                    <a:pt x="406" y="8"/>
                    <a:pt x="408" y="10"/>
                    <a:pt x="410" y="11"/>
                  </a:cubicBezTo>
                  <a:cubicBezTo>
                    <a:pt x="414" y="13"/>
                    <a:pt x="417" y="15"/>
                    <a:pt x="421" y="15"/>
                  </a:cubicBezTo>
                  <a:cubicBezTo>
                    <a:pt x="423" y="16"/>
                    <a:pt x="426" y="15"/>
                    <a:pt x="429" y="15"/>
                  </a:cubicBezTo>
                  <a:cubicBezTo>
                    <a:pt x="433" y="16"/>
                    <a:pt x="437" y="18"/>
                    <a:pt x="440" y="18"/>
                  </a:cubicBezTo>
                  <a:cubicBezTo>
                    <a:pt x="438" y="19"/>
                    <a:pt x="434" y="20"/>
                    <a:pt x="431" y="22"/>
                  </a:cubicBezTo>
                  <a:cubicBezTo>
                    <a:pt x="428" y="23"/>
                    <a:pt x="424" y="26"/>
                    <a:pt x="421" y="28"/>
                  </a:cubicBezTo>
                  <a:cubicBezTo>
                    <a:pt x="418" y="31"/>
                    <a:pt x="414" y="33"/>
                    <a:pt x="412" y="36"/>
                  </a:cubicBezTo>
                  <a:cubicBezTo>
                    <a:pt x="411" y="37"/>
                    <a:pt x="413" y="38"/>
                    <a:pt x="414" y="38"/>
                  </a:cubicBezTo>
                  <a:cubicBezTo>
                    <a:pt x="417" y="38"/>
                    <a:pt x="420" y="36"/>
                    <a:pt x="423" y="35"/>
                  </a:cubicBezTo>
                  <a:cubicBezTo>
                    <a:pt x="424" y="35"/>
                    <a:pt x="425" y="36"/>
                    <a:pt x="426" y="36"/>
                  </a:cubicBezTo>
                  <a:cubicBezTo>
                    <a:pt x="427" y="37"/>
                    <a:pt x="428" y="40"/>
                    <a:pt x="429" y="39"/>
                  </a:cubicBezTo>
                  <a:cubicBezTo>
                    <a:pt x="433" y="39"/>
                    <a:pt x="436" y="37"/>
                    <a:pt x="440" y="35"/>
                  </a:cubicBezTo>
                  <a:cubicBezTo>
                    <a:pt x="443" y="34"/>
                    <a:pt x="446" y="34"/>
                    <a:pt x="449" y="32"/>
                  </a:cubicBezTo>
                  <a:cubicBezTo>
                    <a:pt x="453" y="30"/>
                    <a:pt x="455" y="26"/>
                    <a:pt x="458" y="24"/>
                  </a:cubicBezTo>
                  <a:cubicBezTo>
                    <a:pt x="460" y="23"/>
                    <a:pt x="462" y="23"/>
                    <a:pt x="463" y="24"/>
                  </a:cubicBezTo>
                  <a:cubicBezTo>
                    <a:pt x="464" y="25"/>
                    <a:pt x="461" y="26"/>
                    <a:pt x="460" y="27"/>
                  </a:cubicBezTo>
                  <a:cubicBezTo>
                    <a:pt x="458" y="29"/>
                    <a:pt x="454" y="31"/>
                    <a:pt x="455" y="34"/>
                  </a:cubicBezTo>
                  <a:cubicBezTo>
                    <a:pt x="456" y="37"/>
                    <a:pt x="461" y="36"/>
                    <a:pt x="464" y="37"/>
                  </a:cubicBezTo>
                  <a:cubicBezTo>
                    <a:pt x="466" y="38"/>
                    <a:pt x="468" y="40"/>
                    <a:pt x="470" y="40"/>
                  </a:cubicBezTo>
                  <a:cubicBezTo>
                    <a:pt x="475" y="41"/>
                    <a:pt x="480" y="38"/>
                    <a:pt x="485" y="38"/>
                  </a:cubicBezTo>
                  <a:cubicBezTo>
                    <a:pt x="488" y="38"/>
                    <a:pt x="491" y="37"/>
                    <a:pt x="493" y="38"/>
                  </a:cubicBezTo>
                  <a:cubicBezTo>
                    <a:pt x="494" y="39"/>
                    <a:pt x="494" y="41"/>
                    <a:pt x="495" y="43"/>
                  </a:cubicBezTo>
                  <a:cubicBezTo>
                    <a:pt x="496" y="45"/>
                    <a:pt x="498" y="46"/>
                    <a:pt x="499" y="47"/>
                  </a:cubicBezTo>
                  <a:cubicBezTo>
                    <a:pt x="501" y="49"/>
                    <a:pt x="503" y="49"/>
                    <a:pt x="503" y="50"/>
                  </a:cubicBezTo>
                  <a:cubicBezTo>
                    <a:pt x="504" y="52"/>
                    <a:pt x="501" y="51"/>
                    <a:pt x="500" y="51"/>
                  </a:cubicBezTo>
                  <a:cubicBezTo>
                    <a:pt x="497" y="51"/>
                    <a:pt x="494" y="51"/>
                    <a:pt x="491" y="51"/>
                  </a:cubicBezTo>
                  <a:cubicBezTo>
                    <a:pt x="489" y="51"/>
                    <a:pt x="487" y="50"/>
                    <a:pt x="486" y="50"/>
                  </a:cubicBezTo>
                  <a:cubicBezTo>
                    <a:pt x="483" y="51"/>
                    <a:pt x="482" y="53"/>
                    <a:pt x="480" y="54"/>
                  </a:cubicBezTo>
                  <a:cubicBezTo>
                    <a:pt x="476" y="54"/>
                    <a:pt x="471" y="50"/>
                    <a:pt x="468" y="52"/>
                  </a:cubicBezTo>
                  <a:cubicBezTo>
                    <a:pt x="464" y="53"/>
                    <a:pt x="462" y="57"/>
                    <a:pt x="461" y="60"/>
                  </a:cubicBezTo>
                  <a:cubicBezTo>
                    <a:pt x="458" y="64"/>
                    <a:pt x="456" y="69"/>
                    <a:pt x="455" y="74"/>
                  </a:cubicBezTo>
                  <a:cubicBezTo>
                    <a:pt x="455" y="75"/>
                    <a:pt x="457" y="75"/>
                    <a:pt x="457" y="74"/>
                  </a:cubicBezTo>
                  <a:cubicBezTo>
                    <a:pt x="459" y="72"/>
                    <a:pt x="460" y="70"/>
                    <a:pt x="461" y="68"/>
                  </a:cubicBezTo>
                  <a:cubicBezTo>
                    <a:pt x="462" y="66"/>
                    <a:pt x="462" y="63"/>
                    <a:pt x="464" y="62"/>
                  </a:cubicBezTo>
                  <a:cubicBezTo>
                    <a:pt x="465" y="61"/>
                    <a:pt x="467" y="61"/>
                    <a:pt x="467" y="62"/>
                  </a:cubicBezTo>
                  <a:cubicBezTo>
                    <a:pt x="466" y="66"/>
                    <a:pt x="464" y="70"/>
                    <a:pt x="462" y="74"/>
                  </a:cubicBezTo>
                  <a:cubicBezTo>
                    <a:pt x="460" y="78"/>
                    <a:pt x="457" y="83"/>
                    <a:pt x="455" y="87"/>
                  </a:cubicBezTo>
                  <a:cubicBezTo>
                    <a:pt x="454" y="91"/>
                    <a:pt x="453" y="95"/>
                    <a:pt x="453" y="98"/>
                  </a:cubicBezTo>
                  <a:cubicBezTo>
                    <a:pt x="452" y="102"/>
                    <a:pt x="452" y="106"/>
                    <a:pt x="452" y="110"/>
                  </a:cubicBezTo>
                  <a:cubicBezTo>
                    <a:pt x="452" y="113"/>
                    <a:pt x="451" y="116"/>
                    <a:pt x="452" y="119"/>
                  </a:cubicBezTo>
                  <a:cubicBezTo>
                    <a:pt x="453" y="120"/>
                    <a:pt x="454" y="121"/>
                    <a:pt x="455" y="122"/>
                  </a:cubicBezTo>
                  <a:cubicBezTo>
                    <a:pt x="457" y="122"/>
                    <a:pt x="459" y="122"/>
                    <a:pt x="461" y="121"/>
                  </a:cubicBezTo>
                  <a:cubicBezTo>
                    <a:pt x="464" y="118"/>
                    <a:pt x="466" y="115"/>
                    <a:pt x="468" y="111"/>
                  </a:cubicBezTo>
                  <a:cubicBezTo>
                    <a:pt x="470" y="108"/>
                    <a:pt x="471" y="105"/>
                    <a:pt x="471" y="102"/>
                  </a:cubicBezTo>
                  <a:cubicBezTo>
                    <a:pt x="472" y="96"/>
                    <a:pt x="471" y="91"/>
                    <a:pt x="471" y="86"/>
                  </a:cubicBezTo>
                  <a:cubicBezTo>
                    <a:pt x="472" y="82"/>
                    <a:pt x="473" y="78"/>
                    <a:pt x="475" y="75"/>
                  </a:cubicBezTo>
                  <a:cubicBezTo>
                    <a:pt x="476" y="72"/>
                    <a:pt x="477" y="70"/>
                    <a:pt x="479" y="68"/>
                  </a:cubicBezTo>
                  <a:cubicBezTo>
                    <a:pt x="480" y="67"/>
                    <a:pt x="482" y="65"/>
                    <a:pt x="483" y="66"/>
                  </a:cubicBezTo>
                  <a:cubicBezTo>
                    <a:pt x="484" y="66"/>
                    <a:pt x="483" y="69"/>
                    <a:pt x="484" y="69"/>
                  </a:cubicBezTo>
                  <a:cubicBezTo>
                    <a:pt x="485" y="69"/>
                    <a:pt x="486" y="67"/>
                    <a:pt x="487" y="66"/>
                  </a:cubicBezTo>
                  <a:cubicBezTo>
                    <a:pt x="488" y="64"/>
                    <a:pt x="489" y="62"/>
                    <a:pt x="489" y="61"/>
                  </a:cubicBezTo>
                  <a:cubicBezTo>
                    <a:pt x="490" y="59"/>
                    <a:pt x="491" y="56"/>
                    <a:pt x="492" y="55"/>
                  </a:cubicBezTo>
                  <a:cubicBezTo>
                    <a:pt x="494" y="54"/>
                    <a:pt x="496" y="54"/>
                    <a:pt x="497" y="55"/>
                  </a:cubicBezTo>
                  <a:cubicBezTo>
                    <a:pt x="500" y="55"/>
                    <a:pt x="501" y="57"/>
                    <a:pt x="503" y="59"/>
                  </a:cubicBezTo>
                  <a:cubicBezTo>
                    <a:pt x="506" y="60"/>
                    <a:pt x="508" y="61"/>
                    <a:pt x="510" y="63"/>
                  </a:cubicBezTo>
                  <a:cubicBezTo>
                    <a:pt x="511" y="65"/>
                    <a:pt x="510" y="67"/>
                    <a:pt x="510" y="69"/>
                  </a:cubicBezTo>
                  <a:cubicBezTo>
                    <a:pt x="510" y="72"/>
                    <a:pt x="511" y="74"/>
                    <a:pt x="510" y="77"/>
                  </a:cubicBezTo>
                  <a:cubicBezTo>
                    <a:pt x="510" y="78"/>
                    <a:pt x="509" y="80"/>
                    <a:pt x="508" y="82"/>
                  </a:cubicBezTo>
                  <a:cubicBezTo>
                    <a:pt x="506" y="83"/>
                    <a:pt x="503" y="82"/>
                    <a:pt x="501" y="83"/>
                  </a:cubicBezTo>
                  <a:cubicBezTo>
                    <a:pt x="500" y="84"/>
                    <a:pt x="499" y="87"/>
                    <a:pt x="501" y="88"/>
                  </a:cubicBezTo>
                  <a:cubicBezTo>
                    <a:pt x="503" y="88"/>
                    <a:pt x="505" y="85"/>
                    <a:pt x="507" y="84"/>
                  </a:cubicBezTo>
                  <a:cubicBezTo>
                    <a:pt x="509" y="84"/>
                    <a:pt x="511" y="83"/>
                    <a:pt x="513" y="83"/>
                  </a:cubicBezTo>
                  <a:cubicBezTo>
                    <a:pt x="514" y="84"/>
                    <a:pt x="515" y="84"/>
                    <a:pt x="515" y="85"/>
                  </a:cubicBezTo>
                  <a:cubicBezTo>
                    <a:pt x="517" y="90"/>
                    <a:pt x="517" y="97"/>
                    <a:pt x="518" y="102"/>
                  </a:cubicBezTo>
                  <a:cubicBezTo>
                    <a:pt x="517" y="104"/>
                    <a:pt x="517" y="106"/>
                    <a:pt x="516" y="107"/>
                  </a:cubicBezTo>
                  <a:cubicBezTo>
                    <a:pt x="514" y="108"/>
                    <a:pt x="511" y="107"/>
                    <a:pt x="510" y="108"/>
                  </a:cubicBezTo>
                  <a:cubicBezTo>
                    <a:pt x="509" y="109"/>
                    <a:pt x="509" y="110"/>
                    <a:pt x="508" y="111"/>
                  </a:cubicBezTo>
                  <a:cubicBezTo>
                    <a:pt x="508" y="112"/>
                    <a:pt x="507" y="114"/>
                    <a:pt x="506" y="115"/>
                  </a:cubicBezTo>
                  <a:cubicBezTo>
                    <a:pt x="504" y="116"/>
                    <a:pt x="503" y="116"/>
                    <a:pt x="501" y="118"/>
                  </a:cubicBezTo>
                  <a:cubicBezTo>
                    <a:pt x="500" y="119"/>
                    <a:pt x="500" y="121"/>
                    <a:pt x="501" y="122"/>
                  </a:cubicBezTo>
                  <a:cubicBezTo>
                    <a:pt x="504" y="124"/>
                    <a:pt x="507" y="125"/>
                    <a:pt x="510" y="125"/>
                  </a:cubicBezTo>
                  <a:cubicBezTo>
                    <a:pt x="514" y="125"/>
                    <a:pt x="518" y="125"/>
                    <a:pt x="522" y="124"/>
                  </a:cubicBezTo>
                  <a:cubicBezTo>
                    <a:pt x="526" y="123"/>
                    <a:pt x="528" y="121"/>
                    <a:pt x="531" y="119"/>
                  </a:cubicBezTo>
                  <a:cubicBezTo>
                    <a:pt x="537" y="117"/>
                    <a:pt x="542" y="114"/>
                    <a:pt x="548" y="112"/>
                  </a:cubicBezTo>
                  <a:cubicBezTo>
                    <a:pt x="552" y="110"/>
                    <a:pt x="557" y="109"/>
                    <a:pt x="560" y="106"/>
                  </a:cubicBezTo>
                  <a:cubicBezTo>
                    <a:pt x="561" y="106"/>
                    <a:pt x="560" y="105"/>
                    <a:pt x="560" y="104"/>
                  </a:cubicBezTo>
                  <a:cubicBezTo>
                    <a:pt x="559" y="103"/>
                    <a:pt x="559" y="102"/>
                    <a:pt x="559" y="101"/>
                  </a:cubicBezTo>
                  <a:cubicBezTo>
                    <a:pt x="559" y="99"/>
                    <a:pt x="559" y="98"/>
                    <a:pt x="559" y="97"/>
                  </a:cubicBezTo>
                  <a:cubicBezTo>
                    <a:pt x="560" y="97"/>
                    <a:pt x="562" y="96"/>
                    <a:pt x="563" y="96"/>
                  </a:cubicBezTo>
                  <a:cubicBezTo>
                    <a:pt x="566" y="96"/>
                    <a:pt x="570" y="97"/>
                    <a:pt x="573" y="97"/>
                  </a:cubicBezTo>
                  <a:cubicBezTo>
                    <a:pt x="577" y="97"/>
                    <a:pt x="580" y="97"/>
                    <a:pt x="583" y="96"/>
                  </a:cubicBezTo>
                  <a:cubicBezTo>
                    <a:pt x="587" y="95"/>
                    <a:pt x="591" y="95"/>
                    <a:pt x="594" y="93"/>
                  </a:cubicBezTo>
                  <a:cubicBezTo>
                    <a:pt x="596" y="92"/>
                    <a:pt x="595" y="90"/>
                    <a:pt x="595" y="89"/>
                  </a:cubicBezTo>
                  <a:cubicBezTo>
                    <a:pt x="595" y="87"/>
                    <a:pt x="593" y="85"/>
                    <a:pt x="594" y="83"/>
                  </a:cubicBezTo>
                  <a:cubicBezTo>
                    <a:pt x="595" y="81"/>
                    <a:pt x="599" y="82"/>
                    <a:pt x="600" y="80"/>
                  </a:cubicBezTo>
                  <a:cubicBezTo>
                    <a:pt x="602" y="79"/>
                    <a:pt x="602" y="77"/>
                    <a:pt x="603" y="75"/>
                  </a:cubicBezTo>
                  <a:cubicBezTo>
                    <a:pt x="606" y="73"/>
                    <a:pt x="607" y="71"/>
                    <a:pt x="609" y="69"/>
                  </a:cubicBezTo>
                  <a:cubicBezTo>
                    <a:pt x="615" y="69"/>
                    <a:pt x="622" y="69"/>
                    <a:pt x="628" y="69"/>
                  </a:cubicBezTo>
                  <a:cubicBezTo>
                    <a:pt x="636" y="69"/>
                    <a:pt x="645" y="69"/>
                    <a:pt x="653" y="69"/>
                  </a:cubicBezTo>
                  <a:cubicBezTo>
                    <a:pt x="653" y="68"/>
                    <a:pt x="652" y="66"/>
                    <a:pt x="653" y="65"/>
                  </a:cubicBezTo>
                  <a:cubicBezTo>
                    <a:pt x="654" y="64"/>
                    <a:pt x="655" y="63"/>
                    <a:pt x="657" y="63"/>
                  </a:cubicBezTo>
                  <a:cubicBezTo>
                    <a:pt x="659" y="62"/>
                    <a:pt x="662" y="64"/>
                    <a:pt x="663" y="63"/>
                  </a:cubicBezTo>
                  <a:cubicBezTo>
                    <a:pt x="665" y="62"/>
                    <a:pt x="664" y="60"/>
                    <a:pt x="665" y="58"/>
                  </a:cubicBezTo>
                  <a:cubicBezTo>
                    <a:pt x="666" y="57"/>
                    <a:pt x="668" y="57"/>
                    <a:pt x="669" y="55"/>
                  </a:cubicBezTo>
                  <a:cubicBezTo>
                    <a:pt x="670" y="53"/>
                    <a:pt x="669" y="51"/>
                    <a:pt x="670" y="49"/>
                  </a:cubicBezTo>
                  <a:cubicBezTo>
                    <a:pt x="671" y="47"/>
                    <a:pt x="674" y="45"/>
                    <a:pt x="676" y="43"/>
                  </a:cubicBezTo>
                  <a:cubicBezTo>
                    <a:pt x="676" y="42"/>
                    <a:pt x="674" y="41"/>
                    <a:pt x="675" y="40"/>
                  </a:cubicBezTo>
                  <a:cubicBezTo>
                    <a:pt x="676" y="37"/>
                    <a:pt x="679" y="34"/>
                    <a:pt x="681" y="31"/>
                  </a:cubicBezTo>
                  <a:cubicBezTo>
                    <a:pt x="682" y="29"/>
                    <a:pt x="684" y="26"/>
                    <a:pt x="687" y="26"/>
                  </a:cubicBezTo>
                  <a:cubicBezTo>
                    <a:pt x="689" y="26"/>
                    <a:pt x="688" y="31"/>
                    <a:pt x="690" y="31"/>
                  </a:cubicBezTo>
                  <a:cubicBezTo>
                    <a:pt x="692" y="32"/>
                    <a:pt x="693" y="28"/>
                    <a:pt x="695" y="28"/>
                  </a:cubicBezTo>
                  <a:cubicBezTo>
                    <a:pt x="697" y="28"/>
                    <a:pt x="699" y="29"/>
                    <a:pt x="701" y="30"/>
                  </a:cubicBezTo>
                  <a:cubicBezTo>
                    <a:pt x="701" y="30"/>
                    <a:pt x="702" y="31"/>
                    <a:pt x="703" y="31"/>
                  </a:cubicBezTo>
                  <a:cubicBezTo>
                    <a:pt x="702" y="38"/>
                    <a:pt x="701" y="45"/>
                    <a:pt x="701" y="53"/>
                  </a:cubicBezTo>
                  <a:cubicBezTo>
                    <a:pt x="701" y="53"/>
                    <a:pt x="702" y="53"/>
                    <a:pt x="703" y="53"/>
                  </a:cubicBezTo>
                  <a:cubicBezTo>
                    <a:pt x="703" y="57"/>
                    <a:pt x="703" y="62"/>
                    <a:pt x="703" y="67"/>
                  </a:cubicBezTo>
                  <a:cubicBezTo>
                    <a:pt x="703" y="70"/>
                    <a:pt x="704" y="74"/>
                    <a:pt x="702" y="77"/>
                  </a:cubicBezTo>
                  <a:cubicBezTo>
                    <a:pt x="699" y="80"/>
                    <a:pt x="695" y="83"/>
                    <a:pt x="690" y="84"/>
                  </a:cubicBezTo>
                  <a:cubicBezTo>
                    <a:pt x="688" y="85"/>
                    <a:pt x="685" y="81"/>
                    <a:pt x="682" y="82"/>
                  </a:cubicBezTo>
                  <a:cubicBezTo>
                    <a:pt x="679" y="83"/>
                    <a:pt x="678" y="86"/>
                    <a:pt x="676" y="87"/>
                  </a:cubicBezTo>
                  <a:cubicBezTo>
                    <a:pt x="674" y="88"/>
                    <a:pt x="670" y="88"/>
                    <a:pt x="668" y="89"/>
                  </a:cubicBezTo>
                  <a:cubicBezTo>
                    <a:pt x="665" y="91"/>
                    <a:pt x="663" y="94"/>
                    <a:pt x="662" y="97"/>
                  </a:cubicBezTo>
                  <a:cubicBezTo>
                    <a:pt x="660" y="100"/>
                    <a:pt x="658" y="103"/>
                    <a:pt x="657" y="107"/>
                  </a:cubicBezTo>
                  <a:cubicBezTo>
                    <a:pt x="656" y="109"/>
                    <a:pt x="656" y="111"/>
                    <a:pt x="657" y="113"/>
                  </a:cubicBezTo>
                  <a:cubicBezTo>
                    <a:pt x="657" y="115"/>
                    <a:pt x="659" y="118"/>
                    <a:pt x="659" y="121"/>
                  </a:cubicBezTo>
                  <a:cubicBezTo>
                    <a:pt x="658" y="123"/>
                    <a:pt x="657" y="127"/>
                    <a:pt x="654" y="128"/>
                  </a:cubicBezTo>
                  <a:cubicBezTo>
                    <a:pt x="652" y="129"/>
                    <a:pt x="653" y="124"/>
                    <a:pt x="651" y="124"/>
                  </a:cubicBezTo>
                  <a:cubicBezTo>
                    <a:pt x="650" y="123"/>
                    <a:pt x="648" y="124"/>
                    <a:pt x="647" y="125"/>
                  </a:cubicBezTo>
                  <a:cubicBezTo>
                    <a:pt x="647" y="126"/>
                    <a:pt x="648" y="129"/>
                    <a:pt x="647" y="129"/>
                  </a:cubicBezTo>
                  <a:cubicBezTo>
                    <a:pt x="643" y="130"/>
                    <a:pt x="639" y="128"/>
                    <a:pt x="635" y="128"/>
                  </a:cubicBezTo>
                  <a:cubicBezTo>
                    <a:pt x="632" y="128"/>
                    <a:pt x="629" y="129"/>
                    <a:pt x="627" y="130"/>
                  </a:cubicBezTo>
                  <a:cubicBezTo>
                    <a:pt x="623" y="131"/>
                    <a:pt x="620" y="133"/>
                    <a:pt x="617" y="135"/>
                  </a:cubicBezTo>
                  <a:cubicBezTo>
                    <a:pt x="615" y="137"/>
                    <a:pt x="614" y="139"/>
                    <a:pt x="613" y="142"/>
                  </a:cubicBezTo>
                  <a:cubicBezTo>
                    <a:pt x="613" y="143"/>
                    <a:pt x="615" y="144"/>
                    <a:pt x="615" y="145"/>
                  </a:cubicBezTo>
                  <a:cubicBezTo>
                    <a:pt x="615" y="149"/>
                    <a:pt x="614" y="153"/>
                    <a:pt x="612" y="157"/>
                  </a:cubicBezTo>
                  <a:cubicBezTo>
                    <a:pt x="610" y="160"/>
                    <a:pt x="607" y="161"/>
                    <a:pt x="604" y="164"/>
                  </a:cubicBezTo>
                  <a:cubicBezTo>
                    <a:pt x="602" y="165"/>
                    <a:pt x="601" y="167"/>
                    <a:pt x="599" y="167"/>
                  </a:cubicBezTo>
                  <a:cubicBezTo>
                    <a:pt x="598" y="167"/>
                    <a:pt x="597" y="165"/>
                    <a:pt x="596" y="165"/>
                  </a:cubicBezTo>
                  <a:cubicBezTo>
                    <a:pt x="595" y="165"/>
                    <a:pt x="596" y="167"/>
                    <a:pt x="596" y="168"/>
                  </a:cubicBezTo>
                  <a:cubicBezTo>
                    <a:pt x="596" y="169"/>
                    <a:pt x="598" y="170"/>
                    <a:pt x="597" y="172"/>
                  </a:cubicBezTo>
                  <a:cubicBezTo>
                    <a:pt x="597" y="176"/>
                    <a:pt x="596" y="181"/>
                    <a:pt x="594" y="186"/>
                  </a:cubicBezTo>
                  <a:cubicBezTo>
                    <a:pt x="593" y="188"/>
                    <a:pt x="591" y="191"/>
                    <a:pt x="588" y="192"/>
                  </a:cubicBezTo>
                  <a:cubicBezTo>
                    <a:pt x="587" y="193"/>
                    <a:pt x="587" y="191"/>
                    <a:pt x="587" y="190"/>
                  </a:cubicBezTo>
                  <a:cubicBezTo>
                    <a:pt x="586" y="188"/>
                    <a:pt x="585" y="185"/>
                    <a:pt x="585" y="183"/>
                  </a:cubicBezTo>
                  <a:cubicBezTo>
                    <a:pt x="584" y="180"/>
                    <a:pt x="585" y="178"/>
                    <a:pt x="585" y="175"/>
                  </a:cubicBezTo>
                  <a:cubicBezTo>
                    <a:pt x="585" y="172"/>
                    <a:pt x="584" y="169"/>
                    <a:pt x="585" y="167"/>
                  </a:cubicBezTo>
                  <a:cubicBezTo>
                    <a:pt x="585" y="165"/>
                    <a:pt x="588" y="165"/>
                    <a:pt x="588" y="163"/>
                  </a:cubicBezTo>
                  <a:cubicBezTo>
                    <a:pt x="589" y="162"/>
                    <a:pt x="587" y="160"/>
                    <a:pt x="586" y="161"/>
                  </a:cubicBezTo>
                  <a:cubicBezTo>
                    <a:pt x="584" y="163"/>
                    <a:pt x="582" y="166"/>
                    <a:pt x="581" y="169"/>
                  </a:cubicBezTo>
                  <a:cubicBezTo>
                    <a:pt x="580" y="171"/>
                    <a:pt x="581" y="174"/>
                    <a:pt x="581" y="177"/>
                  </a:cubicBezTo>
                  <a:cubicBezTo>
                    <a:pt x="581" y="180"/>
                    <a:pt x="581" y="183"/>
                    <a:pt x="581" y="186"/>
                  </a:cubicBezTo>
                  <a:cubicBezTo>
                    <a:pt x="581" y="188"/>
                    <a:pt x="580" y="189"/>
                    <a:pt x="580" y="190"/>
                  </a:cubicBezTo>
                  <a:cubicBezTo>
                    <a:pt x="580" y="194"/>
                    <a:pt x="579" y="197"/>
                    <a:pt x="579" y="201"/>
                  </a:cubicBezTo>
                  <a:cubicBezTo>
                    <a:pt x="579" y="203"/>
                    <a:pt x="578" y="205"/>
                    <a:pt x="579" y="206"/>
                  </a:cubicBezTo>
                  <a:cubicBezTo>
                    <a:pt x="580" y="207"/>
                    <a:pt x="583" y="206"/>
                    <a:pt x="584" y="208"/>
                  </a:cubicBezTo>
                  <a:cubicBezTo>
                    <a:pt x="585" y="210"/>
                    <a:pt x="583" y="212"/>
                    <a:pt x="584" y="215"/>
                  </a:cubicBezTo>
                  <a:cubicBezTo>
                    <a:pt x="584" y="216"/>
                    <a:pt x="586" y="217"/>
                    <a:pt x="585" y="217"/>
                  </a:cubicBezTo>
                  <a:cubicBezTo>
                    <a:pt x="583" y="218"/>
                    <a:pt x="581" y="217"/>
                    <a:pt x="579" y="218"/>
                  </a:cubicBezTo>
                  <a:cubicBezTo>
                    <a:pt x="578" y="218"/>
                    <a:pt x="579" y="219"/>
                    <a:pt x="579" y="219"/>
                  </a:cubicBezTo>
                  <a:cubicBezTo>
                    <a:pt x="581" y="221"/>
                    <a:pt x="585" y="221"/>
                    <a:pt x="585" y="223"/>
                  </a:cubicBezTo>
                  <a:cubicBezTo>
                    <a:pt x="586" y="225"/>
                    <a:pt x="583" y="227"/>
                    <a:pt x="581" y="228"/>
                  </a:cubicBezTo>
                  <a:cubicBezTo>
                    <a:pt x="579" y="229"/>
                    <a:pt x="575" y="226"/>
                    <a:pt x="573" y="227"/>
                  </a:cubicBezTo>
                  <a:cubicBezTo>
                    <a:pt x="571" y="228"/>
                    <a:pt x="572" y="231"/>
                    <a:pt x="573" y="233"/>
                  </a:cubicBezTo>
                  <a:cubicBezTo>
                    <a:pt x="574" y="234"/>
                    <a:pt x="577" y="232"/>
                    <a:pt x="578" y="234"/>
                  </a:cubicBezTo>
                  <a:cubicBezTo>
                    <a:pt x="578" y="236"/>
                    <a:pt x="576" y="238"/>
                    <a:pt x="575" y="239"/>
                  </a:cubicBezTo>
                  <a:cubicBezTo>
                    <a:pt x="572" y="240"/>
                    <a:pt x="567" y="239"/>
                    <a:pt x="564" y="240"/>
                  </a:cubicBezTo>
                  <a:cubicBezTo>
                    <a:pt x="561" y="242"/>
                    <a:pt x="559" y="246"/>
                    <a:pt x="556" y="248"/>
                  </a:cubicBezTo>
                  <a:cubicBezTo>
                    <a:pt x="553" y="250"/>
                    <a:pt x="549" y="249"/>
                    <a:pt x="546" y="251"/>
                  </a:cubicBezTo>
                  <a:cubicBezTo>
                    <a:pt x="542" y="253"/>
                    <a:pt x="539" y="256"/>
                    <a:pt x="537" y="259"/>
                  </a:cubicBezTo>
                  <a:cubicBezTo>
                    <a:pt x="536" y="260"/>
                    <a:pt x="538" y="262"/>
                    <a:pt x="538" y="263"/>
                  </a:cubicBezTo>
                  <a:cubicBezTo>
                    <a:pt x="535" y="266"/>
                    <a:pt x="531" y="269"/>
                    <a:pt x="527" y="272"/>
                  </a:cubicBezTo>
                  <a:cubicBezTo>
                    <a:pt x="525" y="273"/>
                    <a:pt x="521" y="272"/>
                    <a:pt x="520" y="274"/>
                  </a:cubicBezTo>
                  <a:cubicBezTo>
                    <a:pt x="518" y="275"/>
                    <a:pt x="518" y="279"/>
                    <a:pt x="517" y="281"/>
                  </a:cubicBezTo>
                  <a:cubicBezTo>
                    <a:pt x="515" y="283"/>
                    <a:pt x="513" y="285"/>
                    <a:pt x="511" y="287"/>
                  </a:cubicBezTo>
                  <a:cubicBezTo>
                    <a:pt x="509" y="291"/>
                    <a:pt x="508" y="296"/>
                    <a:pt x="508" y="300"/>
                  </a:cubicBezTo>
                  <a:cubicBezTo>
                    <a:pt x="507" y="302"/>
                    <a:pt x="507" y="305"/>
                    <a:pt x="507" y="307"/>
                  </a:cubicBezTo>
                  <a:cubicBezTo>
                    <a:pt x="507" y="310"/>
                    <a:pt x="506" y="314"/>
                    <a:pt x="506" y="317"/>
                  </a:cubicBezTo>
                  <a:cubicBezTo>
                    <a:pt x="508" y="322"/>
                    <a:pt x="512" y="326"/>
                    <a:pt x="514" y="331"/>
                  </a:cubicBezTo>
                  <a:cubicBezTo>
                    <a:pt x="514" y="333"/>
                    <a:pt x="514" y="336"/>
                    <a:pt x="514" y="339"/>
                  </a:cubicBezTo>
                  <a:cubicBezTo>
                    <a:pt x="514" y="340"/>
                    <a:pt x="513" y="336"/>
                    <a:pt x="512" y="337"/>
                  </a:cubicBezTo>
                  <a:cubicBezTo>
                    <a:pt x="512" y="339"/>
                    <a:pt x="512" y="341"/>
                    <a:pt x="513" y="343"/>
                  </a:cubicBezTo>
                  <a:cubicBezTo>
                    <a:pt x="514" y="346"/>
                    <a:pt x="515" y="348"/>
                    <a:pt x="517" y="351"/>
                  </a:cubicBezTo>
                  <a:cubicBezTo>
                    <a:pt x="518" y="354"/>
                    <a:pt x="519" y="357"/>
                    <a:pt x="520" y="360"/>
                  </a:cubicBezTo>
                  <a:cubicBezTo>
                    <a:pt x="520" y="363"/>
                    <a:pt x="520" y="366"/>
                    <a:pt x="520" y="369"/>
                  </a:cubicBezTo>
                  <a:cubicBezTo>
                    <a:pt x="519" y="372"/>
                    <a:pt x="516" y="375"/>
                    <a:pt x="515" y="379"/>
                  </a:cubicBezTo>
                  <a:cubicBezTo>
                    <a:pt x="514" y="382"/>
                    <a:pt x="515" y="385"/>
                    <a:pt x="514" y="388"/>
                  </a:cubicBezTo>
                  <a:cubicBezTo>
                    <a:pt x="513" y="390"/>
                    <a:pt x="512" y="391"/>
                    <a:pt x="511" y="391"/>
                  </a:cubicBezTo>
                  <a:cubicBezTo>
                    <a:pt x="510" y="391"/>
                    <a:pt x="512" y="388"/>
                    <a:pt x="511" y="388"/>
                  </a:cubicBezTo>
                  <a:cubicBezTo>
                    <a:pt x="508" y="387"/>
                    <a:pt x="505" y="389"/>
                    <a:pt x="501" y="388"/>
                  </a:cubicBezTo>
                  <a:cubicBezTo>
                    <a:pt x="501" y="388"/>
                    <a:pt x="501" y="387"/>
                    <a:pt x="501" y="386"/>
                  </a:cubicBezTo>
                  <a:cubicBezTo>
                    <a:pt x="502" y="384"/>
                    <a:pt x="505" y="383"/>
                    <a:pt x="505" y="382"/>
                  </a:cubicBezTo>
                  <a:cubicBezTo>
                    <a:pt x="504" y="380"/>
                    <a:pt x="501" y="380"/>
                    <a:pt x="499" y="379"/>
                  </a:cubicBezTo>
                  <a:cubicBezTo>
                    <a:pt x="497" y="377"/>
                    <a:pt x="496" y="376"/>
                    <a:pt x="495" y="374"/>
                  </a:cubicBezTo>
                  <a:cubicBezTo>
                    <a:pt x="493" y="370"/>
                    <a:pt x="493" y="366"/>
                    <a:pt x="492" y="362"/>
                  </a:cubicBezTo>
                  <a:cubicBezTo>
                    <a:pt x="491" y="361"/>
                    <a:pt x="492" y="359"/>
                    <a:pt x="492" y="358"/>
                  </a:cubicBezTo>
                  <a:cubicBezTo>
                    <a:pt x="491" y="358"/>
                    <a:pt x="490" y="360"/>
                    <a:pt x="489" y="360"/>
                  </a:cubicBezTo>
                  <a:cubicBezTo>
                    <a:pt x="488" y="358"/>
                    <a:pt x="489" y="356"/>
                    <a:pt x="488" y="354"/>
                  </a:cubicBezTo>
                  <a:cubicBezTo>
                    <a:pt x="488" y="352"/>
                    <a:pt x="487" y="350"/>
                    <a:pt x="487" y="348"/>
                  </a:cubicBezTo>
                  <a:cubicBezTo>
                    <a:pt x="487" y="347"/>
                    <a:pt x="487" y="346"/>
                    <a:pt x="487" y="345"/>
                  </a:cubicBezTo>
                  <a:cubicBezTo>
                    <a:pt x="487" y="343"/>
                    <a:pt x="486" y="341"/>
                    <a:pt x="486" y="339"/>
                  </a:cubicBezTo>
                  <a:cubicBezTo>
                    <a:pt x="486" y="336"/>
                    <a:pt x="489" y="334"/>
                    <a:pt x="489" y="331"/>
                  </a:cubicBezTo>
                  <a:cubicBezTo>
                    <a:pt x="489" y="329"/>
                    <a:pt x="487" y="326"/>
                    <a:pt x="486" y="324"/>
                  </a:cubicBezTo>
                  <a:cubicBezTo>
                    <a:pt x="485" y="323"/>
                    <a:pt x="482" y="323"/>
                    <a:pt x="481" y="322"/>
                  </a:cubicBezTo>
                  <a:cubicBezTo>
                    <a:pt x="478" y="319"/>
                    <a:pt x="477" y="313"/>
                    <a:pt x="473" y="311"/>
                  </a:cubicBezTo>
                  <a:cubicBezTo>
                    <a:pt x="471" y="310"/>
                    <a:pt x="469" y="313"/>
                    <a:pt x="467" y="314"/>
                  </a:cubicBezTo>
                  <a:cubicBezTo>
                    <a:pt x="465" y="315"/>
                    <a:pt x="463" y="317"/>
                    <a:pt x="461" y="318"/>
                  </a:cubicBezTo>
                  <a:cubicBezTo>
                    <a:pt x="460" y="318"/>
                    <a:pt x="457" y="319"/>
                    <a:pt x="456" y="318"/>
                  </a:cubicBezTo>
                  <a:cubicBezTo>
                    <a:pt x="454" y="316"/>
                    <a:pt x="455" y="312"/>
                    <a:pt x="453" y="310"/>
                  </a:cubicBezTo>
                  <a:cubicBezTo>
                    <a:pt x="452" y="309"/>
                    <a:pt x="450" y="309"/>
                    <a:pt x="449" y="309"/>
                  </a:cubicBezTo>
                  <a:cubicBezTo>
                    <a:pt x="447" y="308"/>
                    <a:pt x="446" y="307"/>
                    <a:pt x="445" y="307"/>
                  </a:cubicBezTo>
                  <a:cubicBezTo>
                    <a:pt x="443" y="307"/>
                    <a:pt x="442" y="308"/>
                    <a:pt x="440" y="308"/>
                  </a:cubicBezTo>
                  <a:cubicBezTo>
                    <a:pt x="439" y="308"/>
                    <a:pt x="438" y="307"/>
                    <a:pt x="437" y="307"/>
                  </a:cubicBezTo>
                  <a:cubicBezTo>
                    <a:pt x="436" y="307"/>
                    <a:pt x="435" y="308"/>
                    <a:pt x="434" y="308"/>
                  </a:cubicBezTo>
                  <a:cubicBezTo>
                    <a:pt x="433" y="308"/>
                    <a:pt x="431" y="308"/>
                    <a:pt x="430" y="308"/>
                  </a:cubicBezTo>
                  <a:cubicBezTo>
                    <a:pt x="429" y="307"/>
                    <a:pt x="427" y="306"/>
                    <a:pt x="425" y="306"/>
                  </a:cubicBezTo>
                  <a:cubicBezTo>
                    <a:pt x="421" y="306"/>
                    <a:pt x="416" y="307"/>
                    <a:pt x="412" y="307"/>
                  </a:cubicBezTo>
                  <a:cubicBezTo>
                    <a:pt x="410" y="308"/>
                    <a:pt x="408" y="309"/>
                    <a:pt x="406" y="309"/>
                  </a:cubicBezTo>
                  <a:cubicBezTo>
                    <a:pt x="404" y="309"/>
                    <a:pt x="403" y="307"/>
                    <a:pt x="401" y="307"/>
                  </a:cubicBezTo>
                  <a:cubicBezTo>
                    <a:pt x="399" y="306"/>
                    <a:pt x="397" y="305"/>
                    <a:pt x="396" y="307"/>
                  </a:cubicBezTo>
                  <a:cubicBezTo>
                    <a:pt x="395" y="308"/>
                    <a:pt x="397" y="310"/>
                    <a:pt x="398" y="311"/>
                  </a:cubicBezTo>
                  <a:cubicBezTo>
                    <a:pt x="399" y="313"/>
                    <a:pt x="400" y="314"/>
                    <a:pt x="402" y="314"/>
                  </a:cubicBezTo>
                  <a:cubicBezTo>
                    <a:pt x="403" y="314"/>
                    <a:pt x="403" y="312"/>
                    <a:pt x="404" y="312"/>
                  </a:cubicBezTo>
                  <a:cubicBezTo>
                    <a:pt x="405" y="312"/>
                    <a:pt x="406" y="313"/>
                    <a:pt x="406" y="315"/>
                  </a:cubicBezTo>
                  <a:cubicBezTo>
                    <a:pt x="406" y="316"/>
                    <a:pt x="404" y="318"/>
                    <a:pt x="405" y="319"/>
                  </a:cubicBezTo>
                  <a:cubicBezTo>
                    <a:pt x="406" y="321"/>
                    <a:pt x="409" y="321"/>
                    <a:pt x="410" y="322"/>
                  </a:cubicBezTo>
                  <a:cubicBezTo>
                    <a:pt x="411" y="324"/>
                    <a:pt x="412" y="328"/>
                    <a:pt x="410" y="328"/>
                  </a:cubicBezTo>
                  <a:cubicBezTo>
                    <a:pt x="408" y="328"/>
                    <a:pt x="407" y="324"/>
                    <a:pt x="405" y="322"/>
                  </a:cubicBezTo>
                  <a:cubicBezTo>
                    <a:pt x="402" y="320"/>
                    <a:pt x="399" y="316"/>
                    <a:pt x="395" y="316"/>
                  </a:cubicBezTo>
                  <a:cubicBezTo>
                    <a:pt x="393" y="317"/>
                    <a:pt x="397" y="322"/>
                    <a:pt x="395" y="324"/>
                  </a:cubicBezTo>
                  <a:cubicBezTo>
                    <a:pt x="394" y="326"/>
                    <a:pt x="391" y="324"/>
                    <a:pt x="389" y="324"/>
                  </a:cubicBezTo>
                  <a:cubicBezTo>
                    <a:pt x="388" y="324"/>
                    <a:pt x="387" y="326"/>
                    <a:pt x="386" y="326"/>
                  </a:cubicBezTo>
                  <a:cubicBezTo>
                    <a:pt x="384" y="325"/>
                    <a:pt x="383" y="324"/>
                    <a:pt x="381" y="322"/>
                  </a:cubicBezTo>
                  <a:cubicBezTo>
                    <a:pt x="380" y="321"/>
                    <a:pt x="380" y="319"/>
                    <a:pt x="379" y="318"/>
                  </a:cubicBezTo>
                  <a:cubicBezTo>
                    <a:pt x="378" y="316"/>
                    <a:pt x="376" y="314"/>
                    <a:pt x="374" y="315"/>
                  </a:cubicBezTo>
                  <a:cubicBezTo>
                    <a:pt x="373" y="315"/>
                    <a:pt x="374" y="317"/>
                    <a:pt x="372" y="318"/>
                  </a:cubicBezTo>
                  <a:cubicBezTo>
                    <a:pt x="370" y="319"/>
                    <a:pt x="367" y="319"/>
                    <a:pt x="364" y="319"/>
                  </a:cubicBezTo>
                  <a:cubicBezTo>
                    <a:pt x="361" y="318"/>
                    <a:pt x="359" y="315"/>
                    <a:pt x="357" y="315"/>
                  </a:cubicBezTo>
                  <a:cubicBezTo>
                    <a:pt x="353" y="315"/>
                    <a:pt x="350" y="317"/>
                    <a:pt x="347" y="318"/>
                  </a:cubicBezTo>
                  <a:cubicBezTo>
                    <a:pt x="345" y="319"/>
                    <a:pt x="343" y="321"/>
                    <a:pt x="341" y="321"/>
                  </a:cubicBezTo>
                  <a:cubicBezTo>
                    <a:pt x="340" y="320"/>
                    <a:pt x="340" y="318"/>
                    <a:pt x="339" y="318"/>
                  </a:cubicBezTo>
                  <a:cubicBezTo>
                    <a:pt x="338" y="317"/>
                    <a:pt x="336" y="317"/>
                    <a:pt x="335" y="318"/>
                  </a:cubicBezTo>
                  <a:cubicBezTo>
                    <a:pt x="335" y="320"/>
                    <a:pt x="338" y="322"/>
                    <a:pt x="337" y="324"/>
                  </a:cubicBezTo>
                  <a:cubicBezTo>
                    <a:pt x="336" y="327"/>
                    <a:pt x="333" y="327"/>
                    <a:pt x="331" y="329"/>
                  </a:cubicBezTo>
                  <a:cubicBezTo>
                    <a:pt x="329" y="331"/>
                    <a:pt x="328" y="334"/>
                    <a:pt x="325" y="335"/>
                  </a:cubicBezTo>
                  <a:cubicBezTo>
                    <a:pt x="323" y="336"/>
                    <a:pt x="320" y="335"/>
                    <a:pt x="318" y="336"/>
                  </a:cubicBezTo>
                  <a:cubicBezTo>
                    <a:pt x="315" y="337"/>
                    <a:pt x="313" y="338"/>
                    <a:pt x="312" y="339"/>
                  </a:cubicBezTo>
                  <a:cubicBezTo>
                    <a:pt x="309" y="341"/>
                    <a:pt x="306" y="343"/>
                    <a:pt x="304" y="346"/>
                  </a:cubicBezTo>
                  <a:cubicBezTo>
                    <a:pt x="303" y="347"/>
                    <a:pt x="305" y="349"/>
                    <a:pt x="304" y="351"/>
                  </a:cubicBezTo>
                  <a:cubicBezTo>
                    <a:pt x="304" y="353"/>
                    <a:pt x="300" y="355"/>
                    <a:pt x="300" y="357"/>
                  </a:cubicBezTo>
                  <a:cubicBezTo>
                    <a:pt x="300" y="361"/>
                    <a:pt x="303" y="364"/>
                    <a:pt x="304" y="368"/>
                  </a:cubicBezTo>
                  <a:cubicBezTo>
                    <a:pt x="304" y="369"/>
                    <a:pt x="304" y="371"/>
                    <a:pt x="304" y="373"/>
                  </a:cubicBezTo>
                  <a:cubicBezTo>
                    <a:pt x="303" y="375"/>
                    <a:pt x="302" y="376"/>
                    <a:pt x="302" y="377"/>
                  </a:cubicBezTo>
                  <a:cubicBezTo>
                    <a:pt x="300" y="376"/>
                    <a:pt x="299" y="373"/>
                    <a:pt x="297" y="373"/>
                  </a:cubicBezTo>
                  <a:cubicBezTo>
                    <a:pt x="295" y="372"/>
                    <a:pt x="293" y="373"/>
                    <a:pt x="291" y="373"/>
                  </a:cubicBezTo>
                  <a:cubicBezTo>
                    <a:pt x="288" y="371"/>
                    <a:pt x="285" y="370"/>
                    <a:pt x="283" y="368"/>
                  </a:cubicBezTo>
                  <a:cubicBezTo>
                    <a:pt x="280" y="365"/>
                    <a:pt x="279" y="362"/>
                    <a:pt x="277" y="359"/>
                  </a:cubicBezTo>
                  <a:cubicBezTo>
                    <a:pt x="276" y="357"/>
                    <a:pt x="277" y="354"/>
                    <a:pt x="276" y="352"/>
                  </a:cubicBezTo>
                  <a:cubicBezTo>
                    <a:pt x="275" y="350"/>
                    <a:pt x="273" y="348"/>
                    <a:pt x="272" y="345"/>
                  </a:cubicBezTo>
                  <a:cubicBezTo>
                    <a:pt x="270" y="341"/>
                    <a:pt x="268" y="337"/>
                    <a:pt x="266" y="332"/>
                  </a:cubicBezTo>
                  <a:cubicBezTo>
                    <a:pt x="265" y="329"/>
                    <a:pt x="264" y="325"/>
                    <a:pt x="263" y="322"/>
                  </a:cubicBezTo>
                  <a:cubicBezTo>
                    <a:pt x="262" y="319"/>
                    <a:pt x="260" y="316"/>
                    <a:pt x="258" y="315"/>
                  </a:cubicBezTo>
                  <a:cubicBezTo>
                    <a:pt x="255" y="314"/>
                    <a:pt x="253" y="314"/>
                    <a:pt x="250" y="314"/>
                  </a:cubicBezTo>
                  <a:cubicBezTo>
                    <a:pt x="248" y="314"/>
                    <a:pt x="246" y="314"/>
                    <a:pt x="245" y="314"/>
                  </a:cubicBezTo>
                  <a:cubicBezTo>
                    <a:pt x="243" y="315"/>
                    <a:pt x="242" y="315"/>
                    <a:pt x="241" y="316"/>
                  </a:cubicBezTo>
                  <a:cubicBezTo>
                    <a:pt x="240" y="317"/>
                    <a:pt x="240" y="318"/>
                    <a:pt x="239" y="319"/>
                  </a:cubicBezTo>
                  <a:cubicBezTo>
                    <a:pt x="239" y="321"/>
                    <a:pt x="239" y="323"/>
                    <a:pt x="238" y="325"/>
                  </a:cubicBezTo>
                  <a:cubicBezTo>
                    <a:pt x="238" y="326"/>
                    <a:pt x="236" y="327"/>
                    <a:pt x="235" y="327"/>
                  </a:cubicBezTo>
                  <a:cubicBezTo>
                    <a:pt x="232" y="326"/>
                    <a:pt x="229" y="323"/>
                    <a:pt x="226" y="322"/>
                  </a:cubicBezTo>
                  <a:cubicBezTo>
                    <a:pt x="224" y="320"/>
                    <a:pt x="220" y="320"/>
                    <a:pt x="219" y="318"/>
                  </a:cubicBezTo>
                  <a:cubicBezTo>
                    <a:pt x="216" y="315"/>
                    <a:pt x="216" y="311"/>
                    <a:pt x="214" y="308"/>
                  </a:cubicBezTo>
                  <a:cubicBezTo>
                    <a:pt x="213" y="305"/>
                    <a:pt x="213" y="302"/>
                    <a:pt x="211" y="300"/>
                  </a:cubicBezTo>
                  <a:cubicBezTo>
                    <a:pt x="209" y="297"/>
                    <a:pt x="206" y="294"/>
                    <a:pt x="203" y="291"/>
                  </a:cubicBezTo>
                  <a:cubicBezTo>
                    <a:pt x="201" y="288"/>
                    <a:pt x="200" y="286"/>
                    <a:pt x="199" y="283"/>
                  </a:cubicBezTo>
                  <a:cubicBezTo>
                    <a:pt x="192" y="283"/>
                    <a:pt x="185" y="283"/>
                    <a:pt x="177" y="283"/>
                  </a:cubicBezTo>
                  <a:cubicBezTo>
                    <a:pt x="177" y="286"/>
                    <a:pt x="176" y="288"/>
                    <a:pt x="176" y="291"/>
                  </a:cubicBezTo>
                  <a:cubicBezTo>
                    <a:pt x="165" y="290"/>
                    <a:pt x="154" y="290"/>
                    <a:pt x="142" y="290"/>
                  </a:cubicBezTo>
                  <a:cubicBezTo>
                    <a:pt x="142" y="290"/>
                    <a:pt x="141" y="290"/>
                    <a:pt x="140" y="290"/>
                  </a:cubicBezTo>
                  <a:cubicBezTo>
                    <a:pt x="125" y="284"/>
                    <a:pt x="111" y="278"/>
                    <a:pt x="96" y="272"/>
                  </a:cubicBezTo>
                  <a:cubicBezTo>
                    <a:pt x="96" y="272"/>
                    <a:pt x="96" y="271"/>
                    <a:pt x="96" y="270"/>
                  </a:cubicBezTo>
                  <a:cubicBezTo>
                    <a:pt x="88" y="270"/>
                    <a:pt x="81" y="270"/>
                    <a:pt x="73" y="270"/>
                  </a:cubicBezTo>
                  <a:cubicBezTo>
                    <a:pt x="71" y="271"/>
                    <a:pt x="70" y="272"/>
                    <a:pt x="68" y="273"/>
                  </a:cubicBezTo>
                  <a:cubicBezTo>
                    <a:pt x="68" y="272"/>
                    <a:pt x="66" y="271"/>
                    <a:pt x="66" y="269"/>
                  </a:cubicBezTo>
                  <a:cubicBezTo>
                    <a:pt x="66" y="268"/>
                    <a:pt x="67" y="266"/>
                    <a:pt x="66" y="264"/>
                  </a:cubicBezTo>
                  <a:cubicBezTo>
                    <a:pt x="66" y="261"/>
                    <a:pt x="64" y="258"/>
                    <a:pt x="63" y="255"/>
                  </a:cubicBezTo>
                  <a:cubicBezTo>
                    <a:pt x="61" y="252"/>
                    <a:pt x="59" y="249"/>
                    <a:pt x="56" y="247"/>
                  </a:cubicBezTo>
                  <a:cubicBezTo>
                    <a:pt x="54" y="245"/>
                    <a:pt x="50" y="247"/>
                    <a:pt x="48" y="246"/>
                  </a:cubicBezTo>
                  <a:cubicBezTo>
                    <a:pt x="45" y="245"/>
                    <a:pt x="43" y="242"/>
                    <a:pt x="40" y="241"/>
                  </a:cubicBezTo>
                  <a:cubicBezTo>
                    <a:pt x="37" y="240"/>
                    <a:pt x="32" y="241"/>
                    <a:pt x="29" y="239"/>
                  </a:cubicBezTo>
                  <a:cubicBezTo>
                    <a:pt x="28" y="237"/>
                    <a:pt x="30" y="234"/>
                    <a:pt x="29" y="232"/>
                  </a:cubicBezTo>
                  <a:cubicBezTo>
                    <a:pt x="29" y="228"/>
                    <a:pt x="26" y="226"/>
                    <a:pt x="25" y="223"/>
                  </a:cubicBezTo>
                  <a:cubicBezTo>
                    <a:pt x="23" y="218"/>
                    <a:pt x="21" y="213"/>
                    <a:pt x="20" y="208"/>
                  </a:cubicBezTo>
                  <a:cubicBezTo>
                    <a:pt x="19" y="206"/>
                    <a:pt x="22" y="203"/>
                    <a:pt x="21" y="201"/>
                  </a:cubicBezTo>
                  <a:cubicBezTo>
                    <a:pt x="21" y="200"/>
                    <a:pt x="19" y="200"/>
                    <a:pt x="18" y="199"/>
                  </a:cubicBezTo>
                  <a:cubicBezTo>
                    <a:pt x="17" y="198"/>
                    <a:pt x="16" y="196"/>
                    <a:pt x="16" y="194"/>
                  </a:cubicBezTo>
                  <a:cubicBezTo>
                    <a:pt x="15" y="192"/>
                    <a:pt x="15" y="189"/>
                    <a:pt x="15" y="186"/>
                  </a:cubicBezTo>
                  <a:cubicBezTo>
                    <a:pt x="15" y="185"/>
                    <a:pt x="15" y="183"/>
                    <a:pt x="16" y="184"/>
                  </a:cubicBezTo>
                  <a:cubicBezTo>
                    <a:pt x="18" y="184"/>
                    <a:pt x="18" y="187"/>
                    <a:pt x="19" y="187"/>
                  </a:cubicBezTo>
                  <a:cubicBezTo>
                    <a:pt x="20" y="187"/>
                    <a:pt x="19" y="185"/>
                    <a:pt x="19" y="184"/>
                  </a:cubicBezTo>
                  <a:cubicBezTo>
                    <a:pt x="20" y="182"/>
                    <a:pt x="21" y="181"/>
                    <a:pt x="21" y="180"/>
                  </a:cubicBezTo>
                  <a:cubicBezTo>
                    <a:pt x="21" y="179"/>
                    <a:pt x="20" y="178"/>
                    <a:pt x="19" y="178"/>
                  </a:cubicBezTo>
                  <a:cubicBezTo>
                    <a:pt x="18" y="178"/>
                    <a:pt x="18" y="180"/>
                    <a:pt x="18" y="181"/>
                  </a:cubicBezTo>
                  <a:cubicBezTo>
                    <a:pt x="17" y="182"/>
                    <a:pt x="16" y="182"/>
                    <a:pt x="15" y="181"/>
                  </a:cubicBezTo>
                  <a:cubicBezTo>
                    <a:pt x="13" y="180"/>
                    <a:pt x="12" y="179"/>
                    <a:pt x="11" y="178"/>
                  </a:cubicBezTo>
                  <a:cubicBezTo>
                    <a:pt x="10" y="176"/>
                    <a:pt x="9" y="174"/>
                    <a:pt x="7" y="172"/>
                  </a:cubicBezTo>
                  <a:cubicBezTo>
                    <a:pt x="6" y="170"/>
                    <a:pt x="3" y="168"/>
                    <a:pt x="3" y="166"/>
                  </a:cubicBezTo>
                  <a:cubicBezTo>
                    <a:pt x="2" y="163"/>
                    <a:pt x="5" y="161"/>
                    <a:pt x="4" y="158"/>
                  </a:cubicBezTo>
                  <a:cubicBezTo>
                    <a:pt x="4" y="155"/>
                    <a:pt x="1" y="152"/>
                    <a:pt x="0" y="149"/>
                  </a:cubicBezTo>
                  <a:cubicBezTo>
                    <a:pt x="0" y="147"/>
                    <a:pt x="0" y="146"/>
                    <a:pt x="0" y="144"/>
                  </a:cubicBezTo>
                  <a:cubicBezTo>
                    <a:pt x="1" y="141"/>
                    <a:pt x="2" y="138"/>
                    <a:pt x="3" y="135"/>
                  </a:cubicBezTo>
                  <a:cubicBezTo>
                    <a:pt x="4" y="133"/>
                    <a:pt x="5" y="132"/>
                    <a:pt x="5" y="130"/>
                  </a:cubicBezTo>
                  <a:cubicBezTo>
                    <a:pt x="5" y="127"/>
                    <a:pt x="4" y="125"/>
                    <a:pt x="4" y="122"/>
                  </a:cubicBezTo>
                  <a:cubicBezTo>
                    <a:pt x="4" y="121"/>
                    <a:pt x="6" y="119"/>
                    <a:pt x="6" y="118"/>
                  </a:cubicBezTo>
                  <a:cubicBezTo>
                    <a:pt x="6" y="114"/>
                    <a:pt x="5" y="110"/>
                    <a:pt x="5" y="106"/>
                  </a:cubicBezTo>
                  <a:cubicBezTo>
                    <a:pt x="5" y="105"/>
                    <a:pt x="6" y="104"/>
                    <a:pt x="6" y="102"/>
                  </a:cubicBezTo>
                  <a:cubicBezTo>
                    <a:pt x="8" y="98"/>
                    <a:pt x="10" y="94"/>
                    <a:pt x="12" y="90"/>
                  </a:cubicBezTo>
                  <a:cubicBezTo>
                    <a:pt x="14" y="82"/>
                    <a:pt x="17" y="75"/>
                    <a:pt x="19" y="67"/>
                  </a:cubicBezTo>
                  <a:cubicBezTo>
                    <a:pt x="20" y="62"/>
                    <a:pt x="21" y="56"/>
                    <a:pt x="23" y="51"/>
                  </a:cubicBezTo>
                  <a:cubicBezTo>
                    <a:pt x="23" y="50"/>
                    <a:pt x="26" y="50"/>
                    <a:pt x="26" y="49"/>
                  </a:cubicBezTo>
                  <a:cubicBezTo>
                    <a:pt x="26" y="49"/>
                    <a:pt x="24" y="50"/>
                    <a:pt x="24" y="49"/>
                  </a:cubicBezTo>
                  <a:cubicBezTo>
                    <a:pt x="23" y="47"/>
                    <a:pt x="25" y="45"/>
                    <a:pt x="25" y="44"/>
                  </a:cubicBezTo>
                  <a:cubicBezTo>
                    <a:pt x="25" y="40"/>
                    <a:pt x="26" y="36"/>
                    <a:pt x="26" y="32"/>
                  </a:cubicBezTo>
                  <a:cubicBezTo>
                    <a:pt x="25" y="27"/>
                    <a:pt x="22" y="23"/>
                    <a:pt x="21" y="18"/>
                  </a:cubicBezTo>
                  <a:cubicBezTo>
                    <a:pt x="21" y="16"/>
                    <a:pt x="21" y="15"/>
                    <a:pt x="22" y="13"/>
                  </a:cubicBezTo>
                  <a:cubicBezTo>
                    <a:pt x="22" y="12"/>
                    <a:pt x="23" y="11"/>
                    <a:pt x="25" y="11"/>
                  </a:cubicBezTo>
                  <a:cubicBezTo>
                    <a:pt x="26" y="12"/>
                    <a:pt x="27" y="13"/>
                    <a:pt x="29" y="14"/>
                  </a:cubicBezTo>
                  <a:cubicBezTo>
                    <a:pt x="31" y="14"/>
                    <a:pt x="33" y="14"/>
                    <a:pt x="35" y="14"/>
                  </a:cubicBezTo>
                  <a:cubicBezTo>
                    <a:pt x="38" y="14"/>
                    <a:pt x="41" y="13"/>
                    <a:pt x="43" y="14"/>
                  </a:cubicBezTo>
                  <a:cubicBezTo>
                    <a:pt x="45" y="14"/>
                    <a:pt x="45" y="17"/>
                    <a:pt x="46" y="18"/>
                  </a:cubicBezTo>
                  <a:cubicBezTo>
                    <a:pt x="47" y="19"/>
                    <a:pt x="47" y="20"/>
                    <a:pt x="47" y="21"/>
                  </a:cubicBezTo>
                  <a:cubicBezTo>
                    <a:pt x="47" y="22"/>
                    <a:pt x="46" y="24"/>
                    <a:pt x="45" y="25"/>
                  </a:cubicBezTo>
                  <a:cubicBezTo>
                    <a:pt x="44" y="27"/>
                    <a:pt x="42" y="27"/>
                    <a:pt x="41" y="28"/>
                  </a:cubicBezTo>
                  <a:cubicBezTo>
                    <a:pt x="40" y="29"/>
                    <a:pt x="39" y="32"/>
                    <a:pt x="40" y="32"/>
                  </a:cubicBezTo>
                  <a:cubicBezTo>
                    <a:pt x="43" y="31"/>
                    <a:pt x="45" y="29"/>
                    <a:pt x="47" y="27"/>
                  </a:cubicBezTo>
                  <a:cubicBezTo>
                    <a:pt x="48" y="25"/>
                    <a:pt x="50" y="23"/>
                    <a:pt x="50" y="20"/>
                  </a:cubicBezTo>
                  <a:cubicBezTo>
                    <a:pt x="51" y="18"/>
                    <a:pt x="50" y="15"/>
                    <a:pt x="50" y="13"/>
                  </a:cubicBezTo>
                  <a:cubicBezTo>
                    <a:pt x="50" y="10"/>
                    <a:pt x="51" y="8"/>
                    <a:pt x="51" y="6"/>
                  </a:cubicBezTo>
                  <a:cubicBezTo>
                    <a:pt x="50" y="4"/>
                    <a:pt x="50" y="2"/>
                    <a:pt x="49" y="0"/>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77" name="Google Shape;2877;p212"/>
            <p:cNvSpPr/>
            <p:nvPr/>
          </p:nvSpPr>
          <p:spPr>
            <a:xfrm>
              <a:off x="1492830" y="2661335"/>
              <a:ext cx="721982" cy="604201"/>
            </a:xfrm>
            <a:custGeom>
              <a:avLst/>
              <a:gdLst/>
              <a:ahLst/>
              <a:cxnLst/>
              <a:rect l="l" t="t" r="r" b="b"/>
              <a:pathLst>
                <a:path w="394" h="329" extrusionOk="0">
                  <a:moveTo>
                    <a:pt x="394" y="307"/>
                  </a:moveTo>
                  <a:cubicBezTo>
                    <a:pt x="393" y="309"/>
                    <a:pt x="391" y="310"/>
                    <a:pt x="391" y="312"/>
                  </a:cubicBezTo>
                  <a:cubicBezTo>
                    <a:pt x="389" y="316"/>
                    <a:pt x="389" y="319"/>
                    <a:pt x="388" y="323"/>
                  </a:cubicBezTo>
                  <a:cubicBezTo>
                    <a:pt x="387" y="325"/>
                    <a:pt x="386" y="328"/>
                    <a:pt x="384" y="329"/>
                  </a:cubicBezTo>
                  <a:cubicBezTo>
                    <a:pt x="382" y="329"/>
                    <a:pt x="380" y="328"/>
                    <a:pt x="380" y="327"/>
                  </a:cubicBezTo>
                  <a:cubicBezTo>
                    <a:pt x="379" y="324"/>
                    <a:pt x="381" y="322"/>
                    <a:pt x="381" y="320"/>
                  </a:cubicBezTo>
                  <a:cubicBezTo>
                    <a:pt x="381" y="317"/>
                    <a:pt x="382" y="314"/>
                    <a:pt x="382" y="311"/>
                  </a:cubicBezTo>
                  <a:cubicBezTo>
                    <a:pt x="382" y="309"/>
                    <a:pt x="383" y="307"/>
                    <a:pt x="381" y="307"/>
                  </a:cubicBezTo>
                  <a:cubicBezTo>
                    <a:pt x="378" y="306"/>
                    <a:pt x="375" y="307"/>
                    <a:pt x="373" y="309"/>
                  </a:cubicBezTo>
                  <a:cubicBezTo>
                    <a:pt x="371" y="310"/>
                    <a:pt x="372" y="314"/>
                    <a:pt x="370" y="315"/>
                  </a:cubicBezTo>
                  <a:cubicBezTo>
                    <a:pt x="369" y="316"/>
                    <a:pt x="368" y="313"/>
                    <a:pt x="368" y="312"/>
                  </a:cubicBezTo>
                  <a:cubicBezTo>
                    <a:pt x="369" y="309"/>
                    <a:pt x="372" y="308"/>
                    <a:pt x="373" y="305"/>
                  </a:cubicBezTo>
                  <a:cubicBezTo>
                    <a:pt x="373" y="303"/>
                    <a:pt x="370" y="302"/>
                    <a:pt x="369" y="300"/>
                  </a:cubicBezTo>
                  <a:cubicBezTo>
                    <a:pt x="369" y="299"/>
                    <a:pt x="370" y="297"/>
                    <a:pt x="369" y="295"/>
                  </a:cubicBezTo>
                  <a:cubicBezTo>
                    <a:pt x="368" y="292"/>
                    <a:pt x="366" y="291"/>
                    <a:pt x="364" y="289"/>
                  </a:cubicBezTo>
                  <a:cubicBezTo>
                    <a:pt x="363" y="288"/>
                    <a:pt x="361" y="288"/>
                    <a:pt x="361" y="286"/>
                  </a:cubicBezTo>
                  <a:cubicBezTo>
                    <a:pt x="360" y="284"/>
                    <a:pt x="361" y="281"/>
                    <a:pt x="361" y="278"/>
                  </a:cubicBezTo>
                  <a:cubicBezTo>
                    <a:pt x="360" y="276"/>
                    <a:pt x="360" y="274"/>
                    <a:pt x="359" y="273"/>
                  </a:cubicBezTo>
                  <a:cubicBezTo>
                    <a:pt x="358" y="271"/>
                    <a:pt x="355" y="271"/>
                    <a:pt x="354" y="269"/>
                  </a:cubicBezTo>
                  <a:cubicBezTo>
                    <a:pt x="352" y="266"/>
                    <a:pt x="351" y="262"/>
                    <a:pt x="350" y="259"/>
                  </a:cubicBezTo>
                  <a:cubicBezTo>
                    <a:pt x="349" y="257"/>
                    <a:pt x="351" y="254"/>
                    <a:pt x="350" y="252"/>
                  </a:cubicBezTo>
                  <a:cubicBezTo>
                    <a:pt x="350" y="251"/>
                    <a:pt x="347" y="251"/>
                    <a:pt x="347" y="252"/>
                  </a:cubicBezTo>
                  <a:cubicBezTo>
                    <a:pt x="346" y="256"/>
                    <a:pt x="346" y="260"/>
                    <a:pt x="347" y="264"/>
                  </a:cubicBezTo>
                  <a:cubicBezTo>
                    <a:pt x="348" y="266"/>
                    <a:pt x="349" y="268"/>
                    <a:pt x="351" y="270"/>
                  </a:cubicBezTo>
                  <a:cubicBezTo>
                    <a:pt x="352" y="272"/>
                    <a:pt x="355" y="272"/>
                    <a:pt x="356" y="274"/>
                  </a:cubicBezTo>
                  <a:cubicBezTo>
                    <a:pt x="357" y="275"/>
                    <a:pt x="358" y="277"/>
                    <a:pt x="357" y="279"/>
                  </a:cubicBezTo>
                  <a:cubicBezTo>
                    <a:pt x="356" y="281"/>
                    <a:pt x="354" y="284"/>
                    <a:pt x="352" y="286"/>
                  </a:cubicBezTo>
                  <a:cubicBezTo>
                    <a:pt x="351" y="287"/>
                    <a:pt x="349" y="288"/>
                    <a:pt x="347" y="289"/>
                  </a:cubicBezTo>
                  <a:cubicBezTo>
                    <a:pt x="346" y="289"/>
                    <a:pt x="345" y="288"/>
                    <a:pt x="345" y="288"/>
                  </a:cubicBezTo>
                  <a:cubicBezTo>
                    <a:pt x="345" y="282"/>
                    <a:pt x="349" y="276"/>
                    <a:pt x="347" y="271"/>
                  </a:cubicBezTo>
                  <a:cubicBezTo>
                    <a:pt x="347" y="268"/>
                    <a:pt x="342" y="269"/>
                    <a:pt x="340" y="267"/>
                  </a:cubicBezTo>
                  <a:cubicBezTo>
                    <a:pt x="338" y="264"/>
                    <a:pt x="339" y="260"/>
                    <a:pt x="337" y="257"/>
                  </a:cubicBezTo>
                  <a:cubicBezTo>
                    <a:pt x="336" y="256"/>
                    <a:pt x="333" y="257"/>
                    <a:pt x="332" y="257"/>
                  </a:cubicBezTo>
                  <a:cubicBezTo>
                    <a:pt x="330" y="257"/>
                    <a:pt x="326" y="256"/>
                    <a:pt x="327" y="257"/>
                  </a:cubicBezTo>
                  <a:cubicBezTo>
                    <a:pt x="328" y="260"/>
                    <a:pt x="335" y="261"/>
                    <a:pt x="335" y="264"/>
                  </a:cubicBezTo>
                  <a:cubicBezTo>
                    <a:pt x="335" y="267"/>
                    <a:pt x="331" y="268"/>
                    <a:pt x="328" y="268"/>
                  </a:cubicBezTo>
                  <a:cubicBezTo>
                    <a:pt x="325" y="268"/>
                    <a:pt x="321" y="266"/>
                    <a:pt x="318" y="264"/>
                  </a:cubicBezTo>
                  <a:cubicBezTo>
                    <a:pt x="316" y="262"/>
                    <a:pt x="316" y="259"/>
                    <a:pt x="315" y="257"/>
                  </a:cubicBezTo>
                  <a:cubicBezTo>
                    <a:pt x="313" y="255"/>
                    <a:pt x="311" y="254"/>
                    <a:pt x="309" y="253"/>
                  </a:cubicBezTo>
                  <a:cubicBezTo>
                    <a:pt x="306" y="251"/>
                    <a:pt x="300" y="252"/>
                    <a:pt x="298" y="248"/>
                  </a:cubicBezTo>
                  <a:cubicBezTo>
                    <a:pt x="297" y="245"/>
                    <a:pt x="302" y="242"/>
                    <a:pt x="303" y="239"/>
                  </a:cubicBezTo>
                  <a:cubicBezTo>
                    <a:pt x="304" y="237"/>
                    <a:pt x="305" y="233"/>
                    <a:pt x="303" y="233"/>
                  </a:cubicBezTo>
                  <a:cubicBezTo>
                    <a:pt x="299" y="234"/>
                    <a:pt x="298" y="240"/>
                    <a:pt x="293" y="241"/>
                  </a:cubicBezTo>
                  <a:cubicBezTo>
                    <a:pt x="290" y="242"/>
                    <a:pt x="287" y="239"/>
                    <a:pt x="284" y="237"/>
                  </a:cubicBezTo>
                  <a:cubicBezTo>
                    <a:pt x="283" y="236"/>
                    <a:pt x="283" y="234"/>
                    <a:pt x="281" y="233"/>
                  </a:cubicBezTo>
                  <a:cubicBezTo>
                    <a:pt x="279" y="232"/>
                    <a:pt x="276" y="231"/>
                    <a:pt x="273" y="231"/>
                  </a:cubicBezTo>
                  <a:cubicBezTo>
                    <a:pt x="266" y="230"/>
                    <a:pt x="258" y="233"/>
                    <a:pt x="252" y="231"/>
                  </a:cubicBezTo>
                  <a:cubicBezTo>
                    <a:pt x="249" y="231"/>
                    <a:pt x="247" y="228"/>
                    <a:pt x="246" y="225"/>
                  </a:cubicBezTo>
                  <a:cubicBezTo>
                    <a:pt x="245" y="224"/>
                    <a:pt x="249" y="222"/>
                    <a:pt x="248" y="221"/>
                  </a:cubicBezTo>
                  <a:cubicBezTo>
                    <a:pt x="246" y="220"/>
                    <a:pt x="245" y="223"/>
                    <a:pt x="243" y="223"/>
                  </a:cubicBezTo>
                  <a:cubicBezTo>
                    <a:pt x="241" y="223"/>
                    <a:pt x="239" y="222"/>
                    <a:pt x="237" y="221"/>
                  </a:cubicBezTo>
                  <a:cubicBezTo>
                    <a:pt x="234" y="219"/>
                    <a:pt x="230" y="218"/>
                    <a:pt x="229" y="214"/>
                  </a:cubicBezTo>
                  <a:cubicBezTo>
                    <a:pt x="229" y="212"/>
                    <a:pt x="238" y="210"/>
                    <a:pt x="236" y="208"/>
                  </a:cubicBezTo>
                  <a:cubicBezTo>
                    <a:pt x="232" y="206"/>
                    <a:pt x="228" y="211"/>
                    <a:pt x="224" y="211"/>
                  </a:cubicBezTo>
                  <a:cubicBezTo>
                    <a:pt x="221" y="211"/>
                    <a:pt x="218" y="209"/>
                    <a:pt x="215" y="209"/>
                  </a:cubicBezTo>
                  <a:cubicBezTo>
                    <a:pt x="212" y="210"/>
                    <a:pt x="208" y="211"/>
                    <a:pt x="207" y="213"/>
                  </a:cubicBezTo>
                  <a:cubicBezTo>
                    <a:pt x="206" y="215"/>
                    <a:pt x="210" y="215"/>
                    <a:pt x="210" y="217"/>
                  </a:cubicBezTo>
                  <a:cubicBezTo>
                    <a:pt x="211" y="219"/>
                    <a:pt x="212" y="221"/>
                    <a:pt x="210" y="223"/>
                  </a:cubicBezTo>
                  <a:cubicBezTo>
                    <a:pt x="208" y="227"/>
                    <a:pt x="204" y="231"/>
                    <a:pt x="200" y="233"/>
                  </a:cubicBezTo>
                  <a:cubicBezTo>
                    <a:pt x="198" y="234"/>
                    <a:pt x="194" y="232"/>
                    <a:pt x="192" y="233"/>
                  </a:cubicBezTo>
                  <a:cubicBezTo>
                    <a:pt x="190" y="234"/>
                    <a:pt x="189" y="237"/>
                    <a:pt x="187" y="238"/>
                  </a:cubicBezTo>
                  <a:cubicBezTo>
                    <a:pt x="181" y="243"/>
                    <a:pt x="175" y="249"/>
                    <a:pt x="167" y="252"/>
                  </a:cubicBezTo>
                  <a:cubicBezTo>
                    <a:pt x="164" y="253"/>
                    <a:pt x="160" y="253"/>
                    <a:pt x="157" y="252"/>
                  </a:cubicBezTo>
                  <a:cubicBezTo>
                    <a:pt x="156" y="251"/>
                    <a:pt x="156" y="248"/>
                    <a:pt x="157" y="247"/>
                  </a:cubicBezTo>
                  <a:cubicBezTo>
                    <a:pt x="160" y="244"/>
                    <a:pt x="165" y="244"/>
                    <a:pt x="168" y="242"/>
                  </a:cubicBezTo>
                  <a:cubicBezTo>
                    <a:pt x="170" y="241"/>
                    <a:pt x="173" y="239"/>
                    <a:pt x="171" y="238"/>
                  </a:cubicBezTo>
                  <a:cubicBezTo>
                    <a:pt x="168" y="236"/>
                    <a:pt x="163" y="242"/>
                    <a:pt x="162" y="239"/>
                  </a:cubicBezTo>
                  <a:cubicBezTo>
                    <a:pt x="161" y="234"/>
                    <a:pt x="165" y="230"/>
                    <a:pt x="167" y="226"/>
                  </a:cubicBezTo>
                  <a:cubicBezTo>
                    <a:pt x="169" y="224"/>
                    <a:pt x="171" y="221"/>
                    <a:pt x="173" y="219"/>
                  </a:cubicBezTo>
                  <a:cubicBezTo>
                    <a:pt x="176" y="216"/>
                    <a:pt x="178" y="214"/>
                    <a:pt x="181" y="212"/>
                  </a:cubicBezTo>
                  <a:cubicBezTo>
                    <a:pt x="184" y="210"/>
                    <a:pt x="186" y="208"/>
                    <a:pt x="189" y="208"/>
                  </a:cubicBezTo>
                  <a:cubicBezTo>
                    <a:pt x="193" y="207"/>
                    <a:pt x="197" y="211"/>
                    <a:pt x="201" y="211"/>
                  </a:cubicBezTo>
                  <a:cubicBezTo>
                    <a:pt x="202" y="210"/>
                    <a:pt x="198" y="208"/>
                    <a:pt x="198" y="206"/>
                  </a:cubicBezTo>
                  <a:cubicBezTo>
                    <a:pt x="198" y="205"/>
                    <a:pt x="201" y="203"/>
                    <a:pt x="199" y="202"/>
                  </a:cubicBezTo>
                  <a:cubicBezTo>
                    <a:pt x="198" y="200"/>
                    <a:pt x="195" y="201"/>
                    <a:pt x="193" y="202"/>
                  </a:cubicBezTo>
                  <a:cubicBezTo>
                    <a:pt x="190" y="203"/>
                    <a:pt x="186" y="204"/>
                    <a:pt x="183" y="205"/>
                  </a:cubicBezTo>
                  <a:cubicBezTo>
                    <a:pt x="177" y="209"/>
                    <a:pt x="171" y="212"/>
                    <a:pt x="165" y="217"/>
                  </a:cubicBezTo>
                  <a:cubicBezTo>
                    <a:pt x="163" y="219"/>
                    <a:pt x="163" y="224"/>
                    <a:pt x="160" y="227"/>
                  </a:cubicBezTo>
                  <a:cubicBezTo>
                    <a:pt x="159" y="228"/>
                    <a:pt x="155" y="225"/>
                    <a:pt x="154" y="227"/>
                  </a:cubicBezTo>
                  <a:cubicBezTo>
                    <a:pt x="152" y="228"/>
                    <a:pt x="155" y="232"/>
                    <a:pt x="154" y="234"/>
                  </a:cubicBezTo>
                  <a:cubicBezTo>
                    <a:pt x="151" y="237"/>
                    <a:pt x="147" y="238"/>
                    <a:pt x="144" y="240"/>
                  </a:cubicBezTo>
                  <a:cubicBezTo>
                    <a:pt x="142" y="241"/>
                    <a:pt x="140" y="241"/>
                    <a:pt x="139" y="242"/>
                  </a:cubicBezTo>
                  <a:cubicBezTo>
                    <a:pt x="136" y="245"/>
                    <a:pt x="131" y="247"/>
                    <a:pt x="130" y="252"/>
                  </a:cubicBezTo>
                  <a:cubicBezTo>
                    <a:pt x="130" y="255"/>
                    <a:pt x="135" y="254"/>
                    <a:pt x="137" y="256"/>
                  </a:cubicBezTo>
                  <a:cubicBezTo>
                    <a:pt x="138" y="257"/>
                    <a:pt x="140" y="259"/>
                    <a:pt x="139" y="260"/>
                  </a:cubicBezTo>
                  <a:cubicBezTo>
                    <a:pt x="137" y="262"/>
                    <a:pt x="133" y="261"/>
                    <a:pt x="130" y="263"/>
                  </a:cubicBezTo>
                  <a:cubicBezTo>
                    <a:pt x="127" y="265"/>
                    <a:pt x="125" y="269"/>
                    <a:pt x="122" y="271"/>
                  </a:cubicBezTo>
                  <a:cubicBezTo>
                    <a:pt x="117" y="274"/>
                    <a:pt x="112" y="276"/>
                    <a:pt x="108" y="278"/>
                  </a:cubicBezTo>
                  <a:cubicBezTo>
                    <a:pt x="104" y="280"/>
                    <a:pt x="99" y="281"/>
                    <a:pt x="96" y="283"/>
                  </a:cubicBezTo>
                  <a:cubicBezTo>
                    <a:pt x="94" y="285"/>
                    <a:pt x="94" y="288"/>
                    <a:pt x="92" y="289"/>
                  </a:cubicBezTo>
                  <a:cubicBezTo>
                    <a:pt x="88" y="292"/>
                    <a:pt x="84" y="293"/>
                    <a:pt x="80" y="295"/>
                  </a:cubicBezTo>
                  <a:cubicBezTo>
                    <a:pt x="77" y="296"/>
                    <a:pt x="74" y="295"/>
                    <a:pt x="71" y="297"/>
                  </a:cubicBezTo>
                  <a:cubicBezTo>
                    <a:pt x="70" y="297"/>
                    <a:pt x="71" y="299"/>
                    <a:pt x="70" y="300"/>
                  </a:cubicBezTo>
                  <a:cubicBezTo>
                    <a:pt x="68" y="301"/>
                    <a:pt x="65" y="299"/>
                    <a:pt x="63" y="300"/>
                  </a:cubicBezTo>
                  <a:cubicBezTo>
                    <a:pt x="60" y="302"/>
                    <a:pt x="60" y="306"/>
                    <a:pt x="57" y="308"/>
                  </a:cubicBezTo>
                  <a:cubicBezTo>
                    <a:pt x="54" y="310"/>
                    <a:pt x="51" y="310"/>
                    <a:pt x="48" y="311"/>
                  </a:cubicBezTo>
                  <a:cubicBezTo>
                    <a:pt x="42" y="312"/>
                    <a:pt x="37" y="313"/>
                    <a:pt x="31" y="315"/>
                  </a:cubicBezTo>
                  <a:cubicBezTo>
                    <a:pt x="29" y="316"/>
                    <a:pt x="27" y="318"/>
                    <a:pt x="24" y="318"/>
                  </a:cubicBezTo>
                  <a:cubicBezTo>
                    <a:pt x="23" y="318"/>
                    <a:pt x="22" y="314"/>
                    <a:pt x="21" y="315"/>
                  </a:cubicBezTo>
                  <a:cubicBezTo>
                    <a:pt x="18" y="317"/>
                    <a:pt x="16" y="322"/>
                    <a:pt x="13" y="324"/>
                  </a:cubicBezTo>
                  <a:cubicBezTo>
                    <a:pt x="11" y="324"/>
                    <a:pt x="10" y="321"/>
                    <a:pt x="9" y="321"/>
                  </a:cubicBezTo>
                  <a:cubicBezTo>
                    <a:pt x="6" y="322"/>
                    <a:pt x="4" y="328"/>
                    <a:pt x="0" y="327"/>
                  </a:cubicBezTo>
                  <a:cubicBezTo>
                    <a:pt x="0" y="325"/>
                    <a:pt x="1" y="322"/>
                    <a:pt x="3" y="320"/>
                  </a:cubicBezTo>
                  <a:cubicBezTo>
                    <a:pt x="9" y="315"/>
                    <a:pt x="16" y="312"/>
                    <a:pt x="23" y="309"/>
                  </a:cubicBezTo>
                  <a:cubicBezTo>
                    <a:pt x="26" y="307"/>
                    <a:pt x="30" y="309"/>
                    <a:pt x="34" y="308"/>
                  </a:cubicBezTo>
                  <a:cubicBezTo>
                    <a:pt x="37" y="307"/>
                    <a:pt x="39" y="305"/>
                    <a:pt x="42" y="303"/>
                  </a:cubicBezTo>
                  <a:cubicBezTo>
                    <a:pt x="47" y="300"/>
                    <a:pt x="52" y="297"/>
                    <a:pt x="57" y="294"/>
                  </a:cubicBezTo>
                  <a:cubicBezTo>
                    <a:pt x="62" y="291"/>
                    <a:pt x="67" y="288"/>
                    <a:pt x="71" y="285"/>
                  </a:cubicBezTo>
                  <a:cubicBezTo>
                    <a:pt x="74" y="283"/>
                    <a:pt x="78" y="282"/>
                    <a:pt x="80" y="279"/>
                  </a:cubicBezTo>
                  <a:cubicBezTo>
                    <a:pt x="82" y="275"/>
                    <a:pt x="83" y="271"/>
                    <a:pt x="85" y="267"/>
                  </a:cubicBezTo>
                  <a:cubicBezTo>
                    <a:pt x="87" y="264"/>
                    <a:pt x="88" y="261"/>
                    <a:pt x="90" y="258"/>
                  </a:cubicBezTo>
                  <a:cubicBezTo>
                    <a:pt x="92" y="256"/>
                    <a:pt x="99" y="253"/>
                    <a:pt x="96" y="253"/>
                  </a:cubicBezTo>
                  <a:cubicBezTo>
                    <a:pt x="91" y="254"/>
                    <a:pt x="86" y="258"/>
                    <a:pt x="80" y="259"/>
                  </a:cubicBezTo>
                  <a:cubicBezTo>
                    <a:pt x="79" y="259"/>
                    <a:pt x="78" y="256"/>
                    <a:pt x="76" y="256"/>
                  </a:cubicBezTo>
                  <a:cubicBezTo>
                    <a:pt x="74" y="256"/>
                    <a:pt x="73" y="258"/>
                    <a:pt x="72" y="260"/>
                  </a:cubicBezTo>
                  <a:cubicBezTo>
                    <a:pt x="71" y="262"/>
                    <a:pt x="73" y="265"/>
                    <a:pt x="71" y="266"/>
                  </a:cubicBezTo>
                  <a:cubicBezTo>
                    <a:pt x="70" y="267"/>
                    <a:pt x="68" y="265"/>
                    <a:pt x="67" y="263"/>
                  </a:cubicBezTo>
                  <a:cubicBezTo>
                    <a:pt x="66" y="260"/>
                    <a:pt x="67" y="256"/>
                    <a:pt x="65" y="253"/>
                  </a:cubicBezTo>
                  <a:cubicBezTo>
                    <a:pt x="63" y="252"/>
                    <a:pt x="61" y="254"/>
                    <a:pt x="59" y="254"/>
                  </a:cubicBezTo>
                  <a:cubicBezTo>
                    <a:pt x="58" y="254"/>
                    <a:pt x="59" y="252"/>
                    <a:pt x="58" y="252"/>
                  </a:cubicBezTo>
                  <a:cubicBezTo>
                    <a:pt x="53" y="253"/>
                    <a:pt x="49" y="256"/>
                    <a:pt x="45" y="258"/>
                  </a:cubicBezTo>
                  <a:cubicBezTo>
                    <a:pt x="43" y="259"/>
                    <a:pt x="41" y="262"/>
                    <a:pt x="38" y="262"/>
                  </a:cubicBezTo>
                  <a:cubicBezTo>
                    <a:pt x="37" y="263"/>
                    <a:pt x="35" y="262"/>
                    <a:pt x="35" y="261"/>
                  </a:cubicBezTo>
                  <a:cubicBezTo>
                    <a:pt x="35" y="258"/>
                    <a:pt x="37" y="256"/>
                    <a:pt x="39" y="254"/>
                  </a:cubicBezTo>
                  <a:cubicBezTo>
                    <a:pt x="40" y="252"/>
                    <a:pt x="42" y="251"/>
                    <a:pt x="42" y="249"/>
                  </a:cubicBezTo>
                  <a:cubicBezTo>
                    <a:pt x="41" y="247"/>
                    <a:pt x="37" y="247"/>
                    <a:pt x="38" y="245"/>
                  </a:cubicBezTo>
                  <a:cubicBezTo>
                    <a:pt x="38" y="242"/>
                    <a:pt x="43" y="241"/>
                    <a:pt x="44" y="239"/>
                  </a:cubicBezTo>
                  <a:cubicBezTo>
                    <a:pt x="45" y="236"/>
                    <a:pt x="43" y="232"/>
                    <a:pt x="43" y="229"/>
                  </a:cubicBezTo>
                  <a:cubicBezTo>
                    <a:pt x="44" y="227"/>
                    <a:pt x="48" y="224"/>
                    <a:pt x="47" y="222"/>
                  </a:cubicBezTo>
                  <a:cubicBezTo>
                    <a:pt x="46" y="220"/>
                    <a:pt x="43" y="223"/>
                    <a:pt x="41" y="225"/>
                  </a:cubicBezTo>
                  <a:cubicBezTo>
                    <a:pt x="39" y="227"/>
                    <a:pt x="40" y="231"/>
                    <a:pt x="38" y="233"/>
                  </a:cubicBezTo>
                  <a:cubicBezTo>
                    <a:pt x="34" y="236"/>
                    <a:pt x="29" y="237"/>
                    <a:pt x="24" y="237"/>
                  </a:cubicBezTo>
                  <a:cubicBezTo>
                    <a:pt x="22" y="237"/>
                    <a:pt x="22" y="234"/>
                    <a:pt x="20" y="233"/>
                  </a:cubicBezTo>
                  <a:cubicBezTo>
                    <a:pt x="18" y="230"/>
                    <a:pt x="15" y="229"/>
                    <a:pt x="14" y="225"/>
                  </a:cubicBezTo>
                  <a:cubicBezTo>
                    <a:pt x="13" y="222"/>
                    <a:pt x="14" y="217"/>
                    <a:pt x="17" y="215"/>
                  </a:cubicBezTo>
                  <a:cubicBezTo>
                    <a:pt x="19" y="213"/>
                    <a:pt x="23" y="215"/>
                    <a:pt x="25" y="216"/>
                  </a:cubicBezTo>
                  <a:cubicBezTo>
                    <a:pt x="28" y="217"/>
                    <a:pt x="31" y="220"/>
                    <a:pt x="33" y="219"/>
                  </a:cubicBezTo>
                  <a:cubicBezTo>
                    <a:pt x="35" y="219"/>
                    <a:pt x="35" y="215"/>
                    <a:pt x="33" y="214"/>
                  </a:cubicBezTo>
                  <a:cubicBezTo>
                    <a:pt x="30" y="212"/>
                    <a:pt x="26" y="214"/>
                    <a:pt x="22" y="213"/>
                  </a:cubicBezTo>
                  <a:cubicBezTo>
                    <a:pt x="19" y="212"/>
                    <a:pt x="15" y="211"/>
                    <a:pt x="14" y="208"/>
                  </a:cubicBezTo>
                  <a:cubicBezTo>
                    <a:pt x="12" y="205"/>
                    <a:pt x="12" y="201"/>
                    <a:pt x="14" y="198"/>
                  </a:cubicBezTo>
                  <a:cubicBezTo>
                    <a:pt x="17" y="192"/>
                    <a:pt x="22" y="187"/>
                    <a:pt x="27" y="183"/>
                  </a:cubicBezTo>
                  <a:cubicBezTo>
                    <a:pt x="29" y="181"/>
                    <a:pt x="33" y="184"/>
                    <a:pt x="35" y="182"/>
                  </a:cubicBezTo>
                  <a:cubicBezTo>
                    <a:pt x="37" y="180"/>
                    <a:pt x="34" y="178"/>
                    <a:pt x="35" y="176"/>
                  </a:cubicBezTo>
                  <a:cubicBezTo>
                    <a:pt x="37" y="173"/>
                    <a:pt x="40" y="169"/>
                    <a:pt x="43" y="169"/>
                  </a:cubicBezTo>
                  <a:cubicBezTo>
                    <a:pt x="47" y="168"/>
                    <a:pt x="50" y="172"/>
                    <a:pt x="54" y="172"/>
                  </a:cubicBezTo>
                  <a:cubicBezTo>
                    <a:pt x="57" y="171"/>
                    <a:pt x="60" y="168"/>
                    <a:pt x="63" y="167"/>
                  </a:cubicBezTo>
                  <a:cubicBezTo>
                    <a:pt x="67" y="165"/>
                    <a:pt x="71" y="166"/>
                    <a:pt x="76" y="165"/>
                  </a:cubicBezTo>
                  <a:cubicBezTo>
                    <a:pt x="79" y="164"/>
                    <a:pt x="82" y="163"/>
                    <a:pt x="84" y="160"/>
                  </a:cubicBezTo>
                  <a:cubicBezTo>
                    <a:pt x="86" y="157"/>
                    <a:pt x="85" y="154"/>
                    <a:pt x="84" y="151"/>
                  </a:cubicBezTo>
                  <a:cubicBezTo>
                    <a:pt x="84" y="149"/>
                    <a:pt x="80" y="149"/>
                    <a:pt x="80" y="147"/>
                  </a:cubicBezTo>
                  <a:cubicBezTo>
                    <a:pt x="82" y="145"/>
                    <a:pt x="86" y="146"/>
                    <a:pt x="88" y="144"/>
                  </a:cubicBezTo>
                  <a:cubicBezTo>
                    <a:pt x="90" y="142"/>
                    <a:pt x="90" y="139"/>
                    <a:pt x="88" y="139"/>
                  </a:cubicBezTo>
                  <a:cubicBezTo>
                    <a:pt x="85" y="138"/>
                    <a:pt x="81" y="141"/>
                    <a:pt x="78" y="142"/>
                  </a:cubicBezTo>
                  <a:cubicBezTo>
                    <a:pt x="74" y="144"/>
                    <a:pt x="71" y="148"/>
                    <a:pt x="67" y="149"/>
                  </a:cubicBezTo>
                  <a:cubicBezTo>
                    <a:pt x="66" y="149"/>
                    <a:pt x="65" y="146"/>
                    <a:pt x="63" y="146"/>
                  </a:cubicBezTo>
                  <a:cubicBezTo>
                    <a:pt x="58" y="144"/>
                    <a:pt x="53" y="144"/>
                    <a:pt x="47" y="144"/>
                  </a:cubicBezTo>
                  <a:cubicBezTo>
                    <a:pt x="42" y="144"/>
                    <a:pt x="36" y="146"/>
                    <a:pt x="32" y="144"/>
                  </a:cubicBezTo>
                  <a:cubicBezTo>
                    <a:pt x="29" y="142"/>
                    <a:pt x="29" y="138"/>
                    <a:pt x="29" y="136"/>
                  </a:cubicBezTo>
                  <a:cubicBezTo>
                    <a:pt x="29" y="133"/>
                    <a:pt x="36" y="130"/>
                    <a:pt x="34" y="127"/>
                  </a:cubicBezTo>
                  <a:cubicBezTo>
                    <a:pt x="30" y="123"/>
                    <a:pt x="23" y="125"/>
                    <a:pt x="19" y="122"/>
                  </a:cubicBezTo>
                  <a:cubicBezTo>
                    <a:pt x="17" y="121"/>
                    <a:pt x="20" y="120"/>
                    <a:pt x="21" y="119"/>
                  </a:cubicBezTo>
                  <a:cubicBezTo>
                    <a:pt x="28" y="116"/>
                    <a:pt x="36" y="113"/>
                    <a:pt x="44" y="111"/>
                  </a:cubicBezTo>
                  <a:cubicBezTo>
                    <a:pt x="46" y="110"/>
                    <a:pt x="48" y="112"/>
                    <a:pt x="50" y="111"/>
                  </a:cubicBezTo>
                  <a:cubicBezTo>
                    <a:pt x="51" y="110"/>
                    <a:pt x="50" y="107"/>
                    <a:pt x="52" y="107"/>
                  </a:cubicBezTo>
                  <a:cubicBezTo>
                    <a:pt x="58" y="105"/>
                    <a:pt x="65" y="103"/>
                    <a:pt x="71" y="103"/>
                  </a:cubicBezTo>
                  <a:cubicBezTo>
                    <a:pt x="73" y="103"/>
                    <a:pt x="72" y="106"/>
                    <a:pt x="71" y="106"/>
                  </a:cubicBezTo>
                  <a:cubicBezTo>
                    <a:pt x="70" y="108"/>
                    <a:pt x="64" y="111"/>
                    <a:pt x="67" y="111"/>
                  </a:cubicBezTo>
                  <a:cubicBezTo>
                    <a:pt x="74" y="114"/>
                    <a:pt x="83" y="114"/>
                    <a:pt x="91" y="112"/>
                  </a:cubicBezTo>
                  <a:cubicBezTo>
                    <a:pt x="93" y="112"/>
                    <a:pt x="94" y="109"/>
                    <a:pt x="94" y="107"/>
                  </a:cubicBezTo>
                  <a:cubicBezTo>
                    <a:pt x="93" y="103"/>
                    <a:pt x="88" y="102"/>
                    <a:pt x="88" y="98"/>
                  </a:cubicBezTo>
                  <a:cubicBezTo>
                    <a:pt x="87" y="97"/>
                    <a:pt x="91" y="97"/>
                    <a:pt x="92" y="97"/>
                  </a:cubicBezTo>
                  <a:cubicBezTo>
                    <a:pt x="95" y="99"/>
                    <a:pt x="96" y="103"/>
                    <a:pt x="99" y="104"/>
                  </a:cubicBezTo>
                  <a:cubicBezTo>
                    <a:pt x="103" y="106"/>
                    <a:pt x="108" y="107"/>
                    <a:pt x="113" y="107"/>
                  </a:cubicBezTo>
                  <a:cubicBezTo>
                    <a:pt x="114" y="107"/>
                    <a:pt x="116" y="104"/>
                    <a:pt x="114" y="103"/>
                  </a:cubicBezTo>
                  <a:cubicBezTo>
                    <a:pt x="109" y="100"/>
                    <a:pt x="102" y="100"/>
                    <a:pt x="96" y="97"/>
                  </a:cubicBezTo>
                  <a:cubicBezTo>
                    <a:pt x="95" y="97"/>
                    <a:pt x="94" y="95"/>
                    <a:pt x="93" y="94"/>
                  </a:cubicBezTo>
                  <a:cubicBezTo>
                    <a:pt x="88" y="93"/>
                    <a:pt x="82" y="96"/>
                    <a:pt x="77" y="93"/>
                  </a:cubicBezTo>
                  <a:cubicBezTo>
                    <a:pt x="75" y="92"/>
                    <a:pt x="78" y="89"/>
                    <a:pt x="77" y="87"/>
                  </a:cubicBezTo>
                  <a:cubicBezTo>
                    <a:pt x="76" y="84"/>
                    <a:pt x="74" y="81"/>
                    <a:pt x="72" y="79"/>
                  </a:cubicBezTo>
                  <a:cubicBezTo>
                    <a:pt x="68" y="74"/>
                    <a:pt x="59" y="72"/>
                    <a:pt x="58" y="65"/>
                  </a:cubicBezTo>
                  <a:cubicBezTo>
                    <a:pt x="57" y="61"/>
                    <a:pt x="62" y="57"/>
                    <a:pt x="66" y="55"/>
                  </a:cubicBezTo>
                  <a:cubicBezTo>
                    <a:pt x="68" y="53"/>
                    <a:pt x="70" y="55"/>
                    <a:pt x="73" y="55"/>
                  </a:cubicBezTo>
                  <a:cubicBezTo>
                    <a:pt x="79" y="54"/>
                    <a:pt x="86" y="53"/>
                    <a:pt x="93" y="50"/>
                  </a:cubicBezTo>
                  <a:cubicBezTo>
                    <a:pt x="97" y="49"/>
                    <a:pt x="102" y="47"/>
                    <a:pt x="106" y="43"/>
                  </a:cubicBezTo>
                  <a:cubicBezTo>
                    <a:pt x="108" y="41"/>
                    <a:pt x="108" y="37"/>
                    <a:pt x="110" y="35"/>
                  </a:cubicBezTo>
                  <a:cubicBezTo>
                    <a:pt x="113" y="31"/>
                    <a:pt x="118" y="28"/>
                    <a:pt x="123" y="25"/>
                  </a:cubicBezTo>
                  <a:cubicBezTo>
                    <a:pt x="128" y="23"/>
                    <a:pt x="133" y="22"/>
                    <a:pt x="138" y="20"/>
                  </a:cubicBezTo>
                  <a:cubicBezTo>
                    <a:pt x="141" y="19"/>
                    <a:pt x="144" y="17"/>
                    <a:pt x="148" y="15"/>
                  </a:cubicBezTo>
                  <a:cubicBezTo>
                    <a:pt x="152" y="13"/>
                    <a:pt x="155" y="10"/>
                    <a:pt x="160" y="9"/>
                  </a:cubicBezTo>
                  <a:cubicBezTo>
                    <a:pt x="163" y="9"/>
                    <a:pt x="167" y="11"/>
                    <a:pt x="170" y="11"/>
                  </a:cubicBezTo>
                  <a:cubicBezTo>
                    <a:pt x="174" y="11"/>
                    <a:pt x="178" y="11"/>
                    <a:pt x="181" y="10"/>
                  </a:cubicBezTo>
                  <a:cubicBezTo>
                    <a:pt x="186" y="7"/>
                    <a:pt x="188" y="1"/>
                    <a:pt x="192" y="0"/>
                  </a:cubicBezTo>
                  <a:cubicBezTo>
                    <a:pt x="196" y="0"/>
                    <a:pt x="201" y="2"/>
                    <a:pt x="202" y="6"/>
                  </a:cubicBezTo>
                  <a:cubicBezTo>
                    <a:pt x="203" y="8"/>
                    <a:pt x="198" y="9"/>
                    <a:pt x="197" y="11"/>
                  </a:cubicBezTo>
                  <a:cubicBezTo>
                    <a:pt x="196" y="12"/>
                    <a:pt x="196" y="14"/>
                    <a:pt x="197" y="14"/>
                  </a:cubicBezTo>
                  <a:cubicBezTo>
                    <a:pt x="199" y="14"/>
                    <a:pt x="201" y="11"/>
                    <a:pt x="203" y="10"/>
                  </a:cubicBezTo>
                  <a:cubicBezTo>
                    <a:pt x="206" y="8"/>
                    <a:pt x="208" y="6"/>
                    <a:pt x="210" y="6"/>
                  </a:cubicBezTo>
                  <a:cubicBezTo>
                    <a:pt x="212" y="6"/>
                    <a:pt x="213" y="7"/>
                    <a:pt x="213" y="8"/>
                  </a:cubicBezTo>
                  <a:cubicBezTo>
                    <a:pt x="214" y="11"/>
                    <a:pt x="211" y="15"/>
                    <a:pt x="213" y="16"/>
                  </a:cubicBezTo>
                  <a:cubicBezTo>
                    <a:pt x="216" y="17"/>
                    <a:pt x="219" y="12"/>
                    <a:pt x="222" y="11"/>
                  </a:cubicBezTo>
                  <a:cubicBezTo>
                    <a:pt x="226" y="10"/>
                    <a:pt x="230" y="11"/>
                    <a:pt x="234" y="11"/>
                  </a:cubicBezTo>
                  <a:cubicBezTo>
                    <a:pt x="236" y="11"/>
                    <a:pt x="238" y="11"/>
                    <a:pt x="239" y="13"/>
                  </a:cubicBezTo>
                  <a:cubicBezTo>
                    <a:pt x="239" y="14"/>
                    <a:pt x="235" y="15"/>
                    <a:pt x="235" y="17"/>
                  </a:cubicBezTo>
                  <a:cubicBezTo>
                    <a:pt x="236" y="19"/>
                    <a:pt x="240" y="17"/>
                    <a:pt x="241" y="18"/>
                  </a:cubicBezTo>
                  <a:cubicBezTo>
                    <a:pt x="244" y="20"/>
                    <a:pt x="244" y="25"/>
                    <a:pt x="247" y="25"/>
                  </a:cubicBezTo>
                  <a:cubicBezTo>
                    <a:pt x="251" y="25"/>
                    <a:pt x="253" y="20"/>
                    <a:pt x="257" y="19"/>
                  </a:cubicBezTo>
                  <a:cubicBezTo>
                    <a:pt x="261" y="18"/>
                    <a:pt x="265" y="19"/>
                    <a:pt x="268" y="19"/>
                  </a:cubicBezTo>
                  <a:cubicBezTo>
                    <a:pt x="271" y="20"/>
                    <a:pt x="274" y="20"/>
                    <a:pt x="276" y="21"/>
                  </a:cubicBezTo>
                  <a:cubicBezTo>
                    <a:pt x="280" y="23"/>
                    <a:pt x="283" y="25"/>
                    <a:pt x="286" y="26"/>
                  </a:cubicBezTo>
                  <a:cubicBezTo>
                    <a:pt x="292" y="27"/>
                    <a:pt x="298" y="26"/>
                    <a:pt x="304" y="27"/>
                  </a:cubicBezTo>
                  <a:cubicBezTo>
                    <a:pt x="307" y="28"/>
                    <a:pt x="309" y="32"/>
                    <a:pt x="312" y="32"/>
                  </a:cubicBezTo>
                  <a:cubicBezTo>
                    <a:pt x="317" y="32"/>
                    <a:pt x="320" y="27"/>
                    <a:pt x="325" y="27"/>
                  </a:cubicBezTo>
                  <a:cubicBezTo>
                    <a:pt x="329" y="26"/>
                    <a:pt x="332" y="28"/>
                    <a:pt x="336" y="29"/>
                  </a:cubicBezTo>
                  <a:cubicBezTo>
                    <a:pt x="339" y="30"/>
                    <a:pt x="343" y="32"/>
                    <a:pt x="346" y="33"/>
                  </a:cubicBezTo>
                  <a:cubicBezTo>
                    <a:pt x="348" y="35"/>
                    <a:pt x="351" y="36"/>
                    <a:pt x="353" y="38"/>
                  </a:cubicBezTo>
                  <a:lnTo>
                    <a:pt x="291" y="226"/>
                  </a:lnTo>
                  <a:lnTo>
                    <a:pt x="296" y="229"/>
                  </a:lnTo>
                  <a:cubicBezTo>
                    <a:pt x="298" y="230"/>
                    <a:pt x="298" y="232"/>
                    <a:pt x="300" y="231"/>
                  </a:cubicBezTo>
                  <a:cubicBezTo>
                    <a:pt x="302" y="230"/>
                    <a:pt x="303" y="223"/>
                    <a:pt x="306" y="224"/>
                  </a:cubicBezTo>
                  <a:lnTo>
                    <a:pt x="312" y="227"/>
                  </a:lnTo>
                  <a:cubicBezTo>
                    <a:pt x="315" y="228"/>
                    <a:pt x="313" y="233"/>
                    <a:pt x="314" y="236"/>
                  </a:cubicBezTo>
                  <a:cubicBezTo>
                    <a:pt x="316" y="241"/>
                    <a:pt x="319" y="245"/>
                    <a:pt x="321" y="249"/>
                  </a:cubicBezTo>
                  <a:cubicBezTo>
                    <a:pt x="322" y="251"/>
                    <a:pt x="322" y="253"/>
                    <a:pt x="324" y="253"/>
                  </a:cubicBezTo>
                  <a:cubicBezTo>
                    <a:pt x="327" y="254"/>
                    <a:pt x="327" y="251"/>
                    <a:pt x="329" y="250"/>
                  </a:cubicBezTo>
                  <a:cubicBezTo>
                    <a:pt x="331" y="249"/>
                    <a:pt x="335" y="252"/>
                    <a:pt x="336" y="250"/>
                  </a:cubicBezTo>
                  <a:cubicBezTo>
                    <a:pt x="336" y="247"/>
                    <a:pt x="338" y="245"/>
                    <a:pt x="341" y="244"/>
                  </a:cubicBezTo>
                  <a:cubicBezTo>
                    <a:pt x="342" y="244"/>
                    <a:pt x="341" y="242"/>
                    <a:pt x="341" y="241"/>
                  </a:cubicBezTo>
                  <a:cubicBezTo>
                    <a:pt x="344" y="239"/>
                    <a:pt x="348" y="237"/>
                    <a:pt x="351" y="238"/>
                  </a:cubicBezTo>
                  <a:cubicBezTo>
                    <a:pt x="353" y="238"/>
                    <a:pt x="354" y="241"/>
                    <a:pt x="355" y="244"/>
                  </a:cubicBezTo>
                  <a:cubicBezTo>
                    <a:pt x="356" y="246"/>
                    <a:pt x="353" y="248"/>
                    <a:pt x="354" y="250"/>
                  </a:cubicBezTo>
                  <a:cubicBezTo>
                    <a:pt x="355" y="252"/>
                    <a:pt x="358" y="251"/>
                    <a:pt x="360" y="253"/>
                  </a:cubicBezTo>
                  <a:cubicBezTo>
                    <a:pt x="361" y="255"/>
                    <a:pt x="361" y="259"/>
                    <a:pt x="363" y="261"/>
                  </a:cubicBezTo>
                  <a:cubicBezTo>
                    <a:pt x="365" y="265"/>
                    <a:pt x="370" y="267"/>
                    <a:pt x="372" y="271"/>
                  </a:cubicBezTo>
                  <a:cubicBezTo>
                    <a:pt x="373" y="274"/>
                    <a:pt x="370" y="279"/>
                    <a:pt x="372" y="283"/>
                  </a:cubicBezTo>
                  <a:cubicBezTo>
                    <a:pt x="374" y="287"/>
                    <a:pt x="375" y="292"/>
                    <a:pt x="378" y="296"/>
                  </a:cubicBezTo>
                  <a:cubicBezTo>
                    <a:pt x="380" y="300"/>
                    <a:pt x="385" y="299"/>
                    <a:pt x="388" y="302"/>
                  </a:cubicBezTo>
                  <a:cubicBezTo>
                    <a:pt x="389" y="302"/>
                    <a:pt x="388" y="304"/>
                    <a:pt x="389" y="305"/>
                  </a:cubicBezTo>
                  <a:cubicBezTo>
                    <a:pt x="390" y="307"/>
                    <a:pt x="392" y="307"/>
                    <a:pt x="394" y="307"/>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78" name="Google Shape;2878;p212"/>
            <p:cNvSpPr/>
            <p:nvPr/>
          </p:nvSpPr>
          <p:spPr>
            <a:xfrm>
              <a:off x="1902769" y="3068215"/>
              <a:ext cx="15296" cy="12237"/>
            </a:xfrm>
            <a:custGeom>
              <a:avLst/>
              <a:gdLst/>
              <a:ahLst/>
              <a:cxnLst/>
              <a:rect l="l" t="t" r="r" b="b"/>
              <a:pathLst>
                <a:path w="8" h="7" extrusionOk="0">
                  <a:moveTo>
                    <a:pt x="5" y="5"/>
                  </a:moveTo>
                  <a:cubicBezTo>
                    <a:pt x="4" y="6"/>
                    <a:pt x="2" y="7"/>
                    <a:pt x="1" y="6"/>
                  </a:cubicBezTo>
                  <a:cubicBezTo>
                    <a:pt x="0" y="5"/>
                    <a:pt x="1" y="4"/>
                    <a:pt x="2" y="3"/>
                  </a:cubicBezTo>
                  <a:cubicBezTo>
                    <a:pt x="4" y="2"/>
                    <a:pt x="6" y="0"/>
                    <a:pt x="7" y="1"/>
                  </a:cubicBezTo>
                  <a:cubicBezTo>
                    <a:pt x="8" y="2"/>
                    <a:pt x="6" y="4"/>
                    <a:pt x="5" y="5"/>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79" name="Google Shape;2879;p212"/>
            <p:cNvSpPr/>
            <p:nvPr/>
          </p:nvSpPr>
          <p:spPr>
            <a:xfrm>
              <a:off x="1576960" y="3132459"/>
              <a:ext cx="13767" cy="10707"/>
            </a:xfrm>
            <a:custGeom>
              <a:avLst/>
              <a:gdLst/>
              <a:ahLst/>
              <a:cxnLst/>
              <a:rect l="l" t="t" r="r" b="b"/>
              <a:pathLst>
                <a:path w="8" h="6" extrusionOk="0">
                  <a:moveTo>
                    <a:pt x="3" y="4"/>
                  </a:moveTo>
                  <a:cubicBezTo>
                    <a:pt x="3" y="5"/>
                    <a:pt x="1" y="6"/>
                    <a:pt x="0" y="5"/>
                  </a:cubicBezTo>
                  <a:cubicBezTo>
                    <a:pt x="0" y="5"/>
                    <a:pt x="2" y="3"/>
                    <a:pt x="3" y="3"/>
                  </a:cubicBezTo>
                  <a:cubicBezTo>
                    <a:pt x="4" y="2"/>
                    <a:pt x="7" y="0"/>
                    <a:pt x="8" y="1"/>
                  </a:cubicBezTo>
                  <a:cubicBezTo>
                    <a:pt x="8" y="2"/>
                    <a:pt x="4" y="4"/>
                    <a:pt x="3" y="4"/>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80" name="Google Shape;2880;p212"/>
            <p:cNvSpPr/>
            <p:nvPr/>
          </p:nvSpPr>
          <p:spPr>
            <a:xfrm>
              <a:off x="1147136" y="3363432"/>
              <a:ext cx="7648" cy="7648"/>
            </a:xfrm>
            <a:custGeom>
              <a:avLst/>
              <a:gdLst/>
              <a:ahLst/>
              <a:cxnLst/>
              <a:rect l="l" t="t" r="r" b="b"/>
              <a:pathLst>
                <a:path w="4" h="4" extrusionOk="0">
                  <a:moveTo>
                    <a:pt x="2" y="3"/>
                  </a:moveTo>
                  <a:cubicBezTo>
                    <a:pt x="2" y="3"/>
                    <a:pt x="1" y="4"/>
                    <a:pt x="0" y="3"/>
                  </a:cubicBezTo>
                  <a:cubicBezTo>
                    <a:pt x="0" y="3"/>
                    <a:pt x="1" y="2"/>
                    <a:pt x="1" y="1"/>
                  </a:cubicBezTo>
                  <a:cubicBezTo>
                    <a:pt x="2" y="1"/>
                    <a:pt x="4" y="0"/>
                    <a:pt x="4" y="1"/>
                  </a:cubicBezTo>
                  <a:cubicBezTo>
                    <a:pt x="4" y="1"/>
                    <a:pt x="3" y="2"/>
                    <a:pt x="2" y="3"/>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81" name="Google Shape;2881;p212"/>
            <p:cNvSpPr/>
            <p:nvPr/>
          </p:nvSpPr>
          <p:spPr>
            <a:xfrm>
              <a:off x="1231265" y="3348136"/>
              <a:ext cx="19885" cy="6118"/>
            </a:xfrm>
            <a:custGeom>
              <a:avLst/>
              <a:gdLst/>
              <a:ahLst/>
              <a:cxnLst/>
              <a:rect l="l" t="t" r="r" b="b"/>
              <a:pathLst>
                <a:path w="11" h="3" extrusionOk="0">
                  <a:moveTo>
                    <a:pt x="4" y="3"/>
                  </a:moveTo>
                  <a:cubicBezTo>
                    <a:pt x="3" y="3"/>
                    <a:pt x="0" y="3"/>
                    <a:pt x="1" y="3"/>
                  </a:cubicBezTo>
                  <a:cubicBezTo>
                    <a:pt x="1" y="2"/>
                    <a:pt x="3" y="2"/>
                    <a:pt x="5" y="1"/>
                  </a:cubicBezTo>
                  <a:cubicBezTo>
                    <a:pt x="7" y="1"/>
                    <a:pt x="11" y="0"/>
                    <a:pt x="11" y="1"/>
                  </a:cubicBezTo>
                  <a:cubicBezTo>
                    <a:pt x="10" y="2"/>
                    <a:pt x="7" y="2"/>
                    <a:pt x="4" y="3"/>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82" name="Google Shape;2882;p212"/>
            <p:cNvSpPr/>
            <p:nvPr/>
          </p:nvSpPr>
          <p:spPr>
            <a:xfrm>
              <a:off x="1557074" y="3248710"/>
              <a:ext cx="6118" cy="9178"/>
            </a:xfrm>
            <a:custGeom>
              <a:avLst/>
              <a:gdLst/>
              <a:ahLst/>
              <a:cxnLst/>
              <a:rect l="l" t="t" r="r" b="b"/>
              <a:pathLst>
                <a:path w="4" h="5" extrusionOk="0">
                  <a:moveTo>
                    <a:pt x="2" y="3"/>
                  </a:moveTo>
                  <a:cubicBezTo>
                    <a:pt x="2" y="4"/>
                    <a:pt x="1" y="5"/>
                    <a:pt x="0" y="4"/>
                  </a:cubicBezTo>
                  <a:cubicBezTo>
                    <a:pt x="0" y="4"/>
                    <a:pt x="1" y="3"/>
                    <a:pt x="1" y="2"/>
                  </a:cubicBezTo>
                  <a:cubicBezTo>
                    <a:pt x="2" y="1"/>
                    <a:pt x="3" y="0"/>
                    <a:pt x="3" y="1"/>
                  </a:cubicBezTo>
                  <a:cubicBezTo>
                    <a:pt x="4" y="1"/>
                    <a:pt x="3" y="3"/>
                    <a:pt x="2" y="3"/>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83" name="Google Shape;2883;p212"/>
            <p:cNvSpPr/>
            <p:nvPr/>
          </p:nvSpPr>
          <p:spPr>
            <a:xfrm>
              <a:off x="1685563" y="3210470"/>
              <a:ext cx="9178" cy="6118"/>
            </a:xfrm>
            <a:custGeom>
              <a:avLst/>
              <a:gdLst/>
              <a:ahLst/>
              <a:cxnLst/>
              <a:rect l="l" t="t" r="r" b="b"/>
              <a:pathLst>
                <a:path w="5" h="3" extrusionOk="0">
                  <a:moveTo>
                    <a:pt x="2" y="2"/>
                  </a:moveTo>
                  <a:cubicBezTo>
                    <a:pt x="2" y="3"/>
                    <a:pt x="1" y="3"/>
                    <a:pt x="1" y="3"/>
                  </a:cubicBezTo>
                  <a:cubicBezTo>
                    <a:pt x="0" y="2"/>
                    <a:pt x="1" y="1"/>
                    <a:pt x="2" y="1"/>
                  </a:cubicBezTo>
                  <a:cubicBezTo>
                    <a:pt x="3" y="0"/>
                    <a:pt x="4" y="0"/>
                    <a:pt x="4" y="0"/>
                  </a:cubicBezTo>
                  <a:cubicBezTo>
                    <a:pt x="5" y="1"/>
                    <a:pt x="3" y="2"/>
                    <a:pt x="2" y="2"/>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84" name="Google Shape;2884;p212"/>
            <p:cNvSpPr/>
            <p:nvPr/>
          </p:nvSpPr>
          <p:spPr>
            <a:xfrm>
              <a:off x="1944069" y="3089630"/>
              <a:ext cx="4589" cy="7648"/>
            </a:xfrm>
            <a:custGeom>
              <a:avLst/>
              <a:gdLst/>
              <a:ahLst/>
              <a:cxnLst/>
              <a:rect l="l" t="t" r="r" b="b"/>
              <a:pathLst>
                <a:path w="3" h="4" extrusionOk="0">
                  <a:moveTo>
                    <a:pt x="1" y="3"/>
                  </a:moveTo>
                  <a:cubicBezTo>
                    <a:pt x="1" y="4"/>
                    <a:pt x="0" y="4"/>
                    <a:pt x="0" y="4"/>
                  </a:cubicBezTo>
                  <a:cubicBezTo>
                    <a:pt x="0" y="4"/>
                    <a:pt x="0" y="3"/>
                    <a:pt x="1" y="2"/>
                  </a:cubicBezTo>
                  <a:cubicBezTo>
                    <a:pt x="1" y="1"/>
                    <a:pt x="2" y="0"/>
                    <a:pt x="3" y="0"/>
                  </a:cubicBezTo>
                  <a:cubicBezTo>
                    <a:pt x="3" y="1"/>
                    <a:pt x="2" y="2"/>
                    <a:pt x="1" y="3"/>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85" name="Google Shape;2885;p212"/>
            <p:cNvSpPr/>
            <p:nvPr/>
          </p:nvSpPr>
          <p:spPr>
            <a:xfrm>
              <a:off x="1881354" y="3069745"/>
              <a:ext cx="6118" cy="9178"/>
            </a:xfrm>
            <a:custGeom>
              <a:avLst/>
              <a:gdLst/>
              <a:ahLst/>
              <a:cxnLst/>
              <a:rect l="l" t="t" r="r" b="b"/>
              <a:pathLst>
                <a:path w="3" h="5" extrusionOk="0">
                  <a:moveTo>
                    <a:pt x="2" y="4"/>
                  </a:moveTo>
                  <a:cubicBezTo>
                    <a:pt x="2" y="4"/>
                    <a:pt x="1" y="5"/>
                    <a:pt x="0" y="5"/>
                  </a:cubicBezTo>
                  <a:cubicBezTo>
                    <a:pt x="0" y="4"/>
                    <a:pt x="0" y="3"/>
                    <a:pt x="1" y="2"/>
                  </a:cubicBezTo>
                  <a:cubicBezTo>
                    <a:pt x="1" y="2"/>
                    <a:pt x="2" y="0"/>
                    <a:pt x="3" y="1"/>
                  </a:cubicBezTo>
                  <a:cubicBezTo>
                    <a:pt x="3" y="1"/>
                    <a:pt x="2" y="3"/>
                    <a:pt x="2" y="4"/>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86" name="Google Shape;2886;p212"/>
            <p:cNvSpPr/>
            <p:nvPr/>
          </p:nvSpPr>
          <p:spPr>
            <a:xfrm>
              <a:off x="2136801" y="3253299"/>
              <a:ext cx="9178" cy="10707"/>
            </a:xfrm>
            <a:custGeom>
              <a:avLst/>
              <a:gdLst/>
              <a:ahLst/>
              <a:cxnLst/>
              <a:rect l="l" t="t" r="r" b="b"/>
              <a:pathLst>
                <a:path w="5" h="6" extrusionOk="0">
                  <a:moveTo>
                    <a:pt x="4" y="4"/>
                  </a:moveTo>
                  <a:cubicBezTo>
                    <a:pt x="4" y="4"/>
                    <a:pt x="5" y="6"/>
                    <a:pt x="4" y="6"/>
                  </a:cubicBezTo>
                  <a:cubicBezTo>
                    <a:pt x="4" y="6"/>
                    <a:pt x="3" y="5"/>
                    <a:pt x="2" y="4"/>
                  </a:cubicBezTo>
                  <a:cubicBezTo>
                    <a:pt x="1" y="3"/>
                    <a:pt x="0" y="0"/>
                    <a:pt x="0" y="0"/>
                  </a:cubicBezTo>
                  <a:cubicBezTo>
                    <a:pt x="1" y="0"/>
                    <a:pt x="3" y="2"/>
                    <a:pt x="4" y="4"/>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87" name="Google Shape;2887;p212"/>
            <p:cNvSpPr/>
            <p:nvPr/>
          </p:nvSpPr>
          <p:spPr>
            <a:xfrm>
              <a:off x="2100090" y="3187525"/>
              <a:ext cx="3059" cy="9178"/>
            </a:xfrm>
            <a:custGeom>
              <a:avLst/>
              <a:gdLst/>
              <a:ahLst/>
              <a:cxnLst/>
              <a:rect l="l" t="t" r="r" b="b"/>
              <a:pathLst>
                <a:path w="2" h="5" extrusionOk="0">
                  <a:moveTo>
                    <a:pt x="1" y="4"/>
                  </a:moveTo>
                  <a:cubicBezTo>
                    <a:pt x="1" y="4"/>
                    <a:pt x="1" y="5"/>
                    <a:pt x="0" y="5"/>
                  </a:cubicBezTo>
                  <a:cubicBezTo>
                    <a:pt x="0" y="5"/>
                    <a:pt x="0" y="4"/>
                    <a:pt x="0" y="3"/>
                  </a:cubicBezTo>
                  <a:cubicBezTo>
                    <a:pt x="0" y="2"/>
                    <a:pt x="0" y="0"/>
                    <a:pt x="1" y="1"/>
                  </a:cubicBezTo>
                  <a:cubicBezTo>
                    <a:pt x="2" y="1"/>
                    <a:pt x="1" y="3"/>
                    <a:pt x="1" y="4"/>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88" name="Google Shape;2888;p212"/>
            <p:cNvSpPr/>
            <p:nvPr/>
          </p:nvSpPr>
          <p:spPr>
            <a:xfrm>
              <a:off x="2164335" y="3211999"/>
              <a:ext cx="7648" cy="7648"/>
            </a:xfrm>
            <a:custGeom>
              <a:avLst/>
              <a:gdLst/>
              <a:ahLst/>
              <a:cxnLst/>
              <a:rect l="l" t="t" r="r" b="b"/>
              <a:pathLst>
                <a:path w="4" h="4" extrusionOk="0">
                  <a:moveTo>
                    <a:pt x="3" y="2"/>
                  </a:moveTo>
                  <a:cubicBezTo>
                    <a:pt x="3" y="3"/>
                    <a:pt x="4" y="4"/>
                    <a:pt x="3" y="4"/>
                  </a:cubicBezTo>
                  <a:cubicBezTo>
                    <a:pt x="3" y="4"/>
                    <a:pt x="2" y="3"/>
                    <a:pt x="1" y="3"/>
                  </a:cubicBezTo>
                  <a:cubicBezTo>
                    <a:pt x="1" y="2"/>
                    <a:pt x="0" y="1"/>
                    <a:pt x="0" y="1"/>
                  </a:cubicBezTo>
                  <a:cubicBezTo>
                    <a:pt x="1" y="0"/>
                    <a:pt x="2" y="1"/>
                    <a:pt x="3" y="2"/>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89" name="Google Shape;2889;p212"/>
            <p:cNvSpPr/>
            <p:nvPr/>
          </p:nvSpPr>
          <p:spPr>
            <a:xfrm>
              <a:off x="2187279" y="3302247"/>
              <a:ext cx="9178" cy="10707"/>
            </a:xfrm>
            <a:custGeom>
              <a:avLst/>
              <a:gdLst/>
              <a:ahLst/>
              <a:cxnLst/>
              <a:rect l="l" t="t" r="r" b="b"/>
              <a:pathLst>
                <a:path w="5" h="6" extrusionOk="0">
                  <a:moveTo>
                    <a:pt x="4" y="3"/>
                  </a:moveTo>
                  <a:cubicBezTo>
                    <a:pt x="4" y="4"/>
                    <a:pt x="5" y="5"/>
                    <a:pt x="4" y="6"/>
                  </a:cubicBezTo>
                  <a:cubicBezTo>
                    <a:pt x="3" y="6"/>
                    <a:pt x="2" y="4"/>
                    <a:pt x="2" y="4"/>
                  </a:cubicBezTo>
                  <a:cubicBezTo>
                    <a:pt x="1" y="2"/>
                    <a:pt x="0" y="0"/>
                    <a:pt x="1" y="0"/>
                  </a:cubicBezTo>
                  <a:cubicBezTo>
                    <a:pt x="2" y="0"/>
                    <a:pt x="3" y="2"/>
                    <a:pt x="4" y="3"/>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90" name="Google Shape;2890;p212"/>
            <p:cNvSpPr/>
            <p:nvPr/>
          </p:nvSpPr>
          <p:spPr>
            <a:xfrm>
              <a:off x="2204105" y="3329780"/>
              <a:ext cx="6118" cy="9178"/>
            </a:xfrm>
            <a:custGeom>
              <a:avLst/>
              <a:gdLst/>
              <a:ahLst/>
              <a:cxnLst/>
              <a:rect l="l" t="t" r="r" b="b"/>
              <a:pathLst>
                <a:path w="3" h="5" extrusionOk="0">
                  <a:moveTo>
                    <a:pt x="3" y="3"/>
                  </a:moveTo>
                  <a:cubicBezTo>
                    <a:pt x="3" y="4"/>
                    <a:pt x="3" y="5"/>
                    <a:pt x="3" y="5"/>
                  </a:cubicBezTo>
                  <a:cubicBezTo>
                    <a:pt x="2" y="5"/>
                    <a:pt x="1" y="4"/>
                    <a:pt x="1" y="3"/>
                  </a:cubicBezTo>
                  <a:cubicBezTo>
                    <a:pt x="1" y="2"/>
                    <a:pt x="0" y="1"/>
                    <a:pt x="1" y="1"/>
                  </a:cubicBezTo>
                  <a:cubicBezTo>
                    <a:pt x="2" y="0"/>
                    <a:pt x="2" y="2"/>
                    <a:pt x="3" y="3"/>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91" name="Google Shape;2891;p212"/>
            <p:cNvSpPr/>
            <p:nvPr/>
          </p:nvSpPr>
          <p:spPr>
            <a:xfrm>
              <a:off x="939107" y="3317543"/>
              <a:ext cx="7648" cy="4589"/>
            </a:xfrm>
            <a:custGeom>
              <a:avLst/>
              <a:gdLst/>
              <a:ahLst/>
              <a:cxnLst/>
              <a:rect l="l" t="t" r="r" b="b"/>
              <a:pathLst>
                <a:path w="4" h="3" extrusionOk="0">
                  <a:moveTo>
                    <a:pt x="2" y="3"/>
                  </a:moveTo>
                  <a:cubicBezTo>
                    <a:pt x="2" y="3"/>
                    <a:pt x="1" y="3"/>
                    <a:pt x="1" y="2"/>
                  </a:cubicBezTo>
                  <a:cubicBezTo>
                    <a:pt x="0" y="2"/>
                    <a:pt x="1" y="1"/>
                    <a:pt x="1" y="1"/>
                  </a:cubicBezTo>
                  <a:cubicBezTo>
                    <a:pt x="2" y="0"/>
                    <a:pt x="3" y="0"/>
                    <a:pt x="4" y="1"/>
                  </a:cubicBezTo>
                  <a:cubicBezTo>
                    <a:pt x="4" y="2"/>
                    <a:pt x="3" y="2"/>
                    <a:pt x="2" y="3"/>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92" name="Google Shape;2892;p212"/>
            <p:cNvSpPr/>
            <p:nvPr/>
          </p:nvSpPr>
          <p:spPr>
            <a:xfrm>
              <a:off x="1547897" y="3247181"/>
              <a:ext cx="4589" cy="6118"/>
            </a:xfrm>
            <a:custGeom>
              <a:avLst/>
              <a:gdLst/>
              <a:ahLst/>
              <a:cxnLst/>
              <a:rect l="l" t="t" r="r" b="b"/>
              <a:pathLst>
                <a:path w="3" h="3" extrusionOk="0">
                  <a:moveTo>
                    <a:pt x="3" y="2"/>
                  </a:moveTo>
                  <a:cubicBezTo>
                    <a:pt x="3" y="2"/>
                    <a:pt x="2" y="3"/>
                    <a:pt x="1" y="3"/>
                  </a:cubicBezTo>
                  <a:cubicBezTo>
                    <a:pt x="0" y="3"/>
                    <a:pt x="0" y="2"/>
                    <a:pt x="0" y="1"/>
                  </a:cubicBezTo>
                  <a:cubicBezTo>
                    <a:pt x="0" y="1"/>
                    <a:pt x="0" y="0"/>
                    <a:pt x="2" y="0"/>
                  </a:cubicBezTo>
                  <a:cubicBezTo>
                    <a:pt x="3" y="0"/>
                    <a:pt x="3" y="1"/>
                    <a:pt x="3" y="2"/>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93" name="Google Shape;2893;p212"/>
            <p:cNvSpPr/>
            <p:nvPr/>
          </p:nvSpPr>
          <p:spPr>
            <a:xfrm>
              <a:off x="2184220" y="3285421"/>
              <a:ext cx="3059" cy="7648"/>
            </a:xfrm>
            <a:custGeom>
              <a:avLst/>
              <a:gdLst/>
              <a:ahLst/>
              <a:cxnLst/>
              <a:rect l="l" t="t" r="r" b="b"/>
              <a:pathLst>
                <a:path w="2" h="4" extrusionOk="0">
                  <a:moveTo>
                    <a:pt x="2" y="3"/>
                  </a:moveTo>
                  <a:cubicBezTo>
                    <a:pt x="2" y="3"/>
                    <a:pt x="2" y="4"/>
                    <a:pt x="1" y="4"/>
                  </a:cubicBezTo>
                  <a:cubicBezTo>
                    <a:pt x="0" y="4"/>
                    <a:pt x="0" y="3"/>
                    <a:pt x="0" y="2"/>
                  </a:cubicBezTo>
                  <a:cubicBezTo>
                    <a:pt x="0" y="2"/>
                    <a:pt x="0" y="0"/>
                    <a:pt x="1" y="0"/>
                  </a:cubicBezTo>
                  <a:cubicBezTo>
                    <a:pt x="2" y="1"/>
                    <a:pt x="2" y="2"/>
                    <a:pt x="2" y="3"/>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94" name="Google Shape;2894;p212"/>
            <p:cNvSpPr/>
            <p:nvPr/>
          </p:nvSpPr>
          <p:spPr>
            <a:xfrm>
              <a:off x="2153627" y="3211999"/>
              <a:ext cx="4589" cy="6118"/>
            </a:xfrm>
            <a:custGeom>
              <a:avLst/>
              <a:gdLst/>
              <a:ahLst/>
              <a:cxnLst/>
              <a:rect l="l" t="t" r="r" b="b"/>
              <a:pathLst>
                <a:path w="3" h="3" extrusionOk="0">
                  <a:moveTo>
                    <a:pt x="2" y="2"/>
                  </a:moveTo>
                  <a:cubicBezTo>
                    <a:pt x="1" y="3"/>
                    <a:pt x="1" y="3"/>
                    <a:pt x="0" y="3"/>
                  </a:cubicBezTo>
                  <a:cubicBezTo>
                    <a:pt x="0" y="2"/>
                    <a:pt x="0" y="2"/>
                    <a:pt x="0" y="1"/>
                  </a:cubicBezTo>
                  <a:cubicBezTo>
                    <a:pt x="0" y="1"/>
                    <a:pt x="1" y="0"/>
                    <a:pt x="2" y="0"/>
                  </a:cubicBezTo>
                  <a:cubicBezTo>
                    <a:pt x="3" y="1"/>
                    <a:pt x="2" y="2"/>
                    <a:pt x="2" y="2"/>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95" name="Google Shape;2895;p212"/>
            <p:cNvSpPr/>
            <p:nvPr/>
          </p:nvSpPr>
          <p:spPr>
            <a:xfrm>
              <a:off x="952874" y="3328251"/>
              <a:ext cx="4589" cy="6118"/>
            </a:xfrm>
            <a:custGeom>
              <a:avLst/>
              <a:gdLst/>
              <a:ahLst/>
              <a:cxnLst/>
              <a:rect l="l" t="t" r="r" b="b"/>
              <a:pathLst>
                <a:path w="3" h="3" extrusionOk="0">
                  <a:moveTo>
                    <a:pt x="2" y="2"/>
                  </a:moveTo>
                  <a:cubicBezTo>
                    <a:pt x="1" y="3"/>
                    <a:pt x="1" y="3"/>
                    <a:pt x="0" y="2"/>
                  </a:cubicBezTo>
                  <a:cubicBezTo>
                    <a:pt x="0" y="2"/>
                    <a:pt x="1" y="1"/>
                    <a:pt x="1" y="1"/>
                  </a:cubicBezTo>
                  <a:cubicBezTo>
                    <a:pt x="1" y="1"/>
                    <a:pt x="2" y="0"/>
                    <a:pt x="3" y="1"/>
                  </a:cubicBezTo>
                  <a:cubicBezTo>
                    <a:pt x="3" y="2"/>
                    <a:pt x="2" y="2"/>
                    <a:pt x="2" y="2"/>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96" name="Google Shape;2896;p212"/>
            <p:cNvSpPr/>
            <p:nvPr/>
          </p:nvSpPr>
          <p:spPr>
            <a:xfrm>
              <a:off x="1361283" y="3179877"/>
              <a:ext cx="10707" cy="4589"/>
            </a:xfrm>
            <a:custGeom>
              <a:avLst/>
              <a:gdLst/>
              <a:ahLst/>
              <a:cxnLst/>
              <a:rect l="l" t="t" r="r" b="b"/>
              <a:pathLst>
                <a:path w="6" h="3" extrusionOk="0">
                  <a:moveTo>
                    <a:pt x="3" y="2"/>
                  </a:moveTo>
                  <a:cubicBezTo>
                    <a:pt x="3" y="3"/>
                    <a:pt x="1" y="3"/>
                    <a:pt x="1" y="3"/>
                  </a:cubicBezTo>
                  <a:cubicBezTo>
                    <a:pt x="0" y="2"/>
                    <a:pt x="2" y="1"/>
                    <a:pt x="2" y="1"/>
                  </a:cubicBezTo>
                  <a:cubicBezTo>
                    <a:pt x="4" y="0"/>
                    <a:pt x="5" y="0"/>
                    <a:pt x="5" y="0"/>
                  </a:cubicBezTo>
                  <a:cubicBezTo>
                    <a:pt x="6" y="1"/>
                    <a:pt x="5" y="2"/>
                    <a:pt x="3" y="2"/>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97" name="Google Shape;2897;p212"/>
            <p:cNvSpPr/>
            <p:nvPr/>
          </p:nvSpPr>
          <p:spPr>
            <a:xfrm>
              <a:off x="1368931" y="3201292"/>
              <a:ext cx="6000" cy="1500"/>
            </a:xfrm>
            <a:prstGeom prst="ellipse">
              <a:avLst/>
            </a:pr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98" name="Google Shape;2898;p212"/>
            <p:cNvSpPr/>
            <p:nvPr/>
          </p:nvSpPr>
          <p:spPr>
            <a:xfrm>
              <a:off x="1260328" y="3340488"/>
              <a:ext cx="6118" cy="6118"/>
            </a:xfrm>
            <a:custGeom>
              <a:avLst/>
              <a:gdLst/>
              <a:ahLst/>
              <a:cxnLst/>
              <a:rect l="l" t="t" r="r" b="b"/>
              <a:pathLst>
                <a:path w="3" h="3" extrusionOk="0">
                  <a:moveTo>
                    <a:pt x="2" y="2"/>
                  </a:moveTo>
                  <a:cubicBezTo>
                    <a:pt x="1" y="2"/>
                    <a:pt x="1" y="3"/>
                    <a:pt x="1" y="2"/>
                  </a:cubicBezTo>
                  <a:cubicBezTo>
                    <a:pt x="0" y="2"/>
                    <a:pt x="1" y="1"/>
                    <a:pt x="1" y="1"/>
                  </a:cubicBezTo>
                  <a:cubicBezTo>
                    <a:pt x="2" y="1"/>
                    <a:pt x="3" y="0"/>
                    <a:pt x="3" y="1"/>
                  </a:cubicBezTo>
                  <a:cubicBezTo>
                    <a:pt x="3" y="2"/>
                    <a:pt x="2" y="2"/>
                    <a:pt x="2" y="2"/>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899" name="Google Shape;2899;p212"/>
            <p:cNvSpPr/>
            <p:nvPr/>
          </p:nvSpPr>
          <p:spPr>
            <a:xfrm>
              <a:off x="1076773" y="3349665"/>
              <a:ext cx="6118" cy="7648"/>
            </a:xfrm>
            <a:custGeom>
              <a:avLst/>
              <a:gdLst/>
              <a:ahLst/>
              <a:cxnLst/>
              <a:rect l="l" t="t" r="r" b="b"/>
              <a:pathLst>
                <a:path w="3" h="4" extrusionOk="0">
                  <a:moveTo>
                    <a:pt x="2" y="3"/>
                  </a:moveTo>
                  <a:cubicBezTo>
                    <a:pt x="1" y="3"/>
                    <a:pt x="1" y="4"/>
                    <a:pt x="0" y="3"/>
                  </a:cubicBezTo>
                  <a:cubicBezTo>
                    <a:pt x="0" y="3"/>
                    <a:pt x="0" y="2"/>
                    <a:pt x="0" y="2"/>
                  </a:cubicBezTo>
                  <a:cubicBezTo>
                    <a:pt x="1" y="1"/>
                    <a:pt x="2" y="0"/>
                    <a:pt x="2" y="1"/>
                  </a:cubicBezTo>
                  <a:cubicBezTo>
                    <a:pt x="3" y="1"/>
                    <a:pt x="2" y="2"/>
                    <a:pt x="2" y="3"/>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900" name="Google Shape;2900;p212"/>
            <p:cNvSpPr/>
            <p:nvPr/>
          </p:nvSpPr>
          <p:spPr>
            <a:xfrm>
              <a:off x="1425527" y="3282362"/>
              <a:ext cx="4589" cy="1530"/>
            </a:xfrm>
            <a:custGeom>
              <a:avLst/>
              <a:gdLst/>
              <a:ahLst/>
              <a:cxnLst/>
              <a:rect l="l" t="t" r="r" b="b"/>
              <a:pathLst>
                <a:path w="2" h="1" extrusionOk="0">
                  <a:moveTo>
                    <a:pt x="0" y="1"/>
                  </a:moveTo>
                  <a:cubicBezTo>
                    <a:pt x="0" y="1"/>
                    <a:pt x="0" y="1"/>
                    <a:pt x="0" y="1"/>
                  </a:cubicBezTo>
                  <a:cubicBezTo>
                    <a:pt x="0" y="0"/>
                    <a:pt x="0" y="0"/>
                    <a:pt x="1" y="0"/>
                  </a:cubicBezTo>
                  <a:cubicBezTo>
                    <a:pt x="1" y="0"/>
                    <a:pt x="2" y="0"/>
                    <a:pt x="2" y="1"/>
                  </a:cubicBezTo>
                  <a:cubicBezTo>
                    <a:pt x="2" y="1"/>
                    <a:pt x="1" y="1"/>
                    <a:pt x="0" y="1"/>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901" name="Google Shape;2901;p212"/>
            <p:cNvSpPr/>
            <p:nvPr/>
          </p:nvSpPr>
          <p:spPr>
            <a:xfrm>
              <a:off x="1324572" y="3329780"/>
              <a:ext cx="4589" cy="4589"/>
            </a:xfrm>
            <a:custGeom>
              <a:avLst/>
              <a:gdLst/>
              <a:ahLst/>
              <a:cxnLst/>
              <a:rect l="l" t="t" r="r" b="b"/>
              <a:pathLst>
                <a:path w="2" h="2" extrusionOk="0">
                  <a:moveTo>
                    <a:pt x="1" y="2"/>
                  </a:moveTo>
                  <a:cubicBezTo>
                    <a:pt x="0" y="2"/>
                    <a:pt x="0" y="2"/>
                    <a:pt x="0" y="1"/>
                  </a:cubicBezTo>
                  <a:cubicBezTo>
                    <a:pt x="0" y="1"/>
                    <a:pt x="0" y="0"/>
                    <a:pt x="1" y="0"/>
                  </a:cubicBezTo>
                  <a:cubicBezTo>
                    <a:pt x="1" y="0"/>
                    <a:pt x="2" y="0"/>
                    <a:pt x="2" y="1"/>
                  </a:cubicBezTo>
                  <a:cubicBezTo>
                    <a:pt x="2" y="2"/>
                    <a:pt x="1" y="2"/>
                    <a:pt x="1" y="2"/>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902" name="Google Shape;2902;p212"/>
            <p:cNvSpPr/>
            <p:nvPr/>
          </p:nvSpPr>
          <p:spPr>
            <a:xfrm>
              <a:off x="1664148" y="3228825"/>
              <a:ext cx="4589" cy="6118"/>
            </a:xfrm>
            <a:custGeom>
              <a:avLst/>
              <a:gdLst/>
              <a:ahLst/>
              <a:cxnLst/>
              <a:rect l="l" t="t" r="r" b="b"/>
              <a:pathLst>
                <a:path w="2" h="3" extrusionOk="0">
                  <a:moveTo>
                    <a:pt x="2" y="2"/>
                  </a:moveTo>
                  <a:cubicBezTo>
                    <a:pt x="2" y="3"/>
                    <a:pt x="1" y="3"/>
                    <a:pt x="1" y="3"/>
                  </a:cubicBezTo>
                  <a:cubicBezTo>
                    <a:pt x="0" y="3"/>
                    <a:pt x="0" y="2"/>
                    <a:pt x="1" y="2"/>
                  </a:cubicBezTo>
                  <a:cubicBezTo>
                    <a:pt x="1" y="1"/>
                    <a:pt x="1" y="0"/>
                    <a:pt x="2" y="1"/>
                  </a:cubicBezTo>
                  <a:cubicBezTo>
                    <a:pt x="2" y="1"/>
                    <a:pt x="2" y="2"/>
                    <a:pt x="2" y="2"/>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903" name="Google Shape;2903;p212"/>
            <p:cNvSpPr/>
            <p:nvPr/>
          </p:nvSpPr>
          <p:spPr>
            <a:xfrm>
              <a:off x="2185749" y="3270125"/>
              <a:ext cx="1530" cy="4589"/>
            </a:xfrm>
            <a:custGeom>
              <a:avLst/>
              <a:gdLst/>
              <a:ahLst/>
              <a:cxnLst/>
              <a:rect l="l" t="t" r="r" b="b"/>
              <a:pathLst>
                <a:path w="1" h="3" extrusionOk="0">
                  <a:moveTo>
                    <a:pt x="1" y="2"/>
                  </a:moveTo>
                  <a:cubicBezTo>
                    <a:pt x="1" y="2"/>
                    <a:pt x="1" y="3"/>
                    <a:pt x="0" y="2"/>
                  </a:cubicBezTo>
                  <a:cubicBezTo>
                    <a:pt x="0" y="2"/>
                    <a:pt x="0" y="2"/>
                    <a:pt x="0" y="1"/>
                  </a:cubicBezTo>
                  <a:cubicBezTo>
                    <a:pt x="0" y="1"/>
                    <a:pt x="0" y="0"/>
                    <a:pt x="0" y="0"/>
                  </a:cubicBezTo>
                  <a:cubicBezTo>
                    <a:pt x="1" y="0"/>
                    <a:pt x="1" y="1"/>
                    <a:pt x="1" y="2"/>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904" name="Google Shape;2904;p212"/>
            <p:cNvSpPr/>
            <p:nvPr/>
          </p:nvSpPr>
          <p:spPr>
            <a:xfrm>
              <a:off x="2175042" y="3253299"/>
              <a:ext cx="3000" cy="4500"/>
            </a:xfrm>
            <a:prstGeom prst="ellipse">
              <a:avLst/>
            </a:pr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905" name="Google Shape;2905;p212"/>
            <p:cNvSpPr/>
            <p:nvPr/>
          </p:nvSpPr>
          <p:spPr>
            <a:xfrm>
              <a:off x="2168923" y="3248710"/>
              <a:ext cx="4589" cy="6118"/>
            </a:xfrm>
            <a:custGeom>
              <a:avLst/>
              <a:gdLst/>
              <a:ahLst/>
              <a:cxnLst/>
              <a:rect l="l" t="t" r="r" b="b"/>
              <a:pathLst>
                <a:path w="2" h="3" extrusionOk="0">
                  <a:moveTo>
                    <a:pt x="2" y="2"/>
                  </a:moveTo>
                  <a:cubicBezTo>
                    <a:pt x="2" y="2"/>
                    <a:pt x="1" y="3"/>
                    <a:pt x="1" y="2"/>
                  </a:cubicBezTo>
                  <a:cubicBezTo>
                    <a:pt x="0" y="2"/>
                    <a:pt x="0" y="2"/>
                    <a:pt x="0" y="1"/>
                  </a:cubicBezTo>
                  <a:cubicBezTo>
                    <a:pt x="0" y="1"/>
                    <a:pt x="0" y="0"/>
                    <a:pt x="1" y="0"/>
                  </a:cubicBezTo>
                  <a:cubicBezTo>
                    <a:pt x="2" y="0"/>
                    <a:pt x="2" y="1"/>
                    <a:pt x="2" y="2"/>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906" name="Google Shape;2906;p212"/>
            <p:cNvSpPr/>
            <p:nvPr/>
          </p:nvSpPr>
          <p:spPr>
            <a:xfrm>
              <a:off x="2219401" y="3368021"/>
              <a:ext cx="3059" cy="6118"/>
            </a:xfrm>
            <a:custGeom>
              <a:avLst/>
              <a:gdLst/>
              <a:ahLst/>
              <a:cxnLst/>
              <a:rect l="l" t="t" r="r" b="b"/>
              <a:pathLst>
                <a:path w="2" h="3" extrusionOk="0">
                  <a:moveTo>
                    <a:pt x="2" y="2"/>
                  </a:moveTo>
                  <a:cubicBezTo>
                    <a:pt x="2" y="2"/>
                    <a:pt x="2" y="3"/>
                    <a:pt x="1" y="3"/>
                  </a:cubicBezTo>
                  <a:cubicBezTo>
                    <a:pt x="0" y="3"/>
                    <a:pt x="0" y="2"/>
                    <a:pt x="0" y="1"/>
                  </a:cubicBezTo>
                  <a:cubicBezTo>
                    <a:pt x="0" y="1"/>
                    <a:pt x="0" y="0"/>
                    <a:pt x="1" y="0"/>
                  </a:cubicBezTo>
                  <a:cubicBezTo>
                    <a:pt x="2" y="0"/>
                    <a:pt x="2" y="1"/>
                    <a:pt x="2" y="2"/>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907" name="Google Shape;2907;p212"/>
            <p:cNvSpPr/>
            <p:nvPr/>
          </p:nvSpPr>
          <p:spPr>
            <a:xfrm>
              <a:off x="2130683" y="3283892"/>
              <a:ext cx="32122" cy="35181"/>
            </a:xfrm>
            <a:custGeom>
              <a:avLst/>
              <a:gdLst/>
              <a:ahLst/>
              <a:cxnLst/>
              <a:rect l="l" t="t" r="r" b="b"/>
              <a:pathLst>
                <a:path w="17" h="19" extrusionOk="0">
                  <a:moveTo>
                    <a:pt x="17" y="3"/>
                  </a:moveTo>
                  <a:cubicBezTo>
                    <a:pt x="17" y="6"/>
                    <a:pt x="14" y="8"/>
                    <a:pt x="13" y="11"/>
                  </a:cubicBezTo>
                  <a:cubicBezTo>
                    <a:pt x="12" y="13"/>
                    <a:pt x="12" y="16"/>
                    <a:pt x="10" y="18"/>
                  </a:cubicBezTo>
                  <a:cubicBezTo>
                    <a:pt x="9" y="19"/>
                    <a:pt x="6" y="19"/>
                    <a:pt x="4" y="19"/>
                  </a:cubicBezTo>
                  <a:cubicBezTo>
                    <a:pt x="3" y="18"/>
                    <a:pt x="1" y="17"/>
                    <a:pt x="1" y="15"/>
                  </a:cubicBezTo>
                  <a:cubicBezTo>
                    <a:pt x="1" y="12"/>
                    <a:pt x="2" y="9"/>
                    <a:pt x="2" y="6"/>
                  </a:cubicBezTo>
                  <a:cubicBezTo>
                    <a:pt x="2" y="5"/>
                    <a:pt x="0" y="2"/>
                    <a:pt x="2" y="1"/>
                  </a:cubicBezTo>
                  <a:cubicBezTo>
                    <a:pt x="5" y="0"/>
                    <a:pt x="9" y="2"/>
                    <a:pt x="12" y="3"/>
                  </a:cubicBezTo>
                  <a:cubicBezTo>
                    <a:pt x="13" y="3"/>
                    <a:pt x="16" y="2"/>
                    <a:pt x="17" y="3"/>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908" name="Google Shape;2908;p212"/>
            <p:cNvSpPr/>
            <p:nvPr/>
          </p:nvSpPr>
          <p:spPr>
            <a:xfrm>
              <a:off x="2136801" y="3317543"/>
              <a:ext cx="27533" cy="41300"/>
            </a:xfrm>
            <a:custGeom>
              <a:avLst/>
              <a:gdLst/>
              <a:ahLst/>
              <a:cxnLst/>
              <a:rect l="l" t="t" r="r" b="b"/>
              <a:pathLst>
                <a:path w="15" h="23" extrusionOk="0">
                  <a:moveTo>
                    <a:pt x="10" y="1"/>
                  </a:moveTo>
                  <a:cubicBezTo>
                    <a:pt x="7" y="0"/>
                    <a:pt x="3" y="1"/>
                    <a:pt x="1" y="3"/>
                  </a:cubicBezTo>
                  <a:cubicBezTo>
                    <a:pt x="0" y="4"/>
                    <a:pt x="4" y="4"/>
                    <a:pt x="5" y="6"/>
                  </a:cubicBezTo>
                  <a:cubicBezTo>
                    <a:pt x="6" y="8"/>
                    <a:pt x="5" y="11"/>
                    <a:pt x="6" y="13"/>
                  </a:cubicBezTo>
                  <a:cubicBezTo>
                    <a:pt x="8" y="17"/>
                    <a:pt x="10" y="20"/>
                    <a:pt x="13" y="22"/>
                  </a:cubicBezTo>
                  <a:cubicBezTo>
                    <a:pt x="13" y="23"/>
                    <a:pt x="15" y="21"/>
                    <a:pt x="14" y="20"/>
                  </a:cubicBezTo>
                  <a:cubicBezTo>
                    <a:pt x="13" y="18"/>
                    <a:pt x="11" y="17"/>
                    <a:pt x="10" y="15"/>
                  </a:cubicBezTo>
                  <a:cubicBezTo>
                    <a:pt x="9" y="12"/>
                    <a:pt x="8" y="9"/>
                    <a:pt x="8" y="6"/>
                  </a:cubicBezTo>
                  <a:cubicBezTo>
                    <a:pt x="8" y="4"/>
                    <a:pt x="11" y="2"/>
                    <a:pt x="10" y="1"/>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909" name="Google Shape;2909;p212"/>
            <p:cNvSpPr/>
            <p:nvPr/>
          </p:nvSpPr>
          <p:spPr>
            <a:xfrm>
              <a:off x="1411760" y="2948904"/>
              <a:ext cx="62715" cy="29063"/>
            </a:xfrm>
            <a:custGeom>
              <a:avLst/>
              <a:gdLst/>
              <a:ahLst/>
              <a:cxnLst/>
              <a:rect l="l" t="t" r="r" b="b"/>
              <a:pathLst>
                <a:path w="34" h="16" extrusionOk="0">
                  <a:moveTo>
                    <a:pt x="4" y="2"/>
                  </a:moveTo>
                  <a:cubicBezTo>
                    <a:pt x="2" y="4"/>
                    <a:pt x="0" y="8"/>
                    <a:pt x="1" y="11"/>
                  </a:cubicBezTo>
                  <a:cubicBezTo>
                    <a:pt x="2" y="13"/>
                    <a:pt x="6" y="11"/>
                    <a:pt x="8" y="11"/>
                  </a:cubicBezTo>
                  <a:cubicBezTo>
                    <a:pt x="10" y="11"/>
                    <a:pt x="12" y="10"/>
                    <a:pt x="14" y="10"/>
                  </a:cubicBezTo>
                  <a:cubicBezTo>
                    <a:pt x="16" y="11"/>
                    <a:pt x="18" y="12"/>
                    <a:pt x="20" y="13"/>
                  </a:cubicBezTo>
                  <a:cubicBezTo>
                    <a:pt x="21" y="14"/>
                    <a:pt x="23" y="16"/>
                    <a:pt x="25" y="16"/>
                  </a:cubicBezTo>
                  <a:cubicBezTo>
                    <a:pt x="29" y="15"/>
                    <a:pt x="34" y="14"/>
                    <a:pt x="34" y="11"/>
                  </a:cubicBezTo>
                  <a:cubicBezTo>
                    <a:pt x="34" y="7"/>
                    <a:pt x="28" y="9"/>
                    <a:pt x="25" y="7"/>
                  </a:cubicBezTo>
                  <a:cubicBezTo>
                    <a:pt x="24" y="7"/>
                    <a:pt x="24" y="5"/>
                    <a:pt x="23" y="4"/>
                  </a:cubicBezTo>
                  <a:cubicBezTo>
                    <a:pt x="22" y="3"/>
                    <a:pt x="20" y="3"/>
                    <a:pt x="19" y="4"/>
                  </a:cubicBezTo>
                  <a:cubicBezTo>
                    <a:pt x="17" y="4"/>
                    <a:pt x="15" y="6"/>
                    <a:pt x="13" y="7"/>
                  </a:cubicBezTo>
                  <a:cubicBezTo>
                    <a:pt x="11" y="7"/>
                    <a:pt x="8" y="8"/>
                    <a:pt x="6" y="7"/>
                  </a:cubicBezTo>
                  <a:cubicBezTo>
                    <a:pt x="5" y="6"/>
                    <a:pt x="6" y="0"/>
                    <a:pt x="4" y="2"/>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910" name="Google Shape;2910;p212"/>
            <p:cNvSpPr/>
            <p:nvPr/>
          </p:nvSpPr>
          <p:spPr>
            <a:xfrm>
              <a:off x="2129153" y="3215059"/>
              <a:ext cx="33652" cy="55066"/>
            </a:xfrm>
            <a:custGeom>
              <a:avLst/>
              <a:gdLst/>
              <a:ahLst/>
              <a:cxnLst/>
              <a:rect l="l" t="t" r="r" b="b"/>
              <a:pathLst>
                <a:path w="18" h="30" extrusionOk="0">
                  <a:moveTo>
                    <a:pt x="11" y="3"/>
                  </a:moveTo>
                  <a:cubicBezTo>
                    <a:pt x="14" y="6"/>
                    <a:pt x="15" y="10"/>
                    <a:pt x="17" y="14"/>
                  </a:cubicBezTo>
                  <a:cubicBezTo>
                    <a:pt x="18" y="18"/>
                    <a:pt x="18" y="22"/>
                    <a:pt x="18" y="26"/>
                  </a:cubicBezTo>
                  <a:cubicBezTo>
                    <a:pt x="18" y="27"/>
                    <a:pt x="17" y="30"/>
                    <a:pt x="16" y="29"/>
                  </a:cubicBezTo>
                  <a:cubicBezTo>
                    <a:pt x="13" y="28"/>
                    <a:pt x="12" y="24"/>
                    <a:pt x="10" y="22"/>
                  </a:cubicBezTo>
                  <a:cubicBezTo>
                    <a:pt x="8" y="21"/>
                    <a:pt x="6" y="22"/>
                    <a:pt x="6" y="20"/>
                  </a:cubicBezTo>
                  <a:cubicBezTo>
                    <a:pt x="5" y="18"/>
                    <a:pt x="8" y="16"/>
                    <a:pt x="8" y="14"/>
                  </a:cubicBezTo>
                  <a:cubicBezTo>
                    <a:pt x="8" y="12"/>
                    <a:pt x="4" y="13"/>
                    <a:pt x="5" y="12"/>
                  </a:cubicBezTo>
                  <a:cubicBezTo>
                    <a:pt x="5" y="10"/>
                    <a:pt x="10" y="9"/>
                    <a:pt x="9" y="7"/>
                  </a:cubicBezTo>
                  <a:cubicBezTo>
                    <a:pt x="7" y="5"/>
                    <a:pt x="3" y="10"/>
                    <a:pt x="1" y="8"/>
                  </a:cubicBezTo>
                  <a:cubicBezTo>
                    <a:pt x="0" y="6"/>
                    <a:pt x="3" y="2"/>
                    <a:pt x="5" y="1"/>
                  </a:cubicBezTo>
                  <a:cubicBezTo>
                    <a:pt x="7" y="0"/>
                    <a:pt x="10" y="1"/>
                    <a:pt x="11" y="3"/>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911" name="Google Shape;2911;p212"/>
            <p:cNvSpPr/>
            <p:nvPr/>
          </p:nvSpPr>
          <p:spPr>
            <a:xfrm>
              <a:off x="2138331" y="3190585"/>
              <a:ext cx="27533" cy="24474"/>
            </a:xfrm>
            <a:custGeom>
              <a:avLst/>
              <a:gdLst/>
              <a:ahLst/>
              <a:cxnLst/>
              <a:rect l="l" t="t" r="r" b="b"/>
              <a:pathLst>
                <a:path w="15" h="13" extrusionOk="0">
                  <a:moveTo>
                    <a:pt x="1" y="2"/>
                  </a:moveTo>
                  <a:cubicBezTo>
                    <a:pt x="0" y="5"/>
                    <a:pt x="0" y="9"/>
                    <a:pt x="1" y="12"/>
                  </a:cubicBezTo>
                  <a:cubicBezTo>
                    <a:pt x="2" y="13"/>
                    <a:pt x="6" y="12"/>
                    <a:pt x="8" y="11"/>
                  </a:cubicBezTo>
                  <a:cubicBezTo>
                    <a:pt x="9" y="10"/>
                    <a:pt x="6" y="8"/>
                    <a:pt x="8" y="8"/>
                  </a:cubicBezTo>
                  <a:cubicBezTo>
                    <a:pt x="9" y="7"/>
                    <a:pt x="10" y="10"/>
                    <a:pt x="12" y="10"/>
                  </a:cubicBezTo>
                  <a:cubicBezTo>
                    <a:pt x="12" y="10"/>
                    <a:pt x="15" y="11"/>
                    <a:pt x="14" y="10"/>
                  </a:cubicBezTo>
                  <a:cubicBezTo>
                    <a:pt x="14" y="7"/>
                    <a:pt x="12" y="5"/>
                    <a:pt x="10" y="4"/>
                  </a:cubicBezTo>
                  <a:cubicBezTo>
                    <a:pt x="9" y="3"/>
                    <a:pt x="7" y="3"/>
                    <a:pt x="5" y="3"/>
                  </a:cubicBezTo>
                  <a:cubicBezTo>
                    <a:pt x="4" y="3"/>
                    <a:pt x="2" y="0"/>
                    <a:pt x="1" y="2"/>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912" name="Google Shape;2912;p212"/>
            <p:cNvSpPr/>
            <p:nvPr/>
          </p:nvSpPr>
          <p:spPr>
            <a:xfrm>
              <a:off x="2123035" y="3196703"/>
              <a:ext cx="13767" cy="27533"/>
            </a:xfrm>
            <a:custGeom>
              <a:avLst/>
              <a:gdLst/>
              <a:ahLst/>
              <a:cxnLst/>
              <a:rect l="l" t="t" r="r" b="b"/>
              <a:pathLst>
                <a:path w="7" h="15" extrusionOk="0">
                  <a:moveTo>
                    <a:pt x="3" y="1"/>
                  </a:moveTo>
                  <a:cubicBezTo>
                    <a:pt x="2" y="4"/>
                    <a:pt x="2" y="6"/>
                    <a:pt x="2" y="9"/>
                  </a:cubicBezTo>
                  <a:cubicBezTo>
                    <a:pt x="2" y="11"/>
                    <a:pt x="0" y="15"/>
                    <a:pt x="2" y="15"/>
                  </a:cubicBezTo>
                  <a:cubicBezTo>
                    <a:pt x="4" y="14"/>
                    <a:pt x="5" y="11"/>
                    <a:pt x="6" y="9"/>
                  </a:cubicBezTo>
                  <a:cubicBezTo>
                    <a:pt x="7" y="7"/>
                    <a:pt x="6" y="5"/>
                    <a:pt x="6" y="4"/>
                  </a:cubicBezTo>
                  <a:cubicBezTo>
                    <a:pt x="6" y="3"/>
                    <a:pt x="6" y="2"/>
                    <a:pt x="5" y="1"/>
                  </a:cubicBezTo>
                  <a:cubicBezTo>
                    <a:pt x="5" y="0"/>
                    <a:pt x="3" y="0"/>
                    <a:pt x="3" y="1"/>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913" name="Google Shape;2913;p212"/>
            <p:cNvSpPr/>
            <p:nvPr/>
          </p:nvSpPr>
          <p:spPr>
            <a:xfrm>
              <a:off x="2107738" y="3181407"/>
              <a:ext cx="15296" cy="36711"/>
            </a:xfrm>
            <a:custGeom>
              <a:avLst/>
              <a:gdLst/>
              <a:ahLst/>
              <a:cxnLst/>
              <a:rect l="l" t="t" r="r" b="b"/>
              <a:pathLst>
                <a:path w="9" h="20" extrusionOk="0">
                  <a:moveTo>
                    <a:pt x="1" y="0"/>
                  </a:moveTo>
                  <a:cubicBezTo>
                    <a:pt x="0" y="1"/>
                    <a:pt x="1" y="2"/>
                    <a:pt x="1" y="3"/>
                  </a:cubicBezTo>
                  <a:cubicBezTo>
                    <a:pt x="1" y="7"/>
                    <a:pt x="3" y="10"/>
                    <a:pt x="3" y="14"/>
                  </a:cubicBezTo>
                  <a:cubicBezTo>
                    <a:pt x="4" y="16"/>
                    <a:pt x="3" y="20"/>
                    <a:pt x="5" y="20"/>
                  </a:cubicBezTo>
                  <a:cubicBezTo>
                    <a:pt x="7" y="19"/>
                    <a:pt x="8" y="15"/>
                    <a:pt x="9" y="13"/>
                  </a:cubicBezTo>
                  <a:cubicBezTo>
                    <a:pt x="9" y="10"/>
                    <a:pt x="8" y="6"/>
                    <a:pt x="7" y="3"/>
                  </a:cubicBezTo>
                  <a:cubicBezTo>
                    <a:pt x="7" y="2"/>
                    <a:pt x="6" y="2"/>
                    <a:pt x="4" y="1"/>
                  </a:cubicBezTo>
                  <a:cubicBezTo>
                    <a:pt x="3" y="0"/>
                    <a:pt x="2" y="0"/>
                    <a:pt x="1" y="0"/>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914" name="Google Shape;2914;p212"/>
            <p:cNvSpPr/>
            <p:nvPr/>
          </p:nvSpPr>
          <p:spPr>
            <a:xfrm>
              <a:off x="2090913" y="3156933"/>
              <a:ext cx="36711" cy="27533"/>
            </a:xfrm>
            <a:custGeom>
              <a:avLst/>
              <a:gdLst/>
              <a:ahLst/>
              <a:cxnLst/>
              <a:rect l="l" t="t" r="r" b="b"/>
              <a:pathLst>
                <a:path w="20" h="15" extrusionOk="0">
                  <a:moveTo>
                    <a:pt x="1" y="2"/>
                  </a:moveTo>
                  <a:cubicBezTo>
                    <a:pt x="0" y="3"/>
                    <a:pt x="0" y="4"/>
                    <a:pt x="1" y="5"/>
                  </a:cubicBezTo>
                  <a:cubicBezTo>
                    <a:pt x="3" y="8"/>
                    <a:pt x="5" y="12"/>
                    <a:pt x="8" y="14"/>
                  </a:cubicBezTo>
                  <a:cubicBezTo>
                    <a:pt x="9" y="15"/>
                    <a:pt x="9" y="12"/>
                    <a:pt x="9" y="11"/>
                  </a:cubicBezTo>
                  <a:cubicBezTo>
                    <a:pt x="9" y="11"/>
                    <a:pt x="8" y="9"/>
                    <a:pt x="9" y="9"/>
                  </a:cubicBezTo>
                  <a:cubicBezTo>
                    <a:pt x="12" y="10"/>
                    <a:pt x="15" y="12"/>
                    <a:pt x="18" y="12"/>
                  </a:cubicBezTo>
                  <a:cubicBezTo>
                    <a:pt x="19" y="12"/>
                    <a:pt x="19" y="9"/>
                    <a:pt x="18" y="8"/>
                  </a:cubicBezTo>
                  <a:cubicBezTo>
                    <a:pt x="16" y="6"/>
                    <a:pt x="13" y="6"/>
                    <a:pt x="11" y="5"/>
                  </a:cubicBezTo>
                  <a:cubicBezTo>
                    <a:pt x="10" y="4"/>
                    <a:pt x="13" y="5"/>
                    <a:pt x="14" y="5"/>
                  </a:cubicBezTo>
                  <a:cubicBezTo>
                    <a:pt x="16" y="5"/>
                    <a:pt x="17" y="7"/>
                    <a:pt x="19" y="6"/>
                  </a:cubicBezTo>
                  <a:cubicBezTo>
                    <a:pt x="20" y="6"/>
                    <a:pt x="19" y="3"/>
                    <a:pt x="18" y="2"/>
                  </a:cubicBezTo>
                  <a:cubicBezTo>
                    <a:pt x="17" y="1"/>
                    <a:pt x="14" y="0"/>
                    <a:pt x="11" y="0"/>
                  </a:cubicBezTo>
                  <a:cubicBezTo>
                    <a:pt x="9" y="0"/>
                    <a:pt x="7" y="2"/>
                    <a:pt x="4" y="2"/>
                  </a:cubicBezTo>
                  <a:cubicBezTo>
                    <a:pt x="3" y="3"/>
                    <a:pt x="2" y="2"/>
                    <a:pt x="1" y="2"/>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915" name="Google Shape;2915;p212"/>
            <p:cNvSpPr/>
            <p:nvPr/>
          </p:nvSpPr>
          <p:spPr>
            <a:xfrm>
              <a:off x="2173512" y="3227296"/>
              <a:ext cx="18355" cy="26004"/>
            </a:xfrm>
            <a:custGeom>
              <a:avLst/>
              <a:gdLst/>
              <a:ahLst/>
              <a:cxnLst/>
              <a:rect l="l" t="t" r="r" b="b"/>
              <a:pathLst>
                <a:path w="10" h="14" extrusionOk="0">
                  <a:moveTo>
                    <a:pt x="3" y="3"/>
                  </a:moveTo>
                  <a:cubicBezTo>
                    <a:pt x="1" y="5"/>
                    <a:pt x="0" y="8"/>
                    <a:pt x="1" y="10"/>
                  </a:cubicBezTo>
                  <a:cubicBezTo>
                    <a:pt x="2" y="12"/>
                    <a:pt x="5" y="14"/>
                    <a:pt x="7" y="13"/>
                  </a:cubicBezTo>
                  <a:cubicBezTo>
                    <a:pt x="10" y="12"/>
                    <a:pt x="9" y="8"/>
                    <a:pt x="10" y="5"/>
                  </a:cubicBezTo>
                  <a:cubicBezTo>
                    <a:pt x="10" y="4"/>
                    <a:pt x="10" y="1"/>
                    <a:pt x="9" y="1"/>
                  </a:cubicBezTo>
                  <a:cubicBezTo>
                    <a:pt x="7" y="0"/>
                    <a:pt x="4" y="1"/>
                    <a:pt x="3" y="3"/>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916" name="Google Shape;2916;p212"/>
            <p:cNvSpPr/>
            <p:nvPr/>
          </p:nvSpPr>
          <p:spPr>
            <a:xfrm>
              <a:off x="2155157" y="3216588"/>
              <a:ext cx="10707" cy="12237"/>
            </a:xfrm>
            <a:custGeom>
              <a:avLst/>
              <a:gdLst/>
              <a:ahLst/>
              <a:cxnLst/>
              <a:rect l="l" t="t" r="r" b="b"/>
              <a:pathLst>
                <a:path w="6" h="7" extrusionOk="0">
                  <a:moveTo>
                    <a:pt x="3" y="1"/>
                  </a:moveTo>
                  <a:cubicBezTo>
                    <a:pt x="2" y="0"/>
                    <a:pt x="0" y="2"/>
                    <a:pt x="0" y="3"/>
                  </a:cubicBezTo>
                  <a:cubicBezTo>
                    <a:pt x="0" y="4"/>
                    <a:pt x="2" y="6"/>
                    <a:pt x="3" y="6"/>
                  </a:cubicBezTo>
                  <a:cubicBezTo>
                    <a:pt x="4" y="7"/>
                    <a:pt x="6" y="5"/>
                    <a:pt x="6" y="4"/>
                  </a:cubicBezTo>
                  <a:cubicBezTo>
                    <a:pt x="6" y="2"/>
                    <a:pt x="5" y="1"/>
                    <a:pt x="3" y="1"/>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917" name="Google Shape;2917;p212"/>
            <p:cNvSpPr/>
            <p:nvPr/>
          </p:nvSpPr>
          <p:spPr>
            <a:xfrm>
              <a:off x="1870647" y="3077393"/>
              <a:ext cx="27533" cy="22944"/>
            </a:xfrm>
            <a:custGeom>
              <a:avLst/>
              <a:gdLst/>
              <a:ahLst/>
              <a:cxnLst/>
              <a:rect l="l" t="t" r="r" b="b"/>
              <a:pathLst>
                <a:path w="15" h="13" extrusionOk="0">
                  <a:moveTo>
                    <a:pt x="1" y="10"/>
                  </a:moveTo>
                  <a:cubicBezTo>
                    <a:pt x="0" y="11"/>
                    <a:pt x="3" y="13"/>
                    <a:pt x="4" y="13"/>
                  </a:cubicBezTo>
                  <a:cubicBezTo>
                    <a:pt x="8" y="10"/>
                    <a:pt x="11" y="5"/>
                    <a:pt x="15" y="1"/>
                  </a:cubicBezTo>
                  <a:cubicBezTo>
                    <a:pt x="15" y="1"/>
                    <a:pt x="15" y="0"/>
                    <a:pt x="14" y="0"/>
                  </a:cubicBezTo>
                  <a:cubicBezTo>
                    <a:pt x="10" y="3"/>
                    <a:pt x="5" y="6"/>
                    <a:pt x="1" y="10"/>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918" name="Google Shape;2918;p212"/>
            <p:cNvSpPr/>
            <p:nvPr/>
          </p:nvSpPr>
          <p:spPr>
            <a:xfrm>
              <a:off x="1696270" y="3166111"/>
              <a:ext cx="62715" cy="39770"/>
            </a:xfrm>
            <a:custGeom>
              <a:avLst/>
              <a:gdLst/>
              <a:ahLst/>
              <a:cxnLst/>
              <a:rect l="l" t="t" r="r" b="b"/>
              <a:pathLst>
                <a:path w="34" h="21" extrusionOk="0">
                  <a:moveTo>
                    <a:pt x="1" y="6"/>
                  </a:moveTo>
                  <a:cubicBezTo>
                    <a:pt x="0" y="8"/>
                    <a:pt x="0" y="9"/>
                    <a:pt x="0" y="11"/>
                  </a:cubicBezTo>
                  <a:cubicBezTo>
                    <a:pt x="0" y="13"/>
                    <a:pt x="1" y="14"/>
                    <a:pt x="2" y="16"/>
                  </a:cubicBezTo>
                  <a:cubicBezTo>
                    <a:pt x="2" y="17"/>
                    <a:pt x="0" y="20"/>
                    <a:pt x="2" y="21"/>
                  </a:cubicBezTo>
                  <a:cubicBezTo>
                    <a:pt x="4" y="21"/>
                    <a:pt x="5" y="18"/>
                    <a:pt x="7" y="18"/>
                  </a:cubicBezTo>
                  <a:cubicBezTo>
                    <a:pt x="9" y="18"/>
                    <a:pt x="10" y="21"/>
                    <a:pt x="12" y="20"/>
                  </a:cubicBezTo>
                  <a:cubicBezTo>
                    <a:pt x="15" y="19"/>
                    <a:pt x="18" y="15"/>
                    <a:pt x="21" y="13"/>
                  </a:cubicBezTo>
                  <a:cubicBezTo>
                    <a:pt x="25" y="11"/>
                    <a:pt x="30" y="11"/>
                    <a:pt x="32" y="8"/>
                  </a:cubicBezTo>
                  <a:cubicBezTo>
                    <a:pt x="34" y="7"/>
                    <a:pt x="33" y="3"/>
                    <a:pt x="31" y="1"/>
                  </a:cubicBezTo>
                  <a:cubicBezTo>
                    <a:pt x="30" y="0"/>
                    <a:pt x="27" y="0"/>
                    <a:pt x="25" y="1"/>
                  </a:cubicBezTo>
                  <a:cubicBezTo>
                    <a:pt x="23" y="1"/>
                    <a:pt x="21" y="3"/>
                    <a:pt x="19" y="3"/>
                  </a:cubicBezTo>
                  <a:cubicBezTo>
                    <a:pt x="18" y="3"/>
                    <a:pt x="16" y="0"/>
                    <a:pt x="15" y="1"/>
                  </a:cubicBezTo>
                  <a:cubicBezTo>
                    <a:pt x="13" y="2"/>
                    <a:pt x="14" y="5"/>
                    <a:pt x="13" y="7"/>
                  </a:cubicBezTo>
                  <a:cubicBezTo>
                    <a:pt x="13" y="8"/>
                    <a:pt x="13" y="11"/>
                    <a:pt x="11" y="10"/>
                  </a:cubicBezTo>
                  <a:cubicBezTo>
                    <a:pt x="10" y="9"/>
                    <a:pt x="12" y="6"/>
                    <a:pt x="11" y="5"/>
                  </a:cubicBezTo>
                  <a:cubicBezTo>
                    <a:pt x="9" y="4"/>
                    <a:pt x="7" y="5"/>
                    <a:pt x="5" y="5"/>
                  </a:cubicBezTo>
                  <a:cubicBezTo>
                    <a:pt x="4" y="6"/>
                    <a:pt x="2" y="5"/>
                    <a:pt x="1" y="6"/>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919" name="Google Shape;2919;p212"/>
            <p:cNvSpPr/>
            <p:nvPr/>
          </p:nvSpPr>
          <p:spPr>
            <a:xfrm>
              <a:off x="1740629" y="3147755"/>
              <a:ext cx="29063" cy="16826"/>
            </a:xfrm>
            <a:custGeom>
              <a:avLst/>
              <a:gdLst/>
              <a:ahLst/>
              <a:cxnLst/>
              <a:rect l="l" t="t" r="r" b="b"/>
              <a:pathLst>
                <a:path w="16" h="9" extrusionOk="0">
                  <a:moveTo>
                    <a:pt x="10" y="0"/>
                  </a:moveTo>
                  <a:cubicBezTo>
                    <a:pt x="7" y="2"/>
                    <a:pt x="3" y="3"/>
                    <a:pt x="1" y="6"/>
                  </a:cubicBezTo>
                  <a:cubicBezTo>
                    <a:pt x="0" y="7"/>
                    <a:pt x="3" y="9"/>
                    <a:pt x="5" y="9"/>
                  </a:cubicBezTo>
                  <a:cubicBezTo>
                    <a:pt x="8" y="9"/>
                    <a:pt x="13" y="8"/>
                    <a:pt x="15" y="5"/>
                  </a:cubicBezTo>
                  <a:cubicBezTo>
                    <a:pt x="16" y="4"/>
                    <a:pt x="12" y="3"/>
                    <a:pt x="11" y="2"/>
                  </a:cubicBezTo>
                  <a:cubicBezTo>
                    <a:pt x="10" y="2"/>
                    <a:pt x="10" y="0"/>
                    <a:pt x="10" y="0"/>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920" name="Google Shape;2920;p212"/>
            <p:cNvSpPr/>
            <p:nvPr/>
          </p:nvSpPr>
          <p:spPr>
            <a:xfrm>
              <a:off x="1451530" y="3257888"/>
              <a:ext cx="35181" cy="22944"/>
            </a:xfrm>
            <a:custGeom>
              <a:avLst/>
              <a:gdLst/>
              <a:ahLst/>
              <a:cxnLst/>
              <a:rect l="l" t="t" r="r" b="b"/>
              <a:pathLst>
                <a:path w="19" h="12" extrusionOk="0">
                  <a:moveTo>
                    <a:pt x="19" y="0"/>
                  </a:moveTo>
                  <a:cubicBezTo>
                    <a:pt x="19" y="2"/>
                    <a:pt x="19" y="4"/>
                    <a:pt x="19" y="6"/>
                  </a:cubicBezTo>
                  <a:cubicBezTo>
                    <a:pt x="16" y="7"/>
                    <a:pt x="12" y="7"/>
                    <a:pt x="8" y="8"/>
                  </a:cubicBezTo>
                  <a:cubicBezTo>
                    <a:pt x="6" y="9"/>
                    <a:pt x="5" y="12"/>
                    <a:pt x="2" y="12"/>
                  </a:cubicBezTo>
                  <a:cubicBezTo>
                    <a:pt x="1" y="12"/>
                    <a:pt x="0" y="10"/>
                    <a:pt x="1" y="9"/>
                  </a:cubicBezTo>
                  <a:cubicBezTo>
                    <a:pt x="2" y="6"/>
                    <a:pt x="5" y="4"/>
                    <a:pt x="7" y="3"/>
                  </a:cubicBezTo>
                  <a:cubicBezTo>
                    <a:pt x="9" y="2"/>
                    <a:pt x="11" y="2"/>
                    <a:pt x="13" y="2"/>
                  </a:cubicBezTo>
                  <a:cubicBezTo>
                    <a:pt x="15" y="1"/>
                    <a:pt x="17" y="0"/>
                    <a:pt x="19" y="0"/>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921" name="Google Shape;2921;p212"/>
            <p:cNvSpPr/>
            <p:nvPr/>
          </p:nvSpPr>
          <p:spPr>
            <a:xfrm>
              <a:off x="1378109" y="3288481"/>
              <a:ext cx="38241" cy="27533"/>
            </a:xfrm>
            <a:custGeom>
              <a:avLst/>
              <a:gdLst/>
              <a:ahLst/>
              <a:cxnLst/>
              <a:rect l="l" t="t" r="r" b="b"/>
              <a:pathLst>
                <a:path w="21" h="15" extrusionOk="0">
                  <a:moveTo>
                    <a:pt x="20" y="6"/>
                  </a:moveTo>
                  <a:cubicBezTo>
                    <a:pt x="14" y="10"/>
                    <a:pt x="7" y="12"/>
                    <a:pt x="1" y="14"/>
                  </a:cubicBezTo>
                  <a:cubicBezTo>
                    <a:pt x="0" y="15"/>
                    <a:pt x="1" y="12"/>
                    <a:pt x="2" y="11"/>
                  </a:cubicBezTo>
                  <a:cubicBezTo>
                    <a:pt x="4" y="10"/>
                    <a:pt x="7" y="9"/>
                    <a:pt x="9" y="8"/>
                  </a:cubicBezTo>
                  <a:cubicBezTo>
                    <a:pt x="11" y="7"/>
                    <a:pt x="14" y="7"/>
                    <a:pt x="14" y="5"/>
                  </a:cubicBezTo>
                  <a:cubicBezTo>
                    <a:pt x="14" y="3"/>
                    <a:pt x="8" y="3"/>
                    <a:pt x="9" y="2"/>
                  </a:cubicBezTo>
                  <a:cubicBezTo>
                    <a:pt x="11" y="0"/>
                    <a:pt x="15" y="0"/>
                    <a:pt x="18" y="1"/>
                  </a:cubicBezTo>
                  <a:cubicBezTo>
                    <a:pt x="19" y="1"/>
                    <a:pt x="16" y="3"/>
                    <a:pt x="17" y="5"/>
                  </a:cubicBezTo>
                  <a:cubicBezTo>
                    <a:pt x="17" y="6"/>
                    <a:pt x="21" y="6"/>
                    <a:pt x="20" y="6"/>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922" name="Google Shape;2922;p212"/>
            <p:cNvSpPr/>
            <p:nvPr/>
          </p:nvSpPr>
          <p:spPr>
            <a:xfrm>
              <a:off x="1347516" y="3299188"/>
              <a:ext cx="30592" cy="26004"/>
            </a:xfrm>
            <a:custGeom>
              <a:avLst/>
              <a:gdLst/>
              <a:ahLst/>
              <a:cxnLst/>
              <a:rect l="l" t="t" r="r" b="b"/>
              <a:pathLst>
                <a:path w="17" h="14" extrusionOk="0">
                  <a:moveTo>
                    <a:pt x="0" y="14"/>
                  </a:moveTo>
                  <a:cubicBezTo>
                    <a:pt x="4" y="14"/>
                    <a:pt x="7" y="10"/>
                    <a:pt x="10" y="7"/>
                  </a:cubicBezTo>
                  <a:cubicBezTo>
                    <a:pt x="13" y="6"/>
                    <a:pt x="16" y="5"/>
                    <a:pt x="17" y="2"/>
                  </a:cubicBezTo>
                  <a:cubicBezTo>
                    <a:pt x="17" y="0"/>
                    <a:pt x="14" y="0"/>
                    <a:pt x="12" y="1"/>
                  </a:cubicBezTo>
                  <a:cubicBezTo>
                    <a:pt x="11" y="2"/>
                    <a:pt x="12" y="5"/>
                    <a:pt x="10" y="7"/>
                  </a:cubicBezTo>
                  <a:cubicBezTo>
                    <a:pt x="9" y="8"/>
                    <a:pt x="6" y="6"/>
                    <a:pt x="5" y="7"/>
                  </a:cubicBezTo>
                  <a:cubicBezTo>
                    <a:pt x="3" y="9"/>
                    <a:pt x="1" y="11"/>
                    <a:pt x="0" y="14"/>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923" name="Google Shape;2923;p212"/>
            <p:cNvSpPr/>
            <p:nvPr/>
          </p:nvSpPr>
          <p:spPr>
            <a:xfrm>
              <a:off x="1196084" y="3340488"/>
              <a:ext cx="35181" cy="18355"/>
            </a:xfrm>
            <a:custGeom>
              <a:avLst/>
              <a:gdLst/>
              <a:ahLst/>
              <a:cxnLst/>
              <a:rect l="l" t="t" r="r" b="b"/>
              <a:pathLst>
                <a:path w="19" h="10" extrusionOk="0">
                  <a:moveTo>
                    <a:pt x="17" y="1"/>
                  </a:moveTo>
                  <a:cubicBezTo>
                    <a:pt x="18" y="1"/>
                    <a:pt x="19" y="4"/>
                    <a:pt x="18" y="5"/>
                  </a:cubicBezTo>
                  <a:cubicBezTo>
                    <a:pt x="17" y="7"/>
                    <a:pt x="13" y="6"/>
                    <a:pt x="11" y="7"/>
                  </a:cubicBezTo>
                  <a:cubicBezTo>
                    <a:pt x="8" y="8"/>
                    <a:pt x="0" y="10"/>
                    <a:pt x="2" y="8"/>
                  </a:cubicBezTo>
                  <a:cubicBezTo>
                    <a:pt x="6" y="5"/>
                    <a:pt x="11" y="5"/>
                    <a:pt x="15" y="3"/>
                  </a:cubicBezTo>
                  <a:cubicBezTo>
                    <a:pt x="16" y="2"/>
                    <a:pt x="16" y="0"/>
                    <a:pt x="17" y="1"/>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924" name="Google Shape;2924;p212"/>
            <p:cNvSpPr/>
            <p:nvPr/>
          </p:nvSpPr>
          <p:spPr>
            <a:xfrm>
              <a:off x="1176198" y="3352725"/>
              <a:ext cx="10707" cy="10707"/>
            </a:xfrm>
            <a:custGeom>
              <a:avLst/>
              <a:gdLst/>
              <a:ahLst/>
              <a:cxnLst/>
              <a:rect l="l" t="t" r="r" b="b"/>
              <a:pathLst>
                <a:path w="6" h="6" extrusionOk="0">
                  <a:moveTo>
                    <a:pt x="3" y="0"/>
                  </a:moveTo>
                  <a:cubicBezTo>
                    <a:pt x="2" y="0"/>
                    <a:pt x="0" y="1"/>
                    <a:pt x="1" y="2"/>
                  </a:cubicBezTo>
                  <a:cubicBezTo>
                    <a:pt x="1" y="4"/>
                    <a:pt x="2" y="6"/>
                    <a:pt x="3" y="5"/>
                  </a:cubicBezTo>
                  <a:cubicBezTo>
                    <a:pt x="5" y="5"/>
                    <a:pt x="6" y="3"/>
                    <a:pt x="6" y="2"/>
                  </a:cubicBezTo>
                  <a:cubicBezTo>
                    <a:pt x="6" y="0"/>
                    <a:pt x="4" y="0"/>
                    <a:pt x="3" y="0"/>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925" name="Google Shape;2925;p212"/>
            <p:cNvSpPr/>
            <p:nvPr/>
          </p:nvSpPr>
          <p:spPr>
            <a:xfrm>
              <a:off x="1157843" y="3358843"/>
              <a:ext cx="18355" cy="15296"/>
            </a:xfrm>
            <a:custGeom>
              <a:avLst/>
              <a:gdLst/>
              <a:ahLst/>
              <a:cxnLst/>
              <a:rect l="l" t="t" r="r" b="b"/>
              <a:pathLst>
                <a:path w="10" h="8" extrusionOk="0">
                  <a:moveTo>
                    <a:pt x="5" y="1"/>
                  </a:moveTo>
                  <a:cubicBezTo>
                    <a:pt x="4" y="1"/>
                    <a:pt x="5" y="2"/>
                    <a:pt x="5" y="3"/>
                  </a:cubicBezTo>
                  <a:cubicBezTo>
                    <a:pt x="4" y="4"/>
                    <a:pt x="0" y="5"/>
                    <a:pt x="1" y="6"/>
                  </a:cubicBezTo>
                  <a:cubicBezTo>
                    <a:pt x="2" y="8"/>
                    <a:pt x="5" y="6"/>
                    <a:pt x="7" y="5"/>
                  </a:cubicBezTo>
                  <a:cubicBezTo>
                    <a:pt x="8" y="5"/>
                    <a:pt x="10" y="3"/>
                    <a:pt x="9" y="1"/>
                  </a:cubicBezTo>
                  <a:cubicBezTo>
                    <a:pt x="8" y="0"/>
                    <a:pt x="6" y="0"/>
                    <a:pt x="5" y="1"/>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926" name="Google Shape;2926;p212"/>
            <p:cNvSpPr/>
            <p:nvPr/>
          </p:nvSpPr>
          <p:spPr>
            <a:xfrm>
              <a:off x="1131839" y="3358843"/>
              <a:ext cx="13767" cy="13767"/>
            </a:xfrm>
            <a:custGeom>
              <a:avLst/>
              <a:gdLst/>
              <a:ahLst/>
              <a:cxnLst/>
              <a:rect l="l" t="t" r="r" b="b"/>
              <a:pathLst>
                <a:path w="7" h="7" extrusionOk="0">
                  <a:moveTo>
                    <a:pt x="5" y="0"/>
                  </a:moveTo>
                  <a:cubicBezTo>
                    <a:pt x="6" y="1"/>
                    <a:pt x="7" y="2"/>
                    <a:pt x="6" y="3"/>
                  </a:cubicBezTo>
                  <a:cubicBezTo>
                    <a:pt x="6" y="5"/>
                    <a:pt x="4" y="6"/>
                    <a:pt x="2" y="6"/>
                  </a:cubicBezTo>
                  <a:cubicBezTo>
                    <a:pt x="1" y="7"/>
                    <a:pt x="0" y="6"/>
                    <a:pt x="0" y="5"/>
                  </a:cubicBezTo>
                  <a:cubicBezTo>
                    <a:pt x="0" y="4"/>
                    <a:pt x="2" y="3"/>
                    <a:pt x="2" y="2"/>
                  </a:cubicBezTo>
                  <a:cubicBezTo>
                    <a:pt x="2" y="2"/>
                    <a:pt x="2" y="1"/>
                    <a:pt x="2" y="1"/>
                  </a:cubicBezTo>
                  <a:cubicBezTo>
                    <a:pt x="3" y="0"/>
                    <a:pt x="4" y="0"/>
                    <a:pt x="5" y="0"/>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927" name="Google Shape;2927;p212"/>
            <p:cNvSpPr/>
            <p:nvPr/>
          </p:nvSpPr>
          <p:spPr>
            <a:xfrm>
              <a:off x="1050769" y="3361902"/>
              <a:ext cx="16826" cy="13767"/>
            </a:xfrm>
            <a:custGeom>
              <a:avLst/>
              <a:gdLst/>
              <a:ahLst/>
              <a:cxnLst/>
              <a:rect l="l" t="t" r="r" b="b"/>
              <a:pathLst>
                <a:path w="9" h="8" extrusionOk="0">
                  <a:moveTo>
                    <a:pt x="2" y="0"/>
                  </a:moveTo>
                  <a:cubicBezTo>
                    <a:pt x="5" y="2"/>
                    <a:pt x="7" y="4"/>
                    <a:pt x="9" y="7"/>
                  </a:cubicBezTo>
                  <a:cubicBezTo>
                    <a:pt x="9" y="7"/>
                    <a:pt x="7" y="8"/>
                    <a:pt x="7" y="7"/>
                  </a:cubicBezTo>
                  <a:cubicBezTo>
                    <a:pt x="4" y="6"/>
                    <a:pt x="2" y="4"/>
                    <a:pt x="0" y="1"/>
                  </a:cubicBezTo>
                  <a:cubicBezTo>
                    <a:pt x="0" y="1"/>
                    <a:pt x="1" y="0"/>
                    <a:pt x="2" y="0"/>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928" name="Google Shape;2928;p212"/>
            <p:cNvSpPr/>
            <p:nvPr/>
          </p:nvSpPr>
          <p:spPr>
            <a:xfrm>
              <a:off x="1018647" y="3348136"/>
              <a:ext cx="21415" cy="10707"/>
            </a:xfrm>
            <a:custGeom>
              <a:avLst/>
              <a:gdLst/>
              <a:ahLst/>
              <a:cxnLst/>
              <a:rect l="l" t="t" r="r" b="b"/>
              <a:pathLst>
                <a:path w="12" h="6" extrusionOk="0">
                  <a:moveTo>
                    <a:pt x="10" y="3"/>
                  </a:moveTo>
                  <a:cubicBezTo>
                    <a:pt x="11" y="3"/>
                    <a:pt x="12" y="1"/>
                    <a:pt x="11" y="1"/>
                  </a:cubicBezTo>
                  <a:cubicBezTo>
                    <a:pt x="9" y="0"/>
                    <a:pt x="8" y="1"/>
                    <a:pt x="6" y="2"/>
                  </a:cubicBezTo>
                  <a:cubicBezTo>
                    <a:pt x="5" y="3"/>
                    <a:pt x="0" y="5"/>
                    <a:pt x="2" y="5"/>
                  </a:cubicBezTo>
                  <a:cubicBezTo>
                    <a:pt x="5" y="6"/>
                    <a:pt x="8" y="4"/>
                    <a:pt x="10" y="3"/>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929" name="Google Shape;2929;p212"/>
            <p:cNvSpPr/>
            <p:nvPr/>
          </p:nvSpPr>
          <p:spPr>
            <a:xfrm>
              <a:off x="1465297" y="3074333"/>
              <a:ext cx="36711" cy="26004"/>
            </a:xfrm>
            <a:custGeom>
              <a:avLst/>
              <a:gdLst/>
              <a:ahLst/>
              <a:cxnLst/>
              <a:rect l="l" t="t" r="r" b="b"/>
              <a:pathLst>
                <a:path w="20" h="14" extrusionOk="0">
                  <a:moveTo>
                    <a:pt x="1" y="4"/>
                  </a:moveTo>
                  <a:cubicBezTo>
                    <a:pt x="0" y="4"/>
                    <a:pt x="1" y="7"/>
                    <a:pt x="1" y="8"/>
                  </a:cubicBezTo>
                  <a:cubicBezTo>
                    <a:pt x="4" y="10"/>
                    <a:pt x="6" y="13"/>
                    <a:pt x="10" y="14"/>
                  </a:cubicBezTo>
                  <a:cubicBezTo>
                    <a:pt x="11" y="14"/>
                    <a:pt x="13" y="12"/>
                    <a:pt x="14" y="11"/>
                  </a:cubicBezTo>
                  <a:cubicBezTo>
                    <a:pt x="15" y="11"/>
                    <a:pt x="17" y="12"/>
                    <a:pt x="17" y="11"/>
                  </a:cubicBezTo>
                  <a:cubicBezTo>
                    <a:pt x="19" y="8"/>
                    <a:pt x="20" y="5"/>
                    <a:pt x="20" y="2"/>
                  </a:cubicBezTo>
                  <a:cubicBezTo>
                    <a:pt x="20" y="1"/>
                    <a:pt x="18" y="0"/>
                    <a:pt x="17" y="1"/>
                  </a:cubicBezTo>
                  <a:cubicBezTo>
                    <a:pt x="14" y="1"/>
                    <a:pt x="12" y="4"/>
                    <a:pt x="9" y="5"/>
                  </a:cubicBezTo>
                  <a:cubicBezTo>
                    <a:pt x="6" y="5"/>
                    <a:pt x="4" y="3"/>
                    <a:pt x="1" y="4"/>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grpSp>
      <p:sp>
        <p:nvSpPr>
          <p:cNvPr id="2930" name="Google Shape;2930;p212"/>
          <p:cNvSpPr/>
          <p:nvPr/>
        </p:nvSpPr>
        <p:spPr>
          <a:xfrm>
            <a:off x="1289500" y="3009572"/>
            <a:ext cx="14590" cy="13976"/>
          </a:xfrm>
          <a:custGeom>
            <a:avLst/>
            <a:gdLst/>
            <a:ahLst/>
            <a:cxnLst/>
            <a:rect l="l" t="t" r="r" b="b"/>
            <a:pathLst>
              <a:path w="9" h="8" extrusionOk="0">
                <a:moveTo>
                  <a:pt x="1" y="1"/>
                </a:moveTo>
                <a:cubicBezTo>
                  <a:pt x="0" y="2"/>
                  <a:pt x="0" y="5"/>
                  <a:pt x="1" y="6"/>
                </a:cubicBezTo>
                <a:cubicBezTo>
                  <a:pt x="2" y="7"/>
                  <a:pt x="5" y="8"/>
                  <a:pt x="6" y="7"/>
                </a:cubicBezTo>
                <a:cubicBezTo>
                  <a:pt x="8" y="6"/>
                  <a:pt x="9" y="3"/>
                  <a:pt x="7" y="2"/>
                </a:cubicBezTo>
                <a:cubicBezTo>
                  <a:pt x="6" y="0"/>
                  <a:pt x="3" y="0"/>
                  <a:pt x="1"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931" name="Google Shape;2931;p212"/>
          <p:cNvSpPr/>
          <p:nvPr/>
        </p:nvSpPr>
        <p:spPr>
          <a:xfrm>
            <a:off x="1318680" y="3023550"/>
            <a:ext cx="15916" cy="11182"/>
          </a:xfrm>
          <a:custGeom>
            <a:avLst/>
            <a:gdLst/>
            <a:ahLst/>
            <a:cxnLst/>
            <a:rect l="l" t="t" r="r" b="b"/>
            <a:pathLst>
              <a:path w="10" h="7" extrusionOk="0">
                <a:moveTo>
                  <a:pt x="1" y="2"/>
                </a:moveTo>
                <a:cubicBezTo>
                  <a:pt x="1" y="0"/>
                  <a:pt x="4" y="0"/>
                  <a:pt x="6" y="0"/>
                </a:cubicBezTo>
                <a:cubicBezTo>
                  <a:pt x="8" y="1"/>
                  <a:pt x="10" y="4"/>
                  <a:pt x="10" y="6"/>
                </a:cubicBezTo>
                <a:cubicBezTo>
                  <a:pt x="10" y="7"/>
                  <a:pt x="7" y="6"/>
                  <a:pt x="5" y="6"/>
                </a:cubicBezTo>
                <a:cubicBezTo>
                  <a:pt x="3" y="5"/>
                  <a:pt x="0" y="4"/>
                  <a:pt x="1"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932" name="Google Shape;2932;p212"/>
          <p:cNvSpPr/>
          <p:nvPr/>
        </p:nvSpPr>
        <p:spPr>
          <a:xfrm>
            <a:off x="1347861" y="3041720"/>
            <a:ext cx="14590" cy="11182"/>
          </a:xfrm>
          <a:custGeom>
            <a:avLst/>
            <a:gdLst/>
            <a:ahLst/>
            <a:cxnLst/>
            <a:rect l="l" t="t" r="r" b="b"/>
            <a:pathLst>
              <a:path w="9" h="7" extrusionOk="0">
                <a:moveTo>
                  <a:pt x="1" y="1"/>
                </a:moveTo>
                <a:cubicBezTo>
                  <a:pt x="3" y="0"/>
                  <a:pt x="4" y="1"/>
                  <a:pt x="6" y="2"/>
                </a:cubicBezTo>
                <a:cubicBezTo>
                  <a:pt x="7" y="3"/>
                  <a:pt x="9" y="4"/>
                  <a:pt x="9" y="6"/>
                </a:cubicBezTo>
                <a:cubicBezTo>
                  <a:pt x="8" y="7"/>
                  <a:pt x="5" y="7"/>
                  <a:pt x="3" y="7"/>
                </a:cubicBezTo>
                <a:cubicBezTo>
                  <a:pt x="2" y="6"/>
                  <a:pt x="2" y="5"/>
                  <a:pt x="1" y="4"/>
                </a:cubicBezTo>
                <a:cubicBezTo>
                  <a:pt x="1" y="3"/>
                  <a:pt x="0" y="1"/>
                  <a:pt x="1" y="1"/>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933" name="Google Shape;2933;p212"/>
          <p:cNvSpPr/>
          <p:nvPr/>
        </p:nvSpPr>
        <p:spPr>
          <a:xfrm>
            <a:off x="1355819" y="3062684"/>
            <a:ext cx="27853" cy="32147"/>
          </a:xfrm>
          <a:custGeom>
            <a:avLst/>
            <a:gdLst/>
            <a:ahLst/>
            <a:cxnLst/>
            <a:rect l="l" t="t" r="r" b="b"/>
            <a:pathLst>
              <a:path w="17" h="19" extrusionOk="0">
                <a:moveTo>
                  <a:pt x="4" y="0"/>
                </a:moveTo>
                <a:cubicBezTo>
                  <a:pt x="3" y="0"/>
                  <a:pt x="5" y="2"/>
                  <a:pt x="5" y="3"/>
                </a:cubicBezTo>
                <a:cubicBezTo>
                  <a:pt x="4" y="5"/>
                  <a:pt x="1" y="6"/>
                  <a:pt x="0" y="8"/>
                </a:cubicBezTo>
                <a:cubicBezTo>
                  <a:pt x="0" y="10"/>
                  <a:pt x="2" y="11"/>
                  <a:pt x="3" y="13"/>
                </a:cubicBezTo>
                <a:cubicBezTo>
                  <a:pt x="3" y="15"/>
                  <a:pt x="2" y="19"/>
                  <a:pt x="3" y="19"/>
                </a:cubicBezTo>
                <a:cubicBezTo>
                  <a:pt x="6" y="19"/>
                  <a:pt x="8" y="16"/>
                  <a:pt x="11" y="14"/>
                </a:cubicBezTo>
                <a:cubicBezTo>
                  <a:pt x="13" y="13"/>
                  <a:pt x="15" y="12"/>
                  <a:pt x="16" y="10"/>
                </a:cubicBezTo>
                <a:cubicBezTo>
                  <a:pt x="17" y="9"/>
                  <a:pt x="15" y="8"/>
                  <a:pt x="14" y="7"/>
                </a:cubicBezTo>
                <a:cubicBezTo>
                  <a:pt x="14" y="6"/>
                  <a:pt x="14" y="4"/>
                  <a:pt x="13" y="4"/>
                </a:cubicBezTo>
                <a:cubicBezTo>
                  <a:pt x="10" y="2"/>
                  <a:pt x="8" y="0"/>
                  <a:pt x="4" y="0"/>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934" name="Google Shape;2934;p212"/>
          <p:cNvSpPr/>
          <p:nvPr/>
        </p:nvSpPr>
        <p:spPr>
          <a:xfrm>
            <a:off x="3333448" y="4886661"/>
            <a:ext cx="31834" cy="26555"/>
          </a:xfrm>
          <a:custGeom>
            <a:avLst/>
            <a:gdLst/>
            <a:ahLst/>
            <a:cxnLst/>
            <a:rect l="l" t="t" r="r" b="b"/>
            <a:pathLst>
              <a:path w="20" h="16" extrusionOk="0">
                <a:moveTo>
                  <a:pt x="6" y="15"/>
                </a:moveTo>
                <a:cubicBezTo>
                  <a:pt x="11" y="12"/>
                  <a:pt x="15" y="7"/>
                  <a:pt x="19" y="2"/>
                </a:cubicBezTo>
                <a:cubicBezTo>
                  <a:pt x="20" y="1"/>
                  <a:pt x="18" y="0"/>
                  <a:pt x="17" y="0"/>
                </a:cubicBezTo>
                <a:cubicBezTo>
                  <a:pt x="15" y="0"/>
                  <a:pt x="13" y="2"/>
                  <a:pt x="11" y="2"/>
                </a:cubicBezTo>
                <a:cubicBezTo>
                  <a:pt x="9" y="2"/>
                  <a:pt x="8" y="1"/>
                  <a:pt x="6" y="1"/>
                </a:cubicBezTo>
                <a:cubicBezTo>
                  <a:pt x="6" y="1"/>
                  <a:pt x="7" y="3"/>
                  <a:pt x="6" y="3"/>
                </a:cubicBezTo>
                <a:cubicBezTo>
                  <a:pt x="6" y="4"/>
                  <a:pt x="4" y="4"/>
                  <a:pt x="4" y="5"/>
                </a:cubicBezTo>
                <a:cubicBezTo>
                  <a:pt x="6" y="6"/>
                  <a:pt x="9" y="4"/>
                  <a:pt x="9" y="6"/>
                </a:cubicBezTo>
                <a:cubicBezTo>
                  <a:pt x="10" y="8"/>
                  <a:pt x="6" y="9"/>
                  <a:pt x="5" y="10"/>
                </a:cubicBezTo>
                <a:cubicBezTo>
                  <a:pt x="3" y="11"/>
                  <a:pt x="0" y="11"/>
                  <a:pt x="0" y="13"/>
                </a:cubicBezTo>
                <a:cubicBezTo>
                  <a:pt x="1" y="15"/>
                  <a:pt x="4" y="16"/>
                  <a:pt x="6" y="15"/>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935" name="Google Shape;2935;p212"/>
          <p:cNvSpPr/>
          <p:nvPr/>
        </p:nvSpPr>
        <p:spPr>
          <a:xfrm>
            <a:off x="3358649" y="4886661"/>
            <a:ext cx="37139" cy="29351"/>
          </a:xfrm>
          <a:custGeom>
            <a:avLst/>
            <a:gdLst/>
            <a:ahLst/>
            <a:cxnLst/>
            <a:rect l="l" t="t" r="r" b="b"/>
            <a:pathLst>
              <a:path w="23" h="17" extrusionOk="0">
                <a:moveTo>
                  <a:pt x="1" y="9"/>
                </a:moveTo>
                <a:cubicBezTo>
                  <a:pt x="6" y="5"/>
                  <a:pt x="12" y="2"/>
                  <a:pt x="18" y="1"/>
                </a:cubicBezTo>
                <a:cubicBezTo>
                  <a:pt x="20" y="0"/>
                  <a:pt x="22" y="2"/>
                  <a:pt x="23" y="4"/>
                </a:cubicBezTo>
                <a:cubicBezTo>
                  <a:pt x="23" y="6"/>
                  <a:pt x="21" y="6"/>
                  <a:pt x="19" y="7"/>
                </a:cubicBezTo>
                <a:cubicBezTo>
                  <a:pt x="18" y="7"/>
                  <a:pt x="16" y="7"/>
                  <a:pt x="15" y="8"/>
                </a:cubicBezTo>
                <a:cubicBezTo>
                  <a:pt x="13" y="9"/>
                  <a:pt x="12" y="10"/>
                  <a:pt x="10" y="11"/>
                </a:cubicBezTo>
                <a:cubicBezTo>
                  <a:pt x="9" y="12"/>
                  <a:pt x="7" y="11"/>
                  <a:pt x="6" y="12"/>
                </a:cubicBezTo>
                <a:cubicBezTo>
                  <a:pt x="5" y="12"/>
                  <a:pt x="6" y="14"/>
                  <a:pt x="6" y="15"/>
                </a:cubicBezTo>
                <a:cubicBezTo>
                  <a:pt x="4" y="15"/>
                  <a:pt x="2" y="17"/>
                  <a:pt x="1" y="16"/>
                </a:cubicBezTo>
                <a:cubicBezTo>
                  <a:pt x="0" y="14"/>
                  <a:pt x="0" y="10"/>
                  <a:pt x="1" y="9"/>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936" name="Google Shape;2936;p212"/>
          <p:cNvSpPr/>
          <p:nvPr/>
        </p:nvSpPr>
        <p:spPr>
          <a:xfrm>
            <a:off x="3771152" y="4966329"/>
            <a:ext cx="42443" cy="29351"/>
          </a:xfrm>
          <a:custGeom>
            <a:avLst/>
            <a:gdLst/>
            <a:ahLst/>
            <a:cxnLst/>
            <a:rect l="l" t="t" r="r" b="b"/>
            <a:pathLst>
              <a:path w="26" h="18" extrusionOk="0">
                <a:moveTo>
                  <a:pt x="26" y="16"/>
                </a:moveTo>
                <a:cubicBezTo>
                  <a:pt x="25" y="13"/>
                  <a:pt x="24" y="11"/>
                  <a:pt x="22" y="9"/>
                </a:cubicBezTo>
                <a:cubicBezTo>
                  <a:pt x="20" y="6"/>
                  <a:pt x="18" y="4"/>
                  <a:pt x="15" y="2"/>
                </a:cubicBezTo>
                <a:cubicBezTo>
                  <a:pt x="12" y="1"/>
                  <a:pt x="9" y="1"/>
                  <a:pt x="6" y="0"/>
                </a:cubicBezTo>
                <a:cubicBezTo>
                  <a:pt x="4" y="0"/>
                  <a:pt x="2" y="0"/>
                  <a:pt x="0" y="0"/>
                </a:cubicBezTo>
                <a:cubicBezTo>
                  <a:pt x="3" y="2"/>
                  <a:pt x="5" y="2"/>
                  <a:pt x="8" y="4"/>
                </a:cubicBezTo>
                <a:cubicBezTo>
                  <a:pt x="12" y="7"/>
                  <a:pt x="16" y="10"/>
                  <a:pt x="19" y="13"/>
                </a:cubicBezTo>
                <a:cubicBezTo>
                  <a:pt x="21" y="14"/>
                  <a:pt x="23" y="16"/>
                  <a:pt x="24" y="18"/>
                </a:cubicBezTo>
                <a:cubicBezTo>
                  <a:pt x="25" y="17"/>
                  <a:pt x="26" y="17"/>
                  <a:pt x="26" y="16"/>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937" name="Google Shape;2937;p212"/>
          <p:cNvSpPr/>
          <p:nvPr/>
        </p:nvSpPr>
        <p:spPr>
          <a:xfrm>
            <a:off x="6653373" y="3455433"/>
            <a:ext cx="15916" cy="15375"/>
          </a:xfrm>
          <a:custGeom>
            <a:avLst/>
            <a:gdLst/>
            <a:ahLst/>
            <a:cxnLst/>
            <a:rect l="l" t="t" r="r" b="b"/>
            <a:pathLst>
              <a:path w="10" h="9" extrusionOk="0">
                <a:moveTo>
                  <a:pt x="1" y="3"/>
                </a:moveTo>
                <a:cubicBezTo>
                  <a:pt x="2" y="1"/>
                  <a:pt x="5" y="0"/>
                  <a:pt x="6" y="1"/>
                </a:cubicBezTo>
                <a:cubicBezTo>
                  <a:pt x="8" y="2"/>
                  <a:pt x="10" y="5"/>
                  <a:pt x="9" y="7"/>
                </a:cubicBezTo>
                <a:cubicBezTo>
                  <a:pt x="8" y="9"/>
                  <a:pt x="5" y="7"/>
                  <a:pt x="4" y="6"/>
                </a:cubicBezTo>
                <a:cubicBezTo>
                  <a:pt x="2" y="5"/>
                  <a:pt x="0" y="4"/>
                  <a:pt x="1" y="3"/>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938" name="Google Shape;2938;p212"/>
          <p:cNvSpPr/>
          <p:nvPr/>
        </p:nvSpPr>
        <p:spPr>
          <a:xfrm>
            <a:off x="6930585" y="3333836"/>
            <a:ext cx="99478" cy="96440"/>
          </a:xfrm>
          <a:custGeom>
            <a:avLst/>
            <a:gdLst/>
            <a:ahLst/>
            <a:cxnLst/>
            <a:rect l="l" t="t" r="r" b="b"/>
            <a:pathLst>
              <a:path w="63" h="58" extrusionOk="0">
                <a:moveTo>
                  <a:pt x="58" y="47"/>
                </a:moveTo>
                <a:cubicBezTo>
                  <a:pt x="59" y="44"/>
                  <a:pt x="57" y="41"/>
                  <a:pt x="58" y="38"/>
                </a:cubicBezTo>
                <a:cubicBezTo>
                  <a:pt x="59" y="35"/>
                  <a:pt x="63" y="35"/>
                  <a:pt x="63" y="32"/>
                </a:cubicBezTo>
                <a:cubicBezTo>
                  <a:pt x="63" y="29"/>
                  <a:pt x="60" y="27"/>
                  <a:pt x="59" y="24"/>
                </a:cubicBezTo>
                <a:cubicBezTo>
                  <a:pt x="58" y="21"/>
                  <a:pt x="59" y="17"/>
                  <a:pt x="58" y="14"/>
                </a:cubicBezTo>
                <a:cubicBezTo>
                  <a:pt x="57" y="13"/>
                  <a:pt x="54" y="16"/>
                  <a:pt x="54" y="14"/>
                </a:cubicBezTo>
                <a:cubicBezTo>
                  <a:pt x="54" y="12"/>
                  <a:pt x="58" y="11"/>
                  <a:pt x="58" y="9"/>
                </a:cubicBezTo>
                <a:cubicBezTo>
                  <a:pt x="58" y="7"/>
                  <a:pt x="56" y="5"/>
                  <a:pt x="54" y="4"/>
                </a:cubicBezTo>
                <a:cubicBezTo>
                  <a:pt x="53" y="2"/>
                  <a:pt x="50" y="0"/>
                  <a:pt x="48" y="1"/>
                </a:cubicBezTo>
                <a:cubicBezTo>
                  <a:pt x="46" y="2"/>
                  <a:pt x="47" y="6"/>
                  <a:pt x="45" y="7"/>
                </a:cubicBezTo>
                <a:cubicBezTo>
                  <a:pt x="44" y="8"/>
                  <a:pt x="42" y="5"/>
                  <a:pt x="41" y="5"/>
                </a:cubicBezTo>
                <a:cubicBezTo>
                  <a:pt x="40" y="6"/>
                  <a:pt x="41" y="8"/>
                  <a:pt x="40" y="8"/>
                </a:cubicBezTo>
                <a:cubicBezTo>
                  <a:pt x="39" y="8"/>
                  <a:pt x="37" y="6"/>
                  <a:pt x="36" y="7"/>
                </a:cubicBezTo>
                <a:cubicBezTo>
                  <a:pt x="35" y="9"/>
                  <a:pt x="36" y="12"/>
                  <a:pt x="34" y="15"/>
                </a:cubicBezTo>
                <a:cubicBezTo>
                  <a:pt x="33" y="16"/>
                  <a:pt x="31" y="13"/>
                  <a:pt x="30" y="14"/>
                </a:cubicBezTo>
                <a:cubicBezTo>
                  <a:pt x="29" y="15"/>
                  <a:pt x="30" y="18"/>
                  <a:pt x="29" y="20"/>
                </a:cubicBezTo>
                <a:cubicBezTo>
                  <a:pt x="27" y="21"/>
                  <a:pt x="24" y="23"/>
                  <a:pt x="23" y="21"/>
                </a:cubicBezTo>
                <a:cubicBezTo>
                  <a:pt x="21" y="19"/>
                  <a:pt x="26" y="17"/>
                  <a:pt x="25" y="15"/>
                </a:cubicBezTo>
                <a:cubicBezTo>
                  <a:pt x="24" y="13"/>
                  <a:pt x="21" y="14"/>
                  <a:pt x="19" y="14"/>
                </a:cubicBezTo>
                <a:cubicBezTo>
                  <a:pt x="17" y="15"/>
                  <a:pt x="16" y="17"/>
                  <a:pt x="14" y="18"/>
                </a:cubicBezTo>
                <a:cubicBezTo>
                  <a:pt x="12" y="20"/>
                  <a:pt x="9" y="20"/>
                  <a:pt x="8" y="21"/>
                </a:cubicBezTo>
                <a:cubicBezTo>
                  <a:pt x="5" y="24"/>
                  <a:pt x="3" y="27"/>
                  <a:pt x="1" y="31"/>
                </a:cubicBezTo>
                <a:cubicBezTo>
                  <a:pt x="1" y="33"/>
                  <a:pt x="0" y="39"/>
                  <a:pt x="2" y="38"/>
                </a:cubicBezTo>
                <a:cubicBezTo>
                  <a:pt x="6" y="35"/>
                  <a:pt x="7" y="29"/>
                  <a:pt x="11" y="26"/>
                </a:cubicBezTo>
                <a:cubicBezTo>
                  <a:pt x="12" y="25"/>
                  <a:pt x="10" y="30"/>
                  <a:pt x="12" y="30"/>
                </a:cubicBezTo>
                <a:cubicBezTo>
                  <a:pt x="14" y="30"/>
                  <a:pt x="14" y="25"/>
                  <a:pt x="16" y="25"/>
                </a:cubicBezTo>
                <a:cubicBezTo>
                  <a:pt x="18" y="25"/>
                  <a:pt x="18" y="30"/>
                  <a:pt x="20" y="30"/>
                </a:cubicBezTo>
                <a:cubicBezTo>
                  <a:pt x="22" y="30"/>
                  <a:pt x="21" y="25"/>
                  <a:pt x="23" y="25"/>
                </a:cubicBezTo>
                <a:cubicBezTo>
                  <a:pt x="26" y="25"/>
                  <a:pt x="31" y="27"/>
                  <a:pt x="32" y="30"/>
                </a:cubicBezTo>
                <a:cubicBezTo>
                  <a:pt x="33" y="32"/>
                  <a:pt x="28" y="34"/>
                  <a:pt x="27" y="36"/>
                </a:cubicBezTo>
                <a:cubicBezTo>
                  <a:pt x="27" y="40"/>
                  <a:pt x="28" y="44"/>
                  <a:pt x="31" y="47"/>
                </a:cubicBezTo>
                <a:cubicBezTo>
                  <a:pt x="33" y="50"/>
                  <a:pt x="37" y="52"/>
                  <a:pt x="41" y="53"/>
                </a:cubicBezTo>
                <a:cubicBezTo>
                  <a:pt x="43" y="53"/>
                  <a:pt x="43" y="48"/>
                  <a:pt x="45" y="49"/>
                </a:cubicBezTo>
                <a:cubicBezTo>
                  <a:pt x="47" y="51"/>
                  <a:pt x="44" y="57"/>
                  <a:pt x="47" y="57"/>
                </a:cubicBezTo>
                <a:cubicBezTo>
                  <a:pt x="49" y="58"/>
                  <a:pt x="51" y="53"/>
                  <a:pt x="51" y="50"/>
                </a:cubicBezTo>
                <a:cubicBezTo>
                  <a:pt x="51" y="48"/>
                  <a:pt x="49" y="45"/>
                  <a:pt x="48" y="43"/>
                </a:cubicBezTo>
                <a:cubicBezTo>
                  <a:pt x="48" y="41"/>
                  <a:pt x="45" y="39"/>
                  <a:pt x="46" y="37"/>
                </a:cubicBezTo>
                <a:cubicBezTo>
                  <a:pt x="46" y="35"/>
                  <a:pt x="50" y="30"/>
                  <a:pt x="52" y="32"/>
                </a:cubicBezTo>
                <a:cubicBezTo>
                  <a:pt x="55" y="34"/>
                  <a:pt x="53" y="39"/>
                  <a:pt x="54" y="43"/>
                </a:cubicBezTo>
                <a:cubicBezTo>
                  <a:pt x="55" y="45"/>
                  <a:pt x="57" y="48"/>
                  <a:pt x="58" y="47"/>
                </a:cubicBezTo>
                <a:close/>
              </a:path>
            </a:pathLst>
          </a:custGeom>
          <a:solidFill>
            <a:schemeClr val="accent2"/>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939" name="Google Shape;2939;p212"/>
          <p:cNvSpPr/>
          <p:nvPr/>
        </p:nvSpPr>
        <p:spPr>
          <a:xfrm>
            <a:off x="2757801" y="3275133"/>
            <a:ext cx="3979" cy="4193"/>
          </a:xfrm>
          <a:custGeom>
            <a:avLst/>
            <a:gdLst/>
            <a:ahLst/>
            <a:cxnLst/>
            <a:rect l="l" t="t" r="r" b="b"/>
            <a:pathLst>
              <a:path w="3" h="3" extrusionOk="0">
                <a:moveTo>
                  <a:pt x="2" y="2"/>
                </a:moveTo>
                <a:cubicBezTo>
                  <a:pt x="3" y="2"/>
                  <a:pt x="3" y="2"/>
                  <a:pt x="3" y="3"/>
                </a:cubicBezTo>
                <a:cubicBezTo>
                  <a:pt x="2" y="3"/>
                  <a:pt x="2" y="3"/>
                  <a:pt x="1" y="2"/>
                </a:cubicBezTo>
                <a:cubicBezTo>
                  <a:pt x="1" y="2"/>
                  <a:pt x="0" y="1"/>
                  <a:pt x="1" y="1"/>
                </a:cubicBezTo>
                <a:cubicBezTo>
                  <a:pt x="1" y="0"/>
                  <a:pt x="2" y="1"/>
                  <a:pt x="2" y="2"/>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940" name="Google Shape;2940;p212"/>
          <p:cNvSpPr/>
          <p:nvPr/>
        </p:nvSpPr>
        <p:spPr>
          <a:xfrm>
            <a:off x="3275089" y="4987296"/>
            <a:ext cx="19896" cy="8386"/>
          </a:xfrm>
          <a:custGeom>
            <a:avLst/>
            <a:gdLst/>
            <a:ahLst/>
            <a:cxnLst/>
            <a:rect l="l" t="t" r="r" b="b"/>
            <a:pathLst>
              <a:path w="13" h="5" extrusionOk="0">
                <a:moveTo>
                  <a:pt x="1" y="3"/>
                </a:moveTo>
                <a:cubicBezTo>
                  <a:pt x="1" y="2"/>
                  <a:pt x="3" y="1"/>
                  <a:pt x="4" y="1"/>
                </a:cubicBezTo>
                <a:cubicBezTo>
                  <a:pt x="7" y="1"/>
                  <a:pt x="10" y="0"/>
                  <a:pt x="12" y="1"/>
                </a:cubicBezTo>
                <a:cubicBezTo>
                  <a:pt x="13" y="2"/>
                  <a:pt x="11" y="3"/>
                  <a:pt x="10" y="3"/>
                </a:cubicBezTo>
                <a:cubicBezTo>
                  <a:pt x="8" y="4"/>
                  <a:pt x="7" y="3"/>
                  <a:pt x="5" y="3"/>
                </a:cubicBezTo>
                <a:cubicBezTo>
                  <a:pt x="4" y="3"/>
                  <a:pt x="4" y="5"/>
                  <a:pt x="3" y="5"/>
                </a:cubicBezTo>
                <a:cubicBezTo>
                  <a:pt x="2" y="4"/>
                  <a:pt x="0" y="4"/>
                  <a:pt x="1" y="3"/>
                </a:cubicBezTo>
                <a:close/>
              </a:path>
            </a:pathLst>
          </a:custGeom>
          <a:solidFill>
            <a:srgbClr val="D0CECE"/>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941" name="Google Shape;2941;p212"/>
          <p:cNvSpPr/>
          <p:nvPr/>
        </p:nvSpPr>
        <p:spPr>
          <a:xfrm>
            <a:off x="1149414" y="3748527"/>
            <a:ext cx="1463700" cy="3006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FFFFFF"/>
              </a:buClr>
              <a:buSzPts val="1100"/>
              <a:buFont typeface="Arial"/>
              <a:buNone/>
            </a:pPr>
            <a:r>
              <a:rPr lang="en-GB" sz="1100" b="0" i="0" u="none" strike="noStrike" cap="none">
                <a:solidFill>
                  <a:srgbClr val="FFFFFF"/>
                </a:solidFill>
                <a:latin typeface="Arial"/>
                <a:ea typeface="Arial"/>
                <a:cs typeface="Arial"/>
                <a:sym typeface="Arial"/>
              </a:rPr>
              <a:t>BIT projects</a:t>
            </a:r>
            <a:endParaRPr sz="1100" b="0" i="0" u="none" strike="noStrike" cap="none">
              <a:solidFill>
                <a:srgbClr val="000000"/>
              </a:solidFill>
              <a:latin typeface="Arial"/>
              <a:ea typeface="Arial"/>
              <a:cs typeface="Arial"/>
              <a:sym typeface="Arial"/>
            </a:endParaRPr>
          </a:p>
        </p:txBody>
      </p:sp>
      <p:sp>
        <p:nvSpPr>
          <p:cNvPr id="2942" name="Google Shape;2942;p212"/>
          <p:cNvSpPr/>
          <p:nvPr/>
        </p:nvSpPr>
        <p:spPr>
          <a:xfrm>
            <a:off x="1147108" y="4097613"/>
            <a:ext cx="1460700" cy="3006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FFFFFF"/>
              </a:buClr>
              <a:buSzPts val="1100"/>
              <a:buFont typeface="Arial"/>
              <a:buNone/>
            </a:pPr>
            <a:r>
              <a:rPr lang="en-GB" sz="1100" b="0" i="0" u="none" strike="noStrike" cap="none">
                <a:solidFill>
                  <a:srgbClr val="FFFFFF"/>
                </a:solidFill>
                <a:latin typeface="Arial"/>
                <a:ea typeface="Arial"/>
                <a:cs typeface="Arial"/>
                <a:sym typeface="Arial"/>
              </a:rPr>
              <a:t>BIT offices</a:t>
            </a:r>
            <a:endParaRPr sz="1100" b="0" i="0" u="none" strike="noStrike" cap="none">
              <a:solidFill>
                <a:srgbClr val="000000"/>
              </a:solidFill>
              <a:latin typeface="Arial"/>
              <a:ea typeface="Arial"/>
              <a:cs typeface="Arial"/>
              <a:sym typeface="Arial"/>
            </a:endParaRPr>
          </a:p>
        </p:txBody>
      </p:sp>
      <p:sp>
        <p:nvSpPr>
          <p:cNvPr id="2943" name="Google Shape;2943;p212"/>
          <p:cNvSpPr/>
          <p:nvPr/>
        </p:nvSpPr>
        <p:spPr>
          <a:xfrm>
            <a:off x="4299981" y="2129787"/>
            <a:ext cx="40600" cy="20777"/>
          </a:xfrm>
          <a:custGeom>
            <a:avLst/>
            <a:gdLst/>
            <a:ahLst/>
            <a:cxnLst/>
            <a:rect l="l" t="t" r="r" b="b"/>
            <a:pathLst>
              <a:path w="52387" h="23813" extrusionOk="0">
                <a:moveTo>
                  <a:pt x="0" y="0"/>
                </a:moveTo>
                <a:lnTo>
                  <a:pt x="0" y="0"/>
                </a:lnTo>
                <a:lnTo>
                  <a:pt x="12700" y="4763"/>
                </a:lnTo>
                <a:cubicBezTo>
                  <a:pt x="14272" y="5335"/>
                  <a:pt x="16009" y="5520"/>
                  <a:pt x="17462" y="6350"/>
                </a:cubicBezTo>
                <a:cubicBezTo>
                  <a:pt x="19759" y="7663"/>
                  <a:pt x="21659" y="9575"/>
                  <a:pt x="23812" y="11113"/>
                </a:cubicBezTo>
                <a:cubicBezTo>
                  <a:pt x="25365" y="12222"/>
                  <a:pt x="26918" y="13341"/>
                  <a:pt x="28575" y="14288"/>
                </a:cubicBezTo>
                <a:cubicBezTo>
                  <a:pt x="30630" y="15462"/>
                  <a:pt x="32629" y="16889"/>
                  <a:pt x="34925" y="17463"/>
                </a:cubicBezTo>
                <a:cubicBezTo>
                  <a:pt x="39064" y="18498"/>
                  <a:pt x="43392" y="18521"/>
                  <a:pt x="47625" y="19050"/>
                </a:cubicBezTo>
                <a:lnTo>
                  <a:pt x="52387" y="23813"/>
                </a:lnTo>
                <a:lnTo>
                  <a:pt x="50800" y="22225"/>
                </a:lnTo>
              </a:path>
            </a:pathLst>
          </a:custGeom>
          <a:solidFill>
            <a:srgbClr val="D0CEC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944" name="Google Shape;2944;p212"/>
          <p:cNvSpPr/>
          <p:nvPr/>
        </p:nvSpPr>
        <p:spPr>
          <a:xfrm>
            <a:off x="6541567" y="3484755"/>
            <a:ext cx="37830" cy="39863"/>
          </a:xfrm>
          <a:custGeom>
            <a:avLst/>
            <a:gdLst/>
            <a:ahLst/>
            <a:cxnLst/>
            <a:rect l="l" t="t" r="r" b="b"/>
            <a:pathLst>
              <a:path w="31" h="31" extrusionOk="0">
                <a:moveTo>
                  <a:pt x="29" y="0"/>
                </a:moveTo>
                <a:cubicBezTo>
                  <a:pt x="30" y="1"/>
                  <a:pt x="31" y="4"/>
                  <a:pt x="31" y="6"/>
                </a:cubicBezTo>
                <a:cubicBezTo>
                  <a:pt x="31" y="8"/>
                  <a:pt x="28" y="9"/>
                  <a:pt x="28" y="11"/>
                </a:cubicBezTo>
                <a:cubicBezTo>
                  <a:pt x="27" y="14"/>
                  <a:pt x="29" y="18"/>
                  <a:pt x="27" y="21"/>
                </a:cubicBezTo>
                <a:cubicBezTo>
                  <a:pt x="27" y="23"/>
                  <a:pt x="24" y="25"/>
                  <a:pt x="22" y="26"/>
                </a:cubicBezTo>
                <a:cubicBezTo>
                  <a:pt x="20" y="27"/>
                  <a:pt x="18" y="26"/>
                  <a:pt x="16" y="27"/>
                </a:cubicBezTo>
                <a:cubicBezTo>
                  <a:pt x="15" y="27"/>
                  <a:pt x="17" y="29"/>
                  <a:pt x="16" y="30"/>
                </a:cubicBezTo>
                <a:cubicBezTo>
                  <a:pt x="14" y="31"/>
                  <a:pt x="13" y="30"/>
                  <a:pt x="12" y="29"/>
                </a:cubicBezTo>
                <a:cubicBezTo>
                  <a:pt x="9" y="29"/>
                  <a:pt x="6" y="28"/>
                  <a:pt x="4" y="26"/>
                </a:cubicBezTo>
                <a:cubicBezTo>
                  <a:pt x="2" y="25"/>
                  <a:pt x="2" y="23"/>
                  <a:pt x="2" y="20"/>
                </a:cubicBezTo>
                <a:cubicBezTo>
                  <a:pt x="1" y="17"/>
                  <a:pt x="0" y="14"/>
                  <a:pt x="2" y="11"/>
                </a:cubicBezTo>
                <a:cubicBezTo>
                  <a:pt x="3" y="8"/>
                  <a:pt x="7" y="9"/>
                  <a:pt x="9" y="6"/>
                </a:cubicBezTo>
                <a:cubicBezTo>
                  <a:pt x="10" y="6"/>
                  <a:pt x="8" y="5"/>
                  <a:pt x="8" y="5"/>
                </a:cubicBezTo>
                <a:cubicBezTo>
                  <a:pt x="8" y="4"/>
                  <a:pt x="9" y="3"/>
                  <a:pt x="10" y="3"/>
                </a:cubicBezTo>
                <a:cubicBezTo>
                  <a:pt x="10" y="3"/>
                  <a:pt x="11" y="4"/>
                  <a:pt x="11" y="4"/>
                </a:cubicBezTo>
                <a:cubicBezTo>
                  <a:pt x="13" y="4"/>
                  <a:pt x="15" y="3"/>
                  <a:pt x="16" y="3"/>
                </a:cubicBezTo>
                <a:cubicBezTo>
                  <a:pt x="18" y="3"/>
                  <a:pt x="19" y="3"/>
                  <a:pt x="20" y="3"/>
                </a:cubicBezTo>
                <a:cubicBezTo>
                  <a:pt x="21" y="3"/>
                  <a:pt x="23" y="2"/>
                  <a:pt x="24" y="2"/>
                </a:cubicBezTo>
                <a:cubicBezTo>
                  <a:pt x="25" y="2"/>
                  <a:pt x="25" y="3"/>
                  <a:pt x="26" y="3"/>
                </a:cubicBezTo>
                <a:cubicBezTo>
                  <a:pt x="27" y="3"/>
                  <a:pt x="28" y="0"/>
                  <a:pt x="29" y="0"/>
                </a:cubicBezTo>
                <a:close/>
              </a:path>
            </a:pathLst>
          </a:custGeom>
          <a:solidFill>
            <a:schemeClr val="accent1"/>
          </a:solidFill>
          <a:ln w="9525" cap="rnd"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0000"/>
              </a:solidFill>
              <a:latin typeface="Arial"/>
              <a:ea typeface="Arial"/>
              <a:cs typeface="Arial"/>
              <a:sym typeface="Arial"/>
            </a:endParaRPr>
          </a:p>
        </p:txBody>
      </p:sp>
      <p:sp>
        <p:nvSpPr>
          <p:cNvPr id="2945" name="Google Shape;2945;p212"/>
          <p:cNvSpPr txBox="1"/>
          <p:nvPr/>
        </p:nvSpPr>
        <p:spPr>
          <a:xfrm>
            <a:off x="404275" y="994200"/>
            <a:ext cx="8277600" cy="514200"/>
          </a:xfrm>
          <a:prstGeom prst="rect">
            <a:avLst/>
          </a:prstGeom>
          <a:solidFill>
            <a:srgbClr val="FFFFFF"/>
          </a:solidFill>
          <a:ln>
            <a:noFill/>
          </a:ln>
        </p:spPr>
        <p:txBody>
          <a:bodyPr spcFirstLastPara="1" wrap="square" lIns="0" tIns="0" rIns="0" bIns="0" anchor="t" anchorCtr="0">
            <a:noAutofit/>
          </a:bodyPr>
          <a:lstStyle/>
          <a:p>
            <a:pPr marL="0" lvl="0" indent="0" algn="just" rtl="0">
              <a:spcBef>
                <a:spcPts val="0"/>
              </a:spcBef>
              <a:spcAft>
                <a:spcPts val="0"/>
              </a:spcAft>
              <a:buNone/>
            </a:pPr>
            <a:r>
              <a:rPr lang="en-GB">
                <a:solidFill>
                  <a:srgbClr val="0098DB"/>
                </a:solidFill>
              </a:rPr>
              <a:t>The Behavioural Insights Team is a social purpose company owned by Nesta. Our aim is to improve people’s lives through the application of behavioural insights  and empirical methods.</a:t>
            </a:r>
            <a:endParaRPr>
              <a:solidFill>
                <a:srgbClr val="000000"/>
              </a:solidFill>
            </a:endParaRPr>
          </a:p>
          <a:p>
            <a:pPr marL="0" lvl="0" indent="0" algn="l" rtl="0">
              <a:spcBef>
                <a:spcPts val="0"/>
              </a:spcBef>
              <a:spcAft>
                <a:spcPts val="0"/>
              </a:spcAft>
              <a:buNone/>
            </a:pPr>
            <a:endParaRPr sz="1600">
              <a:solidFill>
                <a:srgbClr val="000000"/>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949"/>
        <p:cNvGrpSpPr/>
        <p:nvPr/>
      </p:nvGrpSpPr>
      <p:grpSpPr>
        <a:xfrm>
          <a:off x="0" y="0"/>
          <a:ext cx="0" cy="0"/>
          <a:chOff x="0" y="0"/>
          <a:chExt cx="0" cy="0"/>
        </a:xfrm>
      </p:grpSpPr>
      <p:sp>
        <p:nvSpPr>
          <p:cNvPr id="2950" name="Google Shape;2950;p213"/>
          <p:cNvSpPr txBox="1">
            <a:spLocks noGrp="1"/>
          </p:cNvSpPr>
          <p:nvPr>
            <p:ph type="title"/>
          </p:nvPr>
        </p:nvSpPr>
        <p:spPr>
          <a:xfrm>
            <a:off x="319088" y="0"/>
            <a:ext cx="78867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000000"/>
              </a:buClr>
              <a:buSzPts val="1100"/>
              <a:buFont typeface="Arial"/>
              <a:buNone/>
            </a:pPr>
            <a:r>
              <a:rPr lang="en-GB" sz="2400" b="1">
                <a:solidFill>
                  <a:srgbClr val="000000"/>
                </a:solidFill>
                <a:latin typeface="Arial"/>
                <a:ea typeface="Arial"/>
                <a:cs typeface="Arial"/>
                <a:sym typeface="Arial"/>
              </a:rPr>
              <a:t>What are </a:t>
            </a:r>
            <a:r>
              <a:rPr lang="en-GB" sz="2400" b="1" i="1">
                <a:solidFill>
                  <a:srgbClr val="000000"/>
                </a:solidFill>
                <a:latin typeface="Arial"/>
                <a:ea typeface="Arial"/>
                <a:cs typeface="Arial"/>
                <a:sym typeface="Arial"/>
              </a:rPr>
              <a:t>behavioural insights?</a:t>
            </a:r>
            <a:endParaRPr sz="2400" i="1"/>
          </a:p>
        </p:txBody>
      </p:sp>
      <p:sp>
        <p:nvSpPr>
          <p:cNvPr id="2951" name="Google Shape;2951;p213"/>
          <p:cNvSpPr txBox="1"/>
          <p:nvPr/>
        </p:nvSpPr>
        <p:spPr>
          <a:xfrm>
            <a:off x="52388" y="4895850"/>
            <a:ext cx="3086100" cy="253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A6A6A6"/>
              </a:buClr>
              <a:buSzPts val="800"/>
              <a:buFont typeface="Arial"/>
              <a:buNone/>
            </a:pPr>
            <a:r>
              <a:rPr lang="en-GB" sz="800" b="0" i="0" u="none">
                <a:solidFill>
                  <a:srgbClr val="A6A6A6"/>
                </a:solidFill>
                <a:latin typeface="Arial"/>
                <a:ea typeface="Arial"/>
                <a:cs typeface="Arial"/>
                <a:sym typeface="Arial"/>
              </a:rPr>
              <a:t>© The Behavioural Insights Team</a:t>
            </a:r>
            <a:endParaRPr sz="1100"/>
          </a:p>
        </p:txBody>
      </p:sp>
      <p:sp>
        <p:nvSpPr>
          <p:cNvPr id="2952" name="Google Shape;2952;p213"/>
          <p:cNvSpPr txBox="1"/>
          <p:nvPr/>
        </p:nvSpPr>
        <p:spPr>
          <a:xfrm>
            <a:off x="419225" y="1237625"/>
            <a:ext cx="3086100" cy="3309000"/>
          </a:xfrm>
          <a:prstGeom prst="rect">
            <a:avLst/>
          </a:pr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r>
              <a:rPr lang="en-GB" sz="1200" i="1"/>
              <a:t>Using</a:t>
            </a:r>
            <a:r>
              <a:rPr lang="en-GB" sz="1200" i="1">
                <a:solidFill>
                  <a:srgbClr val="0098DB"/>
                </a:solidFill>
              </a:rPr>
              <a:t> </a:t>
            </a:r>
            <a:r>
              <a:rPr lang="en-GB" sz="1200" b="1" i="1">
                <a:solidFill>
                  <a:srgbClr val="0098DB"/>
                </a:solidFill>
              </a:rPr>
              <a:t>behavioural insights</a:t>
            </a:r>
            <a:r>
              <a:rPr lang="en-GB" sz="1200"/>
              <a:t> means applying scientific methods to better understand</a:t>
            </a:r>
            <a:endParaRPr sz="1200"/>
          </a:p>
          <a:p>
            <a:pPr marL="0" marR="0" lvl="0" indent="0" algn="l" rtl="0">
              <a:lnSpc>
                <a:spcPct val="100000"/>
              </a:lnSpc>
              <a:spcBef>
                <a:spcPts val="0"/>
              </a:spcBef>
              <a:spcAft>
                <a:spcPts val="0"/>
              </a:spcAft>
              <a:buNone/>
            </a:pPr>
            <a:endParaRPr sz="1200"/>
          </a:p>
          <a:p>
            <a:pPr marL="457200" lvl="0" indent="-298450" algn="l" rtl="0">
              <a:lnSpc>
                <a:spcPct val="115000"/>
              </a:lnSpc>
              <a:spcBef>
                <a:spcPts val="0"/>
              </a:spcBef>
              <a:spcAft>
                <a:spcPts val="0"/>
              </a:spcAft>
              <a:buClr>
                <a:srgbClr val="0098DB"/>
              </a:buClr>
              <a:buSzPts val="1100"/>
              <a:buChar char="●"/>
            </a:pPr>
            <a:r>
              <a:rPr lang="en-GB" sz="1200"/>
              <a:t>How people make choices in their everyday life</a:t>
            </a:r>
            <a:endParaRPr sz="1200"/>
          </a:p>
          <a:p>
            <a:pPr marL="457200" lvl="0" indent="-298450" algn="l" rtl="0">
              <a:lnSpc>
                <a:spcPct val="115000"/>
              </a:lnSpc>
              <a:spcBef>
                <a:spcPts val="0"/>
              </a:spcBef>
              <a:spcAft>
                <a:spcPts val="0"/>
              </a:spcAft>
              <a:buClr>
                <a:srgbClr val="0098DB"/>
              </a:buClr>
              <a:buSzPts val="1100"/>
              <a:buChar char="●"/>
            </a:pPr>
            <a:r>
              <a:rPr lang="en-GB" sz="1200"/>
              <a:t>How people react to the way in which options are presented to them</a:t>
            </a:r>
            <a:endParaRPr sz="1200"/>
          </a:p>
          <a:p>
            <a:pPr marL="457200" lvl="0" indent="-298450" algn="l" rtl="0">
              <a:lnSpc>
                <a:spcPct val="115000"/>
              </a:lnSpc>
              <a:spcBef>
                <a:spcPts val="0"/>
              </a:spcBef>
              <a:spcAft>
                <a:spcPts val="0"/>
              </a:spcAft>
              <a:buClr>
                <a:srgbClr val="0098DB"/>
              </a:buClr>
              <a:buSzPts val="1100"/>
              <a:buChar char="●"/>
            </a:pPr>
            <a:r>
              <a:rPr lang="en-GB" sz="1200"/>
              <a:t>What factors drive human behaviour in practice</a:t>
            </a:r>
            <a:endParaRPr sz="1200"/>
          </a:p>
          <a:p>
            <a:pPr marL="342900" marR="0" lvl="0" indent="0" algn="l" rtl="0">
              <a:lnSpc>
                <a:spcPct val="100000"/>
              </a:lnSpc>
              <a:spcBef>
                <a:spcPts val="0"/>
              </a:spcBef>
              <a:spcAft>
                <a:spcPts val="0"/>
              </a:spcAft>
              <a:buNone/>
            </a:pPr>
            <a:endParaRPr sz="1200"/>
          </a:p>
          <a:p>
            <a:pPr marL="0" marR="0" lvl="0" indent="0" algn="l" rtl="0">
              <a:lnSpc>
                <a:spcPct val="100000"/>
              </a:lnSpc>
              <a:spcBef>
                <a:spcPts val="0"/>
              </a:spcBef>
              <a:spcAft>
                <a:spcPts val="0"/>
              </a:spcAft>
              <a:buNone/>
            </a:pPr>
            <a:r>
              <a:rPr lang="en-GB" sz="1200"/>
              <a:t>Behavioural insights can be used to develop effective interventions and policies to help people change their behaviour.</a:t>
            </a:r>
            <a:endParaRPr/>
          </a:p>
        </p:txBody>
      </p:sp>
      <p:sp>
        <p:nvSpPr>
          <p:cNvPr id="2953" name="Google Shape;2953;p213"/>
          <p:cNvSpPr/>
          <p:nvPr/>
        </p:nvSpPr>
        <p:spPr>
          <a:xfrm>
            <a:off x="5587000" y="1841250"/>
            <a:ext cx="1765800" cy="1765800"/>
          </a:xfrm>
          <a:prstGeom prst="ellipse">
            <a:avLst/>
          </a:prstGeom>
          <a:solidFill>
            <a:srgbClr val="0098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213"/>
          <p:cNvSpPr/>
          <p:nvPr/>
        </p:nvSpPr>
        <p:spPr>
          <a:xfrm>
            <a:off x="5202500" y="1470542"/>
            <a:ext cx="2540100" cy="2540100"/>
          </a:xfrm>
          <a:prstGeom prst="donut">
            <a:avLst>
              <a:gd name="adj" fmla="val 1606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213"/>
          <p:cNvSpPr txBox="1"/>
          <p:nvPr/>
        </p:nvSpPr>
        <p:spPr>
          <a:xfrm>
            <a:off x="3860432" y="1256970"/>
            <a:ext cx="1443600" cy="9942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GB" sz="1100" b="1">
                <a:solidFill>
                  <a:srgbClr val="FFA02F"/>
                </a:solidFill>
              </a:rPr>
              <a:t>Behavioural science evidence, principles, and theories</a:t>
            </a:r>
            <a:endParaRPr sz="1100" b="1">
              <a:solidFill>
                <a:srgbClr val="FFA02F"/>
              </a:solidFill>
            </a:endParaRPr>
          </a:p>
        </p:txBody>
      </p:sp>
      <p:sp>
        <p:nvSpPr>
          <p:cNvPr id="2956" name="Google Shape;2956;p213"/>
          <p:cNvSpPr txBox="1"/>
          <p:nvPr/>
        </p:nvSpPr>
        <p:spPr>
          <a:xfrm>
            <a:off x="7742600" y="1581575"/>
            <a:ext cx="1340400" cy="669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100" b="1">
                <a:solidFill>
                  <a:srgbClr val="E59AAA"/>
                </a:solidFill>
              </a:rPr>
              <a:t>Behavioural interventions and policies</a:t>
            </a:r>
            <a:endParaRPr sz="1100" b="1">
              <a:solidFill>
                <a:srgbClr val="E59AAA"/>
              </a:solidFill>
            </a:endParaRPr>
          </a:p>
        </p:txBody>
      </p:sp>
      <p:sp>
        <p:nvSpPr>
          <p:cNvPr id="2957" name="Google Shape;2957;p213"/>
          <p:cNvSpPr txBox="1"/>
          <p:nvPr/>
        </p:nvSpPr>
        <p:spPr>
          <a:xfrm>
            <a:off x="5451408" y="4176575"/>
            <a:ext cx="2035800" cy="669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GB" sz="1100" b="1">
                <a:solidFill>
                  <a:srgbClr val="757070"/>
                </a:solidFill>
              </a:rPr>
              <a:t>Scientific evaluation methods</a:t>
            </a:r>
            <a:endParaRPr sz="1100" b="1">
              <a:solidFill>
                <a:srgbClr val="757070"/>
              </a:solidFill>
            </a:endParaRPr>
          </a:p>
        </p:txBody>
      </p:sp>
      <p:sp>
        <p:nvSpPr>
          <p:cNvPr id="2958" name="Google Shape;2958;p213"/>
          <p:cNvSpPr txBox="1"/>
          <p:nvPr/>
        </p:nvSpPr>
        <p:spPr>
          <a:xfrm>
            <a:off x="5750775" y="3003255"/>
            <a:ext cx="1443600" cy="3909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200" b="1">
                <a:solidFill>
                  <a:srgbClr val="FFFFFF"/>
                </a:solidFill>
                <a:latin typeface="Roboto"/>
                <a:ea typeface="Roboto"/>
                <a:cs typeface="Roboto"/>
                <a:sym typeface="Roboto"/>
              </a:rPr>
              <a:t>Behavioural Insights</a:t>
            </a:r>
            <a:endParaRPr sz="1200">
              <a:solidFill>
                <a:srgbClr val="FFFFFF"/>
              </a:solidFill>
            </a:endParaRPr>
          </a:p>
        </p:txBody>
      </p:sp>
      <p:sp>
        <p:nvSpPr>
          <p:cNvPr id="2959" name="Google Shape;2959;p213"/>
          <p:cNvSpPr/>
          <p:nvPr/>
        </p:nvSpPr>
        <p:spPr>
          <a:xfrm rot="1800047">
            <a:off x="5124843" y="1391234"/>
            <a:ext cx="2690936" cy="2690936"/>
          </a:xfrm>
          <a:prstGeom prst="blockArc">
            <a:avLst>
              <a:gd name="adj1" fmla="val 14414370"/>
              <a:gd name="adj2" fmla="val 694"/>
              <a:gd name="adj3" fmla="val 9562"/>
            </a:avLst>
          </a:prstGeom>
          <a:solidFill>
            <a:srgbClr val="E59AAA"/>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213"/>
          <p:cNvSpPr/>
          <p:nvPr/>
        </p:nvSpPr>
        <p:spPr>
          <a:xfrm rot="-1800047" flipH="1">
            <a:off x="5126956" y="1391234"/>
            <a:ext cx="2690936" cy="2690936"/>
          </a:xfrm>
          <a:prstGeom prst="blockArc">
            <a:avLst>
              <a:gd name="adj1" fmla="val 14348563"/>
              <a:gd name="adj2" fmla="val 21472873"/>
              <a:gd name="adj3" fmla="val 9381"/>
            </a:avLst>
          </a:prstGeom>
          <a:solidFill>
            <a:srgbClr val="FFA02F"/>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213"/>
          <p:cNvSpPr/>
          <p:nvPr/>
        </p:nvSpPr>
        <p:spPr>
          <a:xfrm rot="-8100000">
            <a:off x="6287715" y="1332193"/>
            <a:ext cx="363170" cy="363170"/>
          </a:xfrm>
          <a:prstGeom prst="rtTriangle">
            <a:avLst/>
          </a:prstGeom>
          <a:solidFill>
            <a:srgbClr val="FFA0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213"/>
          <p:cNvSpPr/>
          <p:nvPr/>
        </p:nvSpPr>
        <p:spPr>
          <a:xfrm rot="-9000757" flipH="1">
            <a:off x="5125953" y="1389608"/>
            <a:ext cx="2690226" cy="2690226"/>
          </a:xfrm>
          <a:prstGeom prst="blockArc">
            <a:avLst>
              <a:gd name="adj1" fmla="val 14316164"/>
              <a:gd name="adj2" fmla="val 21502663"/>
              <a:gd name="adj3" fmla="val 9415"/>
            </a:avLst>
          </a:prstGeom>
          <a:solidFill>
            <a:srgbClr val="888888"/>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213"/>
          <p:cNvSpPr/>
          <p:nvPr/>
        </p:nvSpPr>
        <p:spPr>
          <a:xfrm rot="-1027861">
            <a:off x="7390874" y="3154632"/>
            <a:ext cx="312672" cy="312672"/>
          </a:xfrm>
          <a:prstGeom prst="rtTriangle">
            <a:avLst/>
          </a:prstGeom>
          <a:solidFill>
            <a:srgbClr val="E59A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213"/>
          <p:cNvSpPr/>
          <p:nvPr/>
        </p:nvSpPr>
        <p:spPr>
          <a:xfrm rot="6359841">
            <a:off x="5220801" y="3152562"/>
            <a:ext cx="363580" cy="363580"/>
          </a:xfrm>
          <a:prstGeom prst="rtTriangle">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65" name="Google Shape;2965;p213"/>
          <p:cNvPicPr preferRelativeResize="0"/>
          <p:nvPr/>
        </p:nvPicPr>
        <p:blipFill>
          <a:blip r:embed="rId3">
            <a:alphaModFix/>
          </a:blip>
          <a:stretch>
            <a:fillRect/>
          </a:stretch>
        </p:blipFill>
        <p:spPr>
          <a:xfrm>
            <a:off x="6113881" y="2170532"/>
            <a:ext cx="710832" cy="71083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62"/>
        <p:cNvGrpSpPr/>
        <p:nvPr/>
      </p:nvGrpSpPr>
      <p:grpSpPr>
        <a:xfrm>
          <a:off x="0" y="0"/>
          <a:ext cx="0" cy="0"/>
          <a:chOff x="0" y="0"/>
          <a:chExt cx="0" cy="0"/>
        </a:xfrm>
      </p:grpSpPr>
      <p:sp>
        <p:nvSpPr>
          <p:cNvPr id="1063" name="Google Shape;1063;p169"/>
          <p:cNvSpPr txBox="1">
            <a:spLocks noGrp="1"/>
          </p:cNvSpPr>
          <p:nvPr>
            <p:ph type="title"/>
          </p:nvPr>
        </p:nvSpPr>
        <p:spPr>
          <a:xfrm>
            <a:off x="319599" y="0"/>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GB"/>
              <a:t>Cognitive demand</a:t>
            </a:r>
            <a:endParaRPr/>
          </a:p>
        </p:txBody>
      </p:sp>
      <p:pic>
        <p:nvPicPr>
          <p:cNvPr id="1064" name="Google Shape;1064;p169"/>
          <p:cNvPicPr preferRelativeResize="0"/>
          <p:nvPr/>
        </p:nvPicPr>
        <p:blipFill>
          <a:blip r:embed="rId3">
            <a:alphaModFix/>
          </a:blip>
          <a:stretch>
            <a:fillRect/>
          </a:stretch>
        </p:blipFill>
        <p:spPr>
          <a:xfrm>
            <a:off x="1696086" y="1202650"/>
            <a:ext cx="5751826" cy="3231924"/>
          </a:xfrm>
          <a:prstGeom prst="rect">
            <a:avLst/>
          </a:prstGeom>
          <a:noFill/>
          <a:ln>
            <a:noFill/>
          </a:ln>
        </p:spPr>
      </p:pic>
      <p:sp>
        <p:nvSpPr>
          <p:cNvPr id="1065" name="Google Shape;1065;p169"/>
          <p:cNvSpPr txBox="1"/>
          <p:nvPr/>
        </p:nvSpPr>
        <p:spPr>
          <a:xfrm>
            <a:off x="8572500" y="4796125"/>
            <a:ext cx="179400" cy="4002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Calibri"/>
              <a:buAutoNum type="arabicPeriod"/>
            </a:pPr>
            <a:endParaRPr>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969"/>
        <p:cNvGrpSpPr/>
        <p:nvPr/>
      </p:nvGrpSpPr>
      <p:grpSpPr>
        <a:xfrm>
          <a:off x="0" y="0"/>
          <a:ext cx="0" cy="0"/>
          <a:chOff x="0" y="0"/>
          <a:chExt cx="0" cy="0"/>
        </a:xfrm>
      </p:grpSpPr>
      <p:grpSp>
        <p:nvGrpSpPr>
          <p:cNvPr id="2970" name="Google Shape;2970;p214"/>
          <p:cNvGrpSpPr/>
          <p:nvPr/>
        </p:nvGrpSpPr>
        <p:grpSpPr>
          <a:xfrm>
            <a:off x="234553" y="1133471"/>
            <a:ext cx="8674893" cy="3427797"/>
            <a:chOff x="312738" y="1511318"/>
            <a:chExt cx="11566524" cy="4570395"/>
          </a:xfrm>
        </p:grpSpPr>
        <p:grpSp>
          <p:nvGrpSpPr>
            <p:cNvPr id="2971" name="Google Shape;2971;p214"/>
            <p:cNvGrpSpPr/>
            <p:nvPr/>
          </p:nvGrpSpPr>
          <p:grpSpPr>
            <a:xfrm>
              <a:off x="312738" y="1512274"/>
              <a:ext cx="3797707" cy="4569439"/>
              <a:chOff x="312738" y="1512274"/>
              <a:chExt cx="3797707" cy="4569439"/>
            </a:xfrm>
          </p:grpSpPr>
          <p:pic>
            <p:nvPicPr>
              <p:cNvPr id="2972" name="Google Shape;2972;p214"/>
              <p:cNvPicPr preferRelativeResize="0"/>
              <p:nvPr/>
            </p:nvPicPr>
            <p:blipFill rotWithShape="1">
              <a:blip r:embed="rId3">
                <a:alphaModFix/>
              </a:blip>
              <a:srcRect/>
              <a:stretch/>
            </p:blipFill>
            <p:spPr>
              <a:xfrm>
                <a:off x="312738" y="1512274"/>
                <a:ext cx="3797707" cy="2240889"/>
              </a:xfrm>
              <a:prstGeom prst="rect">
                <a:avLst/>
              </a:prstGeom>
              <a:noFill/>
              <a:ln>
                <a:noFill/>
              </a:ln>
            </p:spPr>
          </p:pic>
          <p:pic>
            <p:nvPicPr>
              <p:cNvPr id="2973" name="Google Shape;2973;p214"/>
              <p:cNvPicPr preferRelativeResize="0"/>
              <p:nvPr/>
            </p:nvPicPr>
            <p:blipFill rotWithShape="1">
              <a:blip r:embed="rId4">
                <a:alphaModFix/>
              </a:blip>
              <a:srcRect b="11496"/>
              <a:stretch/>
            </p:blipFill>
            <p:spPr>
              <a:xfrm>
                <a:off x="312738" y="3840824"/>
                <a:ext cx="3797705" cy="2240890"/>
              </a:xfrm>
              <a:prstGeom prst="rect">
                <a:avLst/>
              </a:prstGeom>
              <a:noFill/>
              <a:ln>
                <a:noFill/>
              </a:ln>
            </p:spPr>
          </p:pic>
        </p:grpSp>
        <p:grpSp>
          <p:nvGrpSpPr>
            <p:cNvPr id="2974" name="Google Shape;2974;p214"/>
            <p:cNvGrpSpPr/>
            <p:nvPr/>
          </p:nvGrpSpPr>
          <p:grpSpPr>
            <a:xfrm>
              <a:off x="4197000" y="1511318"/>
              <a:ext cx="7682262" cy="4570395"/>
              <a:chOff x="4185797" y="1511318"/>
              <a:chExt cx="7682262" cy="4570395"/>
            </a:xfrm>
          </p:grpSpPr>
          <p:pic>
            <p:nvPicPr>
              <p:cNvPr id="2975" name="Google Shape;2975;p214" descr="A close up of a bottle&#10;&#10;Description automatically generated"/>
              <p:cNvPicPr preferRelativeResize="0"/>
              <p:nvPr/>
            </p:nvPicPr>
            <p:blipFill rotWithShape="1">
              <a:blip r:embed="rId5">
                <a:alphaModFix/>
              </a:blip>
              <a:srcRect/>
              <a:stretch/>
            </p:blipFill>
            <p:spPr>
              <a:xfrm>
                <a:off x="4185797" y="1511318"/>
                <a:ext cx="3798000" cy="2242800"/>
              </a:xfrm>
              <a:prstGeom prst="rect">
                <a:avLst/>
              </a:prstGeom>
              <a:noFill/>
              <a:ln>
                <a:noFill/>
              </a:ln>
            </p:spPr>
          </p:pic>
          <p:pic>
            <p:nvPicPr>
              <p:cNvPr id="2976" name="Google Shape;2976;p214" descr="A picture containing clothing&#10;&#10;Description automatically generated"/>
              <p:cNvPicPr preferRelativeResize="0"/>
              <p:nvPr/>
            </p:nvPicPr>
            <p:blipFill rotWithShape="1">
              <a:blip r:embed="rId6">
                <a:alphaModFix/>
              </a:blip>
              <a:srcRect/>
              <a:stretch/>
            </p:blipFill>
            <p:spPr>
              <a:xfrm>
                <a:off x="8070353" y="3840824"/>
                <a:ext cx="3797706" cy="2240889"/>
              </a:xfrm>
              <a:prstGeom prst="rect">
                <a:avLst/>
              </a:prstGeom>
              <a:noFill/>
              <a:ln>
                <a:noFill/>
              </a:ln>
            </p:spPr>
          </p:pic>
        </p:grpSp>
        <p:grpSp>
          <p:nvGrpSpPr>
            <p:cNvPr id="2977" name="Google Shape;2977;p214"/>
            <p:cNvGrpSpPr/>
            <p:nvPr/>
          </p:nvGrpSpPr>
          <p:grpSpPr>
            <a:xfrm>
              <a:off x="4197000" y="1511318"/>
              <a:ext cx="7682262" cy="4570395"/>
              <a:chOff x="4197000" y="1511318"/>
              <a:chExt cx="7682262" cy="4570395"/>
            </a:xfrm>
          </p:grpSpPr>
          <p:pic>
            <p:nvPicPr>
              <p:cNvPr id="2978" name="Google Shape;2978;p214"/>
              <p:cNvPicPr preferRelativeResize="0"/>
              <p:nvPr/>
            </p:nvPicPr>
            <p:blipFill rotWithShape="1">
              <a:blip r:embed="rId7">
                <a:alphaModFix/>
              </a:blip>
              <a:srcRect b="9901"/>
              <a:stretch/>
            </p:blipFill>
            <p:spPr>
              <a:xfrm>
                <a:off x="4197000" y="3840824"/>
                <a:ext cx="3797706" cy="2240889"/>
              </a:xfrm>
              <a:prstGeom prst="rect">
                <a:avLst/>
              </a:prstGeom>
              <a:noFill/>
              <a:ln>
                <a:noFill/>
              </a:ln>
            </p:spPr>
          </p:pic>
          <p:pic>
            <p:nvPicPr>
              <p:cNvPr id="2979" name="Google Shape;2979;p214" descr="A picture containing grass, sky, outdoor, bin&#10;&#10;Description automatically generated"/>
              <p:cNvPicPr preferRelativeResize="0"/>
              <p:nvPr/>
            </p:nvPicPr>
            <p:blipFill rotWithShape="1">
              <a:blip r:embed="rId8">
                <a:alphaModFix/>
              </a:blip>
              <a:srcRect/>
              <a:stretch/>
            </p:blipFill>
            <p:spPr>
              <a:xfrm>
                <a:off x="8081557" y="1511318"/>
                <a:ext cx="3797705" cy="2242800"/>
              </a:xfrm>
              <a:prstGeom prst="rect">
                <a:avLst/>
              </a:prstGeom>
              <a:noFill/>
              <a:ln>
                <a:noFill/>
              </a:ln>
            </p:spPr>
          </p:pic>
        </p:grpSp>
      </p:grpSp>
      <p:sp>
        <p:nvSpPr>
          <p:cNvPr id="2980" name="Google Shape;2980;p214"/>
          <p:cNvSpPr txBox="1">
            <a:spLocks noGrp="1"/>
          </p:cNvSpPr>
          <p:nvPr>
            <p:ph type="title"/>
          </p:nvPr>
        </p:nvSpPr>
        <p:spPr>
          <a:xfrm>
            <a:off x="319088" y="0"/>
            <a:ext cx="78867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000000"/>
              </a:buClr>
              <a:buSzPts val="1100"/>
              <a:buFont typeface="Arial"/>
              <a:buNone/>
            </a:pPr>
            <a:r>
              <a:rPr lang="en-GB" sz="2400">
                <a:solidFill>
                  <a:srgbClr val="000000"/>
                </a:solidFill>
              </a:rPr>
              <a:t>The mission of the Behavioural Insights Team</a:t>
            </a:r>
            <a:endParaRPr sz="2400"/>
          </a:p>
        </p:txBody>
      </p:sp>
      <p:sp>
        <p:nvSpPr>
          <p:cNvPr id="2981" name="Google Shape;2981;p214"/>
          <p:cNvSpPr txBox="1"/>
          <p:nvPr/>
        </p:nvSpPr>
        <p:spPr>
          <a:xfrm>
            <a:off x="52388" y="4773215"/>
            <a:ext cx="3086100" cy="253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A6A6A6"/>
              </a:buClr>
              <a:buSzPts val="800"/>
              <a:buFont typeface="Arial"/>
              <a:buNone/>
            </a:pPr>
            <a:r>
              <a:rPr lang="en-GB" sz="800" b="0" i="0" u="none">
                <a:solidFill>
                  <a:srgbClr val="A6A6A6"/>
                </a:solidFill>
                <a:latin typeface="Arial"/>
                <a:ea typeface="Arial"/>
                <a:cs typeface="Arial"/>
                <a:sym typeface="Arial"/>
              </a:rPr>
              <a:t>© The Behavioural Insights Team</a:t>
            </a:r>
            <a:endParaRPr sz="110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985"/>
        <p:cNvGrpSpPr/>
        <p:nvPr/>
      </p:nvGrpSpPr>
      <p:grpSpPr>
        <a:xfrm>
          <a:off x="0" y="0"/>
          <a:ext cx="0" cy="0"/>
          <a:chOff x="0" y="0"/>
          <a:chExt cx="0" cy="0"/>
        </a:xfrm>
      </p:grpSpPr>
      <p:sp>
        <p:nvSpPr>
          <p:cNvPr id="2986" name="Google Shape;2986;p215"/>
          <p:cNvSpPr txBox="1">
            <a:spLocks noGrp="1"/>
          </p:cNvSpPr>
          <p:nvPr>
            <p:ph type="title"/>
          </p:nvPr>
        </p:nvSpPr>
        <p:spPr>
          <a:xfrm>
            <a:off x="319088" y="0"/>
            <a:ext cx="7886700" cy="994500"/>
          </a:xfrm>
          <a:prstGeom prst="rect">
            <a:avLst/>
          </a:prstGeom>
          <a:noFill/>
          <a:ln>
            <a:noFill/>
          </a:ln>
        </p:spPr>
        <p:txBody>
          <a:bodyPr spcFirstLastPara="1" wrap="square" lIns="71100" tIns="35550" rIns="71100" bIns="35550" anchor="ctr" anchorCtr="0">
            <a:noAutofit/>
          </a:bodyPr>
          <a:lstStyle/>
          <a:p>
            <a:pPr marL="0" lvl="0" indent="0" algn="l" rtl="0">
              <a:lnSpc>
                <a:spcPct val="100000"/>
              </a:lnSpc>
              <a:spcBef>
                <a:spcPts val="0"/>
              </a:spcBef>
              <a:spcAft>
                <a:spcPts val="0"/>
              </a:spcAft>
              <a:buClr>
                <a:schemeClr val="dk1"/>
              </a:buClr>
              <a:buSzPts val="1100"/>
              <a:buFont typeface="Arial"/>
              <a:buNone/>
            </a:pPr>
            <a:r>
              <a:rPr lang="en-GB" sz="2400" b="1">
                <a:latin typeface="Arial"/>
                <a:ea typeface="Arial"/>
                <a:cs typeface="Arial"/>
                <a:sym typeface="Arial"/>
              </a:rPr>
              <a:t>The contribution of behavioural sciences </a:t>
            </a:r>
            <a:endParaRPr sz="2400"/>
          </a:p>
        </p:txBody>
      </p:sp>
      <p:sp>
        <p:nvSpPr>
          <p:cNvPr id="2987" name="Google Shape;2987;p215"/>
          <p:cNvSpPr txBox="1"/>
          <p:nvPr/>
        </p:nvSpPr>
        <p:spPr>
          <a:xfrm>
            <a:off x="52388" y="4895850"/>
            <a:ext cx="3086100" cy="253500"/>
          </a:xfrm>
          <a:prstGeom prst="rect">
            <a:avLst/>
          </a:prstGeom>
          <a:noFill/>
          <a:ln>
            <a:noFill/>
          </a:ln>
        </p:spPr>
        <p:txBody>
          <a:bodyPr spcFirstLastPara="1" wrap="square" lIns="71100" tIns="35550" rIns="71100" bIns="35550" anchor="t" anchorCtr="0">
            <a:noAutofit/>
          </a:bodyPr>
          <a:lstStyle/>
          <a:p>
            <a:pPr marL="0" marR="0" lvl="0" indent="0" algn="l" rtl="0">
              <a:lnSpc>
                <a:spcPct val="100000"/>
              </a:lnSpc>
              <a:spcBef>
                <a:spcPts val="0"/>
              </a:spcBef>
              <a:spcAft>
                <a:spcPts val="0"/>
              </a:spcAft>
              <a:buClr>
                <a:srgbClr val="A6A6A6"/>
              </a:buClr>
              <a:buSzPts val="800"/>
              <a:buFont typeface="Arial"/>
              <a:buNone/>
            </a:pPr>
            <a:r>
              <a:rPr lang="en-GB" sz="800" b="0" i="0" u="none" strike="noStrike" cap="none">
                <a:solidFill>
                  <a:srgbClr val="A6A6A6"/>
                </a:solidFill>
                <a:latin typeface="Arial"/>
                <a:ea typeface="Arial"/>
                <a:cs typeface="Arial"/>
                <a:sym typeface="Arial"/>
              </a:rPr>
              <a:t>© The Behavioural Insights Team</a:t>
            </a:r>
            <a:endParaRPr sz="1100" b="0" i="0" u="none" strike="noStrike" cap="none">
              <a:solidFill>
                <a:srgbClr val="000000"/>
              </a:solidFill>
              <a:latin typeface="Arial"/>
              <a:ea typeface="Arial"/>
              <a:cs typeface="Arial"/>
              <a:sym typeface="Arial"/>
            </a:endParaRPr>
          </a:p>
        </p:txBody>
      </p:sp>
      <p:sp>
        <p:nvSpPr>
          <p:cNvPr id="2988" name="Google Shape;2988;p215"/>
          <p:cNvSpPr txBox="1"/>
          <p:nvPr/>
        </p:nvSpPr>
        <p:spPr>
          <a:xfrm>
            <a:off x="373500" y="874525"/>
            <a:ext cx="8397000" cy="428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a:solidFill>
                  <a:schemeClr val="dk1"/>
                </a:solidFill>
              </a:rPr>
              <a:t>How did behavioural sciences inform policies to tackle overweight and obesity?</a:t>
            </a:r>
            <a:endParaRPr sz="1600" b="0" i="0" u="none" strike="noStrike" cap="none">
              <a:solidFill>
                <a:schemeClr val="dk1"/>
              </a:solidFill>
              <a:latin typeface="Arial"/>
              <a:ea typeface="Arial"/>
              <a:cs typeface="Arial"/>
              <a:sym typeface="Arial"/>
            </a:endParaRPr>
          </a:p>
        </p:txBody>
      </p:sp>
      <p:sp>
        <p:nvSpPr>
          <p:cNvPr id="2989" name="Google Shape;2989;p215"/>
          <p:cNvSpPr/>
          <p:nvPr/>
        </p:nvSpPr>
        <p:spPr>
          <a:xfrm>
            <a:off x="142625" y="1303301"/>
            <a:ext cx="2752500" cy="3410400"/>
          </a:xfrm>
          <a:prstGeom prst="roundRect">
            <a:avLst>
              <a:gd name="adj" fmla="val 16667"/>
            </a:avLst>
          </a:prstGeom>
          <a:solidFill>
            <a:srgbClr val="CFE2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0" name="Google Shape;2990;p215"/>
          <p:cNvSpPr/>
          <p:nvPr/>
        </p:nvSpPr>
        <p:spPr>
          <a:xfrm>
            <a:off x="407875" y="1483198"/>
            <a:ext cx="2239200" cy="1568100"/>
          </a:xfrm>
          <a:prstGeom prst="roundRect">
            <a:avLst>
              <a:gd name="adj" fmla="val 1749"/>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None/>
            </a:pPr>
            <a:r>
              <a:rPr lang="en-GB" b="1"/>
              <a:t>General public</a:t>
            </a:r>
            <a:endParaRPr b="1"/>
          </a:p>
          <a:p>
            <a:pPr marL="0" lvl="0" indent="0" algn="l" rtl="0">
              <a:spcBef>
                <a:spcPts val="0"/>
              </a:spcBef>
              <a:spcAft>
                <a:spcPts val="0"/>
              </a:spcAft>
              <a:buClr>
                <a:schemeClr val="dk1"/>
              </a:buClr>
              <a:buSzPts val="1600"/>
              <a:buFont typeface="Arial"/>
              <a:buNone/>
            </a:pPr>
            <a:r>
              <a:rPr lang="en-GB" i="1">
                <a:solidFill>
                  <a:schemeClr val="dk1"/>
                </a:solidFill>
              </a:rPr>
              <a:t>I want to be able to make healthier choices…</a:t>
            </a:r>
            <a:endParaRPr>
              <a:solidFill>
                <a:schemeClr val="dk1"/>
              </a:solidFill>
            </a:endParaRPr>
          </a:p>
          <a:p>
            <a:pPr marL="0" lvl="0" indent="0" algn="l" rtl="0">
              <a:spcBef>
                <a:spcPts val="0"/>
              </a:spcBef>
              <a:spcAft>
                <a:spcPts val="0"/>
              </a:spcAft>
              <a:buClr>
                <a:schemeClr val="dk1"/>
              </a:buClr>
              <a:buSzPts val="1600"/>
              <a:buFont typeface="Arial"/>
              <a:buNone/>
            </a:pPr>
            <a:r>
              <a:rPr lang="en-GB" i="1">
                <a:solidFill>
                  <a:schemeClr val="dk1"/>
                </a:solidFill>
              </a:rPr>
              <a:t>But I do not like to be forced and do not make me feel guilty!”</a:t>
            </a:r>
            <a:endParaRPr>
              <a:solidFill>
                <a:schemeClr val="dk1"/>
              </a:solidFill>
            </a:endParaRPr>
          </a:p>
          <a:p>
            <a:pPr marL="0" marR="0" lvl="0" indent="0" algn="l" rtl="0">
              <a:lnSpc>
                <a:spcPct val="100000"/>
              </a:lnSpc>
              <a:spcBef>
                <a:spcPts val="0"/>
              </a:spcBef>
              <a:spcAft>
                <a:spcPts val="0"/>
              </a:spcAft>
              <a:buNone/>
            </a:pPr>
            <a:endParaRPr i="1"/>
          </a:p>
        </p:txBody>
      </p:sp>
      <p:pic>
        <p:nvPicPr>
          <p:cNvPr id="2991" name="Google Shape;2991;p215"/>
          <p:cNvPicPr preferRelativeResize="0"/>
          <p:nvPr/>
        </p:nvPicPr>
        <p:blipFill>
          <a:blip r:embed="rId3">
            <a:alphaModFix/>
          </a:blip>
          <a:stretch>
            <a:fillRect/>
          </a:stretch>
        </p:blipFill>
        <p:spPr>
          <a:xfrm>
            <a:off x="715583" y="3051300"/>
            <a:ext cx="1502150" cy="150215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995"/>
        <p:cNvGrpSpPr/>
        <p:nvPr/>
      </p:nvGrpSpPr>
      <p:grpSpPr>
        <a:xfrm>
          <a:off x="0" y="0"/>
          <a:ext cx="0" cy="0"/>
          <a:chOff x="0" y="0"/>
          <a:chExt cx="0" cy="0"/>
        </a:xfrm>
      </p:grpSpPr>
      <p:sp>
        <p:nvSpPr>
          <p:cNvPr id="2996" name="Google Shape;2996;p216"/>
          <p:cNvSpPr txBox="1">
            <a:spLocks noGrp="1"/>
          </p:cNvSpPr>
          <p:nvPr>
            <p:ph type="title"/>
          </p:nvPr>
        </p:nvSpPr>
        <p:spPr>
          <a:xfrm>
            <a:off x="319088" y="0"/>
            <a:ext cx="7886700" cy="994500"/>
          </a:xfrm>
          <a:prstGeom prst="rect">
            <a:avLst/>
          </a:prstGeom>
          <a:noFill/>
          <a:ln>
            <a:noFill/>
          </a:ln>
        </p:spPr>
        <p:txBody>
          <a:bodyPr spcFirstLastPara="1" wrap="square" lIns="71100" tIns="35550" rIns="71100" bIns="35550" anchor="ctr" anchorCtr="0">
            <a:noAutofit/>
          </a:bodyPr>
          <a:lstStyle/>
          <a:p>
            <a:pPr marL="0" lvl="0" indent="0" algn="l" rtl="0">
              <a:lnSpc>
                <a:spcPct val="100000"/>
              </a:lnSpc>
              <a:spcBef>
                <a:spcPts val="0"/>
              </a:spcBef>
              <a:spcAft>
                <a:spcPts val="0"/>
              </a:spcAft>
              <a:buClr>
                <a:schemeClr val="dk1"/>
              </a:buClr>
              <a:buSzPts val="1100"/>
              <a:buFont typeface="Arial"/>
              <a:buNone/>
            </a:pPr>
            <a:r>
              <a:rPr lang="en-GB" sz="2400" b="1">
                <a:latin typeface="Arial"/>
                <a:ea typeface="Arial"/>
                <a:cs typeface="Arial"/>
                <a:sym typeface="Arial"/>
              </a:rPr>
              <a:t>The contribution of behavioural sciences </a:t>
            </a:r>
            <a:endParaRPr sz="2400" b="1">
              <a:latin typeface="Arial"/>
              <a:ea typeface="Arial"/>
              <a:cs typeface="Arial"/>
              <a:sym typeface="Arial"/>
            </a:endParaRPr>
          </a:p>
        </p:txBody>
      </p:sp>
      <p:sp>
        <p:nvSpPr>
          <p:cNvPr id="2997" name="Google Shape;2997;p216"/>
          <p:cNvSpPr txBox="1"/>
          <p:nvPr/>
        </p:nvSpPr>
        <p:spPr>
          <a:xfrm>
            <a:off x="52388" y="4895850"/>
            <a:ext cx="3086100" cy="253500"/>
          </a:xfrm>
          <a:prstGeom prst="rect">
            <a:avLst/>
          </a:prstGeom>
          <a:noFill/>
          <a:ln>
            <a:noFill/>
          </a:ln>
        </p:spPr>
        <p:txBody>
          <a:bodyPr spcFirstLastPara="1" wrap="square" lIns="71100" tIns="35550" rIns="71100" bIns="35550" anchor="t" anchorCtr="0">
            <a:noAutofit/>
          </a:bodyPr>
          <a:lstStyle/>
          <a:p>
            <a:pPr marL="0" marR="0" lvl="0" indent="0" algn="l" rtl="0">
              <a:lnSpc>
                <a:spcPct val="100000"/>
              </a:lnSpc>
              <a:spcBef>
                <a:spcPts val="0"/>
              </a:spcBef>
              <a:spcAft>
                <a:spcPts val="0"/>
              </a:spcAft>
              <a:buClr>
                <a:srgbClr val="A6A6A6"/>
              </a:buClr>
              <a:buSzPts val="800"/>
              <a:buFont typeface="Arial"/>
              <a:buNone/>
            </a:pPr>
            <a:r>
              <a:rPr lang="en-GB" sz="800" b="0" i="0" u="none" strike="noStrike" cap="none">
                <a:solidFill>
                  <a:srgbClr val="A6A6A6"/>
                </a:solidFill>
                <a:latin typeface="Arial"/>
                <a:ea typeface="Arial"/>
                <a:cs typeface="Arial"/>
                <a:sym typeface="Arial"/>
              </a:rPr>
              <a:t>© The Behavioural Insights Team</a:t>
            </a:r>
            <a:endParaRPr sz="1100" b="0" i="0" u="none" strike="noStrike" cap="none">
              <a:solidFill>
                <a:srgbClr val="000000"/>
              </a:solidFill>
              <a:latin typeface="Arial"/>
              <a:ea typeface="Arial"/>
              <a:cs typeface="Arial"/>
              <a:sym typeface="Arial"/>
            </a:endParaRPr>
          </a:p>
        </p:txBody>
      </p:sp>
      <p:sp>
        <p:nvSpPr>
          <p:cNvPr id="2998" name="Google Shape;2998;p216"/>
          <p:cNvSpPr/>
          <p:nvPr/>
        </p:nvSpPr>
        <p:spPr>
          <a:xfrm>
            <a:off x="3195750" y="1313750"/>
            <a:ext cx="2752500" cy="3410400"/>
          </a:xfrm>
          <a:prstGeom prst="roundRect">
            <a:avLst>
              <a:gd name="adj" fmla="val 16667"/>
            </a:avLst>
          </a:prstGeom>
          <a:solidFill>
            <a:srgbClr val="CFE2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9" name="Google Shape;2999;p216"/>
          <p:cNvSpPr txBox="1"/>
          <p:nvPr/>
        </p:nvSpPr>
        <p:spPr>
          <a:xfrm>
            <a:off x="3399525" y="1483198"/>
            <a:ext cx="2345100" cy="1568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Font typeface="Arial"/>
              <a:buNone/>
            </a:pPr>
            <a:r>
              <a:rPr lang="en-GB" b="1">
                <a:solidFill>
                  <a:schemeClr val="dk1"/>
                </a:solidFill>
              </a:rPr>
              <a:t>Policy maker</a:t>
            </a:r>
            <a:endParaRPr b="1">
              <a:solidFill>
                <a:schemeClr val="dk1"/>
              </a:solidFill>
            </a:endParaRPr>
          </a:p>
          <a:p>
            <a:pPr marL="0" lvl="0" indent="0" algn="l" rtl="0">
              <a:spcBef>
                <a:spcPts val="0"/>
              </a:spcBef>
              <a:spcAft>
                <a:spcPts val="0"/>
              </a:spcAft>
              <a:buClr>
                <a:schemeClr val="dk1"/>
              </a:buClr>
              <a:buFont typeface="Arial"/>
              <a:buNone/>
            </a:pPr>
            <a:r>
              <a:rPr lang="en-GB" i="1">
                <a:solidFill>
                  <a:schemeClr val="dk1"/>
                </a:solidFill>
              </a:rPr>
              <a:t>“Let’s provide information about what is healthy so people will select the  healthy options”</a:t>
            </a:r>
            <a:endParaRPr>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i="1">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1600">
              <a:solidFill>
                <a:schemeClr val="dk1"/>
              </a:solidFill>
            </a:endParaRPr>
          </a:p>
        </p:txBody>
      </p:sp>
      <p:sp>
        <p:nvSpPr>
          <p:cNvPr id="3000" name="Google Shape;3000;p216"/>
          <p:cNvSpPr/>
          <p:nvPr/>
        </p:nvSpPr>
        <p:spPr>
          <a:xfrm>
            <a:off x="2722400" y="2736067"/>
            <a:ext cx="567900" cy="586200"/>
          </a:xfrm>
          <a:prstGeom prst="rightArrow">
            <a:avLst>
              <a:gd name="adj1" fmla="val 50000"/>
              <a:gd name="adj2" fmla="val 50000"/>
            </a:avLst>
          </a:prstGeom>
          <a:solidFill>
            <a:srgbClr val="9FC5E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1" name="Google Shape;3001;p216"/>
          <p:cNvSpPr/>
          <p:nvPr/>
        </p:nvSpPr>
        <p:spPr>
          <a:xfrm>
            <a:off x="142625" y="1303301"/>
            <a:ext cx="2752500" cy="3410400"/>
          </a:xfrm>
          <a:prstGeom prst="roundRect">
            <a:avLst>
              <a:gd name="adj" fmla="val 16667"/>
            </a:avLst>
          </a:pr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2" name="Google Shape;3002;p216"/>
          <p:cNvSpPr txBox="1"/>
          <p:nvPr/>
        </p:nvSpPr>
        <p:spPr>
          <a:xfrm>
            <a:off x="373500" y="874525"/>
            <a:ext cx="8397000" cy="42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600"/>
              <a:buFont typeface="Arial"/>
              <a:buNone/>
            </a:pPr>
            <a:r>
              <a:rPr lang="en-GB" sz="1600">
                <a:solidFill>
                  <a:schemeClr val="dk1"/>
                </a:solidFill>
              </a:rPr>
              <a:t>How did behavioural sciences inform policies to tackle overweight and obesity?</a:t>
            </a:r>
            <a:endParaRPr sz="1600">
              <a:solidFill>
                <a:schemeClr val="dk1"/>
              </a:solidFill>
            </a:endParaRPr>
          </a:p>
        </p:txBody>
      </p:sp>
      <p:sp>
        <p:nvSpPr>
          <p:cNvPr id="3003" name="Google Shape;3003;p216"/>
          <p:cNvSpPr/>
          <p:nvPr/>
        </p:nvSpPr>
        <p:spPr>
          <a:xfrm>
            <a:off x="407875" y="1483198"/>
            <a:ext cx="2239200" cy="1568100"/>
          </a:xfrm>
          <a:prstGeom prst="roundRect">
            <a:avLst>
              <a:gd name="adj" fmla="val 1749"/>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Font typeface="Arial"/>
              <a:buNone/>
            </a:pPr>
            <a:r>
              <a:rPr lang="en-GB" b="1">
                <a:solidFill>
                  <a:schemeClr val="dk1"/>
                </a:solidFill>
              </a:rPr>
              <a:t>General public</a:t>
            </a:r>
            <a:endParaRPr b="1">
              <a:solidFill>
                <a:schemeClr val="dk1"/>
              </a:solidFill>
            </a:endParaRPr>
          </a:p>
          <a:p>
            <a:pPr marL="0" lvl="0" indent="0" algn="l" rtl="0">
              <a:spcBef>
                <a:spcPts val="0"/>
              </a:spcBef>
              <a:spcAft>
                <a:spcPts val="0"/>
              </a:spcAft>
              <a:buClr>
                <a:schemeClr val="dk1"/>
              </a:buClr>
              <a:buSzPts val="1600"/>
              <a:buFont typeface="Arial"/>
              <a:buNone/>
            </a:pPr>
            <a:r>
              <a:rPr lang="en-GB" i="1">
                <a:solidFill>
                  <a:schemeClr val="dk1"/>
                </a:solidFill>
              </a:rPr>
              <a:t>I want to be able to make healthier choices…</a:t>
            </a:r>
            <a:endParaRPr>
              <a:solidFill>
                <a:schemeClr val="dk1"/>
              </a:solidFill>
            </a:endParaRPr>
          </a:p>
          <a:p>
            <a:pPr marL="0" lvl="0" indent="0" algn="l" rtl="0">
              <a:spcBef>
                <a:spcPts val="0"/>
              </a:spcBef>
              <a:spcAft>
                <a:spcPts val="0"/>
              </a:spcAft>
              <a:buClr>
                <a:schemeClr val="dk1"/>
              </a:buClr>
              <a:buSzPts val="1600"/>
              <a:buFont typeface="Arial"/>
              <a:buNone/>
            </a:pPr>
            <a:r>
              <a:rPr lang="en-GB" i="1">
                <a:solidFill>
                  <a:schemeClr val="dk1"/>
                </a:solidFill>
              </a:rPr>
              <a:t>But I do not like to be forced and do not make me feel guilty!”</a:t>
            </a:r>
            <a:endParaRPr b="1"/>
          </a:p>
        </p:txBody>
      </p:sp>
      <p:pic>
        <p:nvPicPr>
          <p:cNvPr id="3004" name="Google Shape;3004;p216"/>
          <p:cNvPicPr preferRelativeResize="0"/>
          <p:nvPr/>
        </p:nvPicPr>
        <p:blipFill>
          <a:blip r:embed="rId3">
            <a:alphaModFix/>
          </a:blip>
          <a:stretch>
            <a:fillRect/>
          </a:stretch>
        </p:blipFill>
        <p:spPr>
          <a:xfrm>
            <a:off x="715583" y="3051300"/>
            <a:ext cx="1502150" cy="1502150"/>
          </a:xfrm>
          <a:prstGeom prst="rect">
            <a:avLst/>
          </a:prstGeom>
          <a:noFill/>
          <a:ln>
            <a:noFill/>
          </a:ln>
        </p:spPr>
      </p:pic>
      <p:pic>
        <p:nvPicPr>
          <p:cNvPr id="3005" name="Google Shape;3005;p216"/>
          <p:cNvPicPr preferRelativeResize="0"/>
          <p:nvPr/>
        </p:nvPicPr>
        <p:blipFill>
          <a:blip r:embed="rId4">
            <a:alphaModFix/>
          </a:blip>
          <a:stretch>
            <a:fillRect/>
          </a:stretch>
        </p:blipFill>
        <p:spPr>
          <a:xfrm>
            <a:off x="3933251" y="3163562"/>
            <a:ext cx="1277626" cy="1277626"/>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009"/>
        <p:cNvGrpSpPr/>
        <p:nvPr/>
      </p:nvGrpSpPr>
      <p:grpSpPr>
        <a:xfrm>
          <a:off x="0" y="0"/>
          <a:ext cx="0" cy="0"/>
          <a:chOff x="0" y="0"/>
          <a:chExt cx="0" cy="0"/>
        </a:xfrm>
      </p:grpSpPr>
      <p:sp>
        <p:nvSpPr>
          <p:cNvPr id="3010" name="Google Shape;3010;p217"/>
          <p:cNvSpPr txBox="1">
            <a:spLocks noGrp="1"/>
          </p:cNvSpPr>
          <p:nvPr>
            <p:ph type="title"/>
          </p:nvPr>
        </p:nvSpPr>
        <p:spPr>
          <a:xfrm>
            <a:off x="319088" y="0"/>
            <a:ext cx="7886700" cy="994500"/>
          </a:xfrm>
          <a:prstGeom prst="rect">
            <a:avLst/>
          </a:prstGeom>
          <a:noFill/>
          <a:ln>
            <a:noFill/>
          </a:ln>
        </p:spPr>
        <p:txBody>
          <a:bodyPr spcFirstLastPara="1" wrap="square" lIns="71100" tIns="35550" rIns="71100" bIns="35550" anchor="ctr" anchorCtr="0">
            <a:noAutofit/>
          </a:bodyPr>
          <a:lstStyle/>
          <a:p>
            <a:pPr marL="0" lvl="0" indent="0" algn="l" rtl="0">
              <a:lnSpc>
                <a:spcPct val="100000"/>
              </a:lnSpc>
              <a:spcBef>
                <a:spcPts val="0"/>
              </a:spcBef>
              <a:spcAft>
                <a:spcPts val="0"/>
              </a:spcAft>
              <a:buClr>
                <a:schemeClr val="dk1"/>
              </a:buClr>
              <a:buSzPts val="1100"/>
              <a:buFont typeface="Arial"/>
              <a:buNone/>
            </a:pPr>
            <a:r>
              <a:rPr lang="en-GB" sz="2400" b="1">
                <a:latin typeface="Arial"/>
                <a:ea typeface="Arial"/>
                <a:cs typeface="Arial"/>
                <a:sym typeface="Arial"/>
              </a:rPr>
              <a:t>The contribution of behavioural sciences </a:t>
            </a:r>
            <a:endParaRPr sz="2400" b="1">
              <a:latin typeface="Arial"/>
              <a:ea typeface="Arial"/>
              <a:cs typeface="Arial"/>
              <a:sym typeface="Arial"/>
            </a:endParaRPr>
          </a:p>
        </p:txBody>
      </p:sp>
      <p:sp>
        <p:nvSpPr>
          <p:cNvPr id="3011" name="Google Shape;3011;p217"/>
          <p:cNvSpPr txBox="1"/>
          <p:nvPr/>
        </p:nvSpPr>
        <p:spPr>
          <a:xfrm>
            <a:off x="52388" y="4895850"/>
            <a:ext cx="3086100" cy="253500"/>
          </a:xfrm>
          <a:prstGeom prst="rect">
            <a:avLst/>
          </a:prstGeom>
          <a:noFill/>
          <a:ln>
            <a:noFill/>
          </a:ln>
        </p:spPr>
        <p:txBody>
          <a:bodyPr spcFirstLastPara="1" wrap="square" lIns="71100" tIns="35550" rIns="71100" bIns="35550" anchor="t" anchorCtr="0">
            <a:noAutofit/>
          </a:bodyPr>
          <a:lstStyle/>
          <a:p>
            <a:pPr marL="0" marR="0" lvl="0" indent="0" algn="l" rtl="0">
              <a:lnSpc>
                <a:spcPct val="100000"/>
              </a:lnSpc>
              <a:spcBef>
                <a:spcPts val="0"/>
              </a:spcBef>
              <a:spcAft>
                <a:spcPts val="0"/>
              </a:spcAft>
              <a:buClr>
                <a:srgbClr val="A6A6A6"/>
              </a:buClr>
              <a:buSzPts val="800"/>
              <a:buFont typeface="Arial"/>
              <a:buNone/>
            </a:pPr>
            <a:r>
              <a:rPr lang="en-GB" sz="800" b="0" i="0" u="none" strike="noStrike" cap="none">
                <a:solidFill>
                  <a:srgbClr val="A6A6A6"/>
                </a:solidFill>
                <a:latin typeface="Arial"/>
                <a:ea typeface="Arial"/>
                <a:cs typeface="Arial"/>
                <a:sym typeface="Arial"/>
              </a:rPr>
              <a:t>© The Behavioural Insights Team</a:t>
            </a:r>
            <a:endParaRPr sz="1100" b="0" i="0" u="none" strike="noStrike" cap="none">
              <a:solidFill>
                <a:srgbClr val="000000"/>
              </a:solidFill>
              <a:latin typeface="Arial"/>
              <a:ea typeface="Arial"/>
              <a:cs typeface="Arial"/>
              <a:sym typeface="Arial"/>
            </a:endParaRPr>
          </a:p>
        </p:txBody>
      </p:sp>
      <p:sp>
        <p:nvSpPr>
          <p:cNvPr id="3012" name="Google Shape;3012;p217"/>
          <p:cNvSpPr/>
          <p:nvPr/>
        </p:nvSpPr>
        <p:spPr>
          <a:xfrm>
            <a:off x="6248875" y="1313741"/>
            <a:ext cx="2752500" cy="3410400"/>
          </a:xfrm>
          <a:prstGeom prst="roundRect">
            <a:avLst>
              <a:gd name="adj" fmla="val 16667"/>
            </a:avLst>
          </a:prstGeom>
          <a:solidFill>
            <a:srgbClr val="CFE2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3" name="Google Shape;3013;p217"/>
          <p:cNvSpPr txBox="1"/>
          <p:nvPr/>
        </p:nvSpPr>
        <p:spPr>
          <a:xfrm>
            <a:off x="6365725" y="1483200"/>
            <a:ext cx="2518800" cy="1275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Font typeface="Arial"/>
              <a:buNone/>
            </a:pPr>
            <a:r>
              <a:rPr lang="en-GB" b="1">
                <a:solidFill>
                  <a:schemeClr val="dk1"/>
                </a:solidFill>
              </a:rPr>
              <a:t>Behavioural scientist</a:t>
            </a:r>
            <a:endParaRPr b="1">
              <a:solidFill>
                <a:schemeClr val="dk1"/>
              </a:solidFill>
            </a:endParaRPr>
          </a:p>
          <a:p>
            <a:pPr marL="0" lvl="0" indent="0" algn="l" rtl="0">
              <a:spcBef>
                <a:spcPts val="0"/>
              </a:spcBef>
              <a:spcAft>
                <a:spcPts val="0"/>
              </a:spcAft>
              <a:buClr>
                <a:schemeClr val="dk1"/>
              </a:buClr>
              <a:buFont typeface="Arial"/>
              <a:buNone/>
            </a:pPr>
            <a:r>
              <a:rPr lang="en-GB" i="1">
                <a:solidFill>
                  <a:schemeClr val="dk1"/>
                </a:solidFill>
              </a:rPr>
              <a:t>“Information is very important … but is it really sufficient to promote substantial and sustained behaviour change?”</a:t>
            </a:r>
            <a:endParaRPr>
              <a:solidFill>
                <a:schemeClr val="dk1"/>
              </a:solidFill>
            </a:endParaRPr>
          </a:p>
        </p:txBody>
      </p:sp>
      <p:sp>
        <p:nvSpPr>
          <p:cNvPr id="3014" name="Google Shape;3014;p217"/>
          <p:cNvSpPr/>
          <p:nvPr/>
        </p:nvSpPr>
        <p:spPr>
          <a:xfrm>
            <a:off x="5812525" y="2736067"/>
            <a:ext cx="567900" cy="586200"/>
          </a:xfrm>
          <a:prstGeom prst="rightArrow">
            <a:avLst>
              <a:gd name="adj1" fmla="val 50000"/>
              <a:gd name="adj2" fmla="val 50000"/>
            </a:avLst>
          </a:prstGeom>
          <a:solidFill>
            <a:srgbClr val="9FC5E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5" name="Google Shape;3015;p217"/>
          <p:cNvSpPr/>
          <p:nvPr/>
        </p:nvSpPr>
        <p:spPr>
          <a:xfrm>
            <a:off x="3195750" y="1313741"/>
            <a:ext cx="2752500" cy="3410400"/>
          </a:xfrm>
          <a:prstGeom prst="roundRect">
            <a:avLst>
              <a:gd name="adj" fmla="val 16667"/>
            </a:avLst>
          </a:pr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6" name="Google Shape;3016;p217"/>
          <p:cNvSpPr/>
          <p:nvPr/>
        </p:nvSpPr>
        <p:spPr>
          <a:xfrm>
            <a:off x="2722400" y="2736067"/>
            <a:ext cx="567900" cy="586200"/>
          </a:xfrm>
          <a:prstGeom prst="rightArrow">
            <a:avLst>
              <a:gd name="adj1" fmla="val 50000"/>
              <a:gd name="adj2" fmla="val 50000"/>
            </a:avLst>
          </a:prstGeom>
          <a:solidFill>
            <a:srgbClr val="B7B7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7" name="Google Shape;3017;p217"/>
          <p:cNvSpPr txBox="1"/>
          <p:nvPr/>
        </p:nvSpPr>
        <p:spPr>
          <a:xfrm>
            <a:off x="373500" y="874525"/>
            <a:ext cx="8397000" cy="42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600"/>
              <a:buFont typeface="Arial"/>
              <a:buNone/>
            </a:pPr>
            <a:r>
              <a:rPr lang="en-GB" sz="1600">
                <a:solidFill>
                  <a:schemeClr val="dk1"/>
                </a:solidFill>
              </a:rPr>
              <a:t>How did behavioural sciences inform policies to tackle overweight and obesity?</a:t>
            </a:r>
            <a:endParaRPr sz="1600">
              <a:solidFill>
                <a:schemeClr val="dk1"/>
              </a:solidFill>
            </a:endParaRPr>
          </a:p>
        </p:txBody>
      </p:sp>
      <p:sp>
        <p:nvSpPr>
          <p:cNvPr id="3018" name="Google Shape;3018;p217"/>
          <p:cNvSpPr/>
          <p:nvPr/>
        </p:nvSpPr>
        <p:spPr>
          <a:xfrm>
            <a:off x="142625" y="1303301"/>
            <a:ext cx="2752500" cy="3410400"/>
          </a:xfrm>
          <a:prstGeom prst="roundRect">
            <a:avLst>
              <a:gd name="adj" fmla="val 16667"/>
            </a:avLst>
          </a:pr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9" name="Google Shape;3019;p217"/>
          <p:cNvSpPr txBox="1"/>
          <p:nvPr/>
        </p:nvSpPr>
        <p:spPr>
          <a:xfrm>
            <a:off x="3399525" y="1483198"/>
            <a:ext cx="2345100" cy="1568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Font typeface="Arial"/>
              <a:buNone/>
            </a:pPr>
            <a:r>
              <a:rPr lang="en-GB" b="1">
                <a:solidFill>
                  <a:schemeClr val="dk1"/>
                </a:solidFill>
              </a:rPr>
              <a:t>Policy maker</a:t>
            </a:r>
            <a:endParaRPr b="1">
              <a:solidFill>
                <a:schemeClr val="dk1"/>
              </a:solidFill>
            </a:endParaRPr>
          </a:p>
          <a:p>
            <a:pPr marL="0" lvl="0" indent="0" algn="l" rtl="0">
              <a:spcBef>
                <a:spcPts val="0"/>
              </a:spcBef>
              <a:spcAft>
                <a:spcPts val="0"/>
              </a:spcAft>
              <a:buClr>
                <a:schemeClr val="dk1"/>
              </a:buClr>
              <a:buFont typeface="Arial"/>
              <a:buNone/>
            </a:pPr>
            <a:r>
              <a:rPr lang="en-GB" i="1">
                <a:solidFill>
                  <a:schemeClr val="dk1"/>
                </a:solidFill>
              </a:rPr>
              <a:t>“Let’s provide information about what is healthy so people will select the  healthy options”</a:t>
            </a: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1600">
              <a:solidFill>
                <a:schemeClr val="dk1"/>
              </a:solidFill>
            </a:endParaRPr>
          </a:p>
        </p:txBody>
      </p:sp>
      <p:sp>
        <p:nvSpPr>
          <p:cNvPr id="3020" name="Google Shape;3020;p217"/>
          <p:cNvSpPr/>
          <p:nvPr/>
        </p:nvSpPr>
        <p:spPr>
          <a:xfrm>
            <a:off x="407875" y="1483198"/>
            <a:ext cx="2239200" cy="1568100"/>
          </a:xfrm>
          <a:prstGeom prst="roundRect">
            <a:avLst>
              <a:gd name="adj" fmla="val 1749"/>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Font typeface="Arial"/>
              <a:buNone/>
            </a:pPr>
            <a:r>
              <a:rPr lang="en-GB" b="1">
                <a:solidFill>
                  <a:schemeClr val="dk1"/>
                </a:solidFill>
              </a:rPr>
              <a:t>General public</a:t>
            </a:r>
            <a:endParaRPr b="1">
              <a:solidFill>
                <a:schemeClr val="dk1"/>
              </a:solidFill>
            </a:endParaRPr>
          </a:p>
          <a:p>
            <a:pPr marL="0" lvl="0" indent="0" algn="l" rtl="0">
              <a:spcBef>
                <a:spcPts val="0"/>
              </a:spcBef>
              <a:spcAft>
                <a:spcPts val="0"/>
              </a:spcAft>
              <a:buClr>
                <a:schemeClr val="dk1"/>
              </a:buClr>
              <a:buSzPts val="1600"/>
              <a:buFont typeface="Arial"/>
              <a:buNone/>
            </a:pPr>
            <a:r>
              <a:rPr lang="en-GB" i="1">
                <a:solidFill>
                  <a:schemeClr val="dk1"/>
                </a:solidFill>
              </a:rPr>
              <a:t>I want to be able to make healthier choices…</a:t>
            </a:r>
            <a:endParaRPr>
              <a:solidFill>
                <a:schemeClr val="dk1"/>
              </a:solidFill>
            </a:endParaRPr>
          </a:p>
          <a:p>
            <a:pPr marL="0" lvl="0" indent="0" algn="l" rtl="0">
              <a:spcBef>
                <a:spcPts val="0"/>
              </a:spcBef>
              <a:spcAft>
                <a:spcPts val="0"/>
              </a:spcAft>
              <a:buClr>
                <a:schemeClr val="dk1"/>
              </a:buClr>
              <a:buSzPts val="1600"/>
              <a:buFont typeface="Arial"/>
              <a:buNone/>
            </a:pPr>
            <a:r>
              <a:rPr lang="en-GB" i="1">
                <a:solidFill>
                  <a:schemeClr val="dk1"/>
                </a:solidFill>
              </a:rPr>
              <a:t>But I do not like to be forced and do not make me feel guilty!”</a:t>
            </a:r>
            <a:endParaRPr b="1"/>
          </a:p>
        </p:txBody>
      </p:sp>
      <p:pic>
        <p:nvPicPr>
          <p:cNvPr id="3021" name="Google Shape;3021;p217"/>
          <p:cNvPicPr preferRelativeResize="0"/>
          <p:nvPr/>
        </p:nvPicPr>
        <p:blipFill>
          <a:blip r:embed="rId3">
            <a:alphaModFix/>
          </a:blip>
          <a:stretch>
            <a:fillRect/>
          </a:stretch>
        </p:blipFill>
        <p:spPr>
          <a:xfrm>
            <a:off x="715583" y="3051300"/>
            <a:ext cx="1502150" cy="1502150"/>
          </a:xfrm>
          <a:prstGeom prst="rect">
            <a:avLst/>
          </a:prstGeom>
          <a:noFill/>
          <a:ln>
            <a:noFill/>
          </a:ln>
        </p:spPr>
      </p:pic>
      <p:pic>
        <p:nvPicPr>
          <p:cNvPr id="3022" name="Google Shape;3022;p217"/>
          <p:cNvPicPr preferRelativeResize="0"/>
          <p:nvPr/>
        </p:nvPicPr>
        <p:blipFill>
          <a:blip r:embed="rId4">
            <a:alphaModFix/>
          </a:blip>
          <a:stretch>
            <a:fillRect/>
          </a:stretch>
        </p:blipFill>
        <p:spPr>
          <a:xfrm>
            <a:off x="3933251" y="3163562"/>
            <a:ext cx="1277626" cy="1277626"/>
          </a:xfrm>
          <a:prstGeom prst="rect">
            <a:avLst/>
          </a:prstGeom>
          <a:noFill/>
          <a:ln>
            <a:noFill/>
          </a:ln>
        </p:spPr>
      </p:pic>
      <p:pic>
        <p:nvPicPr>
          <p:cNvPr id="3023" name="Google Shape;3023;p217"/>
          <p:cNvPicPr preferRelativeResize="0"/>
          <p:nvPr/>
        </p:nvPicPr>
        <p:blipFill>
          <a:blip r:embed="rId5">
            <a:alphaModFix/>
          </a:blip>
          <a:stretch>
            <a:fillRect/>
          </a:stretch>
        </p:blipFill>
        <p:spPr>
          <a:xfrm>
            <a:off x="7042025" y="3147475"/>
            <a:ext cx="1309812" cy="1309812"/>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027"/>
        <p:cNvGrpSpPr/>
        <p:nvPr/>
      </p:nvGrpSpPr>
      <p:grpSpPr>
        <a:xfrm>
          <a:off x="0" y="0"/>
          <a:ext cx="0" cy="0"/>
          <a:chOff x="0" y="0"/>
          <a:chExt cx="0" cy="0"/>
        </a:xfrm>
      </p:grpSpPr>
      <p:sp>
        <p:nvSpPr>
          <p:cNvPr id="3028" name="Google Shape;3028;p218"/>
          <p:cNvSpPr txBox="1">
            <a:spLocks noGrp="1"/>
          </p:cNvSpPr>
          <p:nvPr>
            <p:ph type="title"/>
          </p:nvPr>
        </p:nvSpPr>
        <p:spPr>
          <a:xfrm>
            <a:off x="616500" y="1944050"/>
            <a:ext cx="8520600" cy="572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GB" i="1">
                <a:solidFill>
                  <a:schemeClr val="lt1"/>
                </a:solidFill>
                <a:latin typeface="Arial"/>
                <a:ea typeface="Arial"/>
                <a:cs typeface="Arial"/>
                <a:sym typeface="Arial"/>
              </a:rPr>
              <a:t>The EAST Framework</a:t>
            </a:r>
            <a:endParaRPr i="1">
              <a:solidFill>
                <a:schemeClr val="lt1"/>
              </a:solidFill>
              <a:latin typeface="Arial"/>
              <a:ea typeface="Arial"/>
              <a:cs typeface="Arial"/>
              <a:sym typeface="Arial"/>
            </a:endParaRPr>
          </a:p>
          <a:p>
            <a:pPr marL="0" lvl="0" indent="0" algn="l" rtl="0">
              <a:spcBef>
                <a:spcPts val="0"/>
              </a:spcBef>
              <a:spcAft>
                <a:spcPts val="0"/>
              </a:spcAft>
              <a:buNone/>
            </a:pP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033"/>
        <p:cNvGrpSpPr/>
        <p:nvPr/>
      </p:nvGrpSpPr>
      <p:grpSpPr>
        <a:xfrm>
          <a:off x="0" y="0"/>
          <a:ext cx="0" cy="0"/>
          <a:chOff x="0" y="0"/>
          <a:chExt cx="0" cy="0"/>
        </a:xfrm>
      </p:grpSpPr>
      <p:pic>
        <p:nvPicPr>
          <p:cNvPr id="3034" name="Google Shape;3034;p219" descr="A close up of a tall building&#10;&#10;Description automatically generated"/>
          <p:cNvPicPr preferRelativeResize="0"/>
          <p:nvPr/>
        </p:nvPicPr>
        <p:blipFill rotWithShape="1">
          <a:blip r:embed="rId3">
            <a:alphaModFix/>
          </a:blip>
          <a:srcRect l="6716" b="31866"/>
          <a:stretch/>
        </p:blipFill>
        <p:spPr>
          <a:xfrm>
            <a:off x="0" y="875925"/>
            <a:ext cx="9144002" cy="4267574"/>
          </a:xfrm>
          <a:prstGeom prst="rect">
            <a:avLst/>
          </a:prstGeom>
          <a:noFill/>
          <a:ln>
            <a:noFill/>
          </a:ln>
        </p:spPr>
      </p:pic>
      <p:sp>
        <p:nvSpPr>
          <p:cNvPr id="3035" name="Google Shape;3035;p219"/>
          <p:cNvSpPr/>
          <p:nvPr/>
        </p:nvSpPr>
        <p:spPr>
          <a:xfrm>
            <a:off x="-10175" y="886100"/>
            <a:ext cx="9154200" cy="4267500"/>
          </a:xfrm>
          <a:prstGeom prst="rect">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219"/>
          <p:cNvSpPr/>
          <p:nvPr/>
        </p:nvSpPr>
        <p:spPr>
          <a:xfrm>
            <a:off x="3200400" y="919163"/>
            <a:ext cx="2743200" cy="1888331"/>
          </a:xfrm>
          <a:prstGeom prst="flowChartDecision">
            <a:avLst/>
          </a:prstGeom>
          <a:solidFill>
            <a:srgbClr val="00AEE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b="1">
                <a:solidFill>
                  <a:srgbClr val="FFFFFF"/>
                </a:solidFill>
              </a:rPr>
              <a:t>EASY</a:t>
            </a:r>
            <a:endParaRPr sz="1400" b="1" i="0" u="none" strike="noStrike" cap="none">
              <a:solidFill>
                <a:srgbClr val="FFFFFF"/>
              </a:solidFill>
              <a:latin typeface="Arial"/>
              <a:ea typeface="Arial"/>
              <a:cs typeface="Arial"/>
              <a:sym typeface="Arial"/>
            </a:endParaRPr>
          </a:p>
        </p:txBody>
      </p:sp>
      <p:sp>
        <p:nvSpPr>
          <p:cNvPr id="3037" name="Google Shape;3037;p219"/>
          <p:cNvSpPr/>
          <p:nvPr/>
        </p:nvSpPr>
        <p:spPr>
          <a:xfrm>
            <a:off x="3200400" y="3112294"/>
            <a:ext cx="2743200" cy="1888331"/>
          </a:xfrm>
          <a:prstGeom prst="flowChartDecision">
            <a:avLst/>
          </a:prstGeom>
          <a:solidFill>
            <a:srgbClr val="7F7F7F">
              <a:alpha val="5294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400" b="1" i="0" u="none" strike="noStrike" cap="none">
                <a:solidFill>
                  <a:srgbClr val="FFFFFF"/>
                </a:solidFill>
                <a:latin typeface="Arial"/>
                <a:ea typeface="Arial"/>
                <a:cs typeface="Arial"/>
                <a:sym typeface="Arial"/>
              </a:rPr>
              <a:t>SOCIAL</a:t>
            </a:r>
            <a:endParaRPr sz="1400" b="1" i="0" u="none" strike="noStrike" cap="none">
              <a:solidFill>
                <a:srgbClr val="FFFFFF"/>
              </a:solidFill>
              <a:latin typeface="Arial"/>
              <a:ea typeface="Arial"/>
              <a:cs typeface="Arial"/>
              <a:sym typeface="Arial"/>
            </a:endParaRPr>
          </a:p>
        </p:txBody>
      </p:sp>
      <p:sp>
        <p:nvSpPr>
          <p:cNvPr id="3038" name="Google Shape;3038;p219"/>
          <p:cNvSpPr/>
          <p:nvPr/>
        </p:nvSpPr>
        <p:spPr>
          <a:xfrm>
            <a:off x="1696641" y="2015729"/>
            <a:ext cx="2743200" cy="1888331"/>
          </a:xfrm>
          <a:prstGeom prst="flowChartDecision">
            <a:avLst/>
          </a:prstGeom>
          <a:solidFill>
            <a:srgbClr val="7F7F7F">
              <a:alpha val="5294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b="1">
                <a:solidFill>
                  <a:srgbClr val="FFFFFF"/>
                </a:solidFill>
              </a:rPr>
              <a:t>ATTRACTIVE</a:t>
            </a:r>
            <a:endParaRPr sz="1400" b="1" i="0" u="none" strike="noStrike" cap="none">
              <a:solidFill>
                <a:srgbClr val="FFFFFF"/>
              </a:solidFill>
              <a:latin typeface="Arial"/>
              <a:ea typeface="Arial"/>
              <a:cs typeface="Arial"/>
              <a:sym typeface="Arial"/>
            </a:endParaRPr>
          </a:p>
        </p:txBody>
      </p:sp>
      <p:sp>
        <p:nvSpPr>
          <p:cNvPr id="3039" name="Google Shape;3039;p219"/>
          <p:cNvSpPr/>
          <p:nvPr/>
        </p:nvSpPr>
        <p:spPr>
          <a:xfrm>
            <a:off x="4708922" y="2031207"/>
            <a:ext cx="2743200" cy="1888331"/>
          </a:xfrm>
          <a:prstGeom prst="flowChartDecision">
            <a:avLst/>
          </a:prstGeom>
          <a:solidFill>
            <a:srgbClr val="7F7F7F">
              <a:alpha val="5294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b="1">
                <a:solidFill>
                  <a:srgbClr val="FFFFFF"/>
                </a:solidFill>
              </a:rPr>
              <a:t>TIMELY</a:t>
            </a:r>
            <a:endParaRPr sz="1400" b="1" i="0" u="none" strike="noStrike" cap="none">
              <a:solidFill>
                <a:srgbClr val="FFFFFF"/>
              </a:solidFill>
              <a:latin typeface="Arial"/>
              <a:ea typeface="Arial"/>
              <a:cs typeface="Arial"/>
              <a:sym typeface="Arial"/>
            </a:endParaRPr>
          </a:p>
        </p:txBody>
      </p:sp>
      <p:sp>
        <p:nvSpPr>
          <p:cNvPr id="3040" name="Google Shape;3040;p219"/>
          <p:cNvSpPr txBox="1">
            <a:spLocks noGrp="1"/>
          </p:cNvSpPr>
          <p:nvPr>
            <p:ph type="title"/>
          </p:nvPr>
        </p:nvSpPr>
        <p:spPr>
          <a:xfrm>
            <a:off x="319100" y="0"/>
            <a:ext cx="8179200" cy="994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GB" sz="2400" b="1">
                <a:latin typeface="Arial"/>
                <a:ea typeface="Arial"/>
                <a:cs typeface="Arial"/>
                <a:sym typeface="Arial"/>
              </a:rPr>
              <a:t>Make it </a:t>
            </a:r>
            <a:r>
              <a:rPr lang="en-GB" sz="2400" b="1">
                <a:solidFill>
                  <a:srgbClr val="0098DB"/>
                </a:solidFill>
                <a:latin typeface="Arial"/>
                <a:ea typeface="Arial"/>
                <a:cs typeface="Arial"/>
                <a:sym typeface="Arial"/>
              </a:rPr>
              <a:t>easy</a:t>
            </a:r>
            <a:endParaRPr sz="2400" b="1">
              <a:solidFill>
                <a:srgbClr val="0098DB"/>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044"/>
        <p:cNvGrpSpPr/>
        <p:nvPr/>
      </p:nvGrpSpPr>
      <p:grpSpPr>
        <a:xfrm>
          <a:off x="0" y="0"/>
          <a:ext cx="0" cy="0"/>
          <a:chOff x="0" y="0"/>
          <a:chExt cx="0" cy="0"/>
        </a:xfrm>
      </p:grpSpPr>
      <p:sp>
        <p:nvSpPr>
          <p:cNvPr id="3045" name="Google Shape;3045;p220"/>
          <p:cNvSpPr txBox="1"/>
          <p:nvPr/>
        </p:nvSpPr>
        <p:spPr>
          <a:xfrm>
            <a:off x="52388" y="4895850"/>
            <a:ext cx="3086100" cy="253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A6A6A6"/>
              </a:buClr>
              <a:buSzPts val="800"/>
              <a:buFont typeface="Arial"/>
              <a:buNone/>
            </a:pPr>
            <a:r>
              <a:rPr lang="en-GB" sz="800" b="0" i="0" u="none">
                <a:solidFill>
                  <a:srgbClr val="A6A6A6"/>
                </a:solidFill>
                <a:latin typeface="Arial"/>
                <a:ea typeface="Arial"/>
                <a:cs typeface="Arial"/>
                <a:sym typeface="Arial"/>
              </a:rPr>
              <a:t>© The Behavioural Insights Team</a:t>
            </a:r>
            <a:endParaRPr sz="1100"/>
          </a:p>
        </p:txBody>
      </p:sp>
      <p:sp>
        <p:nvSpPr>
          <p:cNvPr id="3046" name="Google Shape;3046;p220"/>
          <p:cNvSpPr txBox="1">
            <a:spLocks noGrp="1"/>
          </p:cNvSpPr>
          <p:nvPr>
            <p:ph type="title"/>
          </p:nvPr>
        </p:nvSpPr>
        <p:spPr>
          <a:xfrm>
            <a:off x="319100" y="0"/>
            <a:ext cx="8179200" cy="994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GB" sz="2400" b="1">
                <a:latin typeface="Arial"/>
                <a:ea typeface="Arial"/>
                <a:cs typeface="Arial"/>
                <a:sym typeface="Arial"/>
              </a:rPr>
              <a:t>Make it </a:t>
            </a:r>
            <a:r>
              <a:rPr lang="en-GB" sz="2400" b="1">
                <a:solidFill>
                  <a:srgbClr val="0098DB"/>
                </a:solidFill>
                <a:latin typeface="Arial"/>
                <a:ea typeface="Arial"/>
                <a:cs typeface="Arial"/>
                <a:sym typeface="Arial"/>
              </a:rPr>
              <a:t>easy</a:t>
            </a:r>
            <a:endParaRPr sz="2400" b="1">
              <a:latin typeface="Arial"/>
              <a:ea typeface="Arial"/>
              <a:cs typeface="Arial"/>
              <a:sym typeface="Arial"/>
            </a:endParaRPr>
          </a:p>
        </p:txBody>
      </p:sp>
      <p:sp>
        <p:nvSpPr>
          <p:cNvPr id="3047" name="Google Shape;3047;p220"/>
          <p:cNvSpPr/>
          <p:nvPr/>
        </p:nvSpPr>
        <p:spPr>
          <a:xfrm>
            <a:off x="3536262" y="1567735"/>
            <a:ext cx="2059800" cy="1784400"/>
          </a:xfrm>
          <a:prstGeom prst="hexagon">
            <a:avLst>
              <a:gd name="adj" fmla="val 25000"/>
              <a:gd name="vf" fmla="val 115470"/>
            </a:avLst>
          </a:prstGeom>
          <a:solidFill>
            <a:srgbClr val="FFFFFF"/>
          </a:solidFill>
          <a:ln w="28575" cap="flat" cmpd="sng">
            <a:solidFill>
              <a:srgbClr val="0098D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220"/>
          <p:cNvSpPr/>
          <p:nvPr/>
        </p:nvSpPr>
        <p:spPr>
          <a:xfrm>
            <a:off x="427337" y="1567735"/>
            <a:ext cx="2059800" cy="1784400"/>
          </a:xfrm>
          <a:prstGeom prst="hexagon">
            <a:avLst>
              <a:gd name="adj" fmla="val 25000"/>
              <a:gd name="vf" fmla="val 115470"/>
            </a:avLst>
          </a:prstGeom>
          <a:solidFill>
            <a:srgbClr val="FFFFFF"/>
          </a:solidFill>
          <a:ln w="28575" cap="flat" cmpd="sng">
            <a:solidFill>
              <a:srgbClr val="0098D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220"/>
          <p:cNvSpPr/>
          <p:nvPr/>
        </p:nvSpPr>
        <p:spPr>
          <a:xfrm>
            <a:off x="6645187" y="1567735"/>
            <a:ext cx="2059800" cy="1784400"/>
          </a:xfrm>
          <a:prstGeom prst="hexagon">
            <a:avLst>
              <a:gd name="adj" fmla="val 25000"/>
              <a:gd name="vf" fmla="val 115470"/>
            </a:avLst>
          </a:prstGeom>
          <a:solidFill>
            <a:srgbClr val="FFFFFF"/>
          </a:solidFill>
          <a:ln w="28575" cap="flat" cmpd="sng">
            <a:solidFill>
              <a:srgbClr val="0098D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220"/>
          <p:cNvSpPr txBox="1"/>
          <p:nvPr/>
        </p:nvSpPr>
        <p:spPr>
          <a:xfrm>
            <a:off x="427337" y="3518360"/>
            <a:ext cx="2059800" cy="803700"/>
          </a:xfrm>
          <a:prstGeom prst="rect">
            <a:avLst/>
          </a:prstGeom>
          <a:solidFill>
            <a:srgbClr val="FFFFFF"/>
          </a:solidFill>
          <a:ln>
            <a:noFill/>
          </a:ln>
        </p:spPr>
        <p:txBody>
          <a:bodyPr spcFirstLastPara="1" wrap="square" lIns="68575" tIns="34275" rIns="68575" bIns="34275" anchor="t" anchorCtr="0">
            <a:noAutofit/>
          </a:bodyPr>
          <a:lstStyle/>
          <a:p>
            <a:pPr marL="0" marR="0" lvl="0" indent="0" algn="ctr" rtl="0">
              <a:lnSpc>
                <a:spcPct val="115000"/>
              </a:lnSpc>
              <a:spcBef>
                <a:spcPts val="0"/>
              </a:spcBef>
              <a:spcAft>
                <a:spcPts val="0"/>
              </a:spcAft>
              <a:buNone/>
            </a:pPr>
            <a:r>
              <a:rPr lang="en-GB" sz="1300" b="1">
                <a:solidFill>
                  <a:srgbClr val="0098DB"/>
                </a:solidFill>
              </a:rPr>
              <a:t>Set intelligent defaults</a:t>
            </a:r>
            <a:endParaRPr sz="1300" b="1">
              <a:solidFill>
                <a:srgbClr val="0098DB"/>
              </a:solidFill>
            </a:endParaRPr>
          </a:p>
          <a:p>
            <a:pPr marL="0" marR="0" lvl="0" indent="0" algn="ctr" rtl="0">
              <a:lnSpc>
                <a:spcPct val="100000"/>
              </a:lnSpc>
              <a:spcBef>
                <a:spcPts val="0"/>
              </a:spcBef>
              <a:spcAft>
                <a:spcPts val="0"/>
              </a:spcAft>
              <a:buNone/>
            </a:pPr>
            <a:endParaRPr sz="1200">
              <a:solidFill>
                <a:srgbClr val="0098DB"/>
              </a:solidFill>
            </a:endParaRPr>
          </a:p>
        </p:txBody>
      </p:sp>
      <p:sp>
        <p:nvSpPr>
          <p:cNvPr id="3051" name="Google Shape;3051;p220"/>
          <p:cNvSpPr txBox="1"/>
          <p:nvPr/>
        </p:nvSpPr>
        <p:spPr>
          <a:xfrm>
            <a:off x="3399812" y="3518360"/>
            <a:ext cx="2454300" cy="803700"/>
          </a:xfrm>
          <a:prstGeom prst="rect">
            <a:avLst/>
          </a:prstGeom>
          <a:solidFill>
            <a:srgbClr val="FFFFFF"/>
          </a:solidFill>
          <a:ln>
            <a:noFill/>
          </a:ln>
        </p:spPr>
        <p:txBody>
          <a:bodyPr spcFirstLastPara="1" wrap="square" lIns="68575" tIns="34275" rIns="68575" bIns="34275" anchor="t" anchorCtr="0">
            <a:noAutofit/>
          </a:bodyPr>
          <a:lstStyle/>
          <a:p>
            <a:pPr marL="0" marR="0" lvl="0" indent="0" algn="ctr" rtl="0">
              <a:lnSpc>
                <a:spcPct val="115000"/>
              </a:lnSpc>
              <a:spcBef>
                <a:spcPts val="0"/>
              </a:spcBef>
              <a:spcAft>
                <a:spcPts val="0"/>
              </a:spcAft>
              <a:buNone/>
            </a:pPr>
            <a:r>
              <a:rPr lang="en-GB" sz="1300" b="1">
                <a:solidFill>
                  <a:srgbClr val="0098DB"/>
                </a:solidFill>
              </a:rPr>
              <a:t>Reduce friction</a:t>
            </a:r>
            <a:endParaRPr sz="1300" b="1">
              <a:solidFill>
                <a:srgbClr val="0098DB"/>
              </a:solidFill>
            </a:endParaRPr>
          </a:p>
          <a:p>
            <a:pPr marL="0" marR="0" lvl="0" indent="0" algn="ctr" rtl="0">
              <a:lnSpc>
                <a:spcPct val="115000"/>
              </a:lnSpc>
              <a:spcBef>
                <a:spcPts val="0"/>
              </a:spcBef>
              <a:spcAft>
                <a:spcPts val="0"/>
              </a:spcAft>
              <a:buNone/>
            </a:pPr>
            <a:endParaRPr sz="1300">
              <a:solidFill>
                <a:srgbClr val="0098DB"/>
              </a:solidFill>
            </a:endParaRPr>
          </a:p>
        </p:txBody>
      </p:sp>
      <p:sp>
        <p:nvSpPr>
          <p:cNvPr id="3052" name="Google Shape;3052;p220"/>
          <p:cNvSpPr txBox="1"/>
          <p:nvPr/>
        </p:nvSpPr>
        <p:spPr>
          <a:xfrm>
            <a:off x="6645187" y="3518360"/>
            <a:ext cx="2059800" cy="994200"/>
          </a:xfrm>
          <a:prstGeom prst="rect">
            <a:avLst/>
          </a:prstGeom>
          <a:solidFill>
            <a:srgbClr val="FFFFFF"/>
          </a:solidFill>
          <a:ln>
            <a:noFill/>
          </a:ln>
        </p:spPr>
        <p:txBody>
          <a:bodyPr spcFirstLastPara="1" wrap="square" lIns="68575" tIns="34275" rIns="68575" bIns="34275" anchor="t" anchorCtr="0">
            <a:noAutofit/>
          </a:bodyPr>
          <a:lstStyle/>
          <a:p>
            <a:pPr marL="0" marR="0" lvl="0" indent="0" algn="ctr" rtl="0">
              <a:lnSpc>
                <a:spcPct val="115000"/>
              </a:lnSpc>
              <a:spcBef>
                <a:spcPts val="0"/>
              </a:spcBef>
              <a:spcAft>
                <a:spcPts val="0"/>
              </a:spcAft>
              <a:buNone/>
            </a:pPr>
            <a:r>
              <a:rPr lang="en-GB" sz="1300" b="1">
                <a:solidFill>
                  <a:srgbClr val="0098DB"/>
                </a:solidFill>
              </a:rPr>
              <a:t>Simplify messages</a:t>
            </a:r>
            <a:endParaRPr sz="1300" b="1">
              <a:solidFill>
                <a:srgbClr val="0098DB"/>
              </a:solidFill>
            </a:endParaRPr>
          </a:p>
          <a:p>
            <a:pPr marL="0" marR="0" lvl="0" indent="0" algn="ctr" rtl="0">
              <a:lnSpc>
                <a:spcPct val="115000"/>
              </a:lnSpc>
              <a:spcBef>
                <a:spcPts val="0"/>
              </a:spcBef>
              <a:spcAft>
                <a:spcPts val="0"/>
              </a:spcAft>
              <a:buNone/>
            </a:pPr>
            <a:endParaRPr sz="1300">
              <a:solidFill>
                <a:srgbClr val="0098DB"/>
              </a:solidFill>
            </a:endParaRPr>
          </a:p>
        </p:txBody>
      </p:sp>
      <p:pic>
        <p:nvPicPr>
          <p:cNvPr id="3053" name="Google Shape;3053;p220"/>
          <p:cNvPicPr preferRelativeResize="0"/>
          <p:nvPr/>
        </p:nvPicPr>
        <p:blipFill>
          <a:blip r:embed="rId3">
            <a:alphaModFix/>
          </a:blip>
          <a:stretch>
            <a:fillRect/>
          </a:stretch>
        </p:blipFill>
        <p:spPr>
          <a:xfrm>
            <a:off x="828562" y="1831262"/>
            <a:ext cx="1257350" cy="1257350"/>
          </a:xfrm>
          <a:prstGeom prst="rect">
            <a:avLst/>
          </a:prstGeom>
          <a:noFill/>
          <a:ln>
            <a:noFill/>
          </a:ln>
        </p:spPr>
      </p:pic>
      <p:pic>
        <p:nvPicPr>
          <p:cNvPr id="3054" name="Google Shape;3054;p220"/>
          <p:cNvPicPr preferRelativeResize="0"/>
          <p:nvPr/>
        </p:nvPicPr>
        <p:blipFill>
          <a:blip r:embed="rId4">
            <a:alphaModFix/>
          </a:blip>
          <a:stretch>
            <a:fillRect/>
          </a:stretch>
        </p:blipFill>
        <p:spPr>
          <a:xfrm>
            <a:off x="3937487" y="1831247"/>
            <a:ext cx="1257350" cy="1257350"/>
          </a:xfrm>
          <a:prstGeom prst="rect">
            <a:avLst/>
          </a:prstGeom>
          <a:noFill/>
          <a:ln>
            <a:noFill/>
          </a:ln>
        </p:spPr>
      </p:pic>
      <p:pic>
        <p:nvPicPr>
          <p:cNvPr id="3055" name="Google Shape;3055;p220"/>
          <p:cNvPicPr preferRelativeResize="0"/>
          <p:nvPr/>
        </p:nvPicPr>
        <p:blipFill>
          <a:blip r:embed="rId5">
            <a:alphaModFix/>
          </a:blip>
          <a:stretch>
            <a:fillRect/>
          </a:stretch>
        </p:blipFill>
        <p:spPr>
          <a:xfrm>
            <a:off x="7046412" y="1821909"/>
            <a:ext cx="1257350" cy="1257327"/>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4D4F53"/>
        </a:solidFill>
        <a:effectLst/>
      </p:bgPr>
    </p:bg>
    <p:spTree>
      <p:nvGrpSpPr>
        <p:cNvPr id="1" name="Shape 3059"/>
        <p:cNvGrpSpPr/>
        <p:nvPr/>
      </p:nvGrpSpPr>
      <p:grpSpPr>
        <a:xfrm>
          <a:off x="0" y="0"/>
          <a:ext cx="0" cy="0"/>
          <a:chOff x="0" y="0"/>
          <a:chExt cx="0" cy="0"/>
        </a:xfrm>
      </p:grpSpPr>
      <p:sp>
        <p:nvSpPr>
          <p:cNvPr id="3060" name="Google Shape;3060;p221"/>
          <p:cNvSpPr txBox="1">
            <a:spLocks noGrp="1"/>
          </p:cNvSpPr>
          <p:nvPr>
            <p:ph type="title"/>
          </p:nvPr>
        </p:nvSpPr>
        <p:spPr>
          <a:xfrm>
            <a:off x="311700" y="2150850"/>
            <a:ext cx="5384700" cy="841800"/>
          </a:xfrm>
          <a:prstGeom prst="rect">
            <a:avLst/>
          </a:prstGeom>
        </p:spPr>
        <p:txBody>
          <a:bodyPr spcFirstLastPara="1" wrap="square" lIns="68575" tIns="68575" rIns="68575" bIns="68575" anchor="ctr" anchorCtr="0">
            <a:noAutofit/>
          </a:bodyPr>
          <a:lstStyle/>
          <a:p>
            <a:pPr marL="457200" lvl="0" indent="-400050" algn="l" rtl="0">
              <a:spcBef>
                <a:spcPts val="0"/>
              </a:spcBef>
              <a:spcAft>
                <a:spcPts val="0"/>
              </a:spcAft>
              <a:buSzPts val="2700"/>
              <a:buAutoNum type="arabicPeriod"/>
            </a:pPr>
            <a:r>
              <a:rPr lang="en-GB"/>
              <a:t>Defaults:</a:t>
            </a:r>
            <a:endParaRPr/>
          </a:p>
          <a:p>
            <a:pPr marL="457200" lvl="0" indent="0" algn="l" rtl="0">
              <a:spcBef>
                <a:spcPts val="0"/>
              </a:spcBef>
              <a:spcAft>
                <a:spcPts val="0"/>
              </a:spcAft>
              <a:buNone/>
            </a:pPr>
            <a:r>
              <a:rPr lang="en-GB"/>
              <a:t>Reducing prescribing errors in clinical settings</a:t>
            </a:r>
            <a:endParaRPr/>
          </a:p>
        </p:txBody>
      </p:sp>
      <p:pic>
        <p:nvPicPr>
          <p:cNvPr id="3061" name="Google Shape;3061;p221"/>
          <p:cNvPicPr preferRelativeResize="0"/>
          <p:nvPr/>
        </p:nvPicPr>
        <p:blipFill>
          <a:blip r:embed="rId3">
            <a:alphaModFix/>
          </a:blip>
          <a:stretch>
            <a:fillRect/>
          </a:stretch>
        </p:blipFill>
        <p:spPr>
          <a:xfrm>
            <a:off x="5583950" y="1000350"/>
            <a:ext cx="3142800" cy="31428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066"/>
        <p:cNvGrpSpPr/>
        <p:nvPr/>
      </p:nvGrpSpPr>
      <p:grpSpPr>
        <a:xfrm>
          <a:off x="0" y="0"/>
          <a:ext cx="0" cy="0"/>
          <a:chOff x="0" y="0"/>
          <a:chExt cx="0" cy="0"/>
        </a:xfrm>
      </p:grpSpPr>
      <p:pic>
        <p:nvPicPr>
          <p:cNvPr id="3067" name="Google Shape;3067;p222"/>
          <p:cNvPicPr preferRelativeResize="0"/>
          <p:nvPr/>
        </p:nvPicPr>
        <p:blipFill rotWithShape="1">
          <a:blip r:embed="rId3">
            <a:alphaModFix/>
          </a:blip>
          <a:srcRect l="5580" b="18659"/>
          <a:stretch/>
        </p:blipFill>
        <p:spPr>
          <a:xfrm>
            <a:off x="5426625" y="48750"/>
            <a:ext cx="3647650" cy="745800"/>
          </a:xfrm>
          <a:prstGeom prst="rect">
            <a:avLst/>
          </a:prstGeom>
          <a:noFill/>
          <a:ln>
            <a:noFill/>
          </a:ln>
        </p:spPr>
      </p:pic>
      <p:sp>
        <p:nvSpPr>
          <p:cNvPr id="3068" name="Google Shape;3068;p222"/>
          <p:cNvSpPr txBox="1">
            <a:spLocks noGrp="1"/>
          </p:cNvSpPr>
          <p:nvPr>
            <p:ph type="title"/>
          </p:nvPr>
        </p:nvSpPr>
        <p:spPr>
          <a:xfrm>
            <a:off x="294199" y="0"/>
            <a:ext cx="7886700" cy="745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400"/>
              <a:buFont typeface="Arial"/>
              <a:buNone/>
            </a:pPr>
            <a:r>
              <a:rPr lang="en-GB"/>
              <a:t>Imperial College collaborated with us to simplify hospital prescription charts</a:t>
            </a:r>
            <a:endParaRPr/>
          </a:p>
        </p:txBody>
      </p:sp>
      <p:pic>
        <p:nvPicPr>
          <p:cNvPr id="3069" name="Google Shape;3069;p222"/>
          <p:cNvPicPr preferRelativeResize="0"/>
          <p:nvPr/>
        </p:nvPicPr>
        <p:blipFill rotWithShape="1">
          <a:blip r:embed="rId4">
            <a:alphaModFix/>
          </a:blip>
          <a:srcRect/>
          <a:stretch/>
        </p:blipFill>
        <p:spPr>
          <a:xfrm>
            <a:off x="457200" y="1075645"/>
            <a:ext cx="5959929" cy="237003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074"/>
        <p:cNvGrpSpPr/>
        <p:nvPr/>
      </p:nvGrpSpPr>
      <p:grpSpPr>
        <a:xfrm>
          <a:off x="0" y="0"/>
          <a:ext cx="0" cy="0"/>
          <a:chOff x="0" y="0"/>
          <a:chExt cx="0" cy="0"/>
        </a:xfrm>
      </p:grpSpPr>
      <p:pic>
        <p:nvPicPr>
          <p:cNvPr id="3075" name="Google Shape;3075;p223"/>
          <p:cNvPicPr preferRelativeResize="0"/>
          <p:nvPr/>
        </p:nvPicPr>
        <p:blipFill rotWithShape="1">
          <a:blip r:embed="rId3">
            <a:alphaModFix/>
          </a:blip>
          <a:srcRect l="26916" b="17586"/>
          <a:stretch/>
        </p:blipFill>
        <p:spPr>
          <a:xfrm>
            <a:off x="6287800" y="95950"/>
            <a:ext cx="2786475" cy="745800"/>
          </a:xfrm>
          <a:prstGeom prst="rect">
            <a:avLst/>
          </a:prstGeom>
          <a:noFill/>
          <a:ln>
            <a:noFill/>
          </a:ln>
        </p:spPr>
      </p:pic>
      <p:sp>
        <p:nvSpPr>
          <p:cNvPr id="3076" name="Google Shape;3076;p223"/>
          <p:cNvSpPr txBox="1">
            <a:spLocks noGrp="1"/>
          </p:cNvSpPr>
          <p:nvPr>
            <p:ph type="title"/>
          </p:nvPr>
        </p:nvSpPr>
        <p:spPr>
          <a:xfrm>
            <a:off x="294199" y="0"/>
            <a:ext cx="7886700" cy="745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400"/>
              <a:buFont typeface="Arial"/>
              <a:buNone/>
            </a:pPr>
            <a:r>
              <a:rPr lang="en-GB"/>
              <a:t>Imperial College collaborated with us to simplify hospital prescription charts</a:t>
            </a:r>
            <a:endParaRPr/>
          </a:p>
        </p:txBody>
      </p:sp>
      <p:pic>
        <p:nvPicPr>
          <p:cNvPr id="3077" name="Google Shape;3077;p223"/>
          <p:cNvPicPr preferRelativeResize="0"/>
          <p:nvPr/>
        </p:nvPicPr>
        <p:blipFill rotWithShape="1">
          <a:blip r:embed="rId4">
            <a:alphaModFix/>
          </a:blip>
          <a:srcRect/>
          <a:stretch/>
        </p:blipFill>
        <p:spPr>
          <a:xfrm>
            <a:off x="457200" y="1075645"/>
            <a:ext cx="5959929" cy="2370030"/>
          </a:xfrm>
          <a:prstGeom prst="rect">
            <a:avLst/>
          </a:prstGeom>
          <a:noFill/>
          <a:ln>
            <a:noFill/>
          </a:ln>
        </p:spPr>
      </p:pic>
      <p:grpSp>
        <p:nvGrpSpPr>
          <p:cNvPr id="3078" name="Google Shape;3078;p223"/>
          <p:cNvGrpSpPr/>
          <p:nvPr/>
        </p:nvGrpSpPr>
        <p:grpSpPr>
          <a:xfrm>
            <a:off x="824281" y="1538171"/>
            <a:ext cx="8143919" cy="2791226"/>
            <a:chOff x="457200" y="2580876"/>
            <a:chExt cx="6093923" cy="2293530"/>
          </a:xfrm>
        </p:grpSpPr>
        <p:pic>
          <p:nvPicPr>
            <p:cNvPr id="3079" name="Google Shape;3079;p223"/>
            <p:cNvPicPr preferRelativeResize="0"/>
            <p:nvPr/>
          </p:nvPicPr>
          <p:blipFill rotWithShape="1">
            <a:blip r:embed="rId5">
              <a:alphaModFix/>
            </a:blip>
            <a:srcRect r="40740"/>
            <a:stretch/>
          </p:blipFill>
          <p:spPr>
            <a:xfrm>
              <a:off x="457200" y="2580876"/>
              <a:ext cx="4893012" cy="2293530"/>
            </a:xfrm>
            <a:prstGeom prst="rect">
              <a:avLst/>
            </a:prstGeom>
            <a:noFill/>
            <a:ln>
              <a:noFill/>
            </a:ln>
          </p:spPr>
        </p:pic>
        <p:pic>
          <p:nvPicPr>
            <p:cNvPr id="3080" name="Google Shape;3080;p223"/>
            <p:cNvPicPr preferRelativeResize="0"/>
            <p:nvPr/>
          </p:nvPicPr>
          <p:blipFill rotWithShape="1">
            <a:blip r:embed="rId5">
              <a:alphaModFix/>
            </a:blip>
            <a:srcRect l="85454"/>
            <a:stretch/>
          </p:blipFill>
          <p:spPr>
            <a:xfrm>
              <a:off x="5350213" y="2580876"/>
              <a:ext cx="1200911" cy="2293530"/>
            </a:xfrm>
            <a:prstGeom prst="rect">
              <a:avLst/>
            </a:prstGeom>
            <a:noFill/>
            <a:ln>
              <a:noFill/>
            </a:ln>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69"/>
        <p:cNvGrpSpPr/>
        <p:nvPr/>
      </p:nvGrpSpPr>
      <p:grpSpPr>
        <a:xfrm>
          <a:off x="0" y="0"/>
          <a:ext cx="0" cy="0"/>
          <a:chOff x="0" y="0"/>
          <a:chExt cx="0" cy="0"/>
        </a:xfrm>
      </p:grpSpPr>
      <p:sp>
        <p:nvSpPr>
          <p:cNvPr id="1070" name="Google Shape;1070;p170"/>
          <p:cNvSpPr txBox="1">
            <a:spLocks noGrp="1"/>
          </p:cNvSpPr>
          <p:nvPr>
            <p:ph type="title"/>
          </p:nvPr>
        </p:nvSpPr>
        <p:spPr>
          <a:xfrm>
            <a:off x="524975" y="281450"/>
            <a:ext cx="6107400" cy="435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000"/>
              <a:buNone/>
            </a:pPr>
            <a:r>
              <a:rPr lang="en-GB" sz="1800">
                <a:latin typeface="Arial"/>
                <a:ea typeface="Arial"/>
                <a:cs typeface="Arial"/>
                <a:sym typeface="Arial"/>
              </a:rPr>
              <a:t>Neurophysiological basis</a:t>
            </a:r>
            <a:endParaRPr sz="1800">
              <a:latin typeface="Arial"/>
              <a:ea typeface="Arial"/>
              <a:cs typeface="Arial"/>
              <a:sym typeface="Arial"/>
            </a:endParaRPr>
          </a:p>
        </p:txBody>
      </p:sp>
      <p:sp>
        <p:nvSpPr>
          <p:cNvPr id="1071" name="Google Shape;1071;p170"/>
          <p:cNvSpPr txBox="1">
            <a:spLocks noGrp="1"/>
          </p:cNvSpPr>
          <p:nvPr>
            <p:ph type="body" idx="1"/>
          </p:nvPr>
        </p:nvSpPr>
        <p:spPr>
          <a:xfrm>
            <a:off x="2355708" y="1239249"/>
            <a:ext cx="5394900" cy="12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600"/>
              </a:spcBef>
              <a:spcAft>
                <a:spcPts val="0"/>
              </a:spcAft>
              <a:buSzPts val="1800"/>
              <a:buNone/>
            </a:pPr>
            <a:r>
              <a:rPr lang="en-GB" sz="1400">
                <a:latin typeface="Arial"/>
                <a:ea typeface="Arial"/>
                <a:cs typeface="Arial"/>
                <a:sym typeface="Arial"/>
              </a:rPr>
              <a:t>All stress ( emotional / physical) triggers a cortisol rush by activation the sympathetic nervous system, dilating the pupil and spiking blood glucose levels</a:t>
            </a:r>
            <a:endParaRPr sz="1400">
              <a:latin typeface="Arial"/>
              <a:ea typeface="Arial"/>
              <a:cs typeface="Arial"/>
              <a:sym typeface="Arial"/>
            </a:endParaRPr>
          </a:p>
          <a:p>
            <a:pPr marL="0" lvl="0" indent="0" algn="l" rtl="0">
              <a:lnSpc>
                <a:spcPct val="100000"/>
              </a:lnSpc>
              <a:spcBef>
                <a:spcPts val="600"/>
              </a:spcBef>
              <a:spcAft>
                <a:spcPts val="0"/>
              </a:spcAft>
              <a:buSzPts val="1800"/>
              <a:buNone/>
            </a:pPr>
            <a:endParaRPr sz="1400">
              <a:latin typeface="Arial"/>
              <a:ea typeface="Arial"/>
              <a:cs typeface="Arial"/>
              <a:sym typeface="Arial"/>
            </a:endParaRPr>
          </a:p>
          <a:p>
            <a:pPr marL="0" lvl="0" indent="0" algn="l" rtl="0">
              <a:lnSpc>
                <a:spcPct val="100000"/>
              </a:lnSpc>
              <a:spcBef>
                <a:spcPts val="600"/>
              </a:spcBef>
              <a:spcAft>
                <a:spcPts val="0"/>
              </a:spcAft>
              <a:buSzPts val="1800"/>
              <a:buNone/>
            </a:pPr>
            <a:endParaRPr sz="1400">
              <a:latin typeface="Arial"/>
              <a:ea typeface="Arial"/>
              <a:cs typeface="Arial"/>
              <a:sym typeface="Arial"/>
            </a:endParaRPr>
          </a:p>
          <a:p>
            <a:pPr marL="0" lvl="0" indent="0" algn="l" rtl="0">
              <a:lnSpc>
                <a:spcPct val="100000"/>
              </a:lnSpc>
              <a:spcBef>
                <a:spcPts val="600"/>
              </a:spcBef>
              <a:spcAft>
                <a:spcPts val="0"/>
              </a:spcAft>
              <a:buSzPts val="1800"/>
              <a:buNone/>
            </a:pPr>
            <a:endParaRPr sz="1400">
              <a:latin typeface="Arial"/>
              <a:ea typeface="Arial"/>
              <a:cs typeface="Arial"/>
              <a:sym typeface="Arial"/>
            </a:endParaRPr>
          </a:p>
          <a:p>
            <a:pPr marL="0" lvl="0" indent="0" algn="l" rtl="0">
              <a:lnSpc>
                <a:spcPct val="100000"/>
              </a:lnSpc>
              <a:spcBef>
                <a:spcPts val="600"/>
              </a:spcBef>
              <a:spcAft>
                <a:spcPts val="0"/>
              </a:spcAft>
              <a:buSzPts val="1800"/>
              <a:buNone/>
            </a:pPr>
            <a:r>
              <a:rPr lang="en-GB" sz="1400">
                <a:latin typeface="Arial"/>
                <a:ea typeface="Arial"/>
                <a:cs typeface="Arial"/>
                <a:sym typeface="Arial"/>
              </a:rPr>
              <a:t>Stimuli compete for limited resource - energy limitations allow only a small fraction of the brain to be engaged at one time </a:t>
            </a:r>
            <a:endParaRPr sz="1400" b="1">
              <a:highlight>
                <a:srgbClr val="FFCD00"/>
              </a:highlight>
              <a:latin typeface="Arial"/>
              <a:ea typeface="Arial"/>
              <a:cs typeface="Arial"/>
              <a:sym typeface="Arial"/>
            </a:endParaRPr>
          </a:p>
          <a:p>
            <a:pPr marL="0" lvl="0" indent="0" algn="l" rtl="0">
              <a:lnSpc>
                <a:spcPct val="100000"/>
              </a:lnSpc>
              <a:spcBef>
                <a:spcPts val="600"/>
              </a:spcBef>
              <a:spcAft>
                <a:spcPts val="0"/>
              </a:spcAft>
              <a:buSzPts val="1800"/>
              <a:buNone/>
            </a:pPr>
            <a:endParaRPr sz="1400">
              <a:latin typeface="Arial"/>
              <a:ea typeface="Arial"/>
              <a:cs typeface="Arial"/>
              <a:sym typeface="Arial"/>
            </a:endParaRPr>
          </a:p>
          <a:p>
            <a:pPr marL="114300" lvl="0" indent="0" algn="l" rtl="0">
              <a:lnSpc>
                <a:spcPct val="100000"/>
              </a:lnSpc>
              <a:spcBef>
                <a:spcPts val="600"/>
              </a:spcBef>
              <a:spcAft>
                <a:spcPts val="0"/>
              </a:spcAft>
              <a:buSzPts val="1800"/>
              <a:buFont typeface="Arial"/>
              <a:buNone/>
            </a:pPr>
            <a:endParaRPr sz="1400">
              <a:latin typeface="Arial"/>
              <a:ea typeface="Arial"/>
              <a:cs typeface="Arial"/>
              <a:sym typeface="Arial"/>
            </a:endParaRPr>
          </a:p>
          <a:p>
            <a:pPr marL="0" lvl="0" indent="0" algn="l" rtl="0">
              <a:lnSpc>
                <a:spcPct val="100000"/>
              </a:lnSpc>
              <a:spcBef>
                <a:spcPts val="600"/>
              </a:spcBef>
              <a:spcAft>
                <a:spcPts val="0"/>
              </a:spcAft>
              <a:buSzPts val="1800"/>
              <a:buNone/>
            </a:pPr>
            <a:endParaRPr sz="1400">
              <a:latin typeface="Arial"/>
              <a:ea typeface="Arial"/>
              <a:cs typeface="Arial"/>
              <a:sym typeface="Arial"/>
            </a:endParaRPr>
          </a:p>
          <a:p>
            <a:pPr marL="0" lvl="0" indent="0" algn="l" rtl="0">
              <a:lnSpc>
                <a:spcPct val="100000"/>
              </a:lnSpc>
              <a:spcBef>
                <a:spcPts val="600"/>
              </a:spcBef>
              <a:spcAft>
                <a:spcPts val="0"/>
              </a:spcAft>
              <a:buClr>
                <a:schemeClr val="dk1"/>
              </a:buClr>
              <a:buSzPts val="1800"/>
              <a:buFont typeface="Arial"/>
              <a:buNone/>
            </a:pPr>
            <a:r>
              <a:rPr lang="en-GB" sz="1400">
                <a:latin typeface="Arial"/>
                <a:ea typeface="Arial"/>
                <a:cs typeface="Arial"/>
                <a:sym typeface="Arial"/>
              </a:rPr>
              <a:t>During periods of stress and tough self-control tasks, glucose levels plummet in the frontal cortex (the region associated with attention, planning, and motivation). </a:t>
            </a:r>
            <a:endParaRPr sz="1400">
              <a:latin typeface="Arial"/>
              <a:ea typeface="Arial"/>
              <a:cs typeface="Arial"/>
              <a:sym typeface="Arial"/>
            </a:endParaRPr>
          </a:p>
        </p:txBody>
      </p:sp>
      <p:pic>
        <p:nvPicPr>
          <p:cNvPr id="1072" name="Google Shape;1072;p170"/>
          <p:cNvPicPr preferRelativeResize="0"/>
          <p:nvPr/>
        </p:nvPicPr>
        <p:blipFill rotWithShape="1">
          <a:blip r:embed="rId3">
            <a:alphaModFix/>
          </a:blip>
          <a:srcRect/>
          <a:stretch/>
        </p:blipFill>
        <p:spPr>
          <a:xfrm>
            <a:off x="725763" y="3965916"/>
            <a:ext cx="960967" cy="960967"/>
          </a:xfrm>
          <a:prstGeom prst="rect">
            <a:avLst/>
          </a:prstGeom>
          <a:noFill/>
          <a:ln>
            <a:noFill/>
          </a:ln>
        </p:spPr>
      </p:pic>
      <p:pic>
        <p:nvPicPr>
          <p:cNvPr id="1073" name="Google Shape;1073;p170"/>
          <p:cNvPicPr preferRelativeResize="0"/>
          <p:nvPr/>
        </p:nvPicPr>
        <p:blipFill>
          <a:blip r:embed="rId4">
            <a:alphaModFix/>
          </a:blip>
          <a:stretch>
            <a:fillRect/>
          </a:stretch>
        </p:blipFill>
        <p:spPr>
          <a:xfrm>
            <a:off x="593491" y="2471389"/>
            <a:ext cx="1225521" cy="1225500"/>
          </a:xfrm>
          <a:prstGeom prst="rect">
            <a:avLst/>
          </a:prstGeom>
          <a:noFill/>
          <a:ln>
            <a:noFill/>
          </a:ln>
        </p:spPr>
      </p:pic>
      <p:pic>
        <p:nvPicPr>
          <p:cNvPr id="1074" name="Google Shape;1074;p170"/>
          <p:cNvPicPr preferRelativeResize="0"/>
          <p:nvPr/>
        </p:nvPicPr>
        <p:blipFill>
          <a:blip r:embed="rId5">
            <a:alphaModFix/>
          </a:blip>
          <a:stretch>
            <a:fillRect/>
          </a:stretch>
        </p:blipFill>
        <p:spPr>
          <a:xfrm>
            <a:off x="524975" y="1129375"/>
            <a:ext cx="1362549" cy="1073010"/>
          </a:xfrm>
          <a:prstGeom prst="rect">
            <a:avLst/>
          </a:prstGeom>
          <a:noFill/>
          <a:ln>
            <a:noFill/>
          </a:ln>
        </p:spPr>
      </p:pic>
      <p:sp>
        <p:nvSpPr>
          <p:cNvPr id="1075" name="Google Shape;1075;p170"/>
          <p:cNvSpPr/>
          <p:nvPr/>
        </p:nvSpPr>
        <p:spPr>
          <a:xfrm>
            <a:off x="182975" y="2241450"/>
            <a:ext cx="342000" cy="660600"/>
          </a:xfrm>
          <a:prstGeom prst="curvedRightArrow">
            <a:avLst>
              <a:gd name="adj1" fmla="val 25000"/>
              <a:gd name="adj2" fmla="val 50000"/>
              <a:gd name="adj3" fmla="val 25000"/>
            </a:avLst>
          </a:prstGeom>
          <a:solidFill>
            <a:srgbClr val="0098D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70"/>
          <p:cNvSpPr/>
          <p:nvPr/>
        </p:nvSpPr>
        <p:spPr>
          <a:xfrm flipH="1">
            <a:off x="1887524" y="3563160"/>
            <a:ext cx="313500" cy="659700"/>
          </a:xfrm>
          <a:prstGeom prst="curvedRightArrow">
            <a:avLst>
              <a:gd name="adj1" fmla="val 25000"/>
              <a:gd name="adj2" fmla="val 50000"/>
              <a:gd name="adj3" fmla="val 25000"/>
            </a:avLst>
          </a:prstGeom>
          <a:solidFill>
            <a:srgbClr val="0098D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70"/>
          <p:cNvSpPr txBox="1"/>
          <p:nvPr/>
        </p:nvSpPr>
        <p:spPr>
          <a:xfrm>
            <a:off x="8765175" y="4743300"/>
            <a:ext cx="313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u="sng">
                <a:solidFill>
                  <a:schemeClr val="hlink"/>
                </a:solidFill>
                <a:latin typeface="Calibri"/>
                <a:ea typeface="Calibri"/>
                <a:cs typeface="Calibri"/>
                <a:sym typeface="Calibri"/>
                <a:hlinkClick r:id="rId6" action="ppaction://hlinksldjump"/>
              </a:rPr>
              <a:t>R</a:t>
            </a:r>
            <a:endParaRPr>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085"/>
        <p:cNvGrpSpPr/>
        <p:nvPr/>
      </p:nvGrpSpPr>
      <p:grpSpPr>
        <a:xfrm>
          <a:off x="0" y="0"/>
          <a:ext cx="0" cy="0"/>
          <a:chOff x="0" y="0"/>
          <a:chExt cx="0" cy="0"/>
        </a:xfrm>
      </p:grpSpPr>
      <p:pic>
        <p:nvPicPr>
          <p:cNvPr id="3086" name="Google Shape;3086;p224"/>
          <p:cNvPicPr preferRelativeResize="0"/>
          <p:nvPr/>
        </p:nvPicPr>
        <p:blipFill>
          <a:blip r:embed="rId3">
            <a:alphaModFix/>
          </a:blip>
          <a:stretch>
            <a:fillRect/>
          </a:stretch>
        </p:blipFill>
        <p:spPr>
          <a:xfrm>
            <a:off x="5199408" y="65813"/>
            <a:ext cx="3863092" cy="916875"/>
          </a:xfrm>
          <a:prstGeom prst="rect">
            <a:avLst/>
          </a:prstGeom>
          <a:noFill/>
          <a:ln>
            <a:noFill/>
          </a:ln>
        </p:spPr>
      </p:pic>
      <p:sp>
        <p:nvSpPr>
          <p:cNvPr id="3087" name="Google Shape;3087;p224"/>
          <p:cNvSpPr txBox="1">
            <a:spLocks noGrp="1"/>
          </p:cNvSpPr>
          <p:nvPr>
            <p:ph type="title"/>
          </p:nvPr>
        </p:nvSpPr>
        <p:spPr>
          <a:xfrm>
            <a:off x="148525" y="302550"/>
            <a:ext cx="7303500" cy="443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400"/>
              <a:buFont typeface="Arial"/>
              <a:buNone/>
            </a:pPr>
            <a:r>
              <a:rPr lang="en-GB" sz="2500"/>
              <a:t>The revised chart reduced prescribing errors</a:t>
            </a:r>
            <a:endParaRPr sz="2500"/>
          </a:p>
        </p:txBody>
      </p:sp>
      <p:pic>
        <p:nvPicPr>
          <p:cNvPr id="3088" name="Google Shape;3088;p224"/>
          <p:cNvPicPr preferRelativeResize="0"/>
          <p:nvPr/>
        </p:nvPicPr>
        <p:blipFill rotWithShape="1">
          <a:blip r:embed="rId4">
            <a:alphaModFix/>
          </a:blip>
          <a:srcRect/>
          <a:stretch/>
        </p:blipFill>
        <p:spPr>
          <a:xfrm>
            <a:off x="354652" y="963138"/>
            <a:ext cx="8325000" cy="3772200"/>
          </a:xfrm>
          <a:prstGeom prst="rect">
            <a:avLst/>
          </a:prstGeom>
          <a:noFill/>
          <a:ln>
            <a:noFill/>
          </a:ln>
        </p:spPr>
      </p:pic>
      <p:sp>
        <p:nvSpPr>
          <p:cNvPr id="3089" name="Google Shape;3089;p224"/>
          <p:cNvSpPr txBox="1"/>
          <p:nvPr/>
        </p:nvSpPr>
        <p:spPr>
          <a:xfrm>
            <a:off x="323850" y="4839900"/>
            <a:ext cx="7088100" cy="3036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None/>
            </a:pPr>
            <a:r>
              <a:rPr lang="en-GB" sz="1600">
                <a:solidFill>
                  <a:schemeClr val="dk1"/>
                </a:solidFill>
                <a:latin typeface="Calibri"/>
                <a:ea typeface="Calibri"/>
                <a:cs typeface="Calibri"/>
                <a:sym typeface="Calibri"/>
              </a:rPr>
              <a:t>Source: King et al., 2014 - https://bmjopen.bmj.com/content/4/12/e005473</a:t>
            </a:r>
            <a:endParaRPr sz="1600">
              <a:solidFill>
                <a:schemeClr val="dk1"/>
              </a:solidFill>
              <a:latin typeface="Calibri"/>
              <a:ea typeface="Calibri"/>
              <a:cs typeface="Calibri"/>
              <a:sym typeface="Calibri"/>
            </a:endParaRPr>
          </a:p>
        </p:txBody>
      </p:sp>
      <p:sp>
        <p:nvSpPr>
          <p:cNvPr id="3090" name="Google Shape;3090;p224"/>
          <p:cNvSpPr/>
          <p:nvPr/>
        </p:nvSpPr>
        <p:spPr>
          <a:xfrm>
            <a:off x="3347850" y="1041800"/>
            <a:ext cx="5221800" cy="3772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095"/>
        <p:cNvGrpSpPr/>
        <p:nvPr/>
      </p:nvGrpSpPr>
      <p:grpSpPr>
        <a:xfrm>
          <a:off x="0" y="0"/>
          <a:ext cx="0" cy="0"/>
          <a:chOff x="0" y="0"/>
          <a:chExt cx="0" cy="0"/>
        </a:xfrm>
      </p:grpSpPr>
      <p:pic>
        <p:nvPicPr>
          <p:cNvPr id="3096" name="Google Shape;3096;p225"/>
          <p:cNvPicPr preferRelativeResize="0"/>
          <p:nvPr/>
        </p:nvPicPr>
        <p:blipFill>
          <a:blip r:embed="rId3">
            <a:alphaModFix/>
          </a:blip>
          <a:stretch>
            <a:fillRect/>
          </a:stretch>
        </p:blipFill>
        <p:spPr>
          <a:xfrm>
            <a:off x="5199408" y="65813"/>
            <a:ext cx="3863092" cy="916875"/>
          </a:xfrm>
          <a:prstGeom prst="rect">
            <a:avLst/>
          </a:prstGeom>
          <a:noFill/>
          <a:ln>
            <a:noFill/>
          </a:ln>
        </p:spPr>
      </p:pic>
      <p:sp>
        <p:nvSpPr>
          <p:cNvPr id="3097" name="Google Shape;3097;p225"/>
          <p:cNvSpPr txBox="1">
            <a:spLocks noGrp="1"/>
          </p:cNvSpPr>
          <p:nvPr>
            <p:ph type="title"/>
          </p:nvPr>
        </p:nvSpPr>
        <p:spPr>
          <a:xfrm>
            <a:off x="148525" y="302550"/>
            <a:ext cx="7303500" cy="443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400"/>
              <a:buFont typeface="Arial"/>
              <a:buNone/>
            </a:pPr>
            <a:r>
              <a:rPr lang="en-GB" sz="2500"/>
              <a:t>The revised chart reduced prescribing errors</a:t>
            </a:r>
            <a:endParaRPr sz="2500"/>
          </a:p>
        </p:txBody>
      </p:sp>
      <p:pic>
        <p:nvPicPr>
          <p:cNvPr id="3098" name="Google Shape;3098;p225"/>
          <p:cNvPicPr preferRelativeResize="0"/>
          <p:nvPr/>
        </p:nvPicPr>
        <p:blipFill rotWithShape="1">
          <a:blip r:embed="rId4">
            <a:alphaModFix/>
          </a:blip>
          <a:srcRect/>
          <a:stretch/>
        </p:blipFill>
        <p:spPr>
          <a:xfrm>
            <a:off x="354652" y="963138"/>
            <a:ext cx="8325000" cy="3772200"/>
          </a:xfrm>
          <a:prstGeom prst="rect">
            <a:avLst/>
          </a:prstGeom>
          <a:noFill/>
          <a:ln>
            <a:noFill/>
          </a:ln>
        </p:spPr>
      </p:pic>
      <p:sp>
        <p:nvSpPr>
          <p:cNvPr id="3099" name="Google Shape;3099;p225"/>
          <p:cNvSpPr/>
          <p:nvPr/>
        </p:nvSpPr>
        <p:spPr>
          <a:xfrm>
            <a:off x="6017775" y="1041800"/>
            <a:ext cx="2552100" cy="3973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100" name="Google Shape;3100;p225"/>
          <p:cNvSpPr txBox="1"/>
          <p:nvPr/>
        </p:nvSpPr>
        <p:spPr>
          <a:xfrm>
            <a:off x="323850" y="4839900"/>
            <a:ext cx="7088100" cy="3036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None/>
            </a:pPr>
            <a:r>
              <a:rPr lang="en-GB" sz="1600">
                <a:solidFill>
                  <a:schemeClr val="dk1"/>
                </a:solidFill>
                <a:latin typeface="Calibri"/>
                <a:ea typeface="Calibri"/>
                <a:cs typeface="Calibri"/>
                <a:sym typeface="Calibri"/>
              </a:rPr>
              <a:t>Source: King et al., 2014 - https://bmjopen.bmj.com/content/4/12/e005473</a:t>
            </a:r>
            <a:endParaRPr sz="1600">
              <a:solidFill>
                <a:schemeClr val="dk1"/>
              </a:solidFill>
              <a:latin typeface="Calibri"/>
              <a:ea typeface="Calibri"/>
              <a:cs typeface="Calibri"/>
              <a:sym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105"/>
        <p:cNvGrpSpPr/>
        <p:nvPr/>
      </p:nvGrpSpPr>
      <p:grpSpPr>
        <a:xfrm>
          <a:off x="0" y="0"/>
          <a:ext cx="0" cy="0"/>
          <a:chOff x="0" y="0"/>
          <a:chExt cx="0" cy="0"/>
        </a:xfrm>
      </p:grpSpPr>
      <p:pic>
        <p:nvPicPr>
          <p:cNvPr id="3106" name="Google Shape;3106;p226"/>
          <p:cNvPicPr preferRelativeResize="0"/>
          <p:nvPr/>
        </p:nvPicPr>
        <p:blipFill>
          <a:blip r:embed="rId3">
            <a:alphaModFix/>
          </a:blip>
          <a:stretch>
            <a:fillRect/>
          </a:stretch>
        </p:blipFill>
        <p:spPr>
          <a:xfrm>
            <a:off x="5199408" y="65813"/>
            <a:ext cx="3863092" cy="916875"/>
          </a:xfrm>
          <a:prstGeom prst="rect">
            <a:avLst/>
          </a:prstGeom>
          <a:noFill/>
          <a:ln>
            <a:noFill/>
          </a:ln>
        </p:spPr>
      </p:pic>
      <p:sp>
        <p:nvSpPr>
          <p:cNvPr id="3107" name="Google Shape;3107;p226"/>
          <p:cNvSpPr txBox="1">
            <a:spLocks noGrp="1"/>
          </p:cNvSpPr>
          <p:nvPr>
            <p:ph type="title"/>
          </p:nvPr>
        </p:nvSpPr>
        <p:spPr>
          <a:xfrm>
            <a:off x="148525" y="302550"/>
            <a:ext cx="7303500" cy="443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400"/>
              <a:buFont typeface="Arial"/>
              <a:buNone/>
            </a:pPr>
            <a:r>
              <a:rPr lang="en-GB" sz="2500"/>
              <a:t>The revised chart reduced prescribing errors</a:t>
            </a:r>
            <a:endParaRPr sz="2500"/>
          </a:p>
        </p:txBody>
      </p:sp>
      <p:pic>
        <p:nvPicPr>
          <p:cNvPr id="3108" name="Google Shape;3108;p226"/>
          <p:cNvPicPr preferRelativeResize="0"/>
          <p:nvPr/>
        </p:nvPicPr>
        <p:blipFill rotWithShape="1">
          <a:blip r:embed="rId4">
            <a:alphaModFix/>
          </a:blip>
          <a:srcRect/>
          <a:stretch/>
        </p:blipFill>
        <p:spPr>
          <a:xfrm>
            <a:off x="354652" y="963138"/>
            <a:ext cx="8325000" cy="3772200"/>
          </a:xfrm>
          <a:prstGeom prst="rect">
            <a:avLst/>
          </a:prstGeom>
          <a:noFill/>
          <a:ln>
            <a:noFill/>
          </a:ln>
        </p:spPr>
      </p:pic>
      <p:sp>
        <p:nvSpPr>
          <p:cNvPr id="3109" name="Google Shape;3109;p226"/>
          <p:cNvSpPr txBox="1"/>
          <p:nvPr/>
        </p:nvSpPr>
        <p:spPr>
          <a:xfrm>
            <a:off x="323850" y="4839900"/>
            <a:ext cx="7088100" cy="3036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None/>
            </a:pPr>
            <a:r>
              <a:rPr lang="en-GB" sz="1600">
                <a:solidFill>
                  <a:schemeClr val="dk1"/>
                </a:solidFill>
                <a:latin typeface="Calibri"/>
                <a:ea typeface="Calibri"/>
                <a:cs typeface="Calibri"/>
                <a:sym typeface="Calibri"/>
              </a:rPr>
              <a:t>Source: King et al., 2014 - https://bmjopen.bmj.com/content/4/12/e005473</a:t>
            </a:r>
            <a:endParaRPr sz="1600">
              <a:solidFill>
                <a:schemeClr val="dk1"/>
              </a:solidFill>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114"/>
        <p:cNvGrpSpPr/>
        <p:nvPr/>
      </p:nvGrpSpPr>
      <p:grpSpPr>
        <a:xfrm>
          <a:off x="0" y="0"/>
          <a:ext cx="0" cy="0"/>
          <a:chOff x="0" y="0"/>
          <a:chExt cx="0" cy="0"/>
        </a:xfrm>
      </p:grpSpPr>
      <p:sp>
        <p:nvSpPr>
          <p:cNvPr id="3115" name="Google Shape;3115;p227"/>
          <p:cNvSpPr txBox="1">
            <a:spLocks noGrp="1"/>
          </p:cNvSpPr>
          <p:nvPr>
            <p:ph type="body" idx="1"/>
          </p:nvPr>
        </p:nvSpPr>
        <p:spPr>
          <a:xfrm>
            <a:off x="761138" y="1387297"/>
            <a:ext cx="3447600" cy="2251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3600" i="1">
                <a:solidFill>
                  <a:schemeClr val="lt1"/>
                </a:solidFill>
              </a:rPr>
              <a:t>2. Friction:</a:t>
            </a:r>
            <a:endParaRPr sz="3600" i="1">
              <a:solidFill>
                <a:schemeClr val="lt1"/>
              </a:solidFill>
            </a:endParaRPr>
          </a:p>
          <a:p>
            <a:pPr marL="457200" lvl="0" indent="0" algn="l" rtl="0">
              <a:spcBef>
                <a:spcPts val="0"/>
              </a:spcBef>
              <a:spcAft>
                <a:spcPts val="0"/>
              </a:spcAft>
              <a:buClr>
                <a:schemeClr val="dk1"/>
              </a:buClr>
              <a:buSzPts val="1100"/>
              <a:buFont typeface="Arial"/>
              <a:buNone/>
            </a:pPr>
            <a:r>
              <a:rPr lang="en-GB" sz="3600" i="1">
                <a:solidFill>
                  <a:schemeClr val="lt1"/>
                </a:solidFill>
              </a:rPr>
              <a:t>Reducing barriers to behaviours</a:t>
            </a:r>
            <a:endParaRPr sz="3600" i="1">
              <a:solidFill>
                <a:schemeClr val="lt1"/>
              </a:solidFill>
            </a:endParaRPr>
          </a:p>
          <a:p>
            <a:pPr marL="0" lvl="0" indent="0" algn="l" rtl="0">
              <a:spcBef>
                <a:spcPts val="0"/>
              </a:spcBef>
              <a:spcAft>
                <a:spcPts val="0"/>
              </a:spcAft>
              <a:buClr>
                <a:schemeClr val="lt1"/>
              </a:buClr>
              <a:buSzPts val="4000"/>
              <a:buNone/>
            </a:pPr>
            <a:endParaRPr>
              <a:solidFill>
                <a:schemeClr val="lt1"/>
              </a:solidFill>
            </a:endParaRPr>
          </a:p>
        </p:txBody>
      </p:sp>
      <p:pic>
        <p:nvPicPr>
          <p:cNvPr id="3116" name="Google Shape;3116;p227"/>
          <p:cNvPicPr preferRelativeResize="0"/>
          <p:nvPr/>
        </p:nvPicPr>
        <p:blipFill rotWithShape="1">
          <a:blip r:embed="rId3">
            <a:alphaModFix/>
          </a:blip>
          <a:srcRect/>
          <a:stretch/>
        </p:blipFill>
        <p:spPr>
          <a:xfrm>
            <a:off x="4760686" y="1356632"/>
            <a:ext cx="2713263" cy="2713263"/>
          </a:xfrm>
          <a:prstGeom prst="rect">
            <a:avLst/>
          </a:prstGeom>
          <a:noFill/>
          <a:ln>
            <a:noFill/>
          </a:ln>
        </p:spPr>
      </p:pic>
      <p:pic>
        <p:nvPicPr>
          <p:cNvPr id="3117" name="Google Shape;3117;p227"/>
          <p:cNvPicPr preferRelativeResize="0"/>
          <p:nvPr/>
        </p:nvPicPr>
        <p:blipFill>
          <a:blip r:embed="rId4">
            <a:alphaModFix/>
          </a:blip>
          <a:stretch>
            <a:fillRect/>
          </a:stretch>
        </p:blipFill>
        <p:spPr>
          <a:xfrm>
            <a:off x="6935675" y="176000"/>
            <a:ext cx="1596531" cy="1051832"/>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3122"/>
        <p:cNvGrpSpPr/>
        <p:nvPr/>
      </p:nvGrpSpPr>
      <p:grpSpPr>
        <a:xfrm>
          <a:off x="0" y="0"/>
          <a:ext cx="0" cy="0"/>
          <a:chOff x="0" y="0"/>
          <a:chExt cx="0" cy="0"/>
        </a:xfrm>
      </p:grpSpPr>
      <p:pic>
        <p:nvPicPr>
          <p:cNvPr id="3123" name="Google Shape;3123;p228"/>
          <p:cNvPicPr preferRelativeResize="0"/>
          <p:nvPr/>
        </p:nvPicPr>
        <p:blipFill>
          <a:blip r:embed="rId3">
            <a:alphaModFix/>
          </a:blip>
          <a:stretch>
            <a:fillRect/>
          </a:stretch>
        </p:blipFill>
        <p:spPr>
          <a:xfrm>
            <a:off x="5222983" y="61550"/>
            <a:ext cx="3863092" cy="916875"/>
          </a:xfrm>
          <a:prstGeom prst="rect">
            <a:avLst/>
          </a:prstGeom>
          <a:noFill/>
          <a:ln>
            <a:noFill/>
          </a:ln>
        </p:spPr>
      </p:pic>
      <p:sp>
        <p:nvSpPr>
          <p:cNvPr id="3124" name="Google Shape;3124;p228"/>
          <p:cNvSpPr txBox="1">
            <a:spLocks noGrp="1"/>
          </p:cNvSpPr>
          <p:nvPr>
            <p:ph type="title"/>
          </p:nvPr>
        </p:nvSpPr>
        <p:spPr>
          <a:xfrm>
            <a:off x="2008412" y="205978"/>
            <a:ext cx="5388300" cy="637800"/>
          </a:xfrm>
          <a:prstGeom prst="rect">
            <a:avLst/>
          </a:prstGeom>
          <a:noFill/>
          <a:ln>
            <a:noFill/>
          </a:ln>
        </p:spPr>
        <p:txBody>
          <a:bodyPr spcFirstLastPara="1" wrap="square" lIns="91425" tIns="45700" rIns="91425" bIns="45700" anchor="t" anchorCtr="0">
            <a:normAutofit fontScale="90000"/>
          </a:bodyPr>
          <a:lstStyle/>
          <a:p>
            <a:pPr marL="0" lvl="0" indent="0" algn="l" rtl="0">
              <a:spcBef>
                <a:spcPts val="0"/>
              </a:spcBef>
              <a:spcAft>
                <a:spcPts val="0"/>
              </a:spcAft>
              <a:buClr>
                <a:schemeClr val="dk1"/>
              </a:buClr>
              <a:buSzPct val="92307"/>
              <a:buFont typeface="Arial"/>
              <a:buNone/>
            </a:pPr>
            <a:r>
              <a:rPr lang="en-GB"/>
              <a:t>Letters sent to taxpayers who failed to submit a tax declaration on time</a:t>
            </a:r>
            <a:endParaRPr/>
          </a:p>
        </p:txBody>
      </p:sp>
      <p:sp>
        <p:nvSpPr>
          <p:cNvPr id="3125" name="Google Shape;3125;p228"/>
          <p:cNvSpPr/>
          <p:nvPr/>
        </p:nvSpPr>
        <p:spPr>
          <a:xfrm>
            <a:off x="3430240" y="1811038"/>
            <a:ext cx="747300" cy="425400"/>
          </a:xfrm>
          <a:prstGeom prst="rightArrow">
            <a:avLst>
              <a:gd name="adj1" fmla="val 50000"/>
              <a:gd name="adj2" fmla="val 50000"/>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126" name="Google Shape;3126;p228"/>
          <p:cNvSpPr/>
          <p:nvPr/>
        </p:nvSpPr>
        <p:spPr>
          <a:xfrm>
            <a:off x="3442085" y="3888593"/>
            <a:ext cx="747300" cy="425400"/>
          </a:xfrm>
          <a:prstGeom prst="right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127" name="Google Shape;3127;p228"/>
          <p:cNvPicPr preferRelativeResize="0"/>
          <p:nvPr/>
        </p:nvPicPr>
        <p:blipFill rotWithShape="1">
          <a:blip r:embed="rId4">
            <a:alphaModFix/>
          </a:blip>
          <a:srcRect l="2423" t="20841" r="66939" b="7268"/>
          <a:stretch/>
        </p:blipFill>
        <p:spPr>
          <a:xfrm>
            <a:off x="850900" y="1084346"/>
            <a:ext cx="1997709" cy="2001600"/>
          </a:xfrm>
          <a:prstGeom prst="rect">
            <a:avLst/>
          </a:prstGeom>
          <a:solidFill>
            <a:srgbClr val="ECECEC"/>
          </a:solidFill>
          <a:ln w="9525" cap="sq" cmpd="sng">
            <a:solidFill>
              <a:schemeClr val="accent4"/>
            </a:solidFill>
            <a:prstDash val="solid"/>
            <a:miter lim="800000"/>
            <a:headEnd type="none" w="sm" len="sm"/>
            <a:tailEnd type="none" w="sm" len="sm"/>
          </a:ln>
        </p:spPr>
      </p:pic>
      <p:sp>
        <p:nvSpPr>
          <p:cNvPr id="3128" name="Google Shape;3128;p228"/>
          <p:cNvSpPr txBox="1"/>
          <p:nvPr/>
        </p:nvSpPr>
        <p:spPr>
          <a:xfrm>
            <a:off x="2829514" y="3521529"/>
            <a:ext cx="19722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a:solidFill>
                  <a:schemeClr val="dk1"/>
                </a:solidFill>
                <a:latin typeface="Arial"/>
                <a:ea typeface="Arial"/>
                <a:cs typeface="Arial"/>
                <a:sym typeface="Arial"/>
              </a:rPr>
              <a:t>Direct to form</a:t>
            </a:r>
            <a:endParaRPr sz="1800">
              <a:solidFill>
                <a:schemeClr val="dk1"/>
              </a:solidFill>
              <a:latin typeface="Arial"/>
              <a:ea typeface="Arial"/>
              <a:cs typeface="Arial"/>
              <a:sym typeface="Arial"/>
            </a:endParaRPr>
          </a:p>
        </p:txBody>
      </p:sp>
      <p:sp>
        <p:nvSpPr>
          <p:cNvPr id="3129" name="Google Shape;3129;p228"/>
          <p:cNvSpPr txBox="1"/>
          <p:nvPr/>
        </p:nvSpPr>
        <p:spPr>
          <a:xfrm>
            <a:off x="2829514" y="1445117"/>
            <a:ext cx="19722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a:solidFill>
                  <a:schemeClr val="dk1"/>
                </a:solidFill>
                <a:latin typeface="Arial"/>
                <a:ea typeface="Arial"/>
                <a:cs typeface="Arial"/>
                <a:sym typeface="Arial"/>
              </a:rPr>
              <a:t>Webpage</a:t>
            </a:r>
            <a:endParaRPr sz="1800">
              <a:solidFill>
                <a:schemeClr val="dk1"/>
              </a:solidFill>
              <a:latin typeface="Arial"/>
              <a:ea typeface="Arial"/>
              <a:cs typeface="Arial"/>
              <a:sym typeface="Arial"/>
            </a:endParaRPr>
          </a:p>
        </p:txBody>
      </p:sp>
      <p:pic>
        <p:nvPicPr>
          <p:cNvPr id="3130" name="Google Shape;3130;p228"/>
          <p:cNvPicPr preferRelativeResize="0"/>
          <p:nvPr/>
        </p:nvPicPr>
        <p:blipFill rotWithShape="1">
          <a:blip r:embed="rId4">
            <a:alphaModFix/>
          </a:blip>
          <a:srcRect l="2423" t="20841" r="66939" b="7268"/>
          <a:stretch/>
        </p:blipFill>
        <p:spPr>
          <a:xfrm>
            <a:off x="850904" y="3077736"/>
            <a:ext cx="1997706" cy="2001596"/>
          </a:xfrm>
          <a:prstGeom prst="rect">
            <a:avLst/>
          </a:prstGeom>
          <a:solidFill>
            <a:srgbClr val="ECECEC"/>
          </a:solidFill>
          <a:ln w="9525" cap="sq" cmpd="sng">
            <a:solidFill>
              <a:schemeClr val="accent4"/>
            </a:solidFill>
            <a:prstDash val="solid"/>
            <a:miter lim="800000"/>
            <a:headEnd type="none" w="sm" len="sm"/>
            <a:tailEnd type="none" w="sm" len="sm"/>
          </a:ln>
        </p:spPr>
      </p:pic>
      <p:pic>
        <p:nvPicPr>
          <p:cNvPr id="3131" name="Google Shape;3131;p228"/>
          <p:cNvPicPr preferRelativeResize="0"/>
          <p:nvPr/>
        </p:nvPicPr>
        <p:blipFill rotWithShape="1">
          <a:blip r:embed="rId5">
            <a:alphaModFix/>
          </a:blip>
          <a:srcRect l="418" t="10617" r="53568" b="7327"/>
          <a:stretch/>
        </p:blipFill>
        <p:spPr>
          <a:xfrm>
            <a:off x="4667183" y="1017209"/>
            <a:ext cx="2614143" cy="2060528"/>
          </a:xfrm>
          <a:prstGeom prst="rect">
            <a:avLst/>
          </a:prstGeom>
          <a:noFill/>
          <a:ln w="9525" cap="flat" cmpd="sng">
            <a:solidFill>
              <a:schemeClr val="accent4"/>
            </a:solidFill>
            <a:prstDash val="solid"/>
            <a:miter lim="800000"/>
            <a:headEnd type="none" w="sm" len="sm"/>
            <a:tailEnd type="none" w="sm" len="sm"/>
          </a:ln>
        </p:spPr>
      </p:pic>
      <p:pic>
        <p:nvPicPr>
          <p:cNvPr id="3132" name="Google Shape;3132;p228"/>
          <p:cNvPicPr preferRelativeResize="0"/>
          <p:nvPr/>
        </p:nvPicPr>
        <p:blipFill rotWithShape="1">
          <a:blip r:embed="rId6">
            <a:alphaModFix/>
          </a:blip>
          <a:srcRect l="32621" t="11963" r="31071" b="5240"/>
          <a:stretch/>
        </p:blipFill>
        <p:spPr>
          <a:xfrm>
            <a:off x="5052412" y="3116498"/>
            <a:ext cx="1843683" cy="1970874"/>
          </a:xfrm>
          <a:prstGeom prst="rect">
            <a:avLst/>
          </a:prstGeom>
          <a:noFill/>
          <a:ln w="9525" cap="flat" cmpd="sng">
            <a:solidFill>
              <a:schemeClr val="accent4"/>
            </a:solidFill>
            <a:prstDash val="solid"/>
            <a:miter lim="800000"/>
            <a:headEnd type="none" w="sm" len="sm"/>
            <a:tailEnd type="none" w="sm" len="sm"/>
          </a:ln>
        </p:spPr>
      </p:pic>
      <p:sp>
        <p:nvSpPr>
          <p:cNvPr id="3133" name="Google Shape;3133;p228"/>
          <p:cNvSpPr/>
          <p:nvPr/>
        </p:nvSpPr>
        <p:spPr>
          <a:xfrm>
            <a:off x="444459" y="262501"/>
            <a:ext cx="1563900" cy="588000"/>
          </a:xfrm>
          <a:prstGeom prst="diamond">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a:solidFill>
                  <a:schemeClr val="lt1"/>
                </a:solidFill>
                <a:latin typeface="Arial"/>
                <a:ea typeface="Arial"/>
                <a:cs typeface="Arial"/>
                <a:sym typeface="Arial"/>
              </a:rPr>
              <a:t>E</a:t>
            </a:r>
            <a:endParaRPr sz="1800" b="1">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1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1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3138"/>
        <p:cNvGrpSpPr/>
        <p:nvPr/>
      </p:nvGrpSpPr>
      <p:grpSpPr>
        <a:xfrm>
          <a:off x="0" y="0"/>
          <a:ext cx="0" cy="0"/>
          <a:chOff x="0" y="0"/>
          <a:chExt cx="0" cy="0"/>
        </a:xfrm>
      </p:grpSpPr>
      <p:pic>
        <p:nvPicPr>
          <p:cNvPr id="3139" name="Google Shape;3139;p229"/>
          <p:cNvPicPr preferRelativeResize="0"/>
          <p:nvPr/>
        </p:nvPicPr>
        <p:blipFill>
          <a:blip r:embed="rId3">
            <a:alphaModFix/>
          </a:blip>
          <a:stretch>
            <a:fillRect/>
          </a:stretch>
        </p:blipFill>
        <p:spPr>
          <a:xfrm>
            <a:off x="5211183" y="98063"/>
            <a:ext cx="3863092" cy="916875"/>
          </a:xfrm>
          <a:prstGeom prst="rect">
            <a:avLst/>
          </a:prstGeom>
          <a:noFill/>
          <a:ln>
            <a:noFill/>
          </a:ln>
        </p:spPr>
      </p:pic>
      <p:sp>
        <p:nvSpPr>
          <p:cNvPr id="3140" name="Google Shape;3140;p229"/>
          <p:cNvSpPr txBox="1">
            <a:spLocks noGrp="1"/>
          </p:cNvSpPr>
          <p:nvPr>
            <p:ph type="title"/>
          </p:nvPr>
        </p:nvSpPr>
        <p:spPr>
          <a:xfrm>
            <a:off x="2008412" y="205978"/>
            <a:ext cx="5290500" cy="637800"/>
          </a:xfrm>
          <a:prstGeom prst="rect">
            <a:avLst/>
          </a:prstGeom>
          <a:noFill/>
          <a:ln>
            <a:noFill/>
          </a:ln>
        </p:spPr>
        <p:txBody>
          <a:bodyPr spcFirstLastPara="1" wrap="square" lIns="91425" tIns="45700" rIns="91425" bIns="45700" anchor="t" anchorCtr="0">
            <a:normAutofit fontScale="90000"/>
          </a:bodyPr>
          <a:lstStyle/>
          <a:p>
            <a:pPr marL="0" lvl="0" indent="0" algn="l" rtl="0">
              <a:spcBef>
                <a:spcPts val="0"/>
              </a:spcBef>
              <a:spcAft>
                <a:spcPts val="0"/>
              </a:spcAft>
              <a:buClr>
                <a:schemeClr val="dk1"/>
              </a:buClr>
              <a:buSzPct val="92307"/>
              <a:buFont typeface="Arial"/>
              <a:buNone/>
            </a:pPr>
            <a:r>
              <a:rPr lang="en-GB"/>
              <a:t>Removing small frictions makes a big difference</a:t>
            </a:r>
            <a:endParaRPr/>
          </a:p>
        </p:txBody>
      </p:sp>
      <p:pic>
        <p:nvPicPr>
          <p:cNvPr id="3141" name="Google Shape;3141;p229"/>
          <p:cNvPicPr preferRelativeResize="0"/>
          <p:nvPr/>
        </p:nvPicPr>
        <p:blipFill rotWithShape="1">
          <a:blip r:embed="rId4">
            <a:alphaModFix/>
          </a:blip>
          <a:srcRect/>
          <a:stretch/>
        </p:blipFill>
        <p:spPr>
          <a:xfrm>
            <a:off x="457200" y="1113235"/>
            <a:ext cx="8229600" cy="3726600"/>
          </a:xfrm>
          <a:prstGeom prst="rect">
            <a:avLst/>
          </a:prstGeom>
          <a:noFill/>
          <a:ln>
            <a:noFill/>
          </a:ln>
        </p:spPr>
      </p:pic>
      <p:sp>
        <p:nvSpPr>
          <p:cNvPr id="3142" name="Google Shape;3142;p229"/>
          <p:cNvSpPr/>
          <p:nvPr/>
        </p:nvSpPr>
        <p:spPr>
          <a:xfrm>
            <a:off x="444459" y="262501"/>
            <a:ext cx="1563900" cy="588000"/>
          </a:xfrm>
          <a:prstGeom prst="diamond">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a:solidFill>
                  <a:schemeClr val="lt1"/>
                </a:solidFill>
                <a:latin typeface="Arial"/>
                <a:ea typeface="Arial"/>
                <a:cs typeface="Arial"/>
                <a:sym typeface="Arial"/>
              </a:rPr>
              <a:t>E</a:t>
            </a:r>
            <a:endParaRPr sz="1800" b="1">
              <a:solidFill>
                <a:schemeClr val="lt1"/>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4D4F53"/>
        </a:solidFill>
        <a:effectLst/>
      </p:bgPr>
    </p:bg>
    <p:spTree>
      <p:nvGrpSpPr>
        <p:cNvPr id="1" name="Shape 3147"/>
        <p:cNvGrpSpPr/>
        <p:nvPr/>
      </p:nvGrpSpPr>
      <p:grpSpPr>
        <a:xfrm>
          <a:off x="0" y="0"/>
          <a:ext cx="0" cy="0"/>
          <a:chOff x="0" y="0"/>
          <a:chExt cx="0" cy="0"/>
        </a:xfrm>
      </p:grpSpPr>
      <p:sp>
        <p:nvSpPr>
          <p:cNvPr id="3148" name="Google Shape;3148;p230"/>
          <p:cNvSpPr txBox="1">
            <a:spLocks noGrp="1"/>
          </p:cNvSpPr>
          <p:nvPr>
            <p:ph type="body" idx="1"/>
          </p:nvPr>
        </p:nvSpPr>
        <p:spPr>
          <a:xfrm>
            <a:off x="761155" y="1387300"/>
            <a:ext cx="4772700" cy="2251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None/>
            </a:pPr>
            <a:r>
              <a:rPr lang="en-GB" sz="3600" i="1">
                <a:solidFill>
                  <a:schemeClr val="lt1"/>
                </a:solidFill>
              </a:rPr>
              <a:t>2. Simplification</a:t>
            </a:r>
            <a:endParaRPr>
              <a:solidFill>
                <a:schemeClr val="lt1"/>
              </a:solidFill>
            </a:endParaRPr>
          </a:p>
        </p:txBody>
      </p:sp>
      <p:pic>
        <p:nvPicPr>
          <p:cNvPr id="3149" name="Google Shape;3149;p230"/>
          <p:cNvPicPr preferRelativeResize="0"/>
          <p:nvPr/>
        </p:nvPicPr>
        <p:blipFill rotWithShape="1">
          <a:blip r:embed="rId3">
            <a:alphaModFix/>
          </a:blip>
          <a:srcRect/>
          <a:stretch/>
        </p:blipFill>
        <p:spPr>
          <a:xfrm>
            <a:off x="5414831" y="1148472"/>
            <a:ext cx="2056736" cy="2846555"/>
          </a:xfrm>
          <a:prstGeom prst="rect">
            <a:avLst/>
          </a:prstGeom>
          <a:noFill/>
          <a:ln>
            <a:noFill/>
          </a:ln>
        </p:spPr>
      </p:pic>
      <p:pic>
        <p:nvPicPr>
          <p:cNvPr id="3150" name="Google Shape;3150;p230"/>
          <p:cNvPicPr preferRelativeResize="0"/>
          <p:nvPr/>
        </p:nvPicPr>
        <p:blipFill>
          <a:blip r:embed="rId4">
            <a:alphaModFix/>
          </a:blip>
          <a:stretch>
            <a:fillRect/>
          </a:stretch>
        </p:blipFill>
        <p:spPr>
          <a:xfrm>
            <a:off x="7056118" y="176000"/>
            <a:ext cx="1476083" cy="97247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3154"/>
        <p:cNvGrpSpPr/>
        <p:nvPr/>
      </p:nvGrpSpPr>
      <p:grpSpPr>
        <a:xfrm>
          <a:off x="0" y="0"/>
          <a:ext cx="0" cy="0"/>
          <a:chOff x="0" y="0"/>
          <a:chExt cx="0" cy="0"/>
        </a:xfrm>
      </p:grpSpPr>
      <p:pic>
        <p:nvPicPr>
          <p:cNvPr id="3155" name="Google Shape;3155;p231"/>
          <p:cNvPicPr preferRelativeResize="0"/>
          <p:nvPr/>
        </p:nvPicPr>
        <p:blipFill rotWithShape="1">
          <a:blip r:embed="rId3">
            <a:alphaModFix/>
          </a:blip>
          <a:srcRect b="38695"/>
          <a:stretch/>
        </p:blipFill>
        <p:spPr>
          <a:xfrm>
            <a:off x="0" y="878675"/>
            <a:ext cx="9138550" cy="4264826"/>
          </a:xfrm>
          <a:prstGeom prst="rect">
            <a:avLst/>
          </a:prstGeom>
          <a:noFill/>
          <a:ln>
            <a:noFill/>
          </a:ln>
        </p:spPr>
      </p:pic>
      <p:pic>
        <p:nvPicPr>
          <p:cNvPr id="3156" name="Google Shape;3156;p231"/>
          <p:cNvPicPr preferRelativeResize="0"/>
          <p:nvPr/>
        </p:nvPicPr>
        <p:blipFill rotWithShape="1">
          <a:blip r:embed="rId4">
            <a:alphaModFix/>
          </a:blip>
          <a:srcRect l="49997" r="4" b="38695"/>
          <a:stretch/>
        </p:blipFill>
        <p:spPr>
          <a:xfrm>
            <a:off x="4572000" y="878675"/>
            <a:ext cx="4566550" cy="4264826"/>
          </a:xfrm>
          <a:prstGeom prst="rect">
            <a:avLst/>
          </a:prstGeom>
          <a:noFill/>
          <a:ln>
            <a:noFill/>
          </a:ln>
        </p:spPr>
      </p:pic>
      <p:sp>
        <p:nvSpPr>
          <p:cNvPr id="3157" name="Google Shape;3157;p231"/>
          <p:cNvSpPr/>
          <p:nvPr/>
        </p:nvSpPr>
        <p:spPr>
          <a:xfrm>
            <a:off x="3200400" y="919163"/>
            <a:ext cx="2743200" cy="1888331"/>
          </a:xfrm>
          <a:prstGeom prst="flowChartDecision">
            <a:avLst/>
          </a:prstGeom>
          <a:solidFill>
            <a:srgbClr val="7F7F7F">
              <a:alpha val="5294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b="1">
                <a:solidFill>
                  <a:srgbClr val="FFFFFF"/>
                </a:solidFill>
              </a:rPr>
              <a:t>EASY</a:t>
            </a:r>
            <a:endParaRPr sz="1400" b="1" i="0" u="none" strike="noStrike" cap="none">
              <a:solidFill>
                <a:srgbClr val="FFFFFF"/>
              </a:solidFill>
              <a:latin typeface="Arial"/>
              <a:ea typeface="Arial"/>
              <a:cs typeface="Arial"/>
              <a:sym typeface="Arial"/>
            </a:endParaRPr>
          </a:p>
        </p:txBody>
      </p:sp>
      <p:sp>
        <p:nvSpPr>
          <p:cNvPr id="3158" name="Google Shape;3158;p231"/>
          <p:cNvSpPr/>
          <p:nvPr/>
        </p:nvSpPr>
        <p:spPr>
          <a:xfrm>
            <a:off x="3200400" y="3112294"/>
            <a:ext cx="2743200" cy="1888331"/>
          </a:xfrm>
          <a:prstGeom prst="flowChartDecision">
            <a:avLst/>
          </a:prstGeom>
          <a:solidFill>
            <a:srgbClr val="7F7F7F">
              <a:alpha val="5294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400" b="1" i="0" u="none" strike="noStrike" cap="none">
                <a:solidFill>
                  <a:srgbClr val="FFFFFF"/>
                </a:solidFill>
                <a:latin typeface="Arial"/>
                <a:ea typeface="Arial"/>
                <a:cs typeface="Arial"/>
                <a:sym typeface="Arial"/>
              </a:rPr>
              <a:t>SOCIAL</a:t>
            </a:r>
            <a:endParaRPr sz="1400" b="1" i="0" u="none" strike="noStrike" cap="none">
              <a:solidFill>
                <a:srgbClr val="FFFFFF"/>
              </a:solidFill>
              <a:latin typeface="Arial"/>
              <a:ea typeface="Arial"/>
              <a:cs typeface="Arial"/>
              <a:sym typeface="Arial"/>
            </a:endParaRPr>
          </a:p>
        </p:txBody>
      </p:sp>
      <p:sp>
        <p:nvSpPr>
          <p:cNvPr id="3159" name="Google Shape;3159;p231"/>
          <p:cNvSpPr/>
          <p:nvPr/>
        </p:nvSpPr>
        <p:spPr>
          <a:xfrm>
            <a:off x="1696641" y="2015729"/>
            <a:ext cx="2743200" cy="1888331"/>
          </a:xfrm>
          <a:prstGeom prst="flowChartDecision">
            <a:avLst/>
          </a:prstGeom>
          <a:solidFill>
            <a:srgbClr val="00AEE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b="1">
                <a:solidFill>
                  <a:srgbClr val="FFFFFF"/>
                </a:solidFill>
              </a:rPr>
              <a:t>ATTRACTIVE</a:t>
            </a:r>
            <a:endParaRPr sz="1400" b="1" i="0" u="none" strike="noStrike" cap="none">
              <a:solidFill>
                <a:srgbClr val="FFFFFF"/>
              </a:solidFill>
              <a:latin typeface="Arial"/>
              <a:ea typeface="Arial"/>
              <a:cs typeface="Arial"/>
              <a:sym typeface="Arial"/>
            </a:endParaRPr>
          </a:p>
        </p:txBody>
      </p:sp>
      <p:sp>
        <p:nvSpPr>
          <p:cNvPr id="3160" name="Google Shape;3160;p231"/>
          <p:cNvSpPr/>
          <p:nvPr/>
        </p:nvSpPr>
        <p:spPr>
          <a:xfrm>
            <a:off x="4708922" y="2031207"/>
            <a:ext cx="2743200" cy="1888331"/>
          </a:xfrm>
          <a:prstGeom prst="flowChartDecision">
            <a:avLst/>
          </a:prstGeom>
          <a:solidFill>
            <a:srgbClr val="7F7F7F">
              <a:alpha val="5294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b="1">
                <a:solidFill>
                  <a:srgbClr val="FFFFFF"/>
                </a:solidFill>
              </a:rPr>
              <a:t>TIMELY</a:t>
            </a:r>
            <a:endParaRPr sz="1400" b="1" i="0" u="none" strike="noStrike" cap="none">
              <a:solidFill>
                <a:srgbClr val="FFFFFF"/>
              </a:solidFill>
              <a:latin typeface="Arial"/>
              <a:ea typeface="Arial"/>
              <a:cs typeface="Arial"/>
              <a:sym typeface="Arial"/>
            </a:endParaRPr>
          </a:p>
        </p:txBody>
      </p:sp>
      <p:sp>
        <p:nvSpPr>
          <p:cNvPr id="3161" name="Google Shape;3161;p231"/>
          <p:cNvSpPr txBox="1">
            <a:spLocks noGrp="1"/>
          </p:cNvSpPr>
          <p:nvPr>
            <p:ph type="title"/>
          </p:nvPr>
        </p:nvSpPr>
        <p:spPr>
          <a:xfrm>
            <a:off x="319100" y="0"/>
            <a:ext cx="8179200" cy="994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GB" sz="2400" b="1">
                <a:latin typeface="Arial"/>
                <a:ea typeface="Arial"/>
                <a:cs typeface="Arial"/>
                <a:sym typeface="Arial"/>
              </a:rPr>
              <a:t>Make it </a:t>
            </a:r>
            <a:r>
              <a:rPr lang="en-GB" sz="2400" b="1">
                <a:solidFill>
                  <a:srgbClr val="0098DB"/>
                </a:solidFill>
                <a:latin typeface="Arial"/>
                <a:ea typeface="Arial"/>
                <a:cs typeface="Arial"/>
                <a:sym typeface="Arial"/>
              </a:rPr>
              <a:t>attractive</a:t>
            </a:r>
            <a:endParaRPr sz="2400" b="1">
              <a:solidFill>
                <a:srgbClr val="0098DB"/>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3165"/>
        <p:cNvGrpSpPr/>
        <p:nvPr/>
      </p:nvGrpSpPr>
      <p:grpSpPr>
        <a:xfrm>
          <a:off x="0" y="0"/>
          <a:ext cx="0" cy="0"/>
          <a:chOff x="0" y="0"/>
          <a:chExt cx="0" cy="0"/>
        </a:xfrm>
      </p:grpSpPr>
      <p:sp>
        <p:nvSpPr>
          <p:cNvPr id="3166" name="Google Shape;3166;p232"/>
          <p:cNvSpPr txBox="1"/>
          <p:nvPr/>
        </p:nvSpPr>
        <p:spPr>
          <a:xfrm>
            <a:off x="52388" y="4895850"/>
            <a:ext cx="3086100" cy="253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A6A6A6"/>
              </a:buClr>
              <a:buSzPts val="800"/>
              <a:buFont typeface="Arial"/>
              <a:buNone/>
            </a:pPr>
            <a:r>
              <a:rPr lang="en-GB" sz="800" b="0" i="0" u="none">
                <a:solidFill>
                  <a:srgbClr val="A6A6A6"/>
                </a:solidFill>
                <a:latin typeface="Arial"/>
                <a:ea typeface="Arial"/>
                <a:cs typeface="Arial"/>
                <a:sym typeface="Arial"/>
              </a:rPr>
              <a:t>© The Behavioural Insights Team</a:t>
            </a:r>
            <a:endParaRPr sz="1100"/>
          </a:p>
        </p:txBody>
      </p:sp>
      <p:sp>
        <p:nvSpPr>
          <p:cNvPr id="3167" name="Google Shape;3167;p232"/>
          <p:cNvSpPr txBox="1">
            <a:spLocks noGrp="1"/>
          </p:cNvSpPr>
          <p:nvPr>
            <p:ph type="title"/>
          </p:nvPr>
        </p:nvSpPr>
        <p:spPr>
          <a:xfrm>
            <a:off x="319100" y="0"/>
            <a:ext cx="8179200" cy="994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GB" sz="2400" b="1">
                <a:latin typeface="Arial"/>
                <a:ea typeface="Arial"/>
                <a:cs typeface="Arial"/>
                <a:sym typeface="Arial"/>
              </a:rPr>
              <a:t>Make it </a:t>
            </a:r>
            <a:r>
              <a:rPr lang="en-GB" sz="2400" b="1">
                <a:solidFill>
                  <a:srgbClr val="0098DB"/>
                </a:solidFill>
                <a:latin typeface="Arial"/>
                <a:ea typeface="Arial"/>
                <a:cs typeface="Arial"/>
                <a:sym typeface="Arial"/>
              </a:rPr>
              <a:t>attractive</a:t>
            </a:r>
            <a:endParaRPr sz="2400" b="1">
              <a:latin typeface="Arial"/>
              <a:ea typeface="Arial"/>
              <a:cs typeface="Arial"/>
              <a:sym typeface="Arial"/>
            </a:endParaRPr>
          </a:p>
        </p:txBody>
      </p:sp>
      <p:sp>
        <p:nvSpPr>
          <p:cNvPr id="3168" name="Google Shape;3168;p232"/>
          <p:cNvSpPr/>
          <p:nvPr/>
        </p:nvSpPr>
        <p:spPr>
          <a:xfrm>
            <a:off x="3536262" y="1567735"/>
            <a:ext cx="2059800" cy="1784400"/>
          </a:xfrm>
          <a:prstGeom prst="hexagon">
            <a:avLst>
              <a:gd name="adj" fmla="val 25000"/>
              <a:gd name="vf" fmla="val 115470"/>
            </a:avLst>
          </a:prstGeom>
          <a:solidFill>
            <a:srgbClr val="FFFFFF"/>
          </a:solidFill>
          <a:ln w="28575" cap="flat" cmpd="sng">
            <a:solidFill>
              <a:srgbClr val="0098D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232"/>
          <p:cNvSpPr/>
          <p:nvPr/>
        </p:nvSpPr>
        <p:spPr>
          <a:xfrm>
            <a:off x="427337" y="1567735"/>
            <a:ext cx="2059800" cy="1784400"/>
          </a:xfrm>
          <a:prstGeom prst="hexagon">
            <a:avLst>
              <a:gd name="adj" fmla="val 25000"/>
              <a:gd name="vf" fmla="val 115470"/>
            </a:avLst>
          </a:prstGeom>
          <a:solidFill>
            <a:srgbClr val="FFFFFF"/>
          </a:solidFill>
          <a:ln w="28575" cap="flat" cmpd="sng">
            <a:solidFill>
              <a:srgbClr val="0098D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232"/>
          <p:cNvSpPr/>
          <p:nvPr/>
        </p:nvSpPr>
        <p:spPr>
          <a:xfrm>
            <a:off x="6645187" y="1567735"/>
            <a:ext cx="2059800" cy="1784400"/>
          </a:xfrm>
          <a:prstGeom prst="hexagon">
            <a:avLst>
              <a:gd name="adj" fmla="val 25000"/>
              <a:gd name="vf" fmla="val 115470"/>
            </a:avLst>
          </a:prstGeom>
          <a:solidFill>
            <a:srgbClr val="FFFFFF"/>
          </a:solidFill>
          <a:ln w="28575" cap="flat" cmpd="sng">
            <a:solidFill>
              <a:srgbClr val="0098D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232"/>
          <p:cNvSpPr txBox="1"/>
          <p:nvPr/>
        </p:nvSpPr>
        <p:spPr>
          <a:xfrm>
            <a:off x="427325" y="3518348"/>
            <a:ext cx="2059800" cy="964500"/>
          </a:xfrm>
          <a:prstGeom prst="rect">
            <a:avLst/>
          </a:prstGeom>
          <a:solidFill>
            <a:srgbClr val="FFFFFF"/>
          </a:solidFill>
          <a:ln>
            <a:noFill/>
          </a:ln>
        </p:spPr>
        <p:txBody>
          <a:bodyPr spcFirstLastPara="1" wrap="square" lIns="68575" tIns="34275" rIns="68575" bIns="34275" anchor="t" anchorCtr="0">
            <a:noAutofit/>
          </a:bodyPr>
          <a:lstStyle/>
          <a:p>
            <a:pPr marL="0" lvl="0" indent="0" algn="ctr" rtl="0">
              <a:lnSpc>
                <a:spcPct val="115000"/>
              </a:lnSpc>
              <a:spcBef>
                <a:spcPts val="0"/>
              </a:spcBef>
              <a:spcAft>
                <a:spcPts val="0"/>
              </a:spcAft>
              <a:buNone/>
            </a:pPr>
            <a:r>
              <a:rPr lang="en-GB" sz="1300" b="1">
                <a:solidFill>
                  <a:srgbClr val="0098DB"/>
                </a:solidFill>
              </a:rPr>
              <a:t>Draw attention to specific features of your service</a:t>
            </a:r>
            <a:endParaRPr sz="1200">
              <a:solidFill>
                <a:srgbClr val="0098DB"/>
              </a:solidFill>
            </a:endParaRPr>
          </a:p>
        </p:txBody>
      </p:sp>
      <p:sp>
        <p:nvSpPr>
          <p:cNvPr id="3172" name="Google Shape;3172;p232"/>
          <p:cNvSpPr txBox="1"/>
          <p:nvPr/>
        </p:nvSpPr>
        <p:spPr>
          <a:xfrm>
            <a:off x="3399812" y="3518360"/>
            <a:ext cx="2454300" cy="803700"/>
          </a:xfrm>
          <a:prstGeom prst="rect">
            <a:avLst/>
          </a:prstGeom>
          <a:solidFill>
            <a:srgbClr val="FFFFFF"/>
          </a:solidFill>
          <a:ln>
            <a:noFill/>
          </a:ln>
        </p:spPr>
        <p:txBody>
          <a:bodyPr spcFirstLastPara="1" wrap="square" lIns="68575" tIns="34275" rIns="68575" bIns="34275" anchor="t" anchorCtr="0">
            <a:noAutofit/>
          </a:bodyPr>
          <a:lstStyle/>
          <a:p>
            <a:pPr marL="0" lvl="0" indent="0" algn="ctr" rtl="0">
              <a:lnSpc>
                <a:spcPct val="115000"/>
              </a:lnSpc>
              <a:spcBef>
                <a:spcPts val="0"/>
              </a:spcBef>
              <a:spcAft>
                <a:spcPts val="0"/>
              </a:spcAft>
              <a:buClr>
                <a:schemeClr val="dk1"/>
              </a:buClr>
              <a:buSzPts val="1100"/>
              <a:buFont typeface="Arial"/>
              <a:buNone/>
            </a:pPr>
            <a:r>
              <a:rPr lang="en-GB" sz="1300" b="1">
                <a:solidFill>
                  <a:srgbClr val="0098DB"/>
                </a:solidFill>
              </a:rPr>
              <a:t>Personalise messages and services</a:t>
            </a:r>
            <a:endParaRPr sz="1300">
              <a:solidFill>
                <a:srgbClr val="0098DB"/>
              </a:solidFill>
            </a:endParaRPr>
          </a:p>
        </p:txBody>
      </p:sp>
      <p:sp>
        <p:nvSpPr>
          <p:cNvPr id="3173" name="Google Shape;3173;p232"/>
          <p:cNvSpPr txBox="1"/>
          <p:nvPr/>
        </p:nvSpPr>
        <p:spPr>
          <a:xfrm>
            <a:off x="6645187" y="3518360"/>
            <a:ext cx="2059800" cy="994200"/>
          </a:xfrm>
          <a:prstGeom prst="rect">
            <a:avLst/>
          </a:prstGeom>
          <a:solidFill>
            <a:srgbClr val="FFFFFF"/>
          </a:solidFill>
          <a:ln>
            <a:noFill/>
          </a:ln>
        </p:spPr>
        <p:txBody>
          <a:bodyPr spcFirstLastPara="1" wrap="square" lIns="68575" tIns="34275" rIns="68575" bIns="34275" anchor="t" anchorCtr="0">
            <a:noAutofit/>
          </a:bodyPr>
          <a:lstStyle/>
          <a:p>
            <a:pPr marL="0" lvl="0" indent="0" algn="ctr" rtl="0">
              <a:lnSpc>
                <a:spcPct val="115000"/>
              </a:lnSpc>
              <a:spcBef>
                <a:spcPts val="0"/>
              </a:spcBef>
              <a:spcAft>
                <a:spcPts val="0"/>
              </a:spcAft>
              <a:buClr>
                <a:schemeClr val="dk1"/>
              </a:buClr>
              <a:buSzPts val="1100"/>
              <a:buFont typeface="Arial"/>
              <a:buNone/>
            </a:pPr>
            <a:r>
              <a:rPr lang="en-GB" sz="1300" b="1">
                <a:solidFill>
                  <a:srgbClr val="0098DB"/>
                </a:solidFill>
              </a:rPr>
              <a:t>Provide incentives for performing the desired behaviour</a:t>
            </a:r>
            <a:endParaRPr sz="1300" b="1">
              <a:solidFill>
                <a:srgbClr val="0098DB"/>
              </a:solidFill>
            </a:endParaRPr>
          </a:p>
        </p:txBody>
      </p:sp>
      <p:pic>
        <p:nvPicPr>
          <p:cNvPr id="3174" name="Google Shape;3174;p232"/>
          <p:cNvPicPr preferRelativeResize="0"/>
          <p:nvPr/>
        </p:nvPicPr>
        <p:blipFill>
          <a:blip r:embed="rId3">
            <a:alphaModFix/>
          </a:blip>
          <a:stretch>
            <a:fillRect/>
          </a:stretch>
        </p:blipFill>
        <p:spPr>
          <a:xfrm>
            <a:off x="3934293" y="1839043"/>
            <a:ext cx="1286825" cy="1286825"/>
          </a:xfrm>
          <a:prstGeom prst="rect">
            <a:avLst/>
          </a:prstGeom>
          <a:noFill/>
          <a:ln>
            <a:noFill/>
          </a:ln>
        </p:spPr>
      </p:pic>
      <p:pic>
        <p:nvPicPr>
          <p:cNvPr id="3175" name="Google Shape;3175;p232"/>
          <p:cNvPicPr preferRelativeResize="0"/>
          <p:nvPr/>
        </p:nvPicPr>
        <p:blipFill>
          <a:blip r:embed="rId4">
            <a:alphaModFix/>
          </a:blip>
          <a:stretch>
            <a:fillRect/>
          </a:stretch>
        </p:blipFill>
        <p:spPr>
          <a:xfrm>
            <a:off x="7043243" y="1839054"/>
            <a:ext cx="1286825" cy="1286802"/>
          </a:xfrm>
          <a:prstGeom prst="rect">
            <a:avLst/>
          </a:prstGeom>
          <a:noFill/>
          <a:ln>
            <a:noFill/>
          </a:ln>
        </p:spPr>
      </p:pic>
      <p:pic>
        <p:nvPicPr>
          <p:cNvPr id="3176" name="Google Shape;3176;p232"/>
          <p:cNvPicPr preferRelativeResize="0"/>
          <p:nvPr/>
        </p:nvPicPr>
        <p:blipFill rotWithShape="1">
          <a:blip r:embed="rId5">
            <a:alphaModFix/>
          </a:blip>
          <a:srcRect l="14326" t="11868" r="14539" b="27330"/>
          <a:stretch/>
        </p:blipFill>
        <p:spPr>
          <a:xfrm>
            <a:off x="923000" y="1962825"/>
            <a:ext cx="1068450" cy="9942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4D4F53"/>
        </a:solidFill>
        <a:effectLst/>
      </p:bgPr>
    </p:bg>
    <p:spTree>
      <p:nvGrpSpPr>
        <p:cNvPr id="1" name="Shape 3180"/>
        <p:cNvGrpSpPr/>
        <p:nvPr/>
      </p:nvGrpSpPr>
      <p:grpSpPr>
        <a:xfrm>
          <a:off x="0" y="0"/>
          <a:ext cx="0" cy="0"/>
          <a:chOff x="0" y="0"/>
          <a:chExt cx="0" cy="0"/>
        </a:xfrm>
      </p:grpSpPr>
      <p:sp>
        <p:nvSpPr>
          <p:cNvPr id="3181" name="Google Shape;3181;p233"/>
          <p:cNvSpPr txBox="1">
            <a:spLocks noGrp="1"/>
          </p:cNvSpPr>
          <p:nvPr>
            <p:ph type="body" idx="1"/>
          </p:nvPr>
        </p:nvSpPr>
        <p:spPr>
          <a:xfrm>
            <a:off x="621179" y="1226344"/>
            <a:ext cx="3447600" cy="2251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4000"/>
              <a:buNone/>
            </a:pPr>
            <a:r>
              <a:rPr lang="en-GB">
                <a:solidFill>
                  <a:srgbClr val="FFFFFF"/>
                </a:solidFill>
              </a:rPr>
              <a:t>How can we encourage </a:t>
            </a:r>
            <a:r>
              <a:rPr lang="en-GB">
                <a:solidFill>
                  <a:srgbClr val="1E99D5"/>
                </a:solidFill>
              </a:rPr>
              <a:t>bankers to give money</a:t>
            </a:r>
            <a:r>
              <a:rPr lang="en-GB">
                <a:solidFill>
                  <a:srgbClr val="9E9E9E"/>
                </a:solidFill>
              </a:rPr>
              <a:t> </a:t>
            </a:r>
            <a:r>
              <a:rPr lang="en-GB">
                <a:solidFill>
                  <a:srgbClr val="FFFFFF"/>
                </a:solidFill>
              </a:rPr>
              <a:t>to charity?</a:t>
            </a:r>
            <a:endParaRPr>
              <a:solidFill>
                <a:srgbClr val="FFFFFF"/>
              </a:solidFill>
            </a:endParaRPr>
          </a:p>
        </p:txBody>
      </p:sp>
      <p:pic>
        <p:nvPicPr>
          <p:cNvPr id="3182" name="Google Shape;3182;p233"/>
          <p:cNvPicPr preferRelativeResize="0">
            <a:picLocks noGrp="1"/>
          </p:cNvPicPr>
          <p:nvPr>
            <p:ph type="pic" idx="2"/>
          </p:nvPr>
        </p:nvPicPr>
        <p:blipFill rotWithShape="1">
          <a:blip r:embed="rId3">
            <a:alphaModFix/>
          </a:blip>
          <a:srcRect l="4922" r="4922"/>
          <a:stretch/>
        </p:blipFill>
        <p:spPr>
          <a:xfrm>
            <a:off x="4353391" y="1226344"/>
            <a:ext cx="4160700" cy="3257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81"/>
        <p:cNvGrpSpPr/>
        <p:nvPr/>
      </p:nvGrpSpPr>
      <p:grpSpPr>
        <a:xfrm>
          <a:off x="0" y="0"/>
          <a:ext cx="0" cy="0"/>
          <a:chOff x="0" y="0"/>
          <a:chExt cx="0" cy="0"/>
        </a:xfrm>
      </p:grpSpPr>
      <p:pic>
        <p:nvPicPr>
          <p:cNvPr id="1082" name="Google Shape;1082;p171"/>
          <p:cNvPicPr preferRelativeResize="0"/>
          <p:nvPr/>
        </p:nvPicPr>
        <p:blipFill>
          <a:blip r:embed="rId3">
            <a:alphaModFix/>
          </a:blip>
          <a:stretch>
            <a:fillRect/>
          </a:stretch>
        </p:blipFill>
        <p:spPr>
          <a:xfrm>
            <a:off x="2000250" y="0"/>
            <a:ext cx="5143500" cy="51435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3186"/>
        <p:cNvGrpSpPr/>
        <p:nvPr/>
      </p:nvGrpSpPr>
      <p:grpSpPr>
        <a:xfrm>
          <a:off x="0" y="0"/>
          <a:ext cx="0" cy="0"/>
          <a:chOff x="0" y="0"/>
          <a:chExt cx="0" cy="0"/>
        </a:xfrm>
      </p:grpSpPr>
      <p:sp>
        <p:nvSpPr>
          <p:cNvPr id="3187" name="Google Shape;3187;p234"/>
          <p:cNvSpPr txBox="1">
            <a:spLocks noGrp="1"/>
          </p:cNvSpPr>
          <p:nvPr>
            <p:ph type="title"/>
          </p:nvPr>
        </p:nvSpPr>
        <p:spPr>
          <a:xfrm>
            <a:off x="169825" y="200575"/>
            <a:ext cx="8831400" cy="854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400"/>
              <a:buFont typeface="Arial"/>
              <a:buNone/>
            </a:pPr>
            <a:r>
              <a:rPr lang="en-GB">
                <a:solidFill>
                  <a:srgbClr val="000000"/>
                </a:solidFill>
              </a:rPr>
              <a:t>Proportion giving away a day’s salary to charity</a:t>
            </a:r>
            <a:endParaRPr>
              <a:solidFill>
                <a:srgbClr val="000000"/>
              </a:solidFill>
            </a:endParaRPr>
          </a:p>
        </p:txBody>
      </p:sp>
      <p:pic>
        <p:nvPicPr>
          <p:cNvPr id="3188" name="Google Shape;3188;p234"/>
          <p:cNvPicPr preferRelativeResize="0"/>
          <p:nvPr/>
        </p:nvPicPr>
        <p:blipFill rotWithShape="1">
          <a:blip r:embed="rId3">
            <a:alphaModFix/>
          </a:blip>
          <a:srcRect/>
          <a:stretch/>
        </p:blipFill>
        <p:spPr>
          <a:xfrm>
            <a:off x="1217250" y="1113225"/>
            <a:ext cx="6709500" cy="3726600"/>
          </a:xfrm>
          <a:prstGeom prst="rect">
            <a:avLst/>
          </a:prstGeom>
          <a:noFill/>
          <a:ln>
            <a:noFill/>
          </a:ln>
        </p:spPr>
      </p:pic>
      <p:sp>
        <p:nvSpPr>
          <p:cNvPr id="3189" name="Google Shape;3189;p234"/>
          <p:cNvSpPr/>
          <p:nvPr/>
        </p:nvSpPr>
        <p:spPr>
          <a:xfrm>
            <a:off x="2545375" y="1055275"/>
            <a:ext cx="5846100" cy="3237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3193"/>
        <p:cNvGrpSpPr/>
        <p:nvPr/>
      </p:nvGrpSpPr>
      <p:grpSpPr>
        <a:xfrm>
          <a:off x="0" y="0"/>
          <a:ext cx="0" cy="0"/>
          <a:chOff x="0" y="0"/>
          <a:chExt cx="0" cy="0"/>
        </a:xfrm>
      </p:grpSpPr>
      <p:sp>
        <p:nvSpPr>
          <p:cNvPr id="3194" name="Google Shape;3194;p235"/>
          <p:cNvSpPr txBox="1">
            <a:spLocks noGrp="1"/>
          </p:cNvSpPr>
          <p:nvPr>
            <p:ph type="title"/>
          </p:nvPr>
        </p:nvSpPr>
        <p:spPr>
          <a:xfrm>
            <a:off x="169825" y="200575"/>
            <a:ext cx="8831400" cy="854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400"/>
              <a:buFont typeface="Arial"/>
              <a:buNone/>
            </a:pPr>
            <a:r>
              <a:rPr lang="en-GB">
                <a:solidFill>
                  <a:srgbClr val="000000"/>
                </a:solidFill>
              </a:rPr>
              <a:t>Proportion giving away a day’s salary to charity</a:t>
            </a:r>
            <a:endParaRPr>
              <a:solidFill>
                <a:srgbClr val="000000"/>
              </a:solidFill>
            </a:endParaRPr>
          </a:p>
        </p:txBody>
      </p:sp>
      <p:pic>
        <p:nvPicPr>
          <p:cNvPr id="3195" name="Google Shape;3195;p235"/>
          <p:cNvPicPr preferRelativeResize="0"/>
          <p:nvPr/>
        </p:nvPicPr>
        <p:blipFill rotWithShape="1">
          <a:blip r:embed="rId3">
            <a:alphaModFix/>
          </a:blip>
          <a:srcRect/>
          <a:stretch/>
        </p:blipFill>
        <p:spPr>
          <a:xfrm>
            <a:off x="1217250" y="1113225"/>
            <a:ext cx="6709500" cy="3726600"/>
          </a:xfrm>
          <a:prstGeom prst="rect">
            <a:avLst/>
          </a:prstGeom>
          <a:noFill/>
          <a:ln>
            <a:noFill/>
          </a:ln>
        </p:spPr>
      </p:pic>
      <p:sp>
        <p:nvSpPr>
          <p:cNvPr id="3196" name="Google Shape;3196;p235"/>
          <p:cNvSpPr/>
          <p:nvPr/>
        </p:nvSpPr>
        <p:spPr>
          <a:xfrm>
            <a:off x="3880700" y="1055275"/>
            <a:ext cx="4510800" cy="3237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3200"/>
        <p:cNvGrpSpPr/>
        <p:nvPr/>
      </p:nvGrpSpPr>
      <p:grpSpPr>
        <a:xfrm>
          <a:off x="0" y="0"/>
          <a:ext cx="0" cy="0"/>
          <a:chOff x="0" y="0"/>
          <a:chExt cx="0" cy="0"/>
        </a:xfrm>
      </p:grpSpPr>
      <p:sp>
        <p:nvSpPr>
          <p:cNvPr id="3201" name="Google Shape;3201;p236"/>
          <p:cNvSpPr txBox="1">
            <a:spLocks noGrp="1"/>
          </p:cNvSpPr>
          <p:nvPr>
            <p:ph type="title"/>
          </p:nvPr>
        </p:nvSpPr>
        <p:spPr>
          <a:xfrm>
            <a:off x="169825" y="200575"/>
            <a:ext cx="8831400" cy="854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400"/>
              <a:buFont typeface="Arial"/>
              <a:buNone/>
            </a:pPr>
            <a:r>
              <a:rPr lang="en-GB">
                <a:solidFill>
                  <a:srgbClr val="000000"/>
                </a:solidFill>
              </a:rPr>
              <a:t>Proportion giving away a day’s salary to charity</a:t>
            </a:r>
            <a:endParaRPr>
              <a:solidFill>
                <a:srgbClr val="000000"/>
              </a:solidFill>
            </a:endParaRPr>
          </a:p>
        </p:txBody>
      </p:sp>
      <p:pic>
        <p:nvPicPr>
          <p:cNvPr id="3202" name="Google Shape;3202;p236"/>
          <p:cNvPicPr preferRelativeResize="0"/>
          <p:nvPr/>
        </p:nvPicPr>
        <p:blipFill rotWithShape="1">
          <a:blip r:embed="rId3">
            <a:alphaModFix/>
          </a:blip>
          <a:srcRect/>
          <a:stretch/>
        </p:blipFill>
        <p:spPr>
          <a:xfrm>
            <a:off x="1217250" y="1113225"/>
            <a:ext cx="6709500" cy="3726600"/>
          </a:xfrm>
          <a:prstGeom prst="rect">
            <a:avLst/>
          </a:prstGeom>
          <a:noFill/>
          <a:ln>
            <a:noFill/>
          </a:ln>
        </p:spPr>
      </p:pic>
      <p:sp>
        <p:nvSpPr>
          <p:cNvPr id="3203" name="Google Shape;3203;p236"/>
          <p:cNvSpPr/>
          <p:nvPr/>
        </p:nvSpPr>
        <p:spPr>
          <a:xfrm>
            <a:off x="5067675" y="1055275"/>
            <a:ext cx="3323700" cy="3237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3207"/>
        <p:cNvGrpSpPr/>
        <p:nvPr/>
      </p:nvGrpSpPr>
      <p:grpSpPr>
        <a:xfrm>
          <a:off x="0" y="0"/>
          <a:ext cx="0" cy="0"/>
          <a:chOff x="0" y="0"/>
          <a:chExt cx="0" cy="0"/>
        </a:xfrm>
      </p:grpSpPr>
      <p:sp>
        <p:nvSpPr>
          <p:cNvPr id="3208" name="Google Shape;3208;p237"/>
          <p:cNvSpPr txBox="1">
            <a:spLocks noGrp="1"/>
          </p:cNvSpPr>
          <p:nvPr>
            <p:ph type="title"/>
          </p:nvPr>
        </p:nvSpPr>
        <p:spPr>
          <a:xfrm>
            <a:off x="169825" y="200575"/>
            <a:ext cx="8831400" cy="854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400"/>
              <a:buFont typeface="Arial"/>
              <a:buNone/>
            </a:pPr>
            <a:r>
              <a:rPr lang="en-GB">
                <a:solidFill>
                  <a:srgbClr val="000000"/>
                </a:solidFill>
              </a:rPr>
              <a:t>Proportion giving away a day’s salary to charity</a:t>
            </a:r>
            <a:endParaRPr>
              <a:solidFill>
                <a:srgbClr val="000000"/>
              </a:solidFill>
            </a:endParaRPr>
          </a:p>
        </p:txBody>
      </p:sp>
      <p:pic>
        <p:nvPicPr>
          <p:cNvPr id="3209" name="Google Shape;3209;p237"/>
          <p:cNvPicPr preferRelativeResize="0"/>
          <p:nvPr/>
        </p:nvPicPr>
        <p:blipFill rotWithShape="1">
          <a:blip r:embed="rId3">
            <a:alphaModFix/>
          </a:blip>
          <a:srcRect/>
          <a:stretch/>
        </p:blipFill>
        <p:spPr>
          <a:xfrm>
            <a:off x="1217250" y="1113225"/>
            <a:ext cx="6709500" cy="3726600"/>
          </a:xfrm>
          <a:prstGeom prst="rect">
            <a:avLst/>
          </a:prstGeom>
          <a:noFill/>
          <a:ln>
            <a:noFill/>
          </a:ln>
        </p:spPr>
      </p:pic>
      <p:sp>
        <p:nvSpPr>
          <p:cNvPr id="3210" name="Google Shape;3210;p237"/>
          <p:cNvSpPr/>
          <p:nvPr/>
        </p:nvSpPr>
        <p:spPr>
          <a:xfrm>
            <a:off x="6699750" y="1055275"/>
            <a:ext cx="1691700" cy="3237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3214"/>
        <p:cNvGrpSpPr/>
        <p:nvPr/>
      </p:nvGrpSpPr>
      <p:grpSpPr>
        <a:xfrm>
          <a:off x="0" y="0"/>
          <a:ext cx="0" cy="0"/>
          <a:chOff x="0" y="0"/>
          <a:chExt cx="0" cy="0"/>
        </a:xfrm>
      </p:grpSpPr>
      <p:sp>
        <p:nvSpPr>
          <p:cNvPr id="3215" name="Google Shape;3215;p238"/>
          <p:cNvSpPr txBox="1">
            <a:spLocks noGrp="1"/>
          </p:cNvSpPr>
          <p:nvPr>
            <p:ph type="title"/>
          </p:nvPr>
        </p:nvSpPr>
        <p:spPr>
          <a:xfrm>
            <a:off x="169825" y="200575"/>
            <a:ext cx="8831400" cy="854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400"/>
              <a:buFont typeface="Arial"/>
              <a:buNone/>
            </a:pPr>
            <a:r>
              <a:rPr lang="en-GB">
                <a:solidFill>
                  <a:srgbClr val="000000"/>
                </a:solidFill>
              </a:rPr>
              <a:t>Proportion giving away a day’s salary to charity</a:t>
            </a:r>
            <a:endParaRPr>
              <a:solidFill>
                <a:srgbClr val="000000"/>
              </a:solidFill>
            </a:endParaRPr>
          </a:p>
        </p:txBody>
      </p:sp>
      <p:pic>
        <p:nvPicPr>
          <p:cNvPr id="3216" name="Google Shape;3216;p238"/>
          <p:cNvPicPr preferRelativeResize="0"/>
          <p:nvPr/>
        </p:nvPicPr>
        <p:blipFill rotWithShape="1">
          <a:blip r:embed="rId3">
            <a:alphaModFix/>
          </a:blip>
          <a:srcRect/>
          <a:stretch/>
        </p:blipFill>
        <p:spPr>
          <a:xfrm>
            <a:off x="1217250" y="1113225"/>
            <a:ext cx="6709500" cy="372660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4D4F53"/>
        </a:solidFill>
        <a:effectLst/>
      </p:bgPr>
    </p:bg>
    <p:spTree>
      <p:nvGrpSpPr>
        <p:cNvPr id="1" name="Shape 3220"/>
        <p:cNvGrpSpPr/>
        <p:nvPr/>
      </p:nvGrpSpPr>
      <p:grpSpPr>
        <a:xfrm>
          <a:off x="0" y="0"/>
          <a:ext cx="0" cy="0"/>
          <a:chOff x="0" y="0"/>
          <a:chExt cx="0" cy="0"/>
        </a:xfrm>
      </p:grpSpPr>
      <p:sp>
        <p:nvSpPr>
          <p:cNvPr id="3221" name="Google Shape;3221;p239"/>
          <p:cNvSpPr txBox="1">
            <a:spLocks noGrp="1"/>
          </p:cNvSpPr>
          <p:nvPr>
            <p:ph type="body" idx="1"/>
          </p:nvPr>
        </p:nvSpPr>
        <p:spPr>
          <a:xfrm>
            <a:off x="621179" y="1226344"/>
            <a:ext cx="3447600" cy="2251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4000"/>
              <a:buNone/>
            </a:pPr>
            <a:r>
              <a:rPr lang="en-GB">
                <a:solidFill>
                  <a:srgbClr val="FFFFFF"/>
                </a:solidFill>
              </a:rPr>
              <a:t>Our trial raised </a:t>
            </a:r>
            <a:r>
              <a:rPr lang="en-GB">
                <a:solidFill>
                  <a:srgbClr val="1E99D5"/>
                </a:solidFill>
              </a:rPr>
              <a:t>£500,000</a:t>
            </a:r>
            <a:r>
              <a:rPr lang="en-GB">
                <a:solidFill>
                  <a:srgbClr val="FFFFFF"/>
                </a:solidFill>
              </a:rPr>
              <a:t> in one day.</a:t>
            </a:r>
            <a:endParaRPr>
              <a:solidFill>
                <a:srgbClr val="FFFFFF"/>
              </a:solidFill>
            </a:endParaRPr>
          </a:p>
        </p:txBody>
      </p:sp>
      <p:pic>
        <p:nvPicPr>
          <p:cNvPr id="3222" name="Google Shape;3222;p239"/>
          <p:cNvPicPr preferRelativeResize="0">
            <a:picLocks noGrp="1"/>
          </p:cNvPicPr>
          <p:nvPr>
            <p:ph type="pic" idx="2"/>
          </p:nvPr>
        </p:nvPicPr>
        <p:blipFill rotWithShape="1">
          <a:blip r:embed="rId3">
            <a:alphaModFix/>
          </a:blip>
          <a:srcRect l="4922" r="4922"/>
          <a:stretch/>
        </p:blipFill>
        <p:spPr>
          <a:xfrm>
            <a:off x="4353391" y="1226344"/>
            <a:ext cx="4160700" cy="325770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3226"/>
        <p:cNvGrpSpPr/>
        <p:nvPr/>
      </p:nvGrpSpPr>
      <p:grpSpPr>
        <a:xfrm>
          <a:off x="0" y="0"/>
          <a:ext cx="0" cy="0"/>
          <a:chOff x="0" y="0"/>
          <a:chExt cx="0" cy="0"/>
        </a:xfrm>
      </p:grpSpPr>
      <p:pic>
        <p:nvPicPr>
          <p:cNvPr id="3227" name="Google Shape;3227;p240" descr="A group of people crossing a street next to a bench&#10;&#10;Description automatically generated"/>
          <p:cNvPicPr preferRelativeResize="0"/>
          <p:nvPr/>
        </p:nvPicPr>
        <p:blipFill rotWithShape="1">
          <a:blip r:embed="rId3">
            <a:alphaModFix/>
          </a:blip>
          <a:srcRect t="7587"/>
          <a:stretch/>
        </p:blipFill>
        <p:spPr>
          <a:xfrm>
            <a:off x="0" y="886100"/>
            <a:ext cx="9144000" cy="4267500"/>
          </a:xfrm>
          <a:prstGeom prst="rect">
            <a:avLst/>
          </a:prstGeom>
          <a:noFill/>
          <a:ln>
            <a:noFill/>
          </a:ln>
        </p:spPr>
      </p:pic>
      <p:sp>
        <p:nvSpPr>
          <p:cNvPr id="3228" name="Google Shape;3228;p240"/>
          <p:cNvSpPr/>
          <p:nvPr/>
        </p:nvSpPr>
        <p:spPr>
          <a:xfrm>
            <a:off x="-5100" y="886100"/>
            <a:ext cx="9154200" cy="4267500"/>
          </a:xfrm>
          <a:prstGeom prst="rect">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240"/>
          <p:cNvSpPr/>
          <p:nvPr/>
        </p:nvSpPr>
        <p:spPr>
          <a:xfrm>
            <a:off x="3200400" y="919163"/>
            <a:ext cx="2743200" cy="1888331"/>
          </a:xfrm>
          <a:prstGeom prst="flowChartDecision">
            <a:avLst/>
          </a:prstGeom>
          <a:solidFill>
            <a:srgbClr val="7F7F7F">
              <a:alpha val="5294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b="1">
                <a:solidFill>
                  <a:srgbClr val="FFFFFF"/>
                </a:solidFill>
              </a:rPr>
              <a:t>EASY</a:t>
            </a:r>
            <a:endParaRPr sz="1400" b="1" i="0" u="none" strike="noStrike" cap="none">
              <a:solidFill>
                <a:srgbClr val="FFFFFF"/>
              </a:solidFill>
              <a:latin typeface="Arial"/>
              <a:ea typeface="Arial"/>
              <a:cs typeface="Arial"/>
              <a:sym typeface="Arial"/>
            </a:endParaRPr>
          </a:p>
        </p:txBody>
      </p:sp>
      <p:sp>
        <p:nvSpPr>
          <p:cNvPr id="3230" name="Google Shape;3230;p240"/>
          <p:cNvSpPr/>
          <p:nvPr/>
        </p:nvSpPr>
        <p:spPr>
          <a:xfrm>
            <a:off x="3200400" y="3112294"/>
            <a:ext cx="2743200" cy="1888331"/>
          </a:xfrm>
          <a:prstGeom prst="flowChartDecision">
            <a:avLst/>
          </a:prstGeom>
          <a:solidFill>
            <a:srgbClr val="00AEE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rgbClr val="FFFFFF"/>
                </a:solidFill>
                <a:latin typeface="Arial"/>
                <a:ea typeface="Arial"/>
                <a:cs typeface="Arial"/>
                <a:sym typeface="Arial"/>
              </a:rPr>
              <a:t>SOCIAL</a:t>
            </a:r>
            <a:endParaRPr sz="1400" b="1" i="0" u="none" strike="noStrike" cap="none">
              <a:solidFill>
                <a:srgbClr val="FFFFFF"/>
              </a:solidFill>
              <a:latin typeface="Arial"/>
              <a:ea typeface="Arial"/>
              <a:cs typeface="Arial"/>
              <a:sym typeface="Arial"/>
            </a:endParaRPr>
          </a:p>
        </p:txBody>
      </p:sp>
      <p:sp>
        <p:nvSpPr>
          <p:cNvPr id="3231" name="Google Shape;3231;p240"/>
          <p:cNvSpPr/>
          <p:nvPr/>
        </p:nvSpPr>
        <p:spPr>
          <a:xfrm>
            <a:off x="1696641" y="2015729"/>
            <a:ext cx="2743200" cy="1888331"/>
          </a:xfrm>
          <a:prstGeom prst="flowChartDecision">
            <a:avLst/>
          </a:prstGeom>
          <a:solidFill>
            <a:srgbClr val="7F7F7F">
              <a:alpha val="5294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b="1">
                <a:solidFill>
                  <a:srgbClr val="FFFFFF"/>
                </a:solidFill>
              </a:rPr>
              <a:t>ATTRACTIVE</a:t>
            </a:r>
            <a:endParaRPr sz="1400" b="1" i="0" u="none" strike="noStrike" cap="none">
              <a:solidFill>
                <a:srgbClr val="FFFFFF"/>
              </a:solidFill>
              <a:latin typeface="Arial"/>
              <a:ea typeface="Arial"/>
              <a:cs typeface="Arial"/>
              <a:sym typeface="Arial"/>
            </a:endParaRPr>
          </a:p>
        </p:txBody>
      </p:sp>
      <p:sp>
        <p:nvSpPr>
          <p:cNvPr id="3232" name="Google Shape;3232;p240"/>
          <p:cNvSpPr/>
          <p:nvPr/>
        </p:nvSpPr>
        <p:spPr>
          <a:xfrm>
            <a:off x="4708922" y="2031207"/>
            <a:ext cx="2743200" cy="1888331"/>
          </a:xfrm>
          <a:prstGeom prst="flowChartDecision">
            <a:avLst/>
          </a:prstGeom>
          <a:solidFill>
            <a:srgbClr val="7F7F7F">
              <a:alpha val="5294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b="1">
                <a:solidFill>
                  <a:srgbClr val="FFFFFF"/>
                </a:solidFill>
              </a:rPr>
              <a:t>TIMELY</a:t>
            </a:r>
            <a:endParaRPr sz="1400" b="1" i="0" u="none" strike="noStrike" cap="none">
              <a:solidFill>
                <a:srgbClr val="FFFFFF"/>
              </a:solidFill>
              <a:latin typeface="Arial"/>
              <a:ea typeface="Arial"/>
              <a:cs typeface="Arial"/>
              <a:sym typeface="Arial"/>
            </a:endParaRPr>
          </a:p>
        </p:txBody>
      </p:sp>
      <p:sp>
        <p:nvSpPr>
          <p:cNvPr id="3233" name="Google Shape;3233;p240"/>
          <p:cNvSpPr txBox="1">
            <a:spLocks noGrp="1"/>
          </p:cNvSpPr>
          <p:nvPr>
            <p:ph type="title"/>
          </p:nvPr>
        </p:nvSpPr>
        <p:spPr>
          <a:xfrm>
            <a:off x="319100" y="0"/>
            <a:ext cx="8179200" cy="994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GB" sz="2400" b="1">
                <a:latin typeface="Arial"/>
                <a:ea typeface="Arial"/>
                <a:cs typeface="Arial"/>
                <a:sym typeface="Arial"/>
              </a:rPr>
              <a:t>Make it </a:t>
            </a:r>
            <a:r>
              <a:rPr lang="en-GB" sz="2400" b="1">
                <a:solidFill>
                  <a:srgbClr val="0098DB"/>
                </a:solidFill>
                <a:latin typeface="Arial"/>
                <a:ea typeface="Arial"/>
                <a:cs typeface="Arial"/>
                <a:sym typeface="Arial"/>
              </a:rPr>
              <a:t>social</a:t>
            </a:r>
            <a:endParaRPr sz="2400" b="1">
              <a:solidFill>
                <a:srgbClr val="0098DB"/>
              </a:solidFill>
              <a:latin typeface="Arial"/>
              <a:ea typeface="Arial"/>
              <a:cs typeface="Arial"/>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3237"/>
        <p:cNvGrpSpPr/>
        <p:nvPr/>
      </p:nvGrpSpPr>
      <p:grpSpPr>
        <a:xfrm>
          <a:off x="0" y="0"/>
          <a:ext cx="0" cy="0"/>
          <a:chOff x="0" y="0"/>
          <a:chExt cx="0" cy="0"/>
        </a:xfrm>
      </p:grpSpPr>
      <p:sp>
        <p:nvSpPr>
          <p:cNvPr id="3238" name="Google Shape;3238;p241"/>
          <p:cNvSpPr txBox="1"/>
          <p:nvPr/>
        </p:nvSpPr>
        <p:spPr>
          <a:xfrm>
            <a:off x="52388" y="4895850"/>
            <a:ext cx="3086100" cy="253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A6A6A6"/>
              </a:buClr>
              <a:buSzPts val="800"/>
              <a:buFont typeface="Arial"/>
              <a:buNone/>
            </a:pPr>
            <a:r>
              <a:rPr lang="en-GB" sz="800" b="0" i="0" u="none">
                <a:solidFill>
                  <a:srgbClr val="A6A6A6"/>
                </a:solidFill>
                <a:latin typeface="Arial"/>
                <a:ea typeface="Arial"/>
                <a:cs typeface="Arial"/>
                <a:sym typeface="Arial"/>
              </a:rPr>
              <a:t>© The Behavioural Insights Team</a:t>
            </a:r>
            <a:endParaRPr sz="1100"/>
          </a:p>
        </p:txBody>
      </p:sp>
      <p:sp>
        <p:nvSpPr>
          <p:cNvPr id="3239" name="Google Shape;3239;p241"/>
          <p:cNvSpPr txBox="1">
            <a:spLocks noGrp="1"/>
          </p:cNvSpPr>
          <p:nvPr>
            <p:ph type="title"/>
          </p:nvPr>
        </p:nvSpPr>
        <p:spPr>
          <a:xfrm>
            <a:off x="319100" y="0"/>
            <a:ext cx="8179200" cy="994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GB" sz="2400" b="1">
                <a:latin typeface="Arial"/>
                <a:ea typeface="Arial"/>
                <a:cs typeface="Arial"/>
                <a:sym typeface="Arial"/>
              </a:rPr>
              <a:t>Make it </a:t>
            </a:r>
            <a:r>
              <a:rPr lang="en-GB" sz="2400" b="1">
                <a:solidFill>
                  <a:srgbClr val="0098DB"/>
                </a:solidFill>
                <a:latin typeface="Arial"/>
                <a:ea typeface="Arial"/>
                <a:cs typeface="Arial"/>
                <a:sym typeface="Arial"/>
              </a:rPr>
              <a:t>social</a:t>
            </a:r>
            <a:endParaRPr sz="2400" b="1">
              <a:latin typeface="Arial"/>
              <a:ea typeface="Arial"/>
              <a:cs typeface="Arial"/>
              <a:sym typeface="Arial"/>
            </a:endParaRPr>
          </a:p>
        </p:txBody>
      </p:sp>
      <p:sp>
        <p:nvSpPr>
          <p:cNvPr id="3240" name="Google Shape;3240;p241"/>
          <p:cNvSpPr/>
          <p:nvPr/>
        </p:nvSpPr>
        <p:spPr>
          <a:xfrm>
            <a:off x="3536262" y="1567735"/>
            <a:ext cx="2059800" cy="1784400"/>
          </a:xfrm>
          <a:prstGeom prst="hexagon">
            <a:avLst>
              <a:gd name="adj" fmla="val 25000"/>
              <a:gd name="vf" fmla="val 115470"/>
            </a:avLst>
          </a:prstGeom>
          <a:solidFill>
            <a:srgbClr val="FFFFFF"/>
          </a:solidFill>
          <a:ln w="28575" cap="flat" cmpd="sng">
            <a:solidFill>
              <a:srgbClr val="0098D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241"/>
          <p:cNvSpPr/>
          <p:nvPr/>
        </p:nvSpPr>
        <p:spPr>
          <a:xfrm>
            <a:off x="427337" y="1567735"/>
            <a:ext cx="2059800" cy="1784400"/>
          </a:xfrm>
          <a:prstGeom prst="hexagon">
            <a:avLst>
              <a:gd name="adj" fmla="val 25000"/>
              <a:gd name="vf" fmla="val 115470"/>
            </a:avLst>
          </a:prstGeom>
          <a:solidFill>
            <a:srgbClr val="FFFFFF"/>
          </a:solidFill>
          <a:ln w="28575" cap="flat" cmpd="sng">
            <a:solidFill>
              <a:srgbClr val="0098D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241"/>
          <p:cNvSpPr/>
          <p:nvPr/>
        </p:nvSpPr>
        <p:spPr>
          <a:xfrm>
            <a:off x="6645187" y="1567735"/>
            <a:ext cx="2059800" cy="1784400"/>
          </a:xfrm>
          <a:prstGeom prst="hexagon">
            <a:avLst>
              <a:gd name="adj" fmla="val 25000"/>
              <a:gd name="vf" fmla="val 115470"/>
            </a:avLst>
          </a:prstGeom>
          <a:solidFill>
            <a:srgbClr val="FFFFFF"/>
          </a:solidFill>
          <a:ln w="28575" cap="flat" cmpd="sng">
            <a:solidFill>
              <a:srgbClr val="0098D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241"/>
          <p:cNvSpPr txBox="1"/>
          <p:nvPr/>
        </p:nvSpPr>
        <p:spPr>
          <a:xfrm>
            <a:off x="427325" y="3518348"/>
            <a:ext cx="2059800" cy="964500"/>
          </a:xfrm>
          <a:prstGeom prst="rect">
            <a:avLst/>
          </a:prstGeom>
          <a:solidFill>
            <a:srgbClr val="FFFFFF"/>
          </a:solidFill>
          <a:ln>
            <a:noFill/>
          </a:ln>
        </p:spPr>
        <p:txBody>
          <a:bodyPr spcFirstLastPara="1" wrap="square" lIns="68575" tIns="34275" rIns="68575" bIns="34275" anchor="t" anchorCtr="0">
            <a:noAutofit/>
          </a:bodyPr>
          <a:lstStyle/>
          <a:p>
            <a:pPr marL="0" marR="38100" lvl="0" indent="0" algn="ctr" rtl="0">
              <a:lnSpc>
                <a:spcPct val="115000"/>
              </a:lnSpc>
              <a:spcBef>
                <a:spcPts val="0"/>
              </a:spcBef>
              <a:spcAft>
                <a:spcPts val="0"/>
              </a:spcAft>
              <a:buNone/>
            </a:pPr>
            <a:r>
              <a:rPr lang="en-GB" sz="1300" b="1">
                <a:solidFill>
                  <a:srgbClr val="0098DB"/>
                </a:solidFill>
              </a:rPr>
              <a:t>Leverage the reciprocity effect</a:t>
            </a:r>
            <a:endParaRPr sz="1300" b="1">
              <a:solidFill>
                <a:srgbClr val="0098DB"/>
              </a:solidFill>
            </a:endParaRPr>
          </a:p>
          <a:p>
            <a:pPr marL="0" marR="0" lvl="0" indent="0" algn="ctr" rtl="0">
              <a:lnSpc>
                <a:spcPct val="100000"/>
              </a:lnSpc>
              <a:spcBef>
                <a:spcPts val="0"/>
              </a:spcBef>
              <a:spcAft>
                <a:spcPts val="0"/>
              </a:spcAft>
              <a:buNone/>
            </a:pPr>
            <a:endParaRPr sz="1200">
              <a:solidFill>
                <a:srgbClr val="0098DB"/>
              </a:solidFill>
            </a:endParaRPr>
          </a:p>
        </p:txBody>
      </p:sp>
      <p:sp>
        <p:nvSpPr>
          <p:cNvPr id="3244" name="Google Shape;3244;p241"/>
          <p:cNvSpPr txBox="1"/>
          <p:nvPr/>
        </p:nvSpPr>
        <p:spPr>
          <a:xfrm>
            <a:off x="3399812" y="3518360"/>
            <a:ext cx="2454300" cy="803700"/>
          </a:xfrm>
          <a:prstGeom prst="rect">
            <a:avLst/>
          </a:prstGeom>
          <a:solidFill>
            <a:srgbClr val="FFFFFF"/>
          </a:solidFill>
          <a:ln>
            <a:noFill/>
          </a:ln>
        </p:spPr>
        <p:txBody>
          <a:bodyPr spcFirstLastPara="1" wrap="square" lIns="68575" tIns="34275" rIns="68575" bIns="34275" anchor="t" anchorCtr="0">
            <a:noAutofit/>
          </a:bodyPr>
          <a:lstStyle/>
          <a:p>
            <a:pPr marL="0" lvl="0" indent="0" algn="ctr" rtl="0">
              <a:lnSpc>
                <a:spcPct val="115000"/>
              </a:lnSpc>
              <a:spcBef>
                <a:spcPts val="0"/>
              </a:spcBef>
              <a:spcAft>
                <a:spcPts val="0"/>
              </a:spcAft>
              <a:buNone/>
            </a:pPr>
            <a:r>
              <a:rPr lang="en-GB" sz="1300" b="1">
                <a:solidFill>
                  <a:srgbClr val="0098DB"/>
                </a:solidFill>
              </a:rPr>
              <a:t>Use the power of existing social networks</a:t>
            </a:r>
            <a:endParaRPr sz="1300">
              <a:solidFill>
                <a:srgbClr val="0098DB"/>
              </a:solidFill>
            </a:endParaRPr>
          </a:p>
          <a:p>
            <a:pPr marL="0" lvl="0" indent="0" algn="ctr" rtl="0">
              <a:lnSpc>
                <a:spcPct val="115000"/>
              </a:lnSpc>
              <a:spcBef>
                <a:spcPts val="0"/>
              </a:spcBef>
              <a:spcAft>
                <a:spcPts val="0"/>
              </a:spcAft>
              <a:buNone/>
            </a:pPr>
            <a:endParaRPr sz="1300" b="1">
              <a:solidFill>
                <a:srgbClr val="0098DB"/>
              </a:solidFill>
            </a:endParaRPr>
          </a:p>
        </p:txBody>
      </p:sp>
      <p:sp>
        <p:nvSpPr>
          <p:cNvPr id="3245" name="Google Shape;3245;p241"/>
          <p:cNvSpPr txBox="1"/>
          <p:nvPr/>
        </p:nvSpPr>
        <p:spPr>
          <a:xfrm>
            <a:off x="6645187" y="3518360"/>
            <a:ext cx="2059800" cy="994200"/>
          </a:xfrm>
          <a:prstGeom prst="rect">
            <a:avLst/>
          </a:prstGeom>
          <a:solidFill>
            <a:srgbClr val="FFFFFF"/>
          </a:solidFill>
          <a:ln>
            <a:noFill/>
          </a:ln>
        </p:spPr>
        <p:txBody>
          <a:bodyPr spcFirstLastPara="1" wrap="square" lIns="68575" tIns="34275" rIns="68575" bIns="34275" anchor="t" anchorCtr="0">
            <a:noAutofit/>
          </a:bodyPr>
          <a:lstStyle/>
          <a:p>
            <a:pPr marL="0" lvl="0" indent="0" algn="ctr" rtl="0">
              <a:lnSpc>
                <a:spcPct val="115000"/>
              </a:lnSpc>
              <a:spcBef>
                <a:spcPts val="0"/>
              </a:spcBef>
              <a:spcAft>
                <a:spcPts val="0"/>
              </a:spcAft>
              <a:buNone/>
            </a:pPr>
            <a:r>
              <a:rPr lang="en-GB" sz="1300" b="1">
                <a:solidFill>
                  <a:srgbClr val="0098DB"/>
                </a:solidFill>
              </a:rPr>
              <a:t>Highlight helpful social norms</a:t>
            </a:r>
            <a:endParaRPr sz="1300" b="1">
              <a:solidFill>
                <a:srgbClr val="0098DB"/>
              </a:solidFill>
            </a:endParaRPr>
          </a:p>
        </p:txBody>
      </p:sp>
      <p:pic>
        <p:nvPicPr>
          <p:cNvPr id="3246" name="Google Shape;3246;p241"/>
          <p:cNvPicPr preferRelativeResize="0"/>
          <p:nvPr/>
        </p:nvPicPr>
        <p:blipFill>
          <a:blip r:embed="rId3">
            <a:alphaModFix/>
          </a:blip>
          <a:stretch>
            <a:fillRect/>
          </a:stretch>
        </p:blipFill>
        <p:spPr>
          <a:xfrm>
            <a:off x="828469" y="1842712"/>
            <a:ext cx="1230001" cy="1230001"/>
          </a:xfrm>
          <a:prstGeom prst="rect">
            <a:avLst/>
          </a:prstGeom>
          <a:noFill/>
          <a:ln>
            <a:noFill/>
          </a:ln>
        </p:spPr>
      </p:pic>
      <p:pic>
        <p:nvPicPr>
          <p:cNvPr id="3247" name="Google Shape;3247;p241"/>
          <p:cNvPicPr preferRelativeResize="0"/>
          <p:nvPr/>
        </p:nvPicPr>
        <p:blipFill>
          <a:blip r:embed="rId4">
            <a:alphaModFix/>
          </a:blip>
          <a:stretch>
            <a:fillRect/>
          </a:stretch>
        </p:blipFill>
        <p:spPr>
          <a:xfrm>
            <a:off x="7108449" y="1868012"/>
            <a:ext cx="1179400" cy="1179400"/>
          </a:xfrm>
          <a:prstGeom prst="rect">
            <a:avLst/>
          </a:prstGeom>
          <a:noFill/>
          <a:ln>
            <a:noFill/>
          </a:ln>
        </p:spPr>
      </p:pic>
      <p:pic>
        <p:nvPicPr>
          <p:cNvPr id="3248" name="Google Shape;3248;p241"/>
          <p:cNvPicPr preferRelativeResize="0"/>
          <p:nvPr/>
        </p:nvPicPr>
        <p:blipFill>
          <a:blip r:embed="rId5">
            <a:alphaModFix/>
          </a:blip>
          <a:stretch>
            <a:fillRect/>
          </a:stretch>
        </p:blipFill>
        <p:spPr>
          <a:xfrm>
            <a:off x="3999524" y="1868012"/>
            <a:ext cx="1179400" cy="117940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4D4F53"/>
        </a:solidFill>
        <a:effectLst/>
      </p:bgPr>
    </p:bg>
    <p:spTree>
      <p:nvGrpSpPr>
        <p:cNvPr id="1" name="Shape 3252"/>
        <p:cNvGrpSpPr/>
        <p:nvPr/>
      </p:nvGrpSpPr>
      <p:grpSpPr>
        <a:xfrm>
          <a:off x="0" y="0"/>
          <a:ext cx="0" cy="0"/>
          <a:chOff x="0" y="0"/>
          <a:chExt cx="0" cy="0"/>
        </a:xfrm>
      </p:grpSpPr>
      <p:sp>
        <p:nvSpPr>
          <p:cNvPr id="3253" name="Google Shape;3253;p242"/>
          <p:cNvSpPr txBox="1">
            <a:spLocks noGrp="1"/>
          </p:cNvSpPr>
          <p:nvPr>
            <p:ph type="body" idx="1"/>
          </p:nvPr>
        </p:nvSpPr>
        <p:spPr>
          <a:xfrm>
            <a:off x="621179" y="1226344"/>
            <a:ext cx="3447600" cy="2251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GB" sz="3600" i="1">
                <a:solidFill>
                  <a:schemeClr val="lt1"/>
                </a:solidFill>
                <a:latin typeface="Arial"/>
                <a:ea typeface="Arial"/>
                <a:cs typeface="Arial"/>
                <a:sym typeface="Arial"/>
              </a:rPr>
              <a:t>Reducing unnecessary antibiotic prescriptions</a:t>
            </a:r>
            <a:endParaRPr sz="3600" i="1">
              <a:solidFill>
                <a:schemeClr val="lt1"/>
              </a:solidFill>
              <a:latin typeface="Arial"/>
              <a:ea typeface="Arial"/>
              <a:cs typeface="Arial"/>
              <a:sym typeface="Arial"/>
            </a:endParaRPr>
          </a:p>
          <a:p>
            <a:pPr marL="0" lvl="0" indent="0" algn="l" rtl="0">
              <a:spcBef>
                <a:spcPts val="0"/>
              </a:spcBef>
              <a:spcAft>
                <a:spcPts val="0"/>
              </a:spcAft>
              <a:buClr>
                <a:schemeClr val="lt1"/>
              </a:buClr>
              <a:buSzPts val="4000"/>
              <a:buNone/>
            </a:pPr>
            <a:endParaRPr>
              <a:solidFill>
                <a:srgbClr val="FFFFFF"/>
              </a:solidFill>
            </a:endParaRPr>
          </a:p>
        </p:txBody>
      </p:sp>
      <p:pic>
        <p:nvPicPr>
          <p:cNvPr id="3254" name="Google Shape;3254;p242"/>
          <p:cNvPicPr preferRelativeResize="0"/>
          <p:nvPr/>
        </p:nvPicPr>
        <p:blipFill>
          <a:blip r:embed="rId3">
            <a:alphaModFix/>
          </a:blip>
          <a:stretch>
            <a:fillRect/>
          </a:stretch>
        </p:blipFill>
        <p:spPr>
          <a:xfrm>
            <a:off x="4572000" y="625500"/>
            <a:ext cx="4008501" cy="4008501"/>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3258"/>
        <p:cNvGrpSpPr/>
        <p:nvPr/>
      </p:nvGrpSpPr>
      <p:grpSpPr>
        <a:xfrm>
          <a:off x="0" y="0"/>
          <a:ext cx="0" cy="0"/>
          <a:chOff x="0" y="0"/>
          <a:chExt cx="0" cy="0"/>
        </a:xfrm>
      </p:grpSpPr>
      <p:sp>
        <p:nvSpPr>
          <p:cNvPr id="3259" name="Google Shape;3259;p243"/>
          <p:cNvSpPr txBox="1"/>
          <p:nvPr/>
        </p:nvSpPr>
        <p:spPr>
          <a:xfrm>
            <a:off x="52388" y="4895850"/>
            <a:ext cx="3086100" cy="253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A6A6A6"/>
              </a:buClr>
              <a:buSzPts val="800"/>
              <a:buFont typeface="Arial"/>
              <a:buNone/>
            </a:pPr>
            <a:r>
              <a:rPr lang="en-GB" sz="800" b="0" i="0" u="none">
                <a:solidFill>
                  <a:srgbClr val="A6A6A6"/>
                </a:solidFill>
                <a:latin typeface="Arial"/>
                <a:ea typeface="Arial"/>
                <a:cs typeface="Arial"/>
                <a:sym typeface="Arial"/>
              </a:rPr>
              <a:t>© The Behavioural Insights Team</a:t>
            </a:r>
            <a:endParaRPr sz="1100"/>
          </a:p>
        </p:txBody>
      </p:sp>
      <p:sp>
        <p:nvSpPr>
          <p:cNvPr id="3260" name="Google Shape;3260;p243"/>
          <p:cNvSpPr txBox="1">
            <a:spLocks noGrp="1"/>
          </p:cNvSpPr>
          <p:nvPr>
            <p:ph type="title"/>
          </p:nvPr>
        </p:nvSpPr>
        <p:spPr>
          <a:xfrm>
            <a:off x="319100" y="0"/>
            <a:ext cx="8179200" cy="994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GB" sz="2400" b="1">
                <a:latin typeface="Arial"/>
                <a:ea typeface="Arial"/>
                <a:cs typeface="Arial"/>
                <a:sym typeface="Arial"/>
              </a:rPr>
              <a:t>Reducing antibiotic prescriptions</a:t>
            </a:r>
            <a:endParaRPr sz="2400" b="1">
              <a:solidFill>
                <a:srgbClr val="0098DB"/>
              </a:solidFill>
              <a:latin typeface="Arial"/>
              <a:ea typeface="Arial"/>
              <a:cs typeface="Arial"/>
              <a:sym typeface="Arial"/>
            </a:endParaRPr>
          </a:p>
        </p:txBody>
      </p:sp>
      <p:pic>
        <p:nvPicPr>
          <p:cNvPr id="3261" name="Google Shape;3261;p243"/>
          <p:cNvPicPr preferRelativeResize="0"/>
          <p:nvPr/>
        </p:nvPicPr>
        <p:blipFill rotWithShape="1">
          <a:blip r:embed="rId3">
            <a:alphaModFix/>
          </a:blip>
          <a:srcRect t="4231" b="9753"/>
          <a:stretch/>
        </p:blipFill>
        <p:spPr>
          <a:xfrm>
            <a:off x="372666" y="994172"/>
            <a:ext cx="7027070" cy="4005263"/>
          </a:xfrm>
          <a:prstGeom prst="rect">
            <a:avLst/>
          </a:prstGeom>
          <a:noFill/>
          <a:ln>
            <a:noFill/>
          </a:ln>
        </p:spPr>
      </p:pic>
      <p:sp>
        <p:nvSpPr>
          <p:cNvPr id="3262" name="Google Shape;3262;p243"/>
          <p:cNvSpPr/>
          <p:nvPr/>
        </p:nvSpPr>
        <p:spPr>
          <a:xfrm rot="5400000">
            <a:off x="5150091" y="1205900"/>
            <a:ext cx="4070700" cy="3576600"/>
          </a:xfrm>
          <a:prstGeom prst="hexagon">
            <a:avLst>
              <a:gd name="adj" fmla="val 25000"/>
              <a:gd name="vf" fmla="val 115470"/>
            </a:avLst>
          </a:prstGeom>
          <a:solidFill>
            <a:schemeClr val="lt1"/>
          </a:solidFill>
          <a:ln w="57150" cap="flat" cmpd="sng">
            <a:solidFill>
              <a:srgbClr val="0098D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Arial"/>
              <a:ea typeface="Arial"/>
              <a:cs typeface="Arial"/>
              <a:sym typeface="Arial"/>
            </a:endParaRPr>
          </a:p>
        </p:txBody>
      </p:sp>
      <p:sp>
        <p:nvSpPr>
          <p:cNvPr id="3263" name="Google Shape;3263;p243"/>
          <p:cNvSpPr/>
          <p:nvPr/>
        </p:nvSpPr>
        <p:spPr>
          <a:xfrm>
            <a:off x="5463779" y="2036366"/>
            <a:ext cx="3399300" cy="1938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GB" sz="2400" b="1" i="0" u="none" strike="noStrike" cap="none">
                <a:solidFill>
                  <a:srgbClr val="0098DB"/>
                </a:solidFill>
                <a:latin typeface="Arial"/>
                <a:ea typeface="Arial"/>
                <a:cs typeface="Arial"/>
                <a:sym typeface="Arial"/>
              </a:rPr>
              <a:t>Antimicrobial resistance could cause 10 million deaths by 2050 worldwide</a:t>
            </a:r>
            <a:endParaRPr sz="2400" b="1" i="0" u="none" strike="noStrike" cap="none">
              <a:solidFill>
                <a:srgbClr val="0098DB"/>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86"/>
        <p:cNvGrpSpPr/>
        <p:nvPr/>
      </p:nvGrpSpPr>
      <p:grpSpPr>
        <a:xfrm>
          <a:off x="0" y="0"/>
          <a:ext cx="0" cy="0"/>
          <a:chOff x="0" y="0"/>
          <a:chExt cx="0" cy="0"/>
        </a:xfrm>
      </p:grpSpPr>
      <p:sp>
        <p:nvSpPr>
          <p:cNvPr id="1087" name="Google Shape;1087;p172"/>
          <p:cNvSpPr txBox="1">
            <a:spLocks noGrp="1"/>
          </p:cNvSpPr>
          <p:nvPr>
            <p:ph type="title"/>
          </p:nvPr>
        </p:nvSpPr>
        <p:spPr>
          <a:xfrm>
            <a:off x="319599" y="0"/>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GB"/>
              <a:t>“So why does any of this matter?”</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3267"/>
        <p:cNvGrpSpPr/>
        <p:nvPr/>
      </p:nvGrpSpPr>
      <p:grpSpPr>
        <a:xfrm>
          <a:off x="0" y="0"/>
          <a:ext cx="0" cy="0"/>
          <a:chOff x="0" y="0"/>
          <a:chExt cx="0" cy="0"/>
        </a:xfrm>
      </p:grpSpPr>
      <p:sp>
        <p:nvSpPr>
          <p:cNvPr id="3268" name="Google Shape;3268;p244"/>
          <p:cNvSpPr txBox="1"/>
          <p:nvPr/>
        </p:nvSpPr>
        <p:spPr>
          <a:xfrm>
            <a:off x="52388" y="4895850"/>
            <a:ext cx="3086100" cy="253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A6A6A6"/>
              </a:buClr>
              <a:buSzPts val="800"/>
              <a:buFont typeface="Arial"/>
              <a:buNone/>
            </a:pPr>
            <a:r>
              <a:rPr lang="en-GB" sz="800" b="0" i="0" u="none">
                <a:solidFill>
                  <a:srgbClr val="A6A6A6"/>
                </a:solidFill>
                <a:latin typeface="Arial"/>
                <a:ea typeface="Arial"/>
                <a:cs typeface="Arial"/>
                <a:sym typeface="Arial"/>
              </a:rPr>
              <a:t>© The Behavioural Insights Team</a:t>
            </a:r>
            <a:endParaRPr sz="1100"/>
          </a:p>
        </p:txBody>
      </p:sp>
      <p:sp>
        <p:nvSpPr>
          <p:cNvPr id="3269" name="Google Shape;3269;p244"/>
          <p:cNvSpPr txBox="1">
            <a:spLocks noGrp="1"/>
          </p:cNvSpPr>
          <p:nvPr>
            <p:ph type="title"/>
          </p:nvPr>
        </p:nvSpPr>
        <p:spPr>
          <a:xfrm>
            <a:off x="319100" y="0"/>
            <a:ext cx="8179200" cy="994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GB" sz="2400" b="1">
                <a:latin typeface="Arial"/>
                <a:ea typeface="Arial"/>
                <a:cs typeface="Arial"/>
                <a:sym typeface="Arial"/>
              </a:rPr>
              <a:t>Reducing antibiotic prescriptions</a:t>
            </a:r>
            <a:endParaRPr sz="2400" b="1">
              <a:latin typeface="Arial"/>
              <a:ea typeface="Arial"/>
              <a:cs typeface="Arial"/>
              <a:sym typeface="Arial"/>
            </a:endParaRPr>
          </a:p>
        </p:txBody>
      </p:sp>
      <p:pic>
        <p:nvPicPr>
          <p:cNvPr id="3270" name="Google Shape;3270;p244"/>
          <p:cNvPicPr preferRelativeResize="0"/>
          <p:nvPr/>
        </p:nvPicPr>
        <p:blipFill rotWithShape="1">
          <a:blip r:embed="rId3">
            <a:alphaModFix/>
          </a:blip>
          <a:srcRect t="4231" b="9753"/>
          <a:stretch/>
        </p:blipFill>
        <p:spPr>
          <a:xfrm>
            <a:off x="1058466" y="994172"/>
            <a:ext cx="7027070" cy="4005263"/>
          </a:xfrm>
          <a:prstGeom prst="rect">
            <a:avLst/>
          </a:prstGeom>
          <a:noFill/>
          <a:ln>
            <a:noFill/>
          </a:ln>
        </p:spPr>
      </p:pic>
      <p:pic>
        <p:nvPicPr>
          <p:cNvPr id="3271" name="Google Shape;3271;p244"/>
          <p:cNvPicPr preferRelativeResize="0"/>
          <p:nvPr/>
        </p:nvPicPr>
        <p:blipFill rotWithShape="1">
          <a:blip r:embed="rId4">
            <a:alphaModFix/>
          </a:blip>
          <a:srcRect l="5244" t="13212" r="5858" b="5426"/>
          <a:stretch/>
        </p:blipFill>
        <p:spPr>
          <a:xfrm>
            <a:off x="1058467" y="994172"/>
            <a:ext cx="7146130" cy="4005264"/>
          </a:xfrm>
          <a:prstGeom prst="rect">
            <a:avLst/>
          </a:prstGeom>
          <a:noFill/>
          <a:ln>
            <a:noFill/>
          </a:ln>
        </p:spPr>
      </p:pic>
      <p:sp>
        <p:nvSpPr>
          <p:cNvPr id="3272" name="Google Shape;3272;p244"/>
          <p:cNvSpPr/>
          <p:nvPr/>
        </p:nvSpPr>
        <p:spPr>
          <a:xfrm>
            <a:off x="2697956" y="3618310"/>
            <a:ext cx="3543300" cy="377400"/>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Arial"/>
              <a:ea typeface="Arial"/>
              <a:cs typeface="Arial"/>
              <a:sym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3276"/>
        <p:cNvGrpSpPr/>
        <p:nvPr/>
      </p:nvGrpSpPr>
      <p:grpSpPr>
        <a:xfrm>
          <a:off x="0" y="0"/>
          <a:ext cx="0" cy="0"/>
          <a:chOff x="0" y="0"/>
          <a:chExt cx="0" cy="0"/>
        </a:xfrm>
      </p:grpSpPr>
      <p:sp>
        <p:nvSpPr>
          <p:cNvPr id="3277" name="Google Shape;3277;p245"/>
          <p:cNvSpPr txBox="1"/>
          <p:nvPr/>
        </p:nvSpPr>
        <p:spPr>
          <a:xfrm>
            <a:off x="52388" y="4895850"/>
            <a:ext cx="3086100" cy="253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A6A6A6"/>
              </a:buClr>
              <a:buSzPts val="800"/>
              <a:buFont typeface="Arial"/>
              <a:buNone/>
            </a:pPr>
            <a:r>
              <a:rPr lang="en-GB" sz="800" b="0" i="0" u="none">
                <a:solidFill>
                  <a:srgbClr val="A6A6A6"/>
                </a:solidFill>
                <a:latin typeface="Arial"/>
                <a:ea typeface="Arial"/>
                <a:cs typeface="Arial"/>
                <a:sym typeface="Arial"/>
              </a:rPr>
              <a:t>© The Behavioural Insights Team</a:t>
            </a:r>
            <a:endParaRPr sz="1100"/>
          </a:p>
        </p:txBody>
      </p:sp>
      <p:sp>
        <p:nvSpPr>
          <p:cNvPr id="3278" name="Google Shape;3278;p245"/>
          <p:cNvSpPr txBox="1">
            <a:spLocks noGrp="1"/>
          </p:cNvSpPr>
          <p:nvPr>
            <p:ph type="title"/>
          </p:nvPr>
        </p:nvSpPr>
        <p:spPr>
          <a:xfrm>
            <a:off x="319100" y="0"/>
            <a:ext cx="8179200" cy="994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GB" sz="2400" b="1">
                <a:latin typeface="Arial"/>
                <a:ea typeface="Arial"/>
                <a:cs typeface="Arial"/>
                <a:sym typeface="Arial"/>
              </a:rPr>
              <a:t>Reducing antibiotic prescriptions</a:t>
            </a:r>
            <a:endParaRPr sz="2400" b="1">
              <a:latin typeface="Arial"/>
              <a:ea typeface="Arial"/>
              <a:cs typeface="Arial"/>
              <a:sym typeface="Arial"/>
            </a:endParaRPr>
          </a:p>
        </p:txBody>
      </p:sp>
      <p:grpSp>
        <p:nvGrpSpPr>
          <p:cNvPr id="3279" name="Google Shape;3279;p245"/>
          <p:cNvGrpSpPr/>
          <p:nvPr/>
        </p:nvGrpSpPr>
        <p:grpSpPr>
          <a:xfrm>
            <a:off x="844813" y="994141"/>
            <a:ext cx="3115828" cy="4014714"/>
            <a:chOff x="1040193" y="1770859"/>
            <a:chExt cx="3386033" cy="4215808"/>
          </a:xfrm>
        </p:grpSpPr>
        <p:pic>
          <p:nvPicPr>
            <p:cNvPr id="3280" name="Google Shape;3280;p245"/>
            <p:cNvPicPr preferRelativeResize="0"/>
            <p:nvPr/>
          </p:nvPicPr>
          <p:blipFill rotWithShape="1">
            <a:blip r:embed="rId3">
              <a:alphaModFix/>
            </a:blip>
            <a:srcRect b="87297"/>
            <a:stretch/>
          </p:blipFill>
          <p:spPr>
            <a:xfrm>
              <a:off x="1040193" y="1770859"/>
              <a:ext cx="3386033" cy="640315"/>
            </a:xfrm>
            <a:prstGeom prst="rect">
              <a:avLst/>
            </a:prstGeom>
            <a:noFill/>
            <a:ln w="9525" cap="flat" cmpd="sng">
              <a:solidFill>
                <a:schemeClr val="dk1"/>
              </a:solidFill>
              <a:prstDash val="solid"/>
              <a:miter lim="800000"/>
              <a:headEnd type="none" w="sm" len="sm"/>
              <a:tailEnd type="none" w="sm" len="sm"/>
            </a:ln>
          </p:spPr>
        </p:pic>
        <p:pic>
          <p:nvPicPr>
            <p:cNvPr id="3281" name="Google Shape;3281;p245"/>
            <p:cNvPicPr preferRelativeResize="0"/>
            <p:nvPr/>
          </p:nvPicPr>
          <p:blipFill rotWithShape="1">
            <a:blip r:embed="rId3">
              <a:alphaModFix/>
            </a:blip>
            <a:srcRect t="29258"/>
            <a:stretch/>
          </p:blipFill>
          <p:spPr>
            <a:xfrm>
              <a:off x="1040193" y="2420836"/>
              <a:ext cx="3386033" cy="3565831"/>
            </a:xfrm>
            <a:prstGeom prst="rect">
              <a:avLst/>
            </a:prstGeom>
            <a:noFill/>
            <a:ln w="9525" cap="flat" cmpd="sng">
              <a:solidFill>
                <a:schemeClr val="dk1"/>
              </a:solidFill>
              <a:prstDash val="solid"/>
              <a:miter lim="800000"/>
              <a:headEnd type="none" w="sm" len="sm"/>
              <a:tailEnd type="none" w="sm" len="sm"/>
            </a:ln>
          </p:spPr>
        </p:pic>
        <p:sp>
          <p:nvSpPr>
            <p:cNvPr id="3282" name="Google Shape;3282;p245"/>
            <p:cNvSpPr/>
            <p:nvPr/>
          </p:nvSpPr>
          <p:spPr>
            <a:xfrm>
              <a:off x="1040193" y="2320964"/>
              <a:ext cx="3367800" cy="99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13" b="0" i="0" u="none" strike="noStrike" cap="none">
                <a:solidFill>
                  <a:srgbClr val="FFFFFF"/>
                </a:solidFill>
                <a:latin typeface="Arial"/>
                <a:ea typeface="Arial"/>
                <a:cs typeface="Arial"/>
                <a:sym typeface="Arial"/>
              </a:endParaRPr>
            </a:p>
          </p:txBody>
        </p:sp>
      </p:grpSp>
      <p:sp>
        <p:nvSpPr>
          <p:cNvPr id="3283" name="Google Shape;3283;p245"/>
          <p:cNvSpPr/>
          <p:nvPr/>
        </p:nvSpPr>
        <p:spPr>
          <a:xfrm rot="5400000">
            <a:off x="4668560" y="837600"/>
            <a:ext cx="4070700" cy="3576600"/>
          </a:xfrm>
          <a:prstGeom prst="hexagon">
            <a:avLst>
              <a:gd name="adj" fmla="val 25000"/>
              <a:gd name="vf" fmla="val 115470"/>
            </a:avLst>
          </a:prstGeom>
          <a:solidFill>
            <a:schemeClr val="lt1"/>
          </a:solidFill>
          <a:ln w="28575" cap="flat" cmpd="sng">
            <a:solidFill>
              <a:srgbClr val="1899D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Arial"/>
              <a:ea typeface="Arial"/>
              <a:cs typeface="Arial"/>
              <a:sym typeface="Arial"/>
            </a:endParaRPr>
          </a:p>
        </p:txBody>
      </p:sp>
      <p:sp>
        <p:nvSpPr>
          <p:cNvPr id="3284" name="Google Shape;3284;p245"/>
          <p:cNvSpPr/>
          <p:nvPr/>
        </p:nvSpPr>
        <p:spPr>
          <a:xfrm>
            <a:off x="1818757" y="2333626"/>
            <a:ext cx="699000" cy="583500"/>
          </a:xfrm>
          <a:prstGeom prst="hexagon">
            <a:avLst>
              <a:gd name="adj" fmla="val 25000"/>
              <a:gd name="vf" fmla="val 115470"/>
            </a:avLst>
          </a:prstGeom>
          <a:noFill/>
          <a:ln w="28575" cap="flat" cmpd="sng">
            <a:solidFill>
              <a:srgbClr val="1899D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Arial"/>
              <a:ea typeface="Arial"/>
              <a:cs typeface="Arial"/>
              <a:sym typeface="Arial"/>
            </a:endParaRPr>
          </a:p>
        </p:txBody>
      </p:sp>
      <p:cxnSp>
        <p:nvCxnSpPr>
          <p:cNvPr id="3285" name="Google Shape;3285;p245"/>
          <p:cNvCxnSpPr>
            <a:stCxn id="3284" idx="1"/>
            <a:endCxn id="3283" idx="1"/>
          </p:cNvCxnSpPr>
          <p:nvPr/>
        </p:nvCxnSpPr>
        <p:spPr>
          <a:xfrm>
            <a:off x="2371882" y="2917126"/>
            <a:ext cx="2543700" cy="849900"/>
          </a:xfrm>
          <a:prstGeom prst="straightConnector1">
            <a:avLst/>
          </a:prstGeom>
          <a:noFill/>
          <a:ln w="25400" cap="flat" cmpd="sng">
            <a:solidFill>
              <a:srgbClr val="1896D4"/>
            </a:solidFill>
            <a:prstDash val="solid"/>
            <a:round/>
            <a:headEnd type="none" w="sm" len="sm"/>
            <a:tailEnd type="none" w="sm" len="sm"/>
          </a:ln>
        </p:spPr>
      </p:cxnSp>
      <p:cxnSp>
        <p:nvCxnSpPr>
          <p:cNvPr id="3286" name="Google Shape;3286;p245"/>
          <p:cNvCxnSpPr>
            <a:stCxn id="3284" idx="5"/>
            <a:endCxn id="3283" idx="2"/>
          </p:cNvCxnSpPr>
          <p:nvPr/>
        </p:nvCxnSpPr>
        <p:spPr>
          <a:xfrm rot="10800000" flipH="1">
            <a:off x="2371882" y="1484626"/>
            <a:ext cx="2543700" cy="849000"/>
          </a:xfrm>
          <a:prstGeom prst="straightConnector1">
            <a:avLst/>
          </a:prstGeom>
          <a:noFill/>
          <a:ln w="25400" cap="flat" cmpd="sng">
            <a:solidFill>
              <a:srgbClr val="1896D4"/>
            </a:solidFill>
            <a:prstDash val="solid"/>
            <a:round/>
            <a:headEnd type="none" w="sm" len="sm"/>
            <a:tailEnd type="none" w="sm" len="sm"/>
          </a:ln>
        </p:spPr>
      </p:cxnSp>
      <p:sp>
        <p:nvSpPr>
          <p:cNvPr id="3287" name="Google Shape;3287;p245"/>
          <p:cNvSpPr/>
          <p:nvPr/>
        </p:nvSpPr>
        <p:spPr>
          <a:xfrm>
            <a:off x="4982248" y="1668066"/>
            <a:ext cx="3399300" cy="1938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GB" sz="2400" b="1" i="0" u="none" strike="noStrike" cap="none">
                <a:solidFill>
                  <a:srgbClr val="1899D6"/>
                </a:solidFill>
                <a:latin typeface="Arial"/>
                <a:ea typeface="Arial"/>
                <a:cs typeface="Arial"/>
                <a:sym typeface="Arial"/>
              </a:rPr>
              <a:t>“The great majority (80%) of practices in London prescribe fewer antibiotics per head than yours.”</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3291"/>
        <p:cNvGrpSpPr/>
        <p:nvPr/>
      </p:nvGrpSpPr>
      <p:grpSpPr>
        <a:xfrm>
          <a:off x="0" y="0"/>
          <a:ext cx="0" cy="0"/>
          <a:chOff x="0" y="0"/>
          <a:chExt cx="0" cy="0"/>
        </a:xfrm>
      </p:grpSpPr>
      <p:sp>
        <p:nvSpPr>
          <p:cNvPr id="3292" name="Google Shape;3292;p246"/>
          <p:cNvSpPr txBox="1"/>
          <p:nvPr/>
        </p:nvSpPr>
        <p:spPr>
          <a:xfrm>
            <a:off x="52388" y="4895850"/>
            <a:ext cx="3086100" cy="253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A6A6A6"/>
              </a:buClr>
              <a:buSzPts val="800"/>
              <a:buFont typeface="Arial"/>
              <a:buNone/>
            </a:pPr>
            <a:r>
              <a:rPr lang="en-GB" sz="800" b="0" i="0" u="none">
                <a:solidFill>
                  <a:srgbClr val="A6A6A6"/>
                </a:solidFill>
                <a:latin typeface="Arial"/>
                <a:ea typeface="Arial"/>
                <a:cs typeface="Arial"/>
                <a:sym typeface="Arial"/>
              </a:rPr>
              <a:t>© The Behavioural Insights Team</a:t>
            </a:r>
            <a:endParaRPr sz="1100"/>
          </a:p>
        </p:txBody>
      </p:sp>
      <p:sp>
        <p:nvSpPr>
          <p:cNvPr id="3293" name="Google Shape;3293;p246"/>
          <p:cNvSpPr txBox="1">
            <a:spLocks noGrp="1"/>
          </p:cNvSpPr>
          <p:nvPr>
            <p:ph type="title"/>
          </p:nvPr>
        </p:nvSpPr>
        <p:spPr>
          <a:xfrm>
            <a:off x="319100" y="0"/>
            <a:ext cx="8179200" cy="994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GB" sz="2400" b="1">
                <a:latin typeface="Arial"/>
                <a:ea typeface="Arial"/>
                <a:cs typeface="Arial"/>
                <a:sym typeface="Arial"/>
              </a:rPr>
              <a:t>Reducing antibiotic prescriptions</a:t>
            </a:r>
            <a:endParaRPr sz="2400" b="1">
              <a:latin typeface="Arial"/>
              <a:ea typeface="Arial"/>
              <a:cs typeface="Arial"/>
              <a:sym typeface="Arial"/>
            </a:endParaRPr>
          </a:p>
        </p:txBody>
      </p:sp>
      <p:sp>
        <p:nvSpPr>
          <p:cNvPr id="3294" name="Google Shape;3294;p246"/>
          <p:cNvSpPr/>
          <p:nvPr/>
        </p:nvSpPr>
        <p:spPr>
          <a:xfrm rot="-5400000" flipH="1">
            <a:off x="7062149" y="2700976"/>
            <a:ext cx="1539600" cy="9192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Arial"/>
              <a:ea typeface="Arial"/>
              <a:cs typeface="Arial"/>
              <a:sym typeface="Arial"/>
            </a:endParaRPr>
          </a:p>
        </p:txBody>
      </p:sp>
      <p:pic>
        <p:nvPicPr>
          <p:cNvPr id="3295" name="Google Shape;3295;p246"/>
          <p:cNvPicPr preferRelativeResize="0"/>
          <p:nvPr/>
        </p:nvPicPr>
        <p:blipFill rotWithShape="1">
          <a:blip r:embed="rId3">
            <a:alphaModFix/>
          </a:blip>
          <a:srcRect/>
          <a:stretch/>
        </p:blipFill>
        <p:spPr>
          <a:xfrm>
            <a:off x="1190853" y="994200"/>
            <a:ext cx="6762300" cy="3940500"/>
          </a:xfrm>
          <a:prstGeom prst="rect">
            <a:avLst/>
          </a:prstGeom>
          <a:noFill/>
          <a:ln>
            <a:noFill/>
          </a:ln>
        </p:spPr>
      </p:pic>
      <p:sp>
        <p:nvSpPr>
          <p:cNvPr id="3296" name="Google Shape;3296;p246"/>
          <p:cNvSpPr txBox="1"/>
          <p:nvPr/>
        </p:nvSpPr>
        <p:spPr>
          <a:xfrm rot="1858863">
            <a:off x="3152741" y="3507680"/>
            <a:ext cx="852056" cy="168343"/>
          </a:xfrm>
          <a:prstGeom prst="rect">
            <a:avLst/>
          </a:prstGeom>
          <a:solidFill>
            <a:srgbClr val="FFFFFF"/>
          </a:solidFill>
          <a:ln w="254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rgbClr val="000000"/>
              </a:solidFill>
              <a:latin typeface="Calibri"/>
              <a:ea typeface="Calibri"/>
              <a:cs typeface="Calibri"/>
              <a:sym typeface="Calibri"/>
            </a:endParaRPr>
          </a:p>
        </p:txBody>
      </p:sp>
      <p:sp>
        <p:nvSpPr>
          <p:cNvPr id="3297" name="Google Shape;3297;p246"/>
          <p:cNvSpPr txBox="1"/>
          <p:nvPr/>
        </p:nvSpPr>
        <p:spPr>
          <a:xfrm rot="2894801">
            <a:off x="2779892" y="3130716"/>
            <a:ext cx="131096" cy="893915"/>
          </a:xfrm>
          <a:prstGeom prst="rect">
            <a:avLst/>
          </a:prstGeom>
          <a:solidFill>
            <a:srgbClr val="FFFFFF"/>
          </a:solidFill>
          <a:ln w="254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rgbClr val="000000"/>
              </a:solidFill>
              <a:latin typeface="Calibri"/>
              <a:ea typeface="Calibri"/>
              <a:cs typeface="Calibri"/>
              <a:sym typeface="Calibri"/>
            </a:endParaRPr>
          </a:p>
        </p:txBody>
      </p:sp>
      <p:sp>
        <p:nvSpPr>
          <p:cNvPr id="3298" name="Google Shape;3298;p246"/>
          <p:cNvSpPr txBox="1"/>
          <p:nvPr/>
        </p:nvSpPr>
        <p:spPr>
          <a:xfrm rot="3067167">
            <a:off x="2908366" y="3249745"/>
            <a:ext cx="109447" cy="893721"/>
          </a:xfrm>
          <a:prstGeom prst="rect">
            <a:avLst/>
          </a:prstGeom>
          <a:solidFill>
            <a:srgbClr val="FFFFFF"/>
          </a:solidFill>
          <a:ln w="254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rgbClr val="000000"/>
              </a:solidFill>
              <a:latin typeface="Calibri"/>
              <a:ea typeface="Calibri"/>
              <a:cs typeface="Calibri"/>
              <a:sym typeface="Calibri"/>
            </a:endParaRPr>
          </a:p>
        </p:txBody>
      </p:sp>
      <p:sp>
        <p:nvSpPr>
          <p:cNvPr id="3299" name="Google Shape;3299;p246"/>
          <p:cNvSpPr txBox="1"/>
          <p:nvPr/>
        </p:nvSpPr>
        <p:spPr>
          <a:xfrm rot="1137491">
            <a:off x="4173768" y="1627779"/>
            <a:ext cx="124662" cy="2416794"/>
          </a:xfrm>
          <a:prstGeom prst="rect">
            <a:avLst/>
          </a:prstGeom>
          <a:solidFill>
            <a:srgbClr val="FFFFFF"/>
          </a:solidFill>
          <a:ln w="254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rgbClr val="000000"/>
              </a:solidFill>
              <a:latin typeface="Calibri"/>
              <a:ea typeface="Calibri"/>
              <a:cs typeface="Calibri"/>
              <a:sym typeface="Calibri"/>
            </a:endParaRPr>
          </a:p>
        </p:txBody>
      </p:sp>
      <p:sp>
        <p:nvSpPr>
          <p:cNvPr id="3300" name="Google Shape;3300;p246"/>
          <p:cNvSpPr txBox="1"/>
          <p:nvPr/>
        </p:nvSpPr>
        <p:spPr>
          <a:xfrm rot="-2257825">
            <a:off x="5238385" y="1391519"/>
            <a:ext cx="203418" cy="2453380"/>
          </a:xfrm>
          <a:prstGeom prst="rect">
            <a:avLst/>
          </a:prstGeom>
          <a:solidFill>
            <a:srgbClr val="FFFFFF"/>
          </a:solidFill>
          <a:ln w="254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rgbClr val="000000"/>
              </a:solidFill>
              <a:latin typeface="Calibri"/>
              <a:ea typeface="Calibri"/>
              <a:cs typeface="Calibri"/>
              <a:sym typeface="Calibri"/>
            </a:endParaRPr>
          </a:p>
        </p:txBody>
      </p:sp>
      <p:sp>
        <p:nvSpPr>
          <p:cNvPr id="3301" name="Google Shape;3301;p246"/>
          <p:cNvSpPr txBox="1"/>
          <p:nvPr/>
        </p:nvSpPr>
        <p:spPr>
          <a:xfrm rot="-1740180" flipH="1">
            <a:off x="5921419" y="3136672"/>
            <a:ext cx="1132296" cy="452668"/>
          </a:xfrm>
          <a:prstGeom prst="rect">
            <a:avLst/>
          </a:prstGeom>
          <a:solidFill>
            <a:srgbClr val="FFFFFF"/>
          </a:solidFill>
          <a:ln w="254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rgbClr val="000000"/>
              </a:solidFill>
              <a:latin typeface="Calibri"/>
              <a:ea typeface="Calibri"/>
              <a:cs typeface="Calibri"/>
              <a:sym typeface="Calibri"/>
            </a:endParaRPr>
          </a:p>
        </p:txBody>
      </p:sp>
      <p:sp>
        <p:nvSpPr>
          <p:cNvPr id="3302" name="Google Shape;3302;p246"/>
          <p:cNvSpPr txBox="1"/>
          <p:nvPr/>
        </p:nvSpPr>
        <p:spPr>
          <a:xfrm rot="-5400000" flipH="1">
            <a:off x="6423689" y="2976767"/>
            <a:ext cx="1493100" cy="760800"/>
          </a:xfrm>
          <a:prstGeom prst="rect">
            <a:avLst/>
          </a:prstGeom>
          <a:solidFill>
            <a:srgbClr val="FFFFFF"/>
          </a:solidFill>
          <a:ln w="254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rgbClr val="000000"/>
              </a:solidFill>
              <a:latin typeface="Calibri"/>
              <a:ea typeface="Calibri"/>
              <a:cs typeface="Calibri"/>
              <a:sym typeface="Calibri"/>
            </a:endParaRPr>
          </a:p>
        </p:txBody>
      </p:sp>
      <p:sp>
        <p:nvSpPr>
          <p:cNvPr id="3303" name="Google Shape;3303;p246"/>
          <p:cNvSpPr txBox="1"/>
          <p:nvPr/>
        </p:nvSpPr>
        <p:spPr>
          <a:xfrm>
            <a:off x="7161610" y="4192191"/>
            <a:ext cx="882300" cy="3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200" i="0" u="none" strike="noStrike" cap="none">
                <a:solidFill>
                  <a:srgbClr val="7F7F7F"/>
                </a:solidFill>
              </a:rPr>
              <a:t>n=1,581</a:t>
            </a:r>
            <a:endParaRPr sz="120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3307"/>
        <p:cNvGrpSpPr/>
        <p:nvPr/>
      </p:nvGrpSpPr>
      <p:grpSpPr>
        <a:xfrm>
          <a:off x="0" y="0"/>
          <a:ext cx="0" cy="0"/>
          <a:chOff x="0" y="0"/>
          <a:chExt cx="0" cy="0"/>
        </a:xfrm>
      </p:grpSpPr>
      <p:sp>
        <p:nvSpPr>
          <p:cNvPr id="3308" name="Google Shape;3308;p247"/>
          <p:cNvSpPr txBox="1"/>
          <p:nvPr/>
        </p:nvSpPr>
        <p:spPr>
          <a:xfrm>
            <a:off x="52388" y="4895850"/>
            <a:ext cx="3086100" cy="253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A6A6A6"/>
              </a:buClr>
              <a:buSzPts val="800"/>
              <a:buFont typeface="Arial"/>
              <a:buNone/>
            </a:pPr>
            <a:r>
              <a:rPr lang="en-GB" sz="800" b="0" i="0" u="none">
                <a:solidFill>
                  <a:srgbClr val="A6A6A6"/>
                </a:solidFill>
                <a:latin typeface="Arial"/>
                <a:ea typeface="Arial"/>
                <a:cs typeface="Arial"/>
                <a:sym typeface="Arial"/>
              </a:rPr>
              <a:t>© The Behavioural Insights Team</a:t>
            </a:r>
            <a:endParaRPr sz="1100"/>
          </a:p>
        </p:txBody>
      </p:sp>
      <p:sp>
        <p:nvSpPr>
          <p:cNvPr id="3309" name="Google Shape;3309;p247"/>
          <p:cNvSpPr txBox="1">
            <a:spLocks noGrp="1"/>
          </p:cNvSpPr>
          <p:nvPr>
            <p:ph type="title"/>
          </p:nvPr>
        </p:nvSpPr>
        <p:spPr>
          <a:xfrm>
            <a:off x="319100" y="0"/>
            <a:ext cx="8179200" cy="994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GB" sz="2400" b="1">
                <a:latin typeface="Arial"/>
                <a:ea typeface="Arial"/>
                <a:cs typeface="Arial"/>
                <a:sym typeface="Arial"/>
              </a:rPr>
              <a:t>Reducing antibiotic prescriptions</a:t>
            </a:r>
            <a:endParaRPr sz="2400" b="1">
              <a:latin typeface="Arial"/>
              <a:ea typeface="Arial"/>
              <a:cs typeface="Arial"/>
              <a:sym typeface="Arial"/>
            </a:endParaRPr>
          </a:p>
        </p:txBody>
      </p:sp>
      <p:sp>
        <p:nvSpPr>
          <p:cNvPr id="3310" name="Google Shape;3310;p247"/>
          <p:cNvSpPr/>
          <p:nvPr/>
        </p:nvSpPr>
        <p:spPr>
          <a:xfrm rot="-5400000" flipH="1">
            <a:off x="7062149" y="2700976"/>
            <a:ext cx="1539600" cy="9192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Arial"/>
              <a:ea typeface="Arial"/>
              <a:cs typeface="Arial"/>
              <a:sym typeface="Arial"/>
            </a:endParaRPr>
          </a:p>
        </p:txBody>
      </p:sp>
      <p:pic>
        <p:nvPicPr>
          <p:cNvPr id="3311" name="Google Shape;3311;p247"/>
          <p:cNvPicPr preferRelativeResize="0"/>
          <p:nvPr/>
        </p:nvPicPr>
        <p:blipFill rotWithShape="1">
          <a:blip r:embed="rId3">
            <a:alphaModFix/>
          </a:blip>
          <a:srcRect/>
          <a:stretch/>
        </p:blipFill>
        <p:spPr>
          <a:xfrm>
            <a:off x="1190853" y="994200"/>
            <a:ext cx="6762300" cy="3940500"/>
          </a:xfrm>
          <a:prstGeom prst="rect">
            <a:avLst/>
          </a:prstGeom>
          <a:noFill/>
          <a:ln>
            <a:noFill/>
          </a:ln>
        </p:spPr>
      </p:pic>
      <p:sp>
        <p:nvSpPr>
          <p:cNvPr id="3312" name="Google Shape;3312;p247"/>
          <p:cNvSpPr txBox="1"/>
          <p:nvPr/>
        </p:nvSpPr>
        <p:spPr>
          <a:xfrm rot="-5400000" flipH="1">
            <a:off x="6423689" y="2976767"/>
            <a:ext cx="1493100" cy="760800"/>
          </a:xfrm>
          <a:prstGeom prst="rect">
            <a:avLst/>
          </a:prstGeom>
          <a:solidFill>
            <a:srgbClr val="FFFFFF"/>
          </a:solidFill>
          <a:ln w="254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rgbClr val="000000"/>
              </a:solidFill>
              <a:latin typeface="Calibri"/>
              <a:ea typeface="Calibri"/>
              <a:cs typeface="Calibri"/>
              <a:sym typeface="Calibri"/>
            </a:endParaRPr>
          </a:p>
        </p:txBody>
      </p:sp>
      <p:sp>
        <p:nvSpPr>
          <p:cNvPr id="3313" name="Google Shape;3313;p247"/>
          <p:cNvSpPr/>
          <p:nvPr/>
        </p:nvSpPr>
        <p:spPr>
          <a:xfrm rot="-5400000" flipH="1">
            <a:off x="7214549" y="2853376"/>
            <a:ext cx="1539600" cy="9192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Arial"/>
              <a:ea typeface="Arial"/>
              <a:cs typeface="Arial"/>
              <a:sym typeface="Arial"/>
            </a:endParaRPr>
          </a:p>
        </p:txBody>
      </p:sp>
      <p:sp>
        <p:nvSpPr>
          <p:cNvPr id="3314" name="Google Shape;3314;p247"/>
          <p:cNvSpPr txBox="1"/>
          <p:nvPr/>
        </p:nvSpPr>
        <p:spPr>
          <a:xfrm>
            <a:off x="7753075" y="2436400"/>
            <a:ext cx="1406100" cy="147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500" b="0" i="0" u="none" strike="noStrike" cap="none">
                <a:solidFill>
                  <a:srgbClr val="000000"/>
                </a:solidFill>
                <a:latin typeface="Arial"/>
                <a:ea typeface="Arial"/>
                <a:cs typeface="Arial"/>
                <a:sym typeface="Arial"/>
              </a:rPr>
              <a:t>Antibiotic prescribing rate was </a:t>
            </a:r>
            <a:r>
              <a:rPr lang="en-GB" sz="1500" b="1" i="0" u="none" strike="noStrike" cap="none">
                <a:solidFill>
                  <a:srgbClr val="1899D6"/>
                </a:solidFill>
                <a:latin typeface="Arial"/>
                <a:ea typeface="Arial"/>
                <a:cs typeface="Arial"/>
                <a:sym typeface="Arial"/>
              </a:rPr>
              <a:t>3.3% lower </a:t>
            </a:r>
            <a:r>
              <a:rPr lang="en-GB" sz="1500" b="0" i="0" u="none" strike="noStrike" cap="none">
                <a:solidFill>
                  <a:srgbClr val="000000"/>
                </a:solidFill>
                <a:latin typeface="Arial"/>
                <a:ea typeface="Arial"/>
                <a:cs typeface="Arial"/>
                <a:sym typeface="Arial"/>
              </a:rPr>
              <a:t>in the intervention group</a:t>
            </a:r>
            <a:endParaRPr sz="1500" b="0" i="0" u="none" strike="noStrike" cap="none">
              <a:solidFill>
                <a:srgbClr val="000000"/>
              </a:solidFill>
              <a:latin typeface="Arial"/>
              <a:ea typeface="Arial"/>
              <a:cs typeface="Arial"/>
              <a:sym typeface="Arial"/>
            </a:endParaRPr>
          </a:p>
        </p:txBody>
      </p:sp>
      <p:sp>
        <p:nvSpPr>
          <p:cNvPr id="3315" name="Google Shape;3315;p247"/>
          <p:cNvSpPr txBox="1"/>
          <p:nvPr/>
        </p:nvSpPr>
        <p:spPr>
          <a:xfrm rot="-5400000" flipH="1">
            <a:off x="6576089" y="3129167"/>
            <a:ext cx="1493100" cy="760800"/>
          </a:xfrm>
          <a:prstGeom prst="rect">
            <a:avLst/>
          </a:prstGeom>
          <a:solidFill>
            <a:srgbClr val="FFFFFF"/>
          </a:solidFill>
          <a:ln w="254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rgbClr val="000000"/>
              </a:solidFill>
              <a:latin typeface="Calibri"/>
              <a:ea typeface="Calibri"/>
              <a:cs typeface="Calibri"/>
              <a:sym typeface="Calibri"/>
            </a:endParaRPr>
          </a:p>
        </p:txBody>
      </p:sp>
      <p:sp>
        <p:nvSpPr>
          <p:cNvPr id="3316" name="Google Shape;3316;p247"/>
          <p:cNvSpPr txBox="1"/>
          <p:nvPr/>
        </p:nvSpPr>
        <p:spPr>
          <a:xfrm>
            <a:off x="7161610" y="4192191"/>
            <a:ext cx="882300" cy="3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200" i="0" u="none" strike="noStrike" cap="none">
                <a:solidFill>
                  <a:srgbClr val="7F7F7F"/>
                </a:solidFill>
              </a:rPr>
              <a:t>n=1,581</a:t>
            </a:r>
            <a:endParaRPr sz="120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3320"/>
        <p:cNvGrpSpPr/>
        <p:nvPr/>
      </p:nvGrpSpPr>
      <p:grpSpPr>
        <a:xfrm>
          <a:off x="0" y="0"/>
          <a:ext cx="0" cy="0"/>
          <a:chOff x="0" y="0"/>
          <a:chExt cx="0" cy="0"/>
        </a:xfrm>
      </p:grpSpPr>
      <p:sp>
        <p:nvSpPr>
          <p:cNvPr id="3321" name="Google Shape;3321;p248"/>
          <p:cNvSpPr txBox="1"/>
          <p:nvPr/>
        </p:nvSpPr>
        <p:spPr>
          <a:xfrm>
            <a:off x="52388" y="4895850"/>
            <a:ext cx="3086100" cy="253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A6A6A6"/>
              </a:buClr>
              <a:buSzPts val="800"/>
              <a:buFont typeface="Arial"/>
              <a:buNone/>
            </a:pPr>
            <a:r>
              <a:rPr lang="en-GB" sz="800" b="0" i="0" u="none">
                <a:solidFill>
                  <a:srgbClr val="A6A6A6"/>
                </a:solidFill>
                <a:latin typeface="Arial"/>
                <a:ea typeface="Arial"/>
                <a:cs typeface="Arial"/>
                <a:sym typeface="Arial"/>
              </a:rPr>
              <a:t>© The Behavioural Insights Team</a:t>
            </a:r>
            <a:endParaRPr sz="1100"/>
          </a:p>
        </p:txBody>
      </p:sp>
      <p:sp>
        <p:nvSpPr>
          <p:cNvPr id="3322" name="Google Shape;3322;p248"/>
          <p:cNvSpPr txBox="1">
            <a:spLocks noGrp="1"/>
          </p:cNvSpPr>
          <p:nvPr>
            <p:ph type="title"/>
          </p:nvPr>
        </p:nvSpPr>
        <p:spPr>
          <a:xfrm>
            <a:off x="319100" y="0"/>
            <a:ext cx="8179200" cy="994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GB" sz="2400" b="1">
                <a:latin typeface="Arial"/>
                <a:ea typeface="Arial"/>
                <a:cs typeface="Arial"/>
                <a:sym typeface="Arial"/>
              </a:rPr>
              <a:t>Reducing antibiotic prescriptions</a:t>
            </a:r>
            <a:endParaRPr sz="2400" b="1">
              <a:latin typeface="Arial"/>
              <a:ea typeface="Arial"/>
              <a:cs typeface="Arial"/>
              <a:sym typeface="Arial"/>
            </a:endParaRPr>
          </a:p>
        </p:txBody>
      </p:sp>
      <p:sp>
        <p:nvSpPr>
          <p:cNvPr id="3323" name="Google Shape;3323;p248"/>
          <p:cNvSpPr/>
          <p:nvPr/>
        </p:nvSpPr>
        <p:spPr>
          <a:xfrm rot="-5400000" flipH="1">
            <a:off x="7062149" y="2700976"/>
            <a:ext cx="1539600" cy="9192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Arial"/>
              <a:ea typeface="Arial"/>
              <a:cs typeface="Arial"/>
              <a:sym typeface="Arial"/>
            </a:endParaRPr>
          </a:p>
        </p:txBody>
      </p:sp>
      <p:pic>
        <p:nvPicPr>
          <p:cNvPr id="3324" name="Google Shape;3324;p248"/>
          <p:cNvPicPr preferRelativeResize="0"/>
          <p:nvPr/>
        </p:nvPicPr>
        <p:blipFill rotWithShape="1">
          <a:blip r:embed="rId3">
            <a:alphaModFix/>
          </a:blip>
          <a:srcRect/>
          <a:stretch/>
        </p:blipFill>
        <p:spPr>
          <a:xfrm>
            <a:off x="1190853" y="994200"/>
            <a:ext cx="6762300" cy="3940500"/>
          </a:xfrm>
          <a:prstGeom prst="rect">
            <a:avLst/>
          </a:prstGeom>
          <a:noFill/>
          <a:ln>
            <a:noFill/>
          </a:ln>
        </p:spPr>
      </p:pic>
      <p:sp>
        <p:nvSpPr>
          <p:cNvPr id="3325" name="Google Shape;3325;p248"/>
          <p:cNvSpPr/>
          <p:nvPr/>
        </p:nvSpPr>
        <p:spPr>
          <a:xfrm rot="-5400000" flipH="1">
            <a:off x="7214549" y="2853376"/>
            <a:ext cx="1539600" cy="9192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Arial"/>
              <a:ea typeface="Arial"/>
              <a:cs typeface="Arial"/>
              <a:sym typeface="Arial"/>
            </a:endParaRPr>
          </a:p>
        </p:txBody>
      </p:sp>
      <p:sp>
        <p:nvSpPr>
          <p:cNvPr id="3326" name="Google Shape;3326;p248"/>
          <p:cNvSpPr txBox="1"/>
          <p:nvPr/>
        </p:nvSpPr>
        <p:spPr>
          <a:xfrm>
            <a:off x="7753075" y="2436400"/>
            <a:ext cx="1406100" cy="147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500" b="0" i="0" u="none" strike="noStrike" cap="none">
                <a:solidFill>
                  <a:srgbClr val="000000"/>
                </a:solidFill>
                <a:latin typeface="Arial"/>
                <a:ea typeface="Arial"/>
                <a:cs typeface="Arial"/>
                <a:sym typeface="Arial"/>
              </a:rPr>
              <a:t>Antibiotic prescribing rate was </a:t>
            </a:r>
            <a:r>
              <a:rPr lang="en-GB" sz="1500" b="1" i="0" u="none" strike="noStrike" cap="none">
                <a:solidFill>
                  <a:srgbClr val="1899D6"/>
                </a:solidFill>
                <a:latin typeface="Arial"/>
                <a:ea typeface="Arial"/>
                <a:cs typeface="Arial"/>
                <a:sym typeface="Arial"/>
              </a:rPr>
              <a:t>3.3% lower </a:t>
            </a:r>
            <a:r>
              <a:rPr lang="en-GB" sz="1500" b="0" i="0" u="none" strike="noStrike" cap="none">
                <a:solidFill>
                  <a:srgbClr val="000000"/>
                </a:solidFill>
                <a:latin typeface="Arial"/>
                <a:ea typeface="Arial"/>
                <a:cs typeface="Arial"/>
                <a:sym typeface="Arial"/>
              </a:rPr>
              <a:t>in the intervention group</a:t>
            </a:r>
            <a:endParaRPr sz="1500" b="0" i="0" u="none" strike="noStrike" cap="none">
              <a:solidFill>
                <a:srgbClr val="000000"/>
              </a:solidFill>
              <a:latin typeface="Arial"/>
              <a:ea typeface="Arial"/>
              <a:cs typeface="Arial"/>
              <a:sym typeface="Arial"/>
            </a:endParaRPr>
          </a:p>
        </p:txBody>
      </p:sp>
      <p:sp>
        <p:nvSpPr>
          <p:cNvPr id="3327" name="Google Shape;3327;p248"/>
          <p:cNvSpPr txBox="1"/>
          <p:nvPr/>
        </p:nvSpPr>
        <p:spPr>
          <a:xfrm>
            <a:off x="7161610" y="4192191"/>
            <a:ext cx="882300" cy="3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200" i="0" u="none" strike="noStrike" cap="none">
                <a:solidFill>
                  <a:srgbClr val="7F7F7F"/>
                </a:solidFill>
              </a:rPr>
              <a:t>n=1,581</a:t>
            </a:r>
            <a:endParaRPr sz="120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3331"/>
        <p:cNvGrpSpPr/>
        <p:nvPr/>
      </p:nvGrpSpPr>
      <p:grpSpPr>
        <a:xfrm>
          <a:off x="0" y="0"/>
          <a:ext cx="0" cy="0"/>
          <a:chOff x="0" y="0"/>
          <a:chExt cx="0" cy="0"/>
        </a:xfrm>
      </p:grpSpPr>
      <p:sp>
        <p:nvSpPr>
          <p:cNvPr id="3332" name="Google Shape;3332;p249"/>
          <p:cNvSpPr txBox="1"/>
          <p:nvPr/>
        </p:nvSpPr>
        <p:spPr>
          <a:xfrm>
            <a:off x="52388" y="4895850"/>
            <a:ext cx="3086100" cy="253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A6A6A6"/>
              </a:buClr>
              <a:buSzPts val="800"/>
              <a:buFont typeface="Arial"/>
              <a:buNone/>
            </a:pPr>
            <a:r>
              <a:rPr lang="en-GB" sz="800" b="0" i="0" u="none">
                <a:solidFill>
                  <a:srgbClr val="A6A6A6"/>
                </a:solidFill>
                <a:latin typeface="Arial"/>
                <a:ea typeface="Arial"/>
                <a:cs typeface="Arial"/>
                <a:sym typeface="Arial"/>
              </a:rPr>
              <a:t>© The Behavioural Insights Team</a:t>
            </a:r>
            <a:endParaRPr sz="1100"/>
          </a:p>
        </p:txBody>
      </p:sp>
      <p:sp>
        <p:nvSpPr>
          <p:cNvPr id="3333" name="Google Shape;3333;p249"/>
          <p:cNvSpPr txBox="1">
            <a:spLocks noGrp="1"/>
          </p:cNvSpPr>
          <p:nvPr>
            <p:ph type="title"/>
          </p:nvPr>
        </p:nvSpPr>
        <p:spPr>
          <a:xfrm>
            <a:off x="319100" y="0"/>
            <a:ext cx="8179200" cy="994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GB" sz="2400" b="1">
                <a:latin typeface="Arial"/>
                <a:ea typeface="Arial"/>
                <a:cs typeface="Arial"/>
                <a:sym typeface="Arial"/>
              </a:rPr>
              <a:t>Reducing antibiotic prescriptions</a:t>
            </a:r>
            <a:endParaRPr sz="2400" b="1">
              <a:latin typeface="Arial"/>
              <a:ea typeface="Arial"/>
              <a:cs typeface="Arial"/>
              <a:sym typeface="Arial"/>
            </a:endParaRPr>
          </a:p>
        </p:txBody>
      </p:sp>
      <p:grpSp>
        <p:nvGrpSpPr>
          <p:cNvPr id="3334" name="Google Shape;3334;p249"/>
          <p:cNvGrpSpPr/>
          <p:nvPr/>
        </p:nvGrpSpPr>
        <p:grpSpPr>
          <a:xfrm>
            <a:off x="300043" y="2506271"/>
            <a:ext cx="8741920" cy="2229987"/>
            <a:chOff x="120650" y="2569945"/>
            <a:chExt cx="11655893" cy="2974506"/>
          </a:xfrm>
        </p:grpSpPr>
        <p:sp>
          <p:nvSpPr>
            <p:cNvPr id="3335" name="Google Shape;3335;p249"/>
            <p:cNvSpPr/>
            <p:nvPr/>
          </p:nvSpPr>
          <p:spPr>
            <a:xfrm>
              <a:off x="120650" y="2569945"/>
              <a:ext cx="3386400" cy="2974500"/>
            </a:xfrm>
            <a:prstGeom prst="hexagon">
              <a:avLst>
                <a:gd name="adj" fmla="val 25000"/>
                <a:gd name="vf" fmla="val 11547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a:t>The intervention saved </a:t>
              </a:r>
              <a:r>
                <a:rPr lang="en-GB" b="1" i="0" u="none" strike="noStrike" cap="none">
                  <a:solidFill>
                    <a:srgbClr val="0098DB"/>
                  </a:solidFill>
                  <a:latin typeface="Arial"/>
                  <a:ea typeface="Arial"/>
                  <a:cs typeface="Arial"/>
                  <a:sym typeface="Arial"/>
                </a:rPr>
                <a:t>73,406 dos</a:t>
              </a:r>
              <a:r>
                <a:rPr lang="en-GB" b="1">
                  <a:solidFill>
                    <a:srgbClr val="0098DB"/>
                  </a:solidFill>
                </a:rPr>
                <a:t>es </a:t>
              </a:r>
              <a:r>
                <a:rPr lang="en-GB"/>
                <a:t>in</a:t>
              </a:r>
              <a:r>
                <a:rPr lang="en-GB" b="0" i="0" u="none" strike="noStrike" cap="none">
                  <a:latin typeface="Arial"/>
                  <a:ea typeface="Arial"/>
                  <a:cs typeface="Arial"/>
                  <a:sym typeface="Arial"/>
                </a:rPr>
                <a:t> 79</a:t>
              </a:r>
              <a:r>
                <a:rPr lang="en-GB" b="0" i="0" u="none" strike="noStrike" cap="none">
                  <a:solidFill>
                    <a:srgbClr val="000000"/>
                  </a:solidFill>
                  <a:latin typeface="Arial"/>
                  <a:ea typeface="Arial"/>
                  <a:cs typeface="Arial"/>
                  <a:sym typeface="Arial"/>
                </a:rPr>
                <a:t>1 </a:t>
              </a:r>
              <a:r>
                <a:rPr lang="en-GB"/>
                <a:t>medical practices</a:t>
              </a:r>
              <a:endParaRPr/>
            </a:p>
            <a:p>
              <a:pPr marL="0" marR="0" lvl="0" indent="0" algn="ctr" rtl="0">
                <a:lnSpc>
                  <a:spcPct val="100000"/>
                </a:lnSpc>
                <a:spcBef>
                  <a:spcPts val="0"/>
                </a:spcBef>
                <a:spcAft>
                  <a:spcPts val="0"/>
                </a:spcAft>
                <a:buNone/>
              </a:pPr>
              <a:endParaRPr/>
            </a:p>
          </p:txBody>
        </p:sp>
        <p:sp>
          <p:nvSpPr>
            <p:cNvPr id="3336" name="Google Shape;3336;p249"/>
            <p:cNvSpPr/>
            <p:nvPr/>
          </p:nvSpPr>
          <p:spPr>
            <a:xfrm>
              <a:off x="4124528" y="2569945"/>
              <a:ext cx="3384600" cy="2974500"/>
            </a:xfrm>
            <a:prstGeom prst="hexagon">
              <a:avLst>
                <a:gd name="adj" fmla="val 25000"/>
                <a:gd name="vf" fmla="val 11547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a:p>
            <a:p>
              <a:pPr marL="0" marR="0" lvl="0" indent="0" algn="ctr" rtl="0">
                <a:lnSpc>
                  <a:spcPct val="100000"/>
                </a:lnSpc>
                <a:spcBef>
                  <a:spcPts val="0"/>
                </a:spcBef>
                <a:spcAft>
                  <a:spcPts val="0"/>
                </a:spcAft>
                <a:buNone/>
              </a:pPr>
              <a:r>
                <a:rPr lang="en-GB"/>
                <a:t>The intervention led to direct net savings of</a:t>
              </a:r>
              <a:r>
                <a:rPr lang="en-GB" b="0" i="0" u="none" strike="noStrike" cap="none">
                  <a:solidFill>
                    <a:srgbClr val="000000"/>
                  </a:solidFill>
                  <a:latin typeface="Arial"/>
                  <a:ea typeface="Arial"/>
                  <a:cs typeface="Arial"/>
                  <a:sym typeface="Arial"/>
                </a:rPr>
                <a:t> </a:t>
              </a:r>
              <a:r>
                <a:rPr lang="en-GB" b="1" i="0" u="none" strike="noStrike" cap="none">
                  <a:solidFill>
                    <a:srgbClr val="0098DB"/>
                  </a:solidFill>
                  <a:latin typeface="Arial"/>
                  <a:ea typeface="Arial"/>
                  <a:cs typeface="Arial"/>
                  <a:sym typeface="Arial"/>
                </a:rPr>
                <a:t>£92,356</a:t>
              </a:r>
              <a:r>
                <a:rPr lang="en-GB" b="1" i="0" u="none" strike="noStrike" cap="none">
                  <a:solidFill>
                    <a:srgbClr val="000000"/>
                  </a:solidFill>
                  <a:latin typeface="Arial"/>
                  <a:ea typeface="Arial"/>
                  <a:cs typeface="Arial"/>
                  <a:sym typeface="Arial"/>
                </a:rPr>
                <a:t> </a:t>
              </a:r>
              <a:r>
                <a:rPr lang="en-GB"/>
                <a:t>in public sector prescription costs at a cost of </a:t>
              </a:r>
              <a:r>
                <a:rPr lang="en-GB" b="1">
                  <a:solidFill>
                    <a:srgbClr val="0098DB"/>
                  </a:solidFill>
                </a:rPr>
                <a:t>9p per letter</a:t>
              </a:r>
              <a:endParaRPr b="1" i="0" u="none" strike="noStrike" cap="none">
                <a:solidFill>
                  <a:srgbClr val="0098DB"/>
                </a:solidFill>
              </a:endParaRPr>
            </a:p>
            <a:p>
              <a:pPr marL="0" marR="0" lvl="0" indent="0" algn="ctr" rtl="0">
                <a:lnSpc>
                  <a:spcPct val="100000"/>
                </a:lnSpc>
                <a:spcBef>
                  <a:spcPts val="0"/>
                </a:spcBef>
                <a:spcAft>
                  <a:spcPts val="0"/>
                </a:spcAft>
                <a:buNone/>
              </a:pPr>
              <a:endParaRPr/>
            </a:p>
          </p:txBody>
        </p:sp>
        <p:sp>
          <p:nvSpPr>
            <p:cNvPr id="3337" name="Google Shape;3337;p249"/>
            <p:cNvSpPr/>
            <p:nvPr/>
          </p:nvSpPr>
          <p:spPr>
            <a:xfrm>
              <a:off x="7990843" y="2569951"/>
              <a:ext cx="3785700" cy="2974500"/>
            </a:xfrm>
            <a:prstGeom prst="hexagon">
              <a:avLst>
                <a:gd name="adj" fmla="val 25000"/>
                <a:gd name="vf" fmla="val 11547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a:p>
            <a:p>
              <a:pPr marL="0" marR="0" lvl="0" indent="0" algn="ctr" rtl="0">
                <a:lnSpc>
                  <a:spcPct val="100000"/>
                </a:lnSpc>
                <a:spcBef>
                  <a:spcPts val="0"/>
                </a:spcBef>
                <a:spcAft>
                  <a:spcPts val="0"/>
                </a:spcAft>
                <a:buNone/>
              </a:pPr>
              <a:r>
                <a:rPr lang="en-GB"/>
                <a:t>If scaled up across England the intervention could lead to a </a:t>
              </a:r>
              <a:r>
                <a:rPr lang="en-GB" b="1">
                  <a:solidFill>
                    <a:srgbClr val="0098DB"/>
                  </a:solidFill>
                </a:rPr>
                <a:t>0.85% reduction</a:t>
              </a:r>
              <a:r>
                <a:rPr lang="en-GB"/>
                <a:t> in antibiotic prescriptions </a:t>
              </a:r>
              <a:endParaRPr/>
            </a:p>
          </p:txBody>
        </p:sp>
      </p:grpSp>
      <p:pic>
        <p:nvPicPr>
          <p:cNvPr id="3338" name="Google Shape;3338;p249"/>
          <p:cNvPicPr preferRelativeResize="0"/>
          <p:nvPr/>
        </p:nvPicPr>
        <p:blipFill>
          <a:blip r:embed="rId3">
            <a:alphaModFix/>
          </a:blip>
          <a:stretch>
            <a:fillRect/>
          </a:stretch>
        </p:blipFill>
        <p:spPr>
          <a:xfrm>
            <a:off x="846589" y="1485150"/>
            <a:ext cx="1497726" cy="1497726"/>
          </a:xfrm>
          <a:prstGeom prst="rect">
            <a:avLst/>
          </a:prstGeom>
          <a:noFill/>
          <a:ln>
            <a:noFill/>
          </a:ln>
        </p:spPr>
      </p:pic>
      <p:pic>
        <p:nvPicPr>
          <p:cNvPr id="3339" name="Google Shape;3339;p249"/>
          <p:cNvPicPr preferRelativeResize="0"/>
          <p:nvPr/>
        </p:nvPicPr>
        <p:blipFill>
          <a:blip r:embed="rId4">
            <a:alphaModFix/>
          </a:blip>
          <a:stretch>
            <a:fillRect/>
          </a:stretch>
        </p:blipFill>
        <p:spPr>
          <a:xfrm>
            <a:off x="3892575" y="1485150"/>
            <a:ext cx="1358850" cy="1358850"/>
          </a:xfrm>
          <a:prstGeom prst="rect">
            <a:avLst/>
          </a:prstGeom>
          <a:noFill/>
          <a:ln>
            <a:noFill/>
          </a:ln>
        </p:spPr>
      </p:pic>
      <p:pic>
        <p:nvPicPr>
          <p:cNvPr id="3340" name="Google Shape;3340;p249"/>
          <p:cNvPicPr preferRelativeResize="0"/>
          <p:nvPr/>
        </p:nvPicPr>
        <p:blipFill>
          <a:blip r:embed="rId5">
            <a:alphaModFix/>
          </a:blip>
          <a:stretch>
            <a:fillRect/>
          </a:stretch>
        </p:blipFill>
        <p:spPr>
          <a:xfrm>
            <a:off x="6799675" y="1485150"/>
            <a:ext cx="1542624" cy="1542624"/>
          </a:xfrm>
          <a:prstGeom prst="rect">
            <a:avLst/>
          </a:prstGeom>
          <a:noFill/>
          <a:ln>
            <a:noFill/>
          </a:ln>
        </p:spPr>
      </p:pic>
      <p:sp>
        <p:nvSpPr>
          <p:cNvPr id="3341" name="Google Shape;3341;p249"/>
          <p:cNvSpPr txBox="1"/>
          <p:nvPr/>
        </p:nvSpPr>
        <p:spPr>
          <a:xfrm>
            <a:off x="766650" y="4446550"/>
            <a:ext cx="757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The national target for antibiotic prescription reduction is </a:t>
            </a:r>
            <a:r>
              <a:rPr lang="en-GB" b="1">
                <a:solidFill>
                  <a:srgbClr val="0098DB"/>
                </a:solidFill>
              </a:rPr>
              <a:t>4% </a:t>
            </a:r>
            <a:endParaRPr b="1">
              <a:solidFill>
                <a:srgbClr val="0098DB"/>
              </a:solidFil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3345"/>
        <p:cNvGrpSpPr/>
        <p:nvPr/>
      </p:nvGrpSpPr>
      <p:grpSpPr>
        <a:xfrm>
          <a:off x="0" y="0"/>
          <a:ext cx="0" cy="0"/>
          <a:chOff x="0" y="0"/>
          <a:chExt cx="0" cy="0"/>
        </a:xfrm>
      </p:grpSpPr>
      <p:pic>
        <p:nvPicPr>
          <p:cNvPr id="3346" name="Google Shape;3346;p250" descr="Related image"/>
          <p:cNvPicPr preferRelativeResize="0"/>
          <p:nvPr/>
        </p:nvPicPr>
        <p:blipFill rotWithShape="1">
          <a:blip r:embed="rId3">
            <a:alphaModFix/>
          </a:blip>
          <a:srcRect l="1332" t="6051" b="25262"/>
          <a:stretch/>
        </p:blipFill>
        <p:spPr>
          <a:xfrm>
            <a:off x="-19150" y="886100"/>
            <a:ext cx="9163150" cy="4267500"/>
          </a:xfrm>
          <a:prstGeom prst="rect">
            <a:avLst/>
          </a:prstGeom>
          <a:noFill/>
          <a:ln>
            <a:noFill/>
          </a:ln>
        </p:spPr>
      </p:pic>
      <p:sp>
        <p:nvSpPr>
          <p:cNvPr id="3347" name="Google Shape;3347;p250"/>
          <p:cNvSpPr/>
          <p:nvPr/>
        </p:nvSpPr>
        <p:spPr>
          <a:xfrm>
            <a:off x="-19150" y="886100"/>
            <a:ext cx="9163200" cy="4267500"/>
          </a:xfrm>
          <a:prstGeom prst="rect">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250"/>
          <p:cNvSpPr/>
          <p:nvPr/>
        </p:nvSpPr>
        <p:spPr>
          <a:xfrm>
            <a:off x="3200400" y="919163"/>
            <a:ext cx="2743200" cy="1888331"/>
          </a:xfrm>
          <a:prstGeom prst="flowChartDecision">
            <a:avLst/>
          </a:prstGeom>
          <a:solidFill>
            <a:srgbClr val="7F7F7F">
              <a:alpha val="5294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b="1">
                <a:solidFill>
                  <a:srgbClr val="FFFFFF"/>
                </a:solidFill>
              </a:rPr>
              <a:t>EASY</a:t>
            </a:r>
            <a:endParaRPr sz="1400" b="1" i="0" u="none" strike="noStrike" cap="none">
              <a:solidFill>
                <a:srgbClr val="FFFFFF"/>
              </a:solidFill>
              <a:latin typeface="Arial"/>
              <a:ea typeface="Arial"/>
              <a:cs typeface="Arial"/>
              <a:sym typeface="Arial"/>
            </a:endParaRPr>
          </a:p>
        </p:txBody>
      </p:sp>
      <p:sp>
        <p:nvSpPr>
          <p:cNvPr id="3349" name="Google Shape;3349;p250"/>
          <p:cNvSpPr/>
          <p:nvPr/>
        </p:nvSpPr>
        <p:spPr>
          <a:xfrm>
            <a:off x="3200400" y="3112294"/>
            <a:ext cx="2743200" cy="1888331"/>
          </a:xfrm>
          <a:prstGeom prst="flowChartDecision">
            <a:avLst/>
          </a:prstGeom>
          <a:solidFill>
            <a:srgbClr val="7F7F7F">
              <a:alpha val="5294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400" b="1" i="0" u="none" strike="noStrike" cap="none">
                <a:solidFill>
                  <a:srgbClr val="FFFFFF"/>
                </a:solidFill>
                <a:latin typeface="Arial"/>
                <a:ea typeface="Arial"/>
                <a:cs typeface="Arial"/>
                <a:sym typeface="Arial"/>
              </a:rPr>
              <a:t>SOCIAL</a:t>
            </a:r>
            <a:endParaRPr sz="1400" b="1" i="0" u="none" strike="noStrike" cap="none">
              <a:solidFill>
                <a:srgbClr val="FFFFFF"/>
              </a:solidFill>
              <a:latin typeface="Arial"/>
              <a:ea typeface="Arial"/>
              <a:cs typeface="Arial"/>
              <a:sym typeface="Arial"/>
            </a:endParaRPr>
          </a:p>
        </p:txBody>
      </p:sp>
      <p:sp>
        <p:nvSpPr>
          <p:cNvPr id="3350" name="Google Shape;3350;p250"/>
          <p:cNvSpPr/>
          <p:nvPr/>
        </p:nvSpPr>
        <p:spPr>
          <a:xfrm>
            <a:off x="1696641" y="2015729"/>
            <a:ext cx="2743200" cy="1888331"/>
          </a:xfrm>
          <a:prstGeom prst="flowChartDecision">
            <a:avLst/>
          </a:prstGeom>
          <a:solidFill>
            <a:srgbClr val="7F7F7F">
              <a:alpha val="5294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b="1">
                <a:solidFill>
                  <a:srgbClr val="FFFFFF"/>
                </a:solidFill>
              </a:rPr>
              <a:t>ATTRACTIVE</a:t>
            </a:r>
            <a:endParaRPr sz="1400" b="1" i="0" u="none" strike="noStrike" cap="none">
              <a:solidFill>
                <a:srgbClr val="FFFFFF"/>
              </a:solidFill>
              <a:latin typeface="Arial"/>
              <a:ea typeface="Arial"/>
              <a:cs typeface="Arial"/>
              <a:sym typeface="Arial"/>
            </a:endParaRPr>
          </a:p>
        </p:txBody>
      </p:sp>
      <p:sp>
        <p:nvSpPr>
          <p:cNvPr id="3351" name="Google Shape;3351;p250"/>
          <p:cNvSpPr/>
          <p:nvPr/>
        </p:nvSpPr>
        <p:spPr>
          <a:xfrm>
            <a:off x="4708922" y="2031207"/>
            <a:ext cx="2743200" cy="1888331"/>
          </a:xfrm>
          <a:prstGeom prst="flowChartDecision">
            <a:avLst/>
          </a:prstGeom>
          <a:solidFill>
            <a:srgbClr val="00AEE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b="1">
                <a:solidFill>
                  <a:srgbClr val="FFFFFF"/>
                </a:solidFill>
              </a:rPr>
              <a:t>TIMELY</a:t>
            </a:r>
            <a:endParaRPr sz="1400" b="1" i="0" u="none" strike="noStrike" cap="none">
              <a:solidFill>
                <a:srgbClr val="FFFFFF"/>
              </a:solidFill>
              <a:latin typeface="Arial"/>
              <a:ea typeface="Arial"/>
              <a:cs typeface="Arial"/>
              <a:sym typeface="Arial"/>
            </a:endParaRPr>
          </a:p>
        </p:txBody>
      </p:sp>
      <p:sp>
        <p:nvSpPr>
          <p:cNvPr id="3352" name="Google Shape;3352;p250"/>
          <p:cNvSpPr txBox="1">
            <a:spLocks noGrp="1"/>
          </p:cNvSpPr>
          <p:nvPr>
            <p:ph type="title"/>
          </p:nvPr>
        </p:nvSpPr>
        <p:spPr>
          <a:xfrm>
            <a:off x="319100" y="0"/>
            <a:ext cx="8179200" cy="994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400"/>
              <a:buFont typeface="Arial"/>
              <a:buNone/>
            </a:pPr>
            <a:r>
              <a:rPr lang="en-GB" sz="2400" b="1">
                <a:latin typeface="Arial"/>
                <a:ea typeface="Arial"/>
                <a:cs typeface="Arial"/>
                <a:sym typeface="Arial"/>
              </a:rPr>
              <a:t>Make it </a:t>
            </a:r>
            <a:r>
              <a:rPr lang="en-GB" sz="2400" b="1">
                <a:solidFill>
                  <a:srgbClr val="0098DB"/>
                </a:solidFill>
                <a:latin typeface="Arial"/>
                <a:ea typeface="Arial"/>
                <a:cs typeface="Arial"/>
                <a:sym typeface="Arial"/>
              </a:rPr>
              <a:t>timely</a:t>
            </a:r>
            <a:endParaRPr sz="2400" b="1">
              <a:solidFill>
                <a:srgbClr val="0098DB"/>
              </a:solidFill>
              <a:latin typeface="Arial"/>
              <a:ea typeface="Arial"/>
              <a:cs typeface="Arial"/>
              <a:sym typeface="Aria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3356"/>
        <p:cNvGrpSpPr/>
        <p:nvPr/>
      </p:nvGrpSpPr>
      <p:grpSpPr>
        <a:xfrm>
          <a:off x="0" y="0"/>
          <a:ext cx="0" cy="0"/>
          <a:chOff x="0" y="0"/>
          <a:chExt cx="0" cy="0"/>
        </a:xfrm>
      </p:grpSpPr>
      <p:sp>
        <p:nvSpPr>
          <p:cNvPr id="3357" name="Google Shape;3357;p251"/>
          <p:cNvSpPr txBox="1"/>
          <p:nvPr/>
        </p:nvSpPr>
        <p:spPr>
          <a:xfrm>
            <a:off x="52388" y="4895850"/>
            <a:ext cx="3086100" cy="253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A6A6A6"/>
              </a:buClr>
              <a:buSzPts val="800"/>
              <a:buFont typeface="Arial"/>
              <a:buNone/>
            </a:pPr>
            <a:r>
              <a:rPr lang="en-GB" sz="800" b="0" i="0" u="none">
                <a:solidFill>
                  <a:srgbClr val="A6A6A6"/>
                </a:solidFill>
                <a:latin typeface="Arial"/>
                <a:ea typeface="Arial"/>
                <a:cs typeface="Arial"/>
                <a:sym typeface="Arial"/>
              </a:rPr>
              <a:t>© The Behavioural Insights Team</a:t>
            </a:r>
            <a:endParaRPr sz="1100"/>
          </a:p>
        </p:txBody>
      </p:sp>
      <p:sp>
        <p:nvSpPr>
          <p:cNvPr id="3358" name="Google Shape;3358;p251"/>
          <p:cNvSpPr/>
          <p:nvPr/>
        </p:nvSpPr>
        <p:spPr>
          <a:xfrm>
            <a:off x="3536262" y="1567735"/>
            <a:ext cx="2059800" cy="1784400"/>
          </a:xfrm>
          <a:prstGeom prst="hexagon">
            <a:avLst>
              <a:gd name="adj" fmla="val 25000"/>
              <a:gd name="vf" fmla="val 115470"/>
            </a:avLst>
          </a:prstGeom>
          <a:solidFill>
            <a:srgbClr val="FFFFFF"/>
          </a:solidFill>
          <a:ln w="28575" cap="flat" cmpd="sng">
            <a:solidFill>
              <a:srgbClr val="0098D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251"/>
          <p:cNvSpPr/>
          <p:nvPr/>
        </p:nvSpPr>
        <p:spPr>
          <a:xfrm>
            <a:off x="427337" y="1567735"/>
            <a:ext cx="2059800" cy="1784400"/>
          </a:xfrm>
          <a:prstGeom prst="hexagon">
            <a:avLst>
              <a:gd name="adj" fmla="val 25000"/>
              <a:gd name="vf" fmla="val 115470"/>
            </a:avLst>
          </a:prstGeom>
          <a:solidFill>
            <a:srgbClr val="FFFFFF"/>
          </a:solidFill>
          <a:ln w="28575" cap="flat" cmpd="sng">
            <a:solidFill>
              <a:srgbClr val="0098D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251"/>
          <p:cNvSpPr/>
          <p:nvPr/>
        </p:nvSpPr>
        <p:spPr>
          <a:xfrm>
            <a:off x="6645187" y="1567735"/>
            <a:ext cx="2059800" cy="1784400"/>
          </a:xfrm>
          <a:prstGeom prst="hexagon">
            <a:avLst>
              <a:gd name="adj" fmla="val 25000"/>
              <a:gd name="vf" fmla="val 115470"/>
            </a:avLst>
          </a:prstGeom>
          <a:solidFill>
            <a:srgbClr val="FFFFFF"/>
          </a:solidFill>
          <a:ln w="28575" cap="flat" cmpd="sng">
            <a:solidFill>
              <a:srgbClr val="0098D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251"/>
          <p:cNvSpPr txBox="1"/>
          <p:nvPr/>
        </p:nvSpPr>
        <p:spPr>
          <a:xfrm>
            <a:off x="427325" y="3518348"/>
            <a:ext cx="2059800" cy="964500"/>
          </a:xfrm>
          <a:prstGeom prst="rect">
            <a:avLst/>
          </a:prstGeom>
          <a:solidFill>
            <a:srgbClr val="FFFFFF"/>
          </a:solidFill>
          <a:ln>
            <a:noFill/>
          </a:ln>
        </p:spPr>
        <p:txBody>
          <a:bodyPr spcFirstLastPara="1" wrap="square" lIns="68575" tIns="34275" rIns="68575" bIns="34275" anchor="t" anchorCtr="0">
            <a:noAutofit/>
          </a:bodyPr>
          <a:lstStyle/>
          <a:p>
            <a:pPr marL="0" lvl="0" indent="0" algn="ctr" rtl="0">
              <a:lnSpc>
                <a:spcPct val="115000"/>
              </a:lnSpc>
              <a:spcBef>
                <a:spcPts val="0"/>
              </a:spcBef>
              <a:spcAft>
                <a:spcPts val="0"/>
              </a:spcAft>
              <a:buNone/>
            </a:pPr>
            <a:r>
              <a:rPr lang="en-GB" sz="1300" b="1">
                <a:solidFill>
                  <a:srgbClr val="0098DB"/>
                </a:solidFill>
              </a:rPr>
              <a:t>Tackle future discounting</a:t>
            </a:r>
            <a:endParaRPr sz="1300" b="1">
              <a:solidFill>
                <a:srgbClr val="0098DB"/>
              </a:solidFill>
            </a:endParaRPr>
          </a:p>
          <a:p>
            <a:pPr marL="0" marR="0" lvl="0" indent="0" algn="ctr" rtl="0">
              <a:lnSpc>
                <a:spcPct val="100000"/>
              </a:lnSpc>
              <a:spcBef>
                <a:spcPts val="0"/>
              </a:spcBef>
              <a:spcAft>
                <a:spcPts val="0"/>
              </a:spcAft>
              <a:buNone/>
            </a:pPr>
            <a:endParaRPr sz="1200">
              <a:solidFill>
                <a:srgbClr val="0098DB"/>
              </a:solidFill>
            </a:endParaRPr>
          </a:p>
        </p:txBody>
      </p:sp>
      <p:sp>
        <p:nvSpPr>
          <p:cNvPr id="3362" name="Google Shape;3362;p251"/>
          <p:cNvSpPr txBox="1"/>
          <p:nvPr/>
        </p:nvSpPr>
        <p:spPr>
          <a:xfrm>
            <a:off x="3399812" y="3518360"/>
            <a:ext cx="2454300" cy="803700"/>
          </a:xfrm>
          <a:prstGeom prst="rect">
            <a:avLst/>
          </a:prstGeom>
          <a:solidFill>
            <a:srgbClr val="FFFFFF"/>
          </a:solidFill>
          <a:ln>
            <a:noFill/>
          </a:ln>
        </p:spPr>
        <p:txBody>
          <a:bodyPr spcFirstLastPara="1" wrap="square" lIns="68575" tIns="34275" rIns="68575" bIns="34275" anchor="t" anchorCtr="0">
            <a:noAutofit/>
          </a:bodyPr>
          <a:lstStyle/>
          <a:p>
            <a:pPr marL="0" lvl="0" indent="0" algn="ctr" rtl="0">
              <a:lnSpc>
                <a:spcPct val="115000"/>
              </a:lnSpc>
              <a:spcBef>
                <a:spcPts val="0"/>
              </a:spcBef>
              <a:spcAft>
                <a:spcPts val="0"/>
              </a:spcAft>
              <a:buNone/>
            </a:pPr>
            <a:r>
              <a:rPr lang="en-GB" sz="1300" b="1">
                <a:solidFill>
                  <a:srgbClr val="0098DB"/>
                </a:solidFill>
              </a:rPr>
              <a:t>Help people plan in </a:t>
            </a:r>
            <a:endParaRPr sz="1300" b="1">
              <a:solidFill>
                <a:srgbClr val="0098DB"/>
              </a:solidFill>
            </a:endParaRPr>
          </a:p>
          <a:p>
            <a:pPr marL="0" lvl="0" indent="0" algn="ctr" rtl="0">
              <a:lnSpc>
                <a:spcPct val="115000"/>
              </a:lnSpc>
              <a:spcBef>
                <a:spcPts val="0"/>
              </a:spcBef>
              <a:spcAft>
                <a:spcPts val="0"/>
              </a:spcAft>
              <a:buNone/>
            </a:pPr>
            <a:r>
              <a:rPr lang="en-GB" sz="1300" b="1">
                <a:solidFill>
                  <a:srgbClr val="0098DB"/>
                </a:solidFill>
              </a:rPr>
              <a:t>advance </a:t>
            </a:r>
            <a:endParaRPr sz="1300" b="1">
              <a:solidFill>
                <a:srgbClr val="0098DB"/>
              </a:solidFill>
            </a:endParaRPr>
          </a:p>
        </p:txBody>
      </p:sp>
      <p:sp>
        <p:nvSpPr>
          <p:cNvPr id="3363" name="Google Shape;3363;p251"/>
          <p:cNvSpPr txBox="1"/>
          <p:nvPr/>
        </p:nvSpPr>
        <p:spPr>
          <a:xfrm>
            <a:off x="6645187" y="3518360"/>
            <a:ext cx="2059800" cy="994200"/>
          </a:xfrm>
          <a:prstGeom prst="rect">
            <a:avLst/>
          </a:prstGeom>
          <a:solidFill>
            <a:srgbClr val="FFFFFF"/>
          </a:solidFill>
          <a:ln>
            <a:noFill/>
          </a:ln>
        </p:spPr>
        <p:txBody>
          <a:bodyPr spcFirstLastPara="1" wrap="square" lIns="68575" tIns="34275" rIns="68575" bIns="34275" anchor="t" anchorCtr="0">
            <a:noAutofit/>
          </a:bodyPr>
          <a:lstStyle/>
          <a:p>
            <a:pPr marL="0" lvl="0" indent="0" algn="ctr" rtl="0">
              <a:lnSpc>
                <a:spcPct val="115000"/>
              </a:lnSpc>
              <a:spcBef>
                <a:spcPts val="0"/>
              </a:spcBef>
              <a:spcAft>
                <a:spcPts val="0"/>
              </a:spcAft>
              <a:buNone/>
            </a:pPr>
            <a:r>
              <a:rPr lang="en-GB" sz="1300" b="1">
                <a:solidFill>
                  <a:srgbClr val="0098DB"/>
                </a:solidFill>
              </a:rPr>
              <a:t>Intervene when people are most likely to be receptive (ICU)</a:t>
            </a:r>
            <a:endParaRPr sz="1300" b="1">
              <a:solidFill>
                <a:srgbClr val="0098DB"/>
              </a:solidFill>
            </a:endParaRPr>
          </a:p>
        </p:txBody>
      </p:sp>
      <p:sp>
        <p:nvSpPr>
          <p:cNvPr id="3364" name="Google Shape;3364;p251"/>
          <p:cNvSpPr txBox="1">
            <a:spLocks noGrp="1"/>
          </p:cNvSpPr>
          <p:nvPr>
            <p:ph type="title"/>
          </p:nvPr>
        </p:nvSpPr>
        <p:spPr>
          <a:xfrm>
            <a:off x="319100" y="0"/>
            <a:ext cx="8179200" cy="994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400"/>
              <a:buFont typeface="Arial"/>
              <a:buNone/>
            </a:pPr>
            <a:r>
              <a:rPr lang="en-GB" sz="2400" b="1">
                <a:latin typeface="Arial"/>
                <a:ea typeface="Arial"/>
                <a:cs typeface="Arial"/>
                <a:sym typeface="Arial"/>
              </a:rPr>
              <a:t>Make it </a:t>
            </a:r>
            <a:r>
              <a:rPr lang="en-GB" sz="2400" b="1">
                <a:solidFill>
                  <a:srgbClr val="0098DB"/>
                </a:solidFill>
                <a:latin typeface="Arial"/>
                <a:ea typeface="Arial"/>
                <a:cs typeface="Arial"/>
                <a:sym typeface="Arial"/>
              </a:rPr>
              <a:t>timely</a:t>
            </a:r>
            <a:endParaRPr sz="2400" b="1">
              <a:solidFill>
                <a:srgbClr val="0098DB"/>
              </a:solidFill>
              <a:latin typeface="Arial"/>
              <a:ea typeface="Arial"/>
              <a:cs typeface="Arial"/>
              <a:sym typeface="Arial"/>
            </a:endParaRPr>
          </a:p>
        </p:txBody>
      </p:sp>
      <p:pic>
        <p:nvPicPr>
          <p:cNvPr id="3365" name="Google Shape;3365;p251"/>
          <p:cNvPicPr preferRelativeResize="0"/>
          <p:nvPr/>
        </p:nvPicPr>
        <p:blipFill>
          <a:blip r:embed="rId3">
            <a:alphaModFix/>
          </a:blip>
          <a:stretch>
            <a:fillRect/>
          </a:stretch>
        </p:blipFill>
        <p:spPr>
          <a:xfrm>
            <a:off x="7029425" y="1779702"/>
            <a:ext cx="1304499" cy="1304499"/>
          </a:xfrm>
          <a:prstGeom prst="rect">
            <a:avLst/>
          </a:prstGeom>
          <a:noFill/>
          <a:ln>
            <a:noFill/>
          </a:ln>
        </p:spPr>
      </p:pic>
      <p:pic>
        <p:nvPicPr>
          <p:cNvPr id="3366" name="Google Shape;3366;p251"/>
          <p:cNvPicPr preferRelativeResize="0"/>
          <p:nvPr/>
        </p:nvPicPr>
        <p:blipFill>
          <a:blip r:embed="rId4">
            <a:alphaModFix/>
          </a:blip>
          <a:stretch>
            <a:fillRect/>
          </a:stretch>
        </p:blipFill>
        <p:spPr>
          <a:xfrm>
            <a:off x="765425" y="1779688"/>
            <a:ext cx="1383600" cy="1383600"/>
          </a:xfrm>
          <a:prstGeom prst="rect">
            <a:avLst/>
          </a:prstGeom>
          <a:noFill/>
          <a:ln>
            <a:noFill/>
          </a:ln>
        </p:spPr>
      </p:pic>
      <p:pic>
        <p:nvPicPr>
          <p:cNvPr id="3367" name="Google Shape;3367;p251"/>
          <p:cNvPicPr preferRelativeResize="0"/>
          <p:nvPr/>
        </p:nvPicPr>
        <p:blipFill>
          <a:blip r:embed="rId5">
            <a:alphaModFix/>
          </a:blip>
          <a:stretch>
            <a:fillRect/>
          </a:stretch>
        </p:blipFill>
        <p:spPr>
          <a:xfrm>
            <a:off x="3913900" y="1779700"/>
            <a:ext cx="1304499" cy="1304499"/>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3371"/>
        <p:cNvGrpSpPr/>
        <p:nvPr/>
      </p:nvGrpSpPr>
      <p:grpSpPr>
        <a:xfrm>
          <a:off x="0" y="0"/>
          <a:ext cx="0" cy="0"/>
          <a:chOff x="0" y="0"/>
          <a:chExt cx="0" cy="0"/>
        </a:xfrm>
      </p:grpSpPr>
      <p:sp>
        <p:nvSpPr>
          <p:cNvPr id="3372" name="Google Shape;3372;p252"/>
          <p:cNvSpPr txBox="1">
            <a:spLocks noGrp="1"/>
          </p:cNvSpPr>
          <p:nvPr>
            <p:ph type="title"/>
          </p:nvPr>
        </p:nvSpPr>
        <p:spPr>
          <a:xfrm>
            <a:off x="311700" y="2150850"/>
            <a:ext cx="5650500" cy="841800"/>
          </a:xfrm>
          <a:prstGeom prst="rect">
            <a:avLst/>
          </a:prstGeom>
        </p:spPr>
        <p:txBody>
          <a:bodyPr spcFirstLastPara="1" wrap="square" lIns="68575" tIns="68575" rIns="68575" bIns="68575" anchor="ctr" anchorCtr="0">
            <a:noAutofit/>
          </a:bodyPr>
          <a:lstStyle/>
          <a:p>
            <a:pPr marL="0" lvl="0" indent="0" algn="l" rtl="0">
              <a:spcBef>
                <a:spcPts val="0"/>
              </a:spcBef>
              <a:spcAft>
                <a:spcPts val="0"/>
              </a:spcAft>
              <a:buNone/>
            </a:pPr>
            <a:r>
              <a:rPr lang="en-GB"/>
              <a:t>Reducing waiting time for specialist medical care</a:t>
            </a:r>
            <a:endParaRPr/>
          </a:p>
        </p:txBody>
      </p:sp>
      <p:pic>
        <p:nvPicPr>
          <p:cNvPr id="3373" name="Google Shape;3373;p252"/>
          <p:cNvPicPr preferRelativeResize="0"/>
          <p:nvPr/>
        </p:nvPicPr>
        <p:blipFill>
          <a:blip r:embed="rId3">
            <a:alphaModFix/>
          </a:blip>
          <a:stretch>
            <a:fillRect/>
          </a:stretch>
        </p:blipFill>
        <p:spPr>
          <a:xfrm>
            <a:off x="6061575" y="1341975"/>
            <a:ext cx="2459549" cy="2459549"/>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3377"/>
        <p:cNvGrpSpPr/>
        <p:nvPr/>
      </p:nvGrpSpPr>
      <p:grpSpPr>
        <a:xfrm>
          <a:off x="0" y="0"/>
          <a:ext cx="0" cy="0"/>
          <a:chOff x="0" y="0"/>
          <a:chExt cx="0" cy="0"/>
        </a:xfrm>
      </p:grpSpPr>
      <p:pic>
        <p:nvPicPr>
          <p:cNvPr id="3378" name="Google Shape;3378;p253" descr="GP waiting times UK NHS"/>
          <p:cNvPicPr preferRelativeResize="0"/>
          <p:nvPr/>
        </p:nvPicPr>
        <p:blipFill rotWithShape="1">
          <a:blip r:embed="rId3">
            <a:alphaModFix/>
          </a:blip>
          <a:srcRect b="13822"/>
          <a:stretch/>
        </p:blipFill>
        <p:spPr>
          <a:xfrm>
            <a:off x="408686" y="1382383"/>
            <a:ext cx="6201435" cy="3170193"/>
          </a:xfrm>
          <a:prstGeom prst="rect">
            <a:avLst/>
          </a:prstGeom>
          <a:noFill/>
          <a:ln>
            <a:noFill/>
          </a:ln>
        </p:spPr>
      </p:pic>
      <p:sp>
        <p:nvSpPr>
          <p:cNvPr id="3379" name="Google Shape;3379;p253"/>
          <p:cNvSpPr/>
          <p:nvPr/>
        </p:nvSpPr>
        <p:spPr>
          <a:xfrm>
            <a:off x="-1371600" y="-718866"/>
            <a:ext cx="14652900" cy="657900"/>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None/>
            </a:pPr>
            <a:br>
              <a:rPr lang="en-GB" sz="675" b="0" i="0" u="none" strike="noStrike" cap="none">
                <a:solidFill>
                  <a:srgbClr val="222222"/>
                </a:solidFill>
                <a:latin typeface="Arial"/>
                <a:ea typeface="Arial"/>
                <a:cs typeface="Arial"/>
                <a:sym typeface="Arial"/>
              </a:rPr>
            </a:br>
            <a:endParaRPr sz="6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br>
              <a:rPr lang="en-GB" sz="975" b="1" i="0" u="sng" strike="noStrike" cap="none">
                <a:solidFill>
                  <a:srgbClr val="BB1A00"/>
                </a:solidFill>
                <a:latin typeface="Arial"/>
                <a:ea typeface="Arial"/>
                <a:cs typeface="Arial"/>
                <a:sym typeface="Arial"/>
                <a:hlinkClick r:id="rId4">
                  <a:extLst>
                    <a:ext uri="{A12FA001-AC4F-418D-AE19-62706E023703}">
                      <ahyp:hlinkClr xmlns:ahyp="http://schemas.microsoft.com/office/drawing/2018/hyperlinkcolor" val="tx"/>
                    </a:ext>
                  </a:extLst>
                </a:hlinkClick>
              </a:rPr>
            </a:br>
            <a:endParaRPr sz="975" b="1" i="0" u="none" strike="noStrike" cap="none">
              <a:solidFill>
                <a:srgbClr val="222222"/>
              </a:solidFill>
              <a:latin typeface="Arial"/>
              <a:ea typeface="Arial"/>
              <a:cs typeface="Arial"/>
              <a:sym typeface="Arial"/>
            </a:endParaRPr>
          </a:p>
          <a:p>
            <a:pPr marL="0" marR="0" lvl="0" indent="0" algn="l" rtl="0">
              <a:lnSpc>
                <a:spcPct val="100000"/>
              </a:lnSpc>
              <a:spcBef>
                <a:spcPts val="0"/>
              </a:spcBef>
              <a:spcAft>
                <a:spcPts val="0"/>
              </a:spcAft>
              <a:buNone/>
            </a:pPr>
            <a:endParaRPr sz="1050" b="0" i="0" u="none" strike="noStrike" cap="none">
              <a:solidFill>
                <a:schemeClr val="dk1"/>
              </a:solidFill>
              <a:latin typeface="Calibri"/>
              <a:ea typeface="Calibri"/>
              <a:cs typeface="Calibri"/>
              <a:sym typeface="Calibri"/>
            </a:endParaRPr>
          </a:p>
        </p:txBody>
      </p:sp>
      <p:sp>
        <p:nvSpPr>
          <p:cNvPr id="3380" name="Google Shape;3380;p253"/>
          <p:cNvSpPr txBox="1"/>
          <p:nvPr/>
        </p:nvSpPr>
        <p:spPr>
          <a:xfrm>
            <a:off x="6720300" y="1382375"/>
            <a:ext cx="2247300" cy="3170100"/>
          </a:xfrm>
          <a:prstGeom prst="rect">
            <a:avLst/>
          </a:prstGeom>
          <a:solidFill>
            <a:srgbClr val="FFFFFF"/>
          </a:solidFill>
          <a:ln>
            <a:noFill/>
          </a:ln>
        </p:spPr>
        <p:txBody>
          <a:bodyPr spcFirstLastPara="1" wrap="square" lIns="91425" tIns="45700" rIns="91425" bIns="45700" anchor="ctr" anchorCtr="0">
            <a:noAutofit/>
          </a:bodyPr>
          <a:lstStyle/>
          <a:p>
            <a:pPr marL="457200" lvl="0" indent="-317500" algn="l" rtl="0">
              <a:spcBef>
                <a:spcPts val="0"/>
              </a:spcBef>
              <a:spcAft>
                <a:spcPts val="0"/>
              </a:spcAft>
              <a:buClr>
                <a:srgbClr val="0098DB"/>
              </a:buClr>
              <a:buSzPts val="1400"/>
              <a:buChar char="●"/>
            </a:pPr>
            <a:r>
              <a:rPr lang="en-GB">
                <a:solidFill>
                  <a:schemeClr val="dk1"/>
                </a:solidFill>
              </a:rPr>
              <a:t>Waiting time for specialist medical care is increasingly a problem in the UK</a:t>
            </a:r>
            <a:endParaRPr>
              <a:solidFill>
                <a:schemeClr val="dk1"/>
              </a:solidFill>
            </a:endParaRPr>
          </a:p>
          <a:p>
            <a:pPr marL="457200" lvl="0" indent="0" algn="l" rtl="0">
              <a:spcBef>
                <a:spcPts val="0"/>
              </a:spcBef>
              <a:spcAft>
                <a:spcPts val="0"/>
              </a:spcAft>
              <a:buNone/>
            </a:pPr>
            <a:endParaRPr>
              <a:solidFill>
                <a:schemeClr val="dk1"/>
              </a:solidFill>
            </a:endParaRPr>
          </a:p>
          <a:p>
            <a:pPr marL="457200" lvl="0" indent="-317500" algn="l" rtl="0">
              <a:spcBef>
                <a:spcPts val="0"/>
              </a:spcBef>
              <a:spcAft>
                <a:spcPts val="0"/>
              </a:spcAft>
              <a:buClr>
                <a:srgbClr val="0098DB"/>
              </a:buClr>
              <a:buSzPts val="1400"/>
              <a:buChar char="●"/>
            </a:pPr>
            <a:r>
              <a:rPr lang="en-GB">
                <a:solidFill>
                  <a:schemeClr val="dk1"/>
                </a:solidFill>
              </a:rPr>
              <a:t>Doctors find it difficult to quickly identify services with shorter waiting times during their consultations</a:t>
            </a:r>
            <a:endParaRPr sz="1600"/>
          </a:p>
        </p:txBody>
      </p:sp>
      <p:sp>
        <p:nvSpPr>
          <p:cNvPr id="3381" name="Google Shape;3381;p253"/>
          <p:cNvSpPr txBox="1">
            <a:spLocks noGrp="1"/>
          </p:cNvSpPr>
          <p:nvPr>
            <p:ph type="title"/>
          </p:nvPr>
        </p:nvSpPr>
        <p:spPr>
          <a:xfrm>
            <a:off x="319100" y="0"/>
            <a:ext cx="8179200" cy="994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400"/>
              <a:buFont typeface="Arial"/>
              <a:buNone/>
            </a:pPr>
            <a:r>
              <a:rPr lang="en-GB" sz="2400" b="1">
                <a:latin typeface="Arial"/>
                <a:ea typeface="Arial"/>
                <a:cs typeface="Arial"/>
                <a:sym typeface="Arial"/>
              </a:rPr>
              <a:t>Reducing waiting time for medical visits</a:t>
            </a:r>
            <a:endParaRPr sz="2400" b="1">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91"/>
        <p:cNvGrpSpPr/>
        <p:nvPr/>
      </p:nvGrpSpPr>
      <p:grpSpPr>
        <a:xfrm>
          <a:off x="0" y="0"/>
          <a:ext cx="0" cy="0"/>
          <a:chOff x="0" y="0"/>
          <a:chExt cx="0" cy="0"/>
        </a:xfrm>
      </p:grpSpPr>
      <p:sp>
        <p:nvSpPr>
          <p:cNvPr id="1092" name="Google Shape;1092;p173"/>
          <p:cNvSpPr txBox="1">
            <a:spLocks noGrp="1"/>
          </p:cNvSpPr>
          <p:nvPr>
            <p:ph type="title"/>
          </p:nvPr>
        </p:nvSpPr>
        <p:spPr>
          <a:xfrm>
            <a:off x="319599" y="0"/>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GB" sz="2400">
                <a:latin typeface="Arial"/>
                <a:ea typeface="Arial"/>
                <a:cs typeface="Arial"/>
                <a:sym typeface="Arial"/>
              </a:rPr>
              <a:t>How many nudges can you see in this photo?</a:t>
            </a:r>
            <a:endParaRPr sz="2400">
              <a:latin typeface="Arial"/>
              <a:ea typeface="Arial"/>
              <a:cs typeface="Arial"/>
              <a:sym typeface="Arial"/>
            </a:endParaRPr>
          </a:p>
        </p:txBody>
      </p:sp>
      <p:pic>
        <p:nvPicPr>
          <p:cNvPr id="1093" name="Google Shape;1093;p173"/>
          <p:cNvPicPr preferRelativeResize="0"/>
          <p:nvPr/>
        </p:nvPicPr>
        <p:blipFill rotWithShape="1">
          <a:blip r:embed="rId3">
            <a:alphaModFix/>
          </a:blip>
          <a:srcRect t="13859"/>
          <a:stretch/>
        </p:blipFill>
        <p:spPr>
          <a:xfrm>
            <a:off x="1642800" y="1260575"/>
            <a:ext cx="5472950" cy="2903025"/>
          </a:xfrm>
          <a:prstGeom prst="rect">
            <a:avLst/>
          </a:prstGeom>
          <a:noFill/>
          <a:ln>
            <a:noFill/>
          </a:ln>
        </p:spPr>
      </p:pic>
      <p:cxnSp>
        <p:nvCxnSpPr>
          <p:cNvPr id="1094" name="Google Shape;1094;p173"/>
          <p:cNvCxnSpPr>
            <a:endCxn id="1095" idx="3"/>
          </p:cNvCxnSpPr>
          <p:nvPr/>
        </p:nvCxnSpPr>
        <p:spPr>
          <a:xfrm rot="10800000">
            <a:off x="1533700" y="1637725"/>
            <a:ext cx="436500" cy="143700"/>
          </a:xfrm>
          <a:prstGeom prst="straightConnector1">
            <a:avLst/>
          </a:prstGeom>
          <a:noFill/>
          <a:ln w="38100" cap="flat" cmpd="sng">
            <a:solidFill>
              <a:srgbClr val="0098DB"/>
            </a:solidFill>
            <a:prstDash val="solid"/>
            <a:round/>
            <a:headEnd type="none" w="med" len="med"/>
            <a:tailEnd type="none" w="med" len="med"/>
          </a:ln>
        </p:spPr>
      </p:cxnSp>
      <p:sp>
        <p:nvSpPr>
          <p:cNvPr id="1095" name="Google Shape;1095;p173"/>
          <p:cNvSpPr txBox="1"/>
          <p:nvPr/>
        </p:nvSpPr>
        <p:spPr>
          <a:xfrm>
            <a:off x="319600" y="1114375"/>
            <a:ext cx="12141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Sensory Cue - discount label price </a:t>
            </a:r>
            <a:r>
              <a:rPr lang="en-GB">
                <a:highlight>
                  <a:srgbClr val="FFCD00"/>
                </a:highlight>
              </a:rPr>
              <a:t>yellow</a:t>
            </a:r>
            <a:endParaRPr>
              <a:highlight>
                <a:srgbClr val="FFCD00"/>
              </a:highlight>
            </a:endParaRPr>
          </a:p>
        </p:txBody>
      </p:sp>
      <p:cxnSp>
        <p:nvCxnSpPr>
          <p:cNvPr id="1096" name="Google Shape;1096;p173"/>
          <p:cNvCxnSpPr>
            <a:endCxn id="1097" idx="3"/>
          </p:cNvCxnSpPr>
          <p:nvPr/>
        </p:nvCxnSpPr>
        <p:spPr>
          <a:xfrm>
            <a:off x="5426625" y="2500825"/>
            <a:ext cx="1946400" cy="1197000"/>
          </a:xfrm>
          <a:prstGeom prst="straightConnector1">
            <a:avLst/>
          </a:prstGeom>
          <a:noFill/>
          <a:ln w="38100" cap="flat" cmpd="sng">
            <a:solidFill>
              <a:srgbClr val="0098DB"/>
            </a:solidFill>
            <a:prstDash val="solid"/>
            <a:round/>
            <a:headEnd type="none" w="med" len="med"/>
            <a:tailEnd type="none" w="med" len="med"/>
          </a:ln>
        </p:spPr>
      </p:cxnSp>
      <p:sp>
        <p:nvSpPr>
          <p:cNvPr id="1097" name="Google Shape;1097;p173"/>
          <p:cNvSpPr txBox="1"/>
          <p:nvPr/>
        </p:nvSpPr>
        <p:spPr>
          <a:xfrm flipH="1">
            <a:off x="7373025" y="3390025"/>
            <a:ext cx="13782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Sensory Cue - Branding</a:t>
            </a:r>
            <a:endParaRPr/>
          </a:p>
        </p:txBody>
      </p:sp>
      <p:cxnSp>
        <p:nvCxnSpPr>
          <p:cNvPr id="1098" name="Google Shape;1098;p173"/>
          <p:cNvCxnSpPr>
            <a:endCxn id="1099" idx="3"/>
          </p:cNvCxnSpPr>
          <p:nvPr/>
        </p:nvCxnSpPr>
        <p:spPr>
          <a:xfrm rot="10800000">
            <a:off x="2325375" y="1029950"/>
            <a:ext cx="510300" cy="554100"/>
          </a:xfrm>
          <a:prstGeom prst="straightConnector1">
            <a:avLst/>
          </a:prstGeom>
          <a:noFill/>
          <a:ln w="38100" cap="flat" cmpd="sng">
            <a:solidFill>
              <a:srgbClr val="0098DB"/>
            </a:solidFill>
            <a:prstDash val="solid"/>
            <a:round/>
            <a:headEnd type="none" w="med" len="med"/>
            <a:tailEnd type="none" w="med" len="med"/>
          </a:ln>
        </p:spPr>
      </p:cxnSp>
      <p:sp>
        <p:nvSpPr>
          <p:cNvPr id="1099" name="Google Shape;1099;p173"/>
          <p:cNvSpPr txBox="1"/>
          <p:nvPr/>
        </p:nvSpPr>
        <p:spPr>
          <a:xfrm>
            <a:off x="1302075" y="829850"/>
            <a:ext cx="1023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Anchoring</a:t>
            </a:r>
            <a:endParaRPr/>
          </a:p>
        </p:txBody>
      </p:sp>
      <p:cxnSp>
        <p:nvCxnSpPr>
          <p:cNvPr id="1100" name="Google Shape;1100;p173"/>
          <p:cNvCxnSpPr>
            <a:stCxn id="1101" idx="1"/>
          </p:cNvCxnSpPr>
          <p:nvPr/>
        </p:nvCxnSpPr>
        <p:spPr>
          <a:xfrm rot="10800000" flipH="1">
            <a:off x="1697800" y="2083350"/>
            <a:ext cx="649800" cy="1201200"/>
          </a:xfrm>
          <a:prstGeom prst="straightConnector1">
            <a:avLst/>
          </a:prstGeom>
          <a:noFill/>
          <a:ln w="38100" cap="flat" cmpd="sng">
            <a:solidFill>
              <a:srgbClr val="0098DB"/>
            </a:solidFill>
            <a:prstDash val="solid"/>
            <a:round/>
            <a:headEnd type="none" w="med" len="med"/>
            <a:tailEnd type="none" w="med" len="med"/>
          </a:ln>
        </p:spPr>
      </p:cxnSp>
      <p:sp>
        <p:nvSpPr>
          <p:cNvPr id="1101" name="Google Shape;1101;p173"/>
          <p:cNvSpPr txBox="1"/>
          <p:nvPr/>
        </p:nvSpPr>
        <p:spPr>
          <a:xfrm flipH="1">
            <a:off x="319600" y="2761200"/>
            <a:ext cx="13782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Normative size statement - expectation management</a:t>
            </a:r>
            <a:endParaRPr/>
          </a:p>
        </p:txBody>
      </p:sp>
      <p:cxnSp>
        <p:nvCxnSpPr>
          <p:cNvPr id="1102" name="Google Shape;1102;p173"/>
          <p:cNvCxnSpPr/>
          <p:nvPr/>
        </p:nvCxnSpPr>
        <p:spPr>
          <a:xfrm>
            <a:off x="5462025" y="1722375"/>
            <a:ext cx="1769700" cy="70800"/>
          </a:xfrm>
          <a:prstGeom prst="straightConnector1">
            <a:avLst/>
          </a:prstGeom>
          <a:noFill/>
          <a:ln w="38100" cap="flat" cmpd="sng">
            <a:solidFill>
              <a:srgbClr val="0098DB"/>
            </a:solidFill>
            <a:prstDash val="solid"/>
            <a:round/>
            <a:headEnd type="none" w="med" len="med"/>
            <a:tailEnd type="none" w="med" len="med"/>
          </a:ln>
        </p:spPr>
      </p:cxnSp>
      <p:sp>
        <p:nvSpPr>
          <p:cNvPr id="1103" name="Google Shape;1103;p173"/>
          <p:cNvSpPr txBox="1"/>
          <p:nvPr/>
        </p:nvSpPr>
        <p:spPr>
          <a:xfrm>
            <a:off x="7162950" y="879063"/>
            <a:ext cx="1378200" cy="233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Space management: Size, associated goods, eye level, “non essentials” (essentials at the back of the store)</a:t>
            </a:r>
            <a:endParaRPr/>
          </a:p>
        </p:txBody>
      </p:sp>
      <p:sp>
        <p:nvSpPr>
          <p:cNvPr id="1104" name="Google Shape;1104;p173"/>
          <p:cNvSpPr txBox="1"/>
          <p:nvPr/>
        </p:nvSpPr>
        <p:spPr>
          <a:xfrm>
            <a:off x="1156100" y="4429975"/>
            <a:ext cx="77505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Calibri"/>
                <a:ea typeface="Calibri"/>
                <a:cs typeface="Calibri"/>
                <a:sym typeface="Calibri"/>
              </a:rPr>
              <a:t>Stores </a:t>
            </a:r>
            <a:r>
              <a:rPr lang="en-GB" b="1">
                <a:latin typeface="Calibri"/>
                <a:ea typeface="Calibri"/>
                <a:cs typeface="Calibri"/>
                <a:sym typeface="Calibri"/>
              </a:rPr>
              <a:t>change</a:t>
            </a:r>
            <a:r>
              <a:rPr lang="en-GB">
                <a:latin typeface="Calibri"/>
                <a:ea typeface="Calibri"/>
                <a:cs typeface="Calibri"/>
                <a:sym typeface="Calibri"/>
              </a:rPr>
              <a:t> </a:t>
            </a:r>
            <a:r>
              <a:rPr lang="en-GB" b="1">
                <a:latin typeface="Calibri"/>
                <a:ea typeface="Calibri"/>
                <a:cs typeface="Calibri"/>
                <a:sym typeface="Calibri"/>
              </a:rPr>
              <a:t>checkouts</a:t>
            </a:r>
            <a:r>
              <a:rPr lang="en-GB">
                <a:latin typeface="Calibri"/>
                <a:ea typeface="Calibri"/>
                <a:cs typeface="Calibri"/>
                <a:sym typeface="Calibri"/>
              </a:rPr>
              <a:t> based on the </a:t>
            </a:r>
            <a:r>
              <a:rPr lang="en-GB" b="1">
                <a:latin typeface="Calibri"/>
                <a:ea typeface="Calibri"/>
                <a:cs typeface="Calibri"/>
                <a:sym typeface="Calibri"/>
              </a:rPr>
              <a:t>socioeconomics</a:t>
            </a:r>
            <a:r>
              <a:rPr lang="en-GB">
                <a:latin typeface="Calibri"/>
                <a:ea typeface="Calibri"/>
                <a:cs typeface="Calibri"/>
                <a:sym typeface="Calibri"/>
              </a:rPr>
              <a:t> of the area: areas of </a:t>
            </a:r>
            <a:r>
              <a:rPr lang="en-GB" b="1">
                <a:latin typeface="Calibri"/>
                <a:ea typeface="Calibri"/>
                <a:cs typeface="Calibri"/>
                <a:sym typeface="Calibri"/>
              </a:rPr>
              <a:t>high-deprivation </a:t>
            </a:r>
            <a:r>
              <a:rPr lang="en-GB">
                <a:latin typeface="Calibri"/>
                <a:ea typeface="Calibri"/>
                <a:cs typeface="Calibri"/>
                <a:sym typeface="Calibri"/>
              </a:rPr>
              <a:t>are shown </a:t>
            </a:r>
            <a:r>
              <a:rPr lang="en-GB" b="1" u="sng">
                <a:latin typeface="Calibri"/>
                <a:ea typeface="Calibri"/>
                <a:cs typeface="Calibri"/>
                <a:sym typeface="Calibri"/>
              </a:rPr>
              <a:t>more</a:t>
            </a:r>
            <a:r>
              <a:rPr lang="en-GB" b="1">
                <a:latin typeface="Calibri"/>
                <a:ea typeface="Calibri"/>
                <a:cs typeface="Calibri"/>
                <a:sym typeface="Calibri"/>
              </a:rPr>
              <a:t> high sugar goods </a:t>
            </a:r>
            <a:r>
              <a:rPr lang="en-GB">
                <a:latin typeface="Calibri"/>
                <a:ea typeface="Calibri"/>
                <a:cs typeface="Calibri"/>
                <a:sym typeface="Calibri"/>
              </a:rPr>
              <a:t>at the checkout than those in high-income areas.</a:t>
            </a:r>
            <a:endParaRPr>
              <a:latin typeface="Calibri"/>
              <a:ea typeface="Calibri"/>
              <a:cs typeface="Calibri"/>
              <a:sym typeface="Calibri"/>
            </a:endParaRPr>
          </a:p>
        </p:txBody>
      </p:sp>
      <p:pic>
        <p:nvPicPr>
          <p:cNvPr id="1105" name="Google Shape;1105;p173"/>
          <p:cNvPicPr preferRelativeResize="0"/>
          <p:nvPr/>
        </p:nvPicPr>
        <p:blipFill>
          <a:blip r:embed="rId4">
            <a:alphaModFix/>
          </a:blip>
          <a:stretch>
            <a:fillRect/>
          </a:stretch>
        </p:blipFill>
        <p:spPr>
          <a:xfrm>
            <a:off x="67050" y="4215574"/>
            <a:ext cx="830001" cy="830001"/>
          </a:xfrm>
          <a:prstGeom prst="rect">
            <a:avLst/>
          </a:prstGeom>
          <a:noFill/>
          <a:ln>
            <a:noFill/>
          </a:ln>
        </p:spPr>
      </p:pic>
      <p:sp>
        <p:nvSpPr>
          <p:cNvPr id="1106" name="Google Shape;1106;p173"/>
          <p:cNvSpPr txBox="1"/>
          <p:nvPr/>
        </p:nvSpPr>
        <p:spPr>
          <a:xfrm>
            <a:off x="8751225" y="4743300"/>
            <a:ext cx="319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u="sng">
                <a:solidFill>
                  <a:schemeClr val="hlink"/>
                </a:solidFill>
                <a:latin typeface="Calibri"/>
                <a:ea typeface="Calibri"/>
                <a:cs typeface="Calibri"/>
                <a:sym typeface="Calibri"/>
                <a:hlinkClick r:id="rId5" action="ppaction://hlinksldjump"/>
              </a:rPr>
              <a:t>R</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8"/>
                                        </p:tgtEl>
                                        <p:attrNameLst>
                                          <p:attrName>style.visibility</p:attrName>
                                        </p:attrNameLst>
                                      </p:cBhvr>
                                      <p:to>
                                        <p:strVal val="visible"/>
                                      </p:to>
                                    </p:set>
                                    <p:animEffect transition="in" filter="fade">
                                      <p:cBhvr>
                                        <p:cTn id="7" dur="1000"/>
                                        <p:tgtEl>
                                          <p:spTgt spid="1098"/>
                                        </p:tgtEl>
                                      </p:cBhvr>
                                    </p:animEffect>
                                  </p:childTnLst>
                                </p:cTn>
                              </p:par>
                              <p:par>
                                <p:cTn id="8" presetID="10" presetClass="entr" presetSubtype="0" fill="hold" nodeType="withEffect">
                                  <p:stCondLst>
                                    <p:cond delay="0"/>
                                  </p:stCondLst>
                                  <p:childTnLst>
                                    <p:set>
                                      <p:cBhvr>
                                        <p:cTn id="9" dur="1" fill="hold">
                                          <p:stCondLst>
                                            <p:cond delay="0"/>
                                          </p:stCondLst>
                                        </p:cTn>
                                        <p:tgtEl>
                                          <p:spTgt spid="1099"/>
                                        </p:tgtEl>
                                        <p:attrNameLst>
                                          <p:attrName>style.visibility</p:attrName>
                                        </p:attrNameLst>
                                      </p:cBhvr>
                                      <p:to>
                                        <p:strVal val="visible"/>
                                      </p:to>
                                    </p:set>
                                    <p:animEffect transition="in" filter="fade">
                                      <p:cBhvr>
                                        <p:cTn id="10" dur="1000"/>
                                        <p:tgtEl>
                                          <p:spTgt spid="109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95"/>
                                        </p:tgtEl>
                                        <p:attrNameLst>
                                          <p:attrName>style.visibility</p:attrName>
                                        </p:attrNameLst>
                                      </p:cBhvr>
                                      <p:to>
                                        <p:strVal val="visible"/>
                                      </p:to>
                                    </p:set>
                                    <p:animEffect transition="in" filter="fade">
                                      <p:cBhvr>
                                        <p:cTn id="15" dur="1000"/>
                                        <p:tgtEl>
                                          <p:spTgt spid="1095"/>
                                        </p:tgtEl>
                                      </p:cBhvr>
                                    </p:animEffect>
                                  </p:childTnLst>
                                </p:cTn>
                              </p:par>
                              <p:par>
                                <p:cTn id="16" presetID="10" presetClass="entr" presetSubtype="0" fill="hold" nodeType="withEffect">
                                  <p:stCondLst>
                                    <p:cond delay="0"/>
                                  </p:stCondLst>
                                  <p:childTnLst>
                                    <p:set>
                                      <p:cBhvr>
                                        <p:cTn id="17" dur="1" fill="hold">
                                          <p:stCondLst>
                                            <p:cond delay="0"/>
                                          </p:stCondLst>
                                        </p:cTn>
                                        <p:tgtEl>
                                          <p:spTgt spid="1094"/>
                                        </p:tgtEl>
                                        <p:attrNameLst>
                                          <p:attrName>style.visibility</p:attrName>
                                        </p:attrNameLst>
                                      </p:cBhvr>
                                      <p:to>
                                        <p:strVal val="visible"/>
                                      </p:to>
                                    </p:set>
                                    <p:animEffect transition="in" filter="fade">
                                      <p:cBhvr>
                                        <p:cTn id="18" dur="1000"/>
                                        <p:tgtEl>
                                          <p:spTgt spid="109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01"/>
                                        </p:tgtEl>
                                        <p:attrNameLst>
                                          <p:attrName>style.visibility</p:attrName>
                                        </p:attrNameLst>
                                      </p:cBhvr>
                                      <p:to>
                                        <p:strVal val="visible"/>
                                      </p:to>
                                    </p:set>
                                    <p:animEffect transition="in" filter="fade">
                                      <p:cBhvr>
                                        <p:cTn id="23" dur="1000"/>
                                        <p:tgtEl>
                                          <p:spTgt spid="1101"/>
                                        </p:tgtEl>
                                      </p:cBhvr>
                                    </p:animEffect>
                                  </p:childTnLst>
                                </p:cTn>
                              </p:par>
                              <p:par>
                                <p:cTn id="24" presetID="10" presetClass="entr" presetSubtype="0" fill="hold" nodeType="withEffect">
                                  <p:stCondLst>
                                    <p:cond delay="0"/>
                                  </p:stCondLst>
                                  <p:childTnLst>
                                    <p:set>
                                      <p:cBhvr>
                                        <p:cTn id="25" dur="1" fill="hold">
                                          <p:stCondLst>
                                            <p:cond delay="0"/>
                                          </p:stCondLst>
                                        </p:cTn>
                                        <p:tgtEl>
                                          <p:spTgt spid="1100"/>
                                        </p:tgtEl>
                                        <p:attrNameLst>
                                          <p:attrName>style.visibility</p:attrName>
                                        </p:attrNameLst>
                                      </p:cBhvr>
                                      <p:to>
                                        <p:strVal val="visible"/>
                                      </p:to>
                                    </p:set>
                                    <p:animEffect transition="in" filter="fade">
                                      <p:cBhvr>
                                        <p:cTn id="26" dur="1000"/>
                                        <p:tgtEl>
                                          <p:spTgt spid="110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03"/>
                                        </p:tgtEl>
                                        <p:attrNameLst>
                                          <p:attrName>style.visibility</p:attrName>
                                        </p:attrNameLst>
                                      </p:cBhvr>
                                      <p:to>
                                        <p:strVal val="visible"/>
                                      </p:to>
                                    </p:set>
                                    <p:animEffect transition="in" filter="fade">
                                      <p:cBhvr>
                                        <p:cTn id="31" dur="1000"/>
                                        <p:tgtEl>
                                          <p:spTgt spid="1103"/>
                                        </p:tgtEl>
                                      </p:cBhvr>
                                    </p:animEffect>
                                  </p:childTnLst>
                                </p:cTn>
                              </p:par>
                              <p:par>
                                <p:cTn id="32" presetID="10" presetClass="entr" presetSubtype="0" fill="hold" nodeType="withEffect">
                                  <p:stCondLst>
                                    <p:cond delay="0"/>
                                  </p:stCondLst>
                                  <p:childTnLst>
                                    <p:set>
                                      <p:cBhvr>
                                        <p:cTn id="33" dur="1" fill="hold">
                                          <p:stCondLst>
                                            <p:cond delay="0"/>
                                          </p:stCondLst>
                                        </p:cTn>
                                        <p:tgtEl>
                                          <p:spTgt spid="1102"/>
                                        </p:tgtEl>
                                        <p:attrNameLst>
                                          <p:attrName>style.visibility</p:attrName>
                                        </p:attrNameLst>
                                      </p:cBhvr>
                                      <p:to>
                                        <p:strVal val="visible"/>
                                      </p:to>
                                    </p:set>
                                    <p:animEffect transition="in" filter="fade">
                                      <p:cBhvr>
                                        <p:cTn id="34" dur="1000"/>
                                        <p:tgtEl>
                                          <p:spTgt spid="110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097"/>
                                        </p:tgtEl>
                                        <p:attrNameLst>
                                          <p:attrName>style.visibility</p:attrName>
                                        </p:attrNameLst>
                                      </p:cBhvr>
                                      <p:to>
                                        <p:strVal val="visible"/>
                                      </p:to>
                                    </p:set>
                                    <p:animEffect transition="in" filter="fade">
                                      <p:cBhvr>
                                        <p:cTn id="39" dur="1000"/>
                                        <p:tgtEl>
                                          <p:spTgt spid="1097"/>
                                        </p:tgtEl>
                                      </p:cBhvr>
                                    </p:animEffect>
                                  </p:childTnLst>
                                </p:cTn>
                              </p:par>
                              <p:par>
                                <p:cTn id="40" presetID="10" presetClass="entr" presetSubtype="0" fill="hold" nodeType="withEffect">
                                  <p:stCondLst>
                                    <p:cond delay="0"/>
                                  </p:stCondLst>
                                  <p:childTnLst>
                                    <p:set>
                                      <p:cBhvr>
                                        <p:cTn id="41" dur="1" fill="hold">
                                          <p:stCondLst>
                                            <p:cond delay="0"/>
                                          </p:stCondLst>
                                        </p:cTn>
                                        <p:tgtEl>
                                          <p:spTgt spid="1096"/>
                                        </p:tgtEl>
                                        <p:attrNameLst>
                                          <p:attrName>style.visibility</p:attrName>
                                        </p:attrNameLst>
                                      </p:cBhvr>
                                      <p:to>
                                        <p:strVal val="visible"/>
                                      </p:to>
                                    </p:set>
                                    <p:animEffect transition="in" filter="fade">
                                      <p:cBhvr>
                                        <p:cTn id="42" dur="1000"/>
                                        <p:tgtEl>
                                          <p:spTgt spid="109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04"/>
                                        </p:tgtEl>
                                        <p:attrNameLst>
                                          <p:attrName>style.visibility</p:attrName>
                                        </p:attrNameLst>
                                      </p:cBhvr>
                                      <p:to>
                                        <p:strVal val="visible"/>
                                      </p:to>
                                    </p:set>
                                    <p:animEffect transition="in" filter="fade">
                                      <p:cBhvr>
                                        <p:cTn id="47" dur="1000"/>
                                        <p:tgtEl>
                                          <p:spTgt spid="1104"/>
                                        </p:tgtEl>
                                      </p:cBhvr>
                                    </p:animEffect>
                                  </p:childTnLst>
                                </p:cTn>
                              </p:par>
                              <p:par>
                                <p:cTn id="48" presetID="10" presetClass="entr" presetSubtype="0" fill="hold" nodeType="withEffect">
                                  <p:stCondLst>
                                    <p:cond delay="0"/>
                                  </p:stCondLst>
                                  <p:childTnLst>
                                    <p:set>
                                      <p:cBhvr>
                                        <p:cTn id="49" dur="1" fill="hold">
                                          <p:stCondLst>
                                            <p:cond delay="0"/>
                                          </p:stCondLst>
                                        </p:cTn>
                                        <p:tgtEl>
                                          <p:spTgt spid="1105"/>
                                        </p:tgtEl>
                                        <p:attrNameLst>
                                          <p:attrName>style.visibility</p:attrName>
                                        </p:attrNameLst>
                                      </p:cBhvr>
                                      <p:to>
                                        <p:strVal val="visible"/>
                                      </p:to>
                                    </p:set>
                                    <p:animEffect transition="in" filter="fade">
                                      <p:cBhvr>
                                        <p:cTn id="50" dur="1000"/>
                                        <p:tgtEl>
                                          <p:spTgt spid="1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3385"/>
        <p:cNvGrpSpPr/>
        <p:nvPr/>
      </p:nvGrpSpPr>
      <p:grpSpPr>
        <a:xfrm>
          <a:off x="0" y="0"/>
          <a:ext cx="0" cy="0"/>
          <a:chOff x="0" y="0"/>
          <a:chExt cx="0" cy="0"/>
        </a:xfrm>
      </p:grpSpPr>
      <p:sp>
        <p:nvSpPr>
          <p:cNvPr id="3386" name="Google Shape;3386;p254"/>
          <p:cNvSpPr/>
          <p:nvPr/>
        </p:nvSpPr>
        <p:spPr>
          <a:xfrm>
            <a:off x="-1371600" y="-718866"/>
            <a:ext cx="14652900" cy="657900"/>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None/>
            </a:pPr>
            <a:br>
              <a:rPr lang="en-GB" sz="675" b="0" i="0" u="none" strike="noStrike" cap="none">
                <a:solidFill>
                  <a:srgbClr val="222222"/>
                </a:solidFill>
                <a:latin typeface="Arial"/>
                <a:ea typeface="Arial"/>
                <a:cs typeface="Arial"/>
                <a:sym typeface="Arial"/>
              </a:rPr>
            </a:br>
            <a:endParaRPr sz="6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br>
              <a:rPr lang="en-GB" sz="975" b="1" i="0" u="sng" strike="noStrike" cap="none">
                <a:solidFill>
                  <a:srgbClr val="BB1A00"/>
                </a:solidFill>
                <a:latin typeface="Arial"/>
                <a:ea typeface="Arial"/>
                <a:cs typeface="Arial"/>
                <a:sym typeface="Arial"/>
                <a:hlinkClick r:id="rId3">
                  <a:extLst>
                    <a:ext uri="{A12FA001-AC4F-418D-AE19-62706E023703}">
                      <ahyp:hlinkClr xmlns:ahyp="http://schemas.microsoft.com/office/drawing/2018/hyperlinkcolor" val="tx"/>
                    </a:ext>
                  </a:extLst>
                </a:hlinkClick>
              </a:rPr>
            </a:br>
            <a:endParaRPr sz="975" b="1" i="0" u="none" strike="noStrike" cap="none">
              <a:solidFill>
                <a:srgbClr val="222222"/>
              </a:solidFill>
              <a:latin typeface="Arial"/>
              <a:ea typeface="Arial"/>
              <a:cs typeface="Arial"/>
              <a:sym typeface="Arial"/>
            </a:endParaRPr>
          </a:p>
          <a:p>
            <a:pPr marL="0" marR="0" lvl="0" indent="0" algn="l" rtl="0">
              <a:lnSpc>
                <a:spcPct val="100000"/>
              </a:lnSpc>
              <a:spcBef>
                <a:spcPts val="0"/>
              </a:spcBef>
              <a:spcAft>
                <a:spcPts val="0"/>
              </a:spcAft>
              <a:buNone/>
            </a:pPr>
            <a:endParaRPr sz="1050" b="0" i="0" u="none" strike="noStrike" cap="none">
              <a:solidFill>
                <a:schemeClr val="dk1"/>
              </a:solidFill>
              <a:latin typeface="Calibri"/>
              <a:ea typeface="Calibri"/>
              <a:cs typeface="Calibri"/>
              <a:sym typeface="Calibri"/>
            </a:endParaRPr>
          </a:p>
        </p:txBody>
      </p:sp>
      <p:pic>
        <p:nvPicPr>
          <p:cNvPr id="3387" name="Google Shape;3387;p254"/>
          <p:cNvPicPr preferRelativeResize="0"/>
          <p:nvPr/>
        </p:nvPicPr>
        <p:blipFill rotWithShape="1">
          <a:blip r:embed="rId4">
            <a:alphaModFix/>
          </a:blip>
          <a:srcRect b="17763"/>
          <a:stretch/>
        </p:blipFill>
        <p:spPr>
          <a:xfrm>
            <a:off x="418251" y="1124050"/>
            <a:ext cx="6194099" cy="3166450"/>
          </a:xfrm>
          <a:prstGeom prst="rect">
            <a:avLst/>
          </a:prstGeom>
          <a:noFill/>
          <a:ln w="19050" cap="flat" cmpd="sng">
            <a:solidFill>
              <a:srgbClr val="000000"/>
            </a:solidFill>
            <a:prstDash val="solid"/>
            <a:round/>
            <a:headEnd type="none" w="sm" len="sm"/>
            <a:tailEnd type="none" w="sm" len="sm"/>
          </a:ln>
        </p:spPr>
      </p:pic>
      <p:sp>
        <p:nvSpPr>
          <p:cNvPr id="3388" name="Google Shape;3388;p254"/>
          <p:cNvSpPr txBox="1">
            <a:spLocks noGrp="1"/>
          </p:cNvSpPr>
          <p:nvPr>
            <p:ph type="title"/>
          </p:nvPr>
        </p:nvSpPr>
        <p:spPr>
          <a:xfrm>
            <a:off x="319100" y="0"/>
            <a:ext cx="8179200" cy="994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400"/>
              <a:buFont typeface="Arial"/>
              <a:buNone/>
            </a:pPr>
            <a:r>
              <a:rPr lang="en-GB" sz="2400" b="1">
                <a:latin typeface="Arial"/>
                <a:ea typeface="Arial"/>
                <a:cs typeface="Arial"/>
                <a:sym typeface="Arial"/>
              </a:rPr>
              <a:t>Reducing waiting time for medical visits</a:t>
            </a:r>
            <a:endParaRPr sz="2400" b="1">
              <a:latin typeface="Arial"/>
              <a:ea typeface="Arial"/>
              <a:cs typeface="Arial"/>
              <a:sym typeface="Aria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3392"/>
        <p:cNvGrpSpPr/>
        <p:nvPr/>
      </p:nvGrpSpPr>
      <p:grpSpPr>
        <a:xfrm>
          <a:off x="0" y="0"/>
          <a:ext cx="0" cy="0"/>
          <a:chOff x="0" y="0"/>
          <a:chExt cx="0" cy="0"/>
        </a:xfrm>
      </p:grpSpPr>
      <p:sp>
        <p:nvSpPr>
          <p:cNvPr id="3393" name="Google Shape;3393;p255"/>
          <p:cNvSpPr/>
          <p:nvPr/>
        </p:nvSpPr>
        <p:spPr>
          <a:xfrm>
            <a:off x="-1371600" y="-718866"/>
            <a:ext cx="14652900" cy="657900"/>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None/>
            </a:pPr>
            <a:br>
              <a:rPr lang="en-GB" sz="675" b="0" i="0" u="none" strike="noStrike" cap="none">
                <a:solidFill>
                  <a:srgbClr val="222222"/>
                </a:solidFill>
                <a:latin typeface="Arial"/>
                <a:ea typeface="Arial"/>
                <a:cs typeface="Arial"/>
                <a:sym typeface="Arial"/>
              </a:rPr>
            </a:br>
            <a:endParaRPr sz="6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br>
              <a:rPr lang="en-GB" sz="975" b="1" i="0" u="sng" strike="noStrike" cap="none">
                <a:solidFill>
                  <a:srgbClr val="BB1A00"/>
                </a:solidFill>
                <a:latin typeface="Arial"/>
                <a:ea typeface="Arial"/>
                <a:cs typeface="Arial"/>
                <a:sym typeface="Arial"/>
                <a:hlinkClick r:id="rId3">
                  <a:extLst>
                    <a:ext uri="{A12FA001-AC4F-418D-AE19-62706E023703}">
                      <ahyp:hlinkClr xmlns:ahyp="http://schemas.microsoft.com/office/drawing/2018/hyperlinkcolor" val="tx"/>
                    </a:ext>
                  </a:extLst>
                </a:hlinkClick>
              </a:rPr>
            </a:br>
            <a:endParaRPr sz="975" b="1" i="0" u="none" strike="noStrike" cap="none">
              <a:solidFill>
                <a:srgbClr val="222222"/>
              </a:solidFill>
              <a:latin typeface="Arial"/>
              <a:ea typeface="Arial"/>
              <a:cs typeface="Arial"/>
              <a:sym typeface="Arial"/>
            </a:endParaRPr>
          </a:p>
          <a:p>
            <a:pPr marL="0" marR="0" lvl="0" indent="0" algn="l" rtl="0">
              <a:lnSpc>
                <a:spcPct val="100000"/>
              </a:lnSpc>
              <a:spcBef>
                <a:spcPts val="0"/>
              </a:spcBef>
              <a:spcAft>
                <a:spcPts val="0"/>
              </a:spcAft>
              <a:buNone/>
            </a:pPr>
            <a:endParaRPr sz="1050" b="0" i="0" u="none" strike="noStrike" cap="none">
              <a:solidFill>
                <a:schemeClr val="dk1"/>
              </a:solidFill>
              <a:latin typeface="Calibri"/>
              <a:ea typeface="Calibri"/>
              <a:cs typeface="Calibri"/>
              <a:sym typeface="Calibri"/>
            </a:endParaRPr>
          </a:p>
        </p:txBody>
      </p:sp>
      <p:sp>
        <p:nvSpPr>
          <p:cNvPr id="3394" name="Google Shape;3394;p255"/>
          <p:cNvSpPr txBox="1">
            <a:spLocks noGrp="1"/>
          </p:cNvSpPr>
          <p:nvPr>
            <p:ph type="title"/>
          </p:nvPr>
        </p:nvSpPr>
        <p:spPr>
          <a:xfrm>
            <a:off x="319100" y="0"/>
            <a:ext cx="8179200" cy="994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400"/>
              <a:buFont typeface="Arial"/>
              <a:buNone/>
            </a:pPr>
            <a:r>
              <a:rPr lang="en-GB" sz="2400" b="1">
                <a:latin typeface="Arial"/>
                <a:ea typeface="Arial"/>
                <a:cs typeface="Arial"/>
                <a:sym typeface="Arial"/>
              </a:rPr>
              <a:t>Reducing waiting time for medical visits</a:t>
            </a:r>
            <a:endParaRPr sz="2400" b="1">
              <a:latin typeface="Arial"/>
              <a:ea typeface="Arial"/>
              <a:cs typeface="Arial"/>
              <a:sym typeface="Arial"/>
            </a:endParaRPr>
          </a:p>
        </p:txBody>
      </p:sp>
      <p:pic>
        <p:nvPicPr>
          <p:cNvPr id="3395" name="Google Shape;3395;p255"/>
          <p:cNvPicPr preferRelativeResize="0"/>
          <p:nvPr/>
        </p:nvPicPr>
        <p:blipFill rotWithShape="1">
          <a:blip r:embed="rId4">
            <a:alphaModFix/>
          </a:blip>
          <a:srcRect b="17763"/>
          <a:stretch/>
        </p:blipFill>
        <p:spPr>
          <a:xfrm>
            <a:off x="418251" y="1124050"/>
            <a:ext cx="6194099" cy="3166450"/>
          </a:xfrm>
          <a:prstGeom prst="rect">
            <a:avLst/>
          </a:prstGeom>
          <a:noFill/>
          <a:ln w="19050" cap="flat" cmpd="sng">
            <a:solidFill>
              <a:srgbClr val="000000"/>
            </a:solidFill>
            <a:prstDash val="solid"/>
            <a:round/>
            <a:headEnd type="none" w="sm" len="sm"/>
            <a:tailEnd type="none" w="sm" len="sm"/>
          </a:ln>
        </p:spPr>
      </p:pic>
      <p:sp>
        <p:nvSpPr>
          <p:cNvPr id="3396" name="Google Shape;3396;p255"/>
          <p:cNvSpPr/>
          <p:nvPr/>
        </p:nvSpPr>
        <p:spPr>
          <a:xfrm>
            <a:off x="400650" y="1124050"/>
            <a:ext cx="6211800" cy="3166500"/>
          </a:xfrm>
          <a:prstGeom prst="rect">
            <a:avLst/>
          </a:prstGeom>
          <a:solidFill>
            <a:schemeClr val="dk1">
              <a:alpha val="4745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pic>
        <p:nvPicPr>
          <p:cNvPr id="3397" name="Google Shape;3397;p255"/>
          <p:cNvPicPr preferRelativeResize="0"/>
          <p:nvPr/>
        </p:nvPicPr>
        <p:blipFill rotWithShape="1">
          <a:blip r:embed="rId5">
            <a:alphaModFix/>
          </a:blip>
          <a:srcRect b="5051"/>
          <a:stretch/>
        </p:blipFill>
        <p:spPr>
          <a:xfrm>
            <a:off x="2838951" y="2011575"/>
            <a:ext cx="6066925" cy="2991875"/>
          </a:xfrm>
          <a:prstGeom prst="rect">
            <a:avLst/>
          </a:prstGeom>
          <a:noFill/>
          <a:ln w="19050" cap="flat" cmpd="sng">
            <a:solidFill>
              <a:srgbClr val="0098DB"/>
            </a:solidFill>
            <a:prstDash val="solid"/>
            <a:round/>
            <a:headEnd type="none" w="sm" len="sm"/>
            <a:tailEnd type="none" w="sm" len="sm"/>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3401"/>
        <p:cNvGrpSpPr/>
        <p:nvPr/>
      </p:nvGrpSpPr>
      <p:grpSpPr>
        <a:xfrm>
          <a:off x="0" y="0"/>
          <a:ext cx="0" cy="0"/>
          <a:chOff x="0" y="0"/>
          <a:chExt cx="0" cy="0"/>
        </a:xfrm>
      </p:grpSpPr>
      <p:pic>
        <p:nvPicPr>
          <p:cNvPr id="3402" name="Google Shape;3402;p256"/>
          <p:cNvPicPr preferRelativeResize="0"/>
          <p:nvPr/>
        </p:nvPicPr>
        <p:blipFill rotWithShape="1">
          <a:blip r:embed="rId3">
            <a:alphaModFix/>
          </a:blip>
          <a:srcRect b="17763"/>
          <a:stretch/>
        </p:blipFill>
        <p:spPr>
          <a:xfrm>
            <a:off x="418251" y="1124050"/>
            <a:ext cx="6194099" cy="3166450"/>
          </a:xfrm>
          <a:prstGeom prst="rect">
            <a:avLst/>
          </a:prstGeom>
          <a:noFill/>
          <a:ln w="19050" cap="flat" cmpd="sng">
            <a:solidFill>
              <a:srgbClr val="000000"/>
            </a:solidFill>
            <a:prstDash val="solid"/>
            <a:round/>
            <a:headEnd type="none" w="sm" len="sm"/>
            <a:tailEnd type="none" w="sm" len="sm"/>
          </a:ln>
        </p:spPr>
      </p:pic>
      <p:sp>
        <p:nvSpPr>
          <p:cNvPr id="3403" name="Google Shape;3403;p256"/>
          <p:cNvSpPr/>
          <p:nvPr/>
        </p:nvSpPr>
        <p:spPr>
          <a:xfrm>
            <a:off x="400650" y="1124050"/>
            <a:ext cx="6211800" cy="3166500"/>
          </a:xfrm>
          <a:prstGeom prst="rect">
            <a:avLst/>
          </a:prstGeom>
          <a:solidFill>
            <a:schemeClr val="dk1">
              <a:alpha val="4745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pic>
        <p:nvPicPr>
          <p:cNvPr id="3404" name="Google Shape;3404;p256"/>
          <p:cNvPicPr preferRelativeResize="0"/>
          <p:nvPr/>
        </p:nvPicPr>
        <p:blipFill rotWithShape="1">
          <a:blip r:embed="rId4">
            <a:alphaModFix/>
          </a:blip>
          <a:srcRect b="5051"/>
          <a:stretch/>
        </p:blipFill>
        <p:spPr>
          <a:xfrm>
            <a:off x="2838951" y="2011575"/>
            <a:ext cx="6066925" cy="2991875"/>
          </a:xfrm>
          <a:prstGeom prst="rect">
            <a:avLst/>
          </a:prstGeom>
          <a:noFill/>
          <a:ln w="19050" cap="flat" cmpd="sng">
            <a:solidFill>
              <a:srgbClr val="0098DB"/>
            </a:solidFill>
            <a:prstDash val="solid"/>
            <a:round/>
            <a:headEnd type="none" w="sm" len="sm"/>
            <a:tailEnd type="none" w="sm" len="sm"/>
          </a:ln>
        </p:spPr>
      </p:pic>
      <p:sp>
        <p:nvSpPr>
          <p:cNvPr id="3405" name="Google Shape;3405;p256"/>
          <p:cNvSpPr/>
          <p:nvPr/>
        </p:nvSpPr>
        <p:spPr>
          <a:xfrm>
            <a:off x="-1371600" y="-718866"/>
            <a:ext cx="14652900" cy="657900"/>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None/>
            </a:pPr>
            <a:br>
              <a:rPr lang="en-GB" sz="675" b="0" i="0" u="none" strike="noStrike" cap="none">
                <a:solidFill>
                  <a:srgbClr val="222222"/>
                </a:solidFill>
                <a:latin typeface="Arial"/>
                <a:ea typeface="Arial"/>
                <a:cs typeface="Arial"/>
                <a:sym typeface="Arial"/>
              </a:rPr>
            </a:br>
            <a:endParaRPr sz="6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br>
              <a:rPr lang="en-GB" sz="975" b="1" i="0" u="sng" strike="noStrike" cap="none">
                <a:solidFill>
                  <a:srgbClr val="BB1A00"/>
                </a:solidFill>
                <a:latin typeface="Arial"/>
                <a:ea typeface="Arial"/>
                <a:cs typeface="Arial"/>
                <a:sym typeface="Arial"/>
                <a:hlinkClick r:id="rId5">
                  <a:extLst>
                    <a:ext uri="{A12FA001-AC4F-418D-AE19-62706E023703}">
                      <ahyp:hlinkClr xmlns:ahyp="http://schemas.microsoft.com/office/drawing/2018/hyperlinkcolor" val="tx"/>
                    </a:ext>
                  </a:extLst>
                </a:hlinkClick>
              </a:rPr>
            </a:br>
            <a:endParaRPr sz="975" b="1" i="0" u="none" strike="noStrike" cap="none">
              <a:solidFill>
                <a:srgbClr val="222222"/>
              </a:solidFill>
              <a:latin typeface="Arial"/>
              <a:ea typeface="Arial"/>
              <a:cs typeface="Arial"/>
              <a:sym typeface="Arial"/>
            </a:endParaRPr>
          </a:p>
          <a:p>
            <a:pPr marL="0" marR="0" lvl="0" indent="0" algn="l" rtl="0">
              <a:lnSpc>
                <a:spcPct val="100000"/>
              </a:lnSpc>
              <a:spcBef>
                <a:spcPts val="0"/>
              </a:spcBef>
              <a:spcAft>
                <a:spcPts val="0"/>
              </a:spcAft>
              <a:buNone/>
            </a:pPr>
            <a:endParaRPr sz="1050" b="0" i="0" u="none" strike="noStrike" cap="none">
              <a:solidFill>
                <a:schemeClr val="dk1"/>
              </a:solidFill>
              <a:latin typeface="Calibri"/>
              <a:ea typeface="Calibri"/>
              <a:cs typeface="Calibri"/>
              <a:sym typeface="Calibri"/>
            </a:endParaRPr>
          </a:p>
        </p:txBody>
      </p:sp>
      <p:pic>
        <p:nvPicPr>
          <p:cNvPr id="3406" name="Google Shape;3406;p256"/>
          <p:cNvPicPr preferRelativeResize="0"/>
          <p:nvPr/>
        </p:nvPicPr>
        <p:blipFill rotWithShape="1">
          <a:blip r:embed="rId6">
            <a:alphaModFix/>
          </a:blip>
          <a:srcRect l="28122" t="50677" r="27216" b="23015"/>
          <a:stretch/>
        </p:blipFill>
        <p:spPr>
          <a:xfrm>
            <a:off x="4572001" y="2836386"/>
            <a:ext cx="3099326" cy="1342250"/>
          </a:xfrm>
          <a:prstGeom prst="rect">
            <a:avLst/>
          </a:prstGeom>
          <a:noFill/>
          <a:ln w="57150" cap="flat" cmpd="sng">
            <a:solidFill>
              <a:srgbClr val="FF0000"/>
            </a:solidFill>
            <a:prstDash val="solid"/>
            <a:miter lim="800000"/>
            <a:headEnd type="none" w="sm" len="sm"/>
            <a:tailEnd type="none" w="sm" len="sm"/>
          </a:ln>
        </p:spPr>
      </p:pic>
      <p:sp>
        <p:nvSpPr>
          <p:cNvPr id="3407" name="Google Shape;3407;p256"/>
          <p:cNvSpPr txBox="1">
            <a:spLocks noGrp="1"/>
          </p:cNvSpPr>
          <p:nvPr>
            <p:ph type="title"/>
          </p:nvPr>
        </p:nvSpPr>
        <p:spPr>
          <a:xfrm>
            <a:off x="319100" y="0"/>
            <a:ext cx="8179200" cy="994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400"/>
              <a:buFont typeface="Arial"/>
              <a:buNone/>
            </a:pPr>
            <a:r>
              <a:rPr lang="en-GB" sz="2400" b="1">
                <a:latin typeface="Arial"/>
                <a:ea typeface="Arial"/>
                <a:cs typeface="Arial"/>
                <a:sym typeface="Arial"/>
              </a:rPr>
              <a:t>Reducing waiting time for medical visits</a:t>
            </a:r>
            <a:endParaRPr sz="2400" b="1">
              <a:latin typeface="Arial"/>
              <a:ea typeface="Arial"/>
              <a:cs typeface="Arial"/>
              <a:sym typeface="Aria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3411"/>
        <p:cNvGrpSpPr/>
        <p:nvPr/>
      </p:nvGrpSpPr>
      <p:grpSpPr>
        <a:xfrm>
          <a:off x="0" y="0"/>
          <a:ext cx="0" cy="0"/>
          <a:chOff x="0" y="0"/>
          <a:chExt cx="0" cy="0"/>
        </a:xfrm>
      </p:grpSpPr>
      <p:sp>
        <p:nvSpPr>
          <p:cNvPr id="3412" name="Google Shape;3412;p257"/>
          <p:cNvSpPr txBox="1"/>
          <p:nvPr/>
        </p:nvSpPr>
        <p:spPr>
          <a:xfrm>
            <a:off x="52388" y="4895850"/>
            <a:ext cx="3086100" cy="253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A6A6A6"/>
              </a:buClr>
              <a:buSzPts val="800"/>
              <a:buFont typeface="Arial"/>
              <a:buNone/>
            </a:pPr>
            <a:r>
              <a:rPr lang="en-GB" sz="800" b="0" i="0" u="none">
                <a:solidFill>
                  <a:srgbClr val="A6A6A6"/>
                </a:solidFill>
                <a:latin typeface="Arial"/>
                <a:ea typeface="Arial"/>
                <a:cs typeface="Arial"/>
                <a:sym typeface="Arial"/>
              </a:rPr>
              <a:t>© The Behavioural Insights Team</a:t>
            </a:r>
            <a:endParaRPr sz="1100"/>
          </a:p>
        </p:txBody>
      </p:sp>
      <p:sp>
        <p:nvSpPr>
          <p:cNvPr id="3413" name="Google Shape;3413;p257"/>
          <p:cNvSpPr txBox="1">
            <a:spLocks noGrp="1"/>
          </p:cNvSpPr>
          <p:nvPr>
            <p:ph type="title"/>
          </p:nvPr>
        </p:nvSpPr>
        <p:spPr>
          <a:xfrm>
            <a:off x="319100" y="0"/>
            <a:ext cx="8179200" cy="994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400"/>
              <a:buFont typeface="Arial"/>
              <a:buNone/>
            </a:pPr>
            <a:r>
              <a:rPr lang="en-GB" sz="2400" b="1">
                <a:latin typeface="Arial"/>
                <a:ea typeface="Arial"/>
                <a:cs typeface="Arial"/>
                <a:sym typeface="Arial"/>
              </a:rPr>
              <a:t>Reducing waiting time for medical visits</a:t>
            </a:r>
            <a:endParaRPr sz="2400" b="1">
              <a:latin typeface="Arial"/>
              <a:ea typeface="Arial"/>
              <a:cs typeface="Arial"/>
              <a:sym typeface="Arial"/>
            </a:endParaRPr>
          </a:p>
        </p:txBody>
      </p:sp>
      <p:pic>
        <p:nvPicPr>
          <p:cNvPr id="3414" name="Google Shape;3414;p257" title="Chart"/>
          <p:cNvPicPr preferRelativeResize="0"/>
          <p:nvPr/>
        </p:nvPicPr>
        <p:blipFill>
          <a:blip r:embed="rId3">
            <a:alphaModFix/>
          </a:blip>
          <a:stretch>
            <a:fillRect/>
          </a:stretch>
        </p:blipFill>
        <p:spPr>
          <a:xfrm>
            <a:off x="319100" y="1093449"/>
            <a:ext cx="8541974" cy="3926950"/>
          </a:xfrm>
          <a:prstGeom prst="rect">
            <a:avLst/>
          </a:prstGeom>
          <a:noFill/>
          <a:ln>
            <a:noFill/>
          </a:ln>
        </p:spPr>
      </p:pic>
      <p:sp>
        <p:nvSpPr>
          <p:cNvPr id="3415" name="Google Shape;3415;p257"/>
          <p:cNvSpPr txBox="1"/>
          <p:nvPr/>
        </p:nvSpPr>
        <p:spPr>
          <a:xfrm>
            <a:off x="5453325" y="1820425"/>
            <a:ext cx="20664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solidFill>
                  <a:srgbClr val="BB1A00"/>
                </a:solidFill>
              </a:rPr>
              <a:t>Red box: </a:t>
            </a:r>
            <a:r>
              <a:rPr lang="en-GB" sz="1200">
                <a:solidFill>
                  <a:schemeClr val="dk1"/>
                </a:solidFill>
              </a:rPr>
              <a:t>4.5 percentage points decrease </a:t>
            </a:r>
            <a:endParaRPr b="1">
              <a:solidFill>
                <a:srgbClr val="BB1A00"/>
              </a:solidFill>
            </a:endParaRPr>
          </a:p>
        </p:txBody>
      </p:sp>
      <p:sp>
        <p:nvSpPr>
          <p:cNvPr id="3416" name="Google Shape;3416;p257"/>
          <p:cNvSpPr txBox="1"/>
          <p:nvPr/>
        </p:nvSpPr>
        <p:spPr>
          <a:xfrm>
            <a:off x="7425275" y="994200"/>
            <a:ext cx="1435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solidFill>
                  <a:srgbClr val="38761D"/>
                </a:solidFill>
                <a:latin typeface="Calibri"/>
                <a:ea typeface="Calibri"/>
                <a:cs typeface="Calibri"/>
                <a:sym typeface="Calibri"/>
              </a:rPr>
              <a:t>Green box?</a:t>
            </a:r>
            <a:endParaRPr b="1">
              <a:solidFill>
                <a:srgbClr val="38761D"/>
              </a:solidFill>
              <a:latin typeface="Calibri"/>
              <a:ea typeface="Calibri"/>
              <a:cs typeface="Calibri"/>
              <a:sym typeface="Calibri"/>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3420"/>
        <p:cNvGrpSpPr/>
        <p:nvPr/>
      </p:nvGrpSpPr>
      <p:grpSpPr>
        <a:xfrm>
          <a:off x="0" y="0"/>
          <a:ext cx="0" cy="0"/>
          <a:chOff x="0" y="0"/>
          <a:chExt cx="0" cy="0"/>
        </a:xfrm>
      </p:grpSpPr>
      <p:sp>
        <p:nvSpPr>
          <p:cNvPr id="3421" name="Google Shape;3421;p258"/>
          <p:cNvSpPr txBox="1">
            <a:spLocks noGrp="1"/>
          </p:cNvSpPr>
          <p:nvPr>
            <p:ph type="title"/>
          </p:nvPr>
        </p:nvSpPr>
        <p:spPr>
          <a:xfrm>
            <a:off x="319093" y="0"/>
            <a:ext cx="33900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000000"/>
              </a:buClr>
              <a:buSzPts val="1100"/>
              <a:buFont typeface="Arial"/>
              <a:buNone/>
            </a:pPr>
            <a:r>
              <a:rPr lang="en-GB" sz="2400"/>
              <a:t>Overview</a:t>
            </a:r>
            <a:endParaRPr sz="2400"/>
          </a:p>
        </p:txBody>
      </p:sp>
      <p:pic>
        <p:nvPicPr>
          <p:cNvPr id="3422" name="Google Shape;3422;p258"/>
          <p:cNvPicPr preferRelativeResize="0"/>
          <p:nvPr/>
        </p:nvPicPr>
        <p:blipFill>
          <a:blip r:embed="rId3">
            <a:alphaModFix/>
          </a:blip>
          <a:stretch>
            <a:fillRect/>
          </a:stretch>
        </p:blipFill>
        <p:spPr>
          <a:xfrm>
            <a:off x="2530888" y="826363"/>
            <a:ext cx="1340320" cy="1298449"/>
          </a:xfrm>
          <a:prstGeom prst="rect">
            <a:avLst/>
          </a:prstGeom>
          <a:noFill/>
          <a:ln>
            <a:noFill/>
          </a:ln>
        </p:spPr>
      </p:pic>
      <p:pic>
        <p:nvPicPr>
          <p:cNvPr id="3423" name="Google Shape;3423;p258"/>
          <p:cNvPicPr preferRelativeResize="0"/>
          <p:nvPr/>
        </p:nvPicPr>
        <p:blipFill>
          <a:blip r:embed="rId4">
            <a:alphaModFix/>
          </a:blip>
          <a:stretch>
            <a:fillRect/>
          </a:stretch>
        </p:blipFill>
        <p:spPr>
          <a:xfrm>
            <a:off x="6077087" y="994200"/>
            <a:ext cx="962775" cy="962775"/>
          </a:xfrm>
          <a:prstGeom prst="rect">
            <a:avLst/>
          </a:prstGeom>
          <a:noFill/>
          <a:ln>
            <a:noFill/>
          </a:ln>
        </p:spPr>
      </p:pic>
      <p:pic>
        <p:nvPicPr>
          <p:cNvPr id="3424" name="Google Shape;3424;p258"/>
          <p:cNvPicPr preferRelativeResize="0"/>
          <p:nvPr/>
        </p:nvPicPr>
        <p:blipFill>
          <a:blip r:embed="rId5">
            <a:alphaModFix/>
          </a:blip>
          <a:stretch>
            <a:fillRect/>
          </a:stretch>
        </p:blipFill>
        <p:spPr>
          <a:xfrm>
            <a:off x="4316163" y="994188"/>
            <a:ext cx="962775" cy="962775"/>
          </a:xfrm>
          <a:prstGeom prst="rect">
            <a:avLst/>
          </a:prstGeom>
          <a:noFill/>
          <a:ln>
            <a:noFill/>
          </a:ln>
        </p:spPr>
      </p:pic>
      <p:pic>
        <p:nvPicPr>
          <p:cNvPr id="3425" name="Google Shape;3425;p258"/>
          <p:cNvPicPr preferRelativeResize="0"/>
          <p:nvPr/>
        </p:nvPicPr>
        <p:blipFill>
          <a:blip r:embed="rId6">
            <a:alphaModFix/>
          </a:blip>
          <a:stretch>
            <a:fillRect/>
          </a:stretch>
        </p:blipFill>
        <p:spPr>
          <a:xfrm>
            <a:off x="1087525" y="992432"/>
            <a:ext cx="806251" cy="855343"/>
          </a:xfrm>
          <a:prstGeom prst="rect">
            <a:avLst/>
          </a:prstGeom>
          <a:noFill/>
          <a:ln>
            <a:noFill/>
          </a:ln>
        </p:spPr>
      </p:pic>
      <p:grpSp>
        <p:nvGrpSpPr>
          <p:cNvPr id="3426" name="Google Shape;3426;p258"/>
          <p:cNvGrpSpPr/>
          <p:nvPr/>
        </p:nvGrpSpPr>
        <p:grpSpPr>
          <a:xfrm>
            <a:off x="891800" y="1574025"/>
            <a:ext cx="2030625" cy="2585825"/>
            <a:chOff x="887300" y="1574025"/>
            <a:chExt cx="2030625" cy="2585825"/>
          </a:xfrm>
        </p:grpSpPr>
        <p:sp>
          <p:nvSpPr>
            <p:cNvPr id="3427" name="Google Shape;3427;p258"/>
            <p:cNvSpPr txBox="1"/>
            <p:nvPr/>
          </p:nvSpPr>
          <p:spPr>
            <a:xfrm>
              <a:off x="1604274" y="1574025"/>
              <a:ext cx="624300" cy="2412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1600"/>
                </a:spcAft>
                <a:buNone/>
              </a:pPr>
              <a:r>
                <a:rPr lang="en-GB" sz="800">
                  <a:solidFill>
                    <a:srgbClr val="0C58D3"/>
                  </a:solidFill>
                  <a:latin typeface="Roboto"/>
                  <a:ea typeface="Roboto"/>
                  <a:cs typeface="Roboto"/>
                  <a:sym typeface="Roboto"/>
                </a:rPr>
                <a:t>1. </a:t>
              </a:r>
              <a:endParaRPr sz="800">
                <a:solidFill>
                  <a:srgbClr val="0C58D3"/>
                </a:solidFill>
                <a:latin typeface="Roboto"/>
                <a:ea typeface="Roboto"/>
                <a:cs typeface="Roboto"/>
                <a:sym typeface="Roboto"/>
              </a:endParaRPr>
            </a:p>
          </p:txBody>
        </p:sp>
        <p:sp>
          <p:nvSpPr>
            <p:cNvPr id="3428" name="Google Shape;3428;p258"/>
            <p:cNvSpPr txBox="1"/>
            <p:nvPr/>
          </p:nvSpPr>
          <p:spPr>
            <a:xfrm>
              <a:off x="887300" y="2941200"/>
              <a:ext cx="2000400" cy="528900"/>
            </a:xfrm>
            <a:prstGeom prst="rect">
              <a:avLst/>
            </a:prstGeom>
            <a:noFill/>
            <a:ln>
              <a:noFill/>
            </a:ln>
          </p:spPr>
          <p:txBody>
            <a:bodyPr spcFirstLastPara="1" wrap="square" lIns="91425" tIns="91425" rIns="91425" bIns="91425" anchor="b" anchorCtr="0">
              <a:noAutofit/>
            </a:bodyPr>
            <a:lstStyle/>
            <a:p>
              <a:pPr marL="457200" lvl="0" indent="-311150" algn="l" rtl="0">
                <a:lnSpc>
                  <a:spcPct val="115000"/>
                </a:lnSpc>
                <a:spcBef>
                  <a:spcPts val="0"/>
                </a:spcBef>
                <a:spcAft>
                  <a:spcPts val="0"/>
                </a:spcAft>
                <a:buClr>
                  <a:srgbClr val="0098DB"/>
                </a:buClr>
                <a:buSzPts val="1300"/>
                <a:buAutoNum type="arabicPeriod"/>
              </a:pPr>
              <a:r>
                <a:rPr lang="en-GB" sz="1300" b="1">
                  <a:solidFill>
                    <a:srgbClr val="0098DB"/>
                  </a:solidFill>
                </a:rPr>
                <a:t>Dual Process Models</a:t>
              </a:r>
              <a:endParaRPr sz="1300" b="1">
                <a:solidFill>
                  <a:srgbClr val="0098DB"/>
                </a:solidFill>
              </a:endParaRPr>
            </a:p>
          </p:txBody>
        </p:sp>
        <p:sp>
          <p:nvSpPr>
            <p:cNvPr id="3429" name="Google Shape;3429;p258"/>
            <p:cNvSpPr txBox="1"/>
            <p:nvPr/>
          </p:nvSpPr>
          <p:spPr>
            <a:xfrm>
              <a:off x="1236800" y="3422450"/>
              <a:ext cx="1545600" cy="7374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1100"/>
                <a:buFont typeface="Arial"/>
                <a:buNone/>
              </a:pPr>
              <a:r>
                <a:rPr lang="en-GB">
                  <a:solidFill>
                    <a:schemeClr val="dk1"/>
                  </a:solidFill>
                </a:rPr>
                <a:t>Understanding the drivers of human behaviour</a:t>
              </a:r>
              <a:endParaRPr b="1"/>
            </a:p>
            <a:p>
              <a:pPr marL="0" lvl="0" indent="0" algn="l" rtl="0">
                <a:lnSpc>
                  <a:spcPct val="115000"/>
                </a:lnSpc>
                <a:spcBef>
                  <a:spcPts val="0"/>
                </a:spcBef>
                <a:spcAft>
                  <a:spcPts val="1600"/>
                </a:spcAft>
                <a:buNone/>
              </a:pPr>
              <a:endParaRPr sz="800">
                <a:solidFill>
                  <a:srgbClr val="0C58D3"/>
                </a:solidFill>
                <a:latin typeface="Roboto"/>
                <a:ea typeface="Roboto"/>
                <a:cs typeface="Roboto"/>
                <a:sym typeface="Roboto"/>
              </a:endParaRPr>
            </a:p>
          </p:txBody>
        </p:sp>
        <p:cxnSp>
          <p:nvCxnSpPr>
            <p:cNvPr id="3430" name="Google Shape;3430;p258"/>
            <p:cNvCxnSpPr/>
            <p:nvPr/>
          </p:nvCxnSpPr>
          <p:spPr>
            <a:xfrm>
              <a:off x="2180202" y="1695421"/>
              <a:ext cx="718500" cy="741900"/>
            </a:xfrm>
            <a:prstGeom prst="straightConnector1">
              <a:avLst/>
            </a:prstGeom>
            <a:noFill/>
            <a:ln w="9525" cap="flat" cmpd="sng">
              <a:solidFill>
                <a:srgbClr val="0D5DDF"/>
              </a:solidFill>
              <a:prstDash val="solid"/>
              <a:round/>
              <a:headEnd type="none" w="sm" len="sm"/>
              <a:tailEnd type="none" w="sm" len="sm"/>
            </a:ln>
          </p:spPr>
        </p:cxnSp>
        <p:sp>
          <p:nvSpPr>
            <p:cNvPr id="3431" name="Google Shape;3431;p258"/>
            <p:cNvSpPr/>
            <p:nvPr/>
          </p:nvSpPr>
          <p:spPr>
            <a:xfrm flipH="1">
              <a:off x="1083025" y="2306625"/>
              <a:ext cx="1834800" cy="143400"/>
            </a:xfrm>
            <a:prstGeom prst="parallelogram">
              <a:avLst>
                <a:gd name="adj" fmla="val 96952"/>
              </a:avLst>
            </a:prstGeom>
            <a:solidFill>
              <a:srgbClr val="1E99D5">
                <a:alpha val="4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sp>
          <p:nvSpPr>
            <p:cNvPr id="3432" name="Google Shape;3432;p258"/>
            <p:cNvSpPr/>
            <p:nvPr/>
          </p:nvSpPr>
          <p:spPr>
            <a:xfrm>
              <a:off x="1083125" y="2460449"/>
              <a:ext cx="1834800" cy="143400"/>
            </a:xfrm>
            <a:prstGeom prst="parallelogram">
              <a:avLst>
                <a:gd name="adj" fmla="val 96952"/>
              </a:avLst>
            </a:prstGeom>
            <a:solidFill>
              <a:srgbClr val="0098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33" name="Google Shape;3433;p258"/>
          <p:cNvGrpSpPr/>
          <p:nvPr/>
        </p:nvGrpSpPr>
        <p:grpSpPr>
          <a:xfrm>
            <a:off x="2796474" y="1574025"/>
            <a:ext cx="1834900" cy="2585825"/>
            <a:chOff x="1083025" y="1574025"/>
            <a:chExt cx="1834900" cy="2585825"/>
          </a:xfrm>
        </p:grpSpPr>
        <p:sp>
          <p:nvSpPr>
            <p:cNvPr id="3434" name="Google Shape;3434;p258"/>
            <p:cNvSpPr txBox="1"/>
            <p:nvPr/>
          </p:nvSpPr>
          <p:spPr>
            <a:xfrm>
              <a:off x="1604274" y="1574025"/>
              <a:ext cx="624300" cy="2412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1600"/>
                </a:spcAft>
                <a:buNone/>
              </a:pPr>
              <a:r>
                <a:rPr lang="en-GB" sz="800">
                  <a:solidFill>
                    <a:srgbClr val="0C58D3"/>
                  </a:solidFill>
                  <a:latin typeface="Roboto"/>
                  <a:ea typeface="Roboto"/>
                  <a:cs typeface="Roboto"/>
                  <a:sym typeface="Roboto"/>
                </a:rPr>
                <a:t>2. </a:t>
              </a:r>
              <a:endParaRPr sz="800">
                <a:solidFill>
                  <a:srgbClr val="0C58D3"/>
                </a:solidFill>
                <a:latin typeface="Roboto"/>
                <a:ea typeface="Roboto"/>
                <a:cs typeface="Roboto"/>
                <a:sym typeface="Roboto"/>
              </a:endParaRPr>
            </a:p>
          </p:txBody>
        </p:sp>
        <p:sp>
          <p:nvSpPr>
            <p:cNvPr id="3435" name="Google Shape;3435;p258"/>
            <p:cNvSpPr txBox="1"/>
            <p:nvPr/>
          </p:nvSpPr>
          <p:spPr>
            <a:xfrm>
              <a:off x="1167626" y="2700000"/>
              <a:ext cx="1668600" cy="558000"/>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n-GB" sz="1300" b="1">
                  <a:solidFill>
                    <a:srgbClr val="0098DB"/>
                  </a:solidFill>
                </a:rPr>
                <a:t>2. The Story of BIT</a:t>
              </a:r>
              <a:endParaRPr sz="1300" b="1">
                <a:solidFill>
                  <a:srgbClr val="0098DB"/>
                </a:solidFill>
              </a:endParaRPr>
            </a:p>
          </p:txBody>
        </p:sp>
        <p:sp>
          <p:nvSpPr>
            <p:cNvPr id="3436" name="Google Shape;3436;p258"/>
            <p:cNvSpPr txBox="1"/>
            <p:nvPr/>
          </p:nvSpPr>
          <p:spPr>
            <a:xfrm>
              <a:off x="1229125" y="3422450"/>
              <a:ext cx="1545600" cy="7374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1100"/>
                <a:buFont typeface="Arial"/>
                <a:buNone/>
              </a:pPr>
              <a:r>
                <a:rPr lang="en-GB">
                  <a:solidFill>
                    <a:schemeClr val="dk1"/>
                  </a:solidFill>
                </a:rPr>
                <a:t>Who we are, where we come from, and our mission</a:t>
              </a:r>
              <a:endParaRPr>
                <a:solidFill>
                  <a:schemeClr val="dk1"/>
                </a:solidFill>
              </a:endParaRPr>
            </a:p>
            <a:p>
              <a:pPr marL="0" lvl="0" indent="0" algn="l" rtl="0">
                <a:lnSpc>
                  <a:spcPct val="115000"/>
                </a:lnSpc>
                <a:spcBef>
                  <a:spcPts val="0"/>
                </a:spcBef>
                <a:spcAft>
                  <a:spcPts val="1600"/>
                </a:spcAft>
                <a:buNone/>
              </a:pPr>
              <a:endParaRPr sz="800">
                <a:solidFill>
                  <a:srgbClr val="0C58D3"/>
                </a:solidFill>
                <a:latin typeface="Roboto"/>
                <a:ea typeface="Roboto"/>
                <a:cs typeface="Roboto"/>
                <a:sym typeface="Roboto"/>
              </a:endParaRPr>
            </a:p>
          </p:txBody>
        </p:sp>
        <p:cxnSp>
          <p:nvCxnSpPr>
            <p:cNvPr id="3437" name="Google Shape;3437;p258"/>
            <p:cNvCxnSpPr/>
            <p:nvPr/>
          </p:nvCxnSpPr>
          <p:spPr>
            <a:xfrm>
              <a:off x="2180202" y="1695421"/>
              <a:ext cx="718500" cy="741900"/>
            </a:xfrm>
            <a:prstGeom prst="straightConnector1">
              <a:avLst/>
            </a:prstGeom>
            <a:noFill/>
            <a:ln w="9525" cap="flat" cmpd="sng">
              <a:solidFill>
                <a:srgbClr val="0D5DDF"/>
              </a:solidFill>
              <a:prstDash val="solid"/>
              <a:round/>
              <a:headEnd type="none" w="sm" len="sm"/>
              <a:tailEnd type="none" w="sm" len="sm"/>
            </a:ln>
          </p:spPr>
        </p:cxnSp>
        <p:sp>
          <p:nvSpPr>
            <p:cNvPr id="3438" name="Google Shape;3438;p258"/>
            <p:cNvSpPr/>
            <p:nvPr/>
          </p:nvSpPr>
          <p:spPr>
            <a:xfrm flipH="1">
              <a:off x="1083025" y="2306625"/>
              <a:ext cx="1834800" cy="143400"/>
            </a:xfrm>
            <a:prstGeom prst="parallelogram">
              <a:avLst>
                <a:gd name="adj" fmla="val 96952"/>
              </a:avLst>
            </a:prstGeom>
            <a:solidFill>
              <a:srgbClr val="1E99D5">
                <a:alpha val="4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sp>
          <p:nvSpPr>
            <p:cNvPr id="3439" name="Google Shape;3439;p258"/>
            <p:cNvSpPr/>
            <p:nvPr/>
          </p:nvSpPr>
          <p:spPr>
            <a:xfrm>
              <a:off x="1083125" y="2460449"/>
              <a:ext cx="1834800" cy="143400"/>
            </a:xfrm>
            <a:prstGeom prst="parallelogram">
              <a:avLst>
                <a:gd name="adj" fmla="val 96952"/>
              </a:avLst>
            </a:prstGeom>
            <a:solidFill>
              <a:srgbClr val="0098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40" name="Google Shape;3440;p258"/>
          <p:cNvGrpSpPr/>
          <p:nvPr/>
        </p:nvGrpSpPr>
        <p:grpSpPr>
          <a:xfrm>
            <a:off x="4508319" y="1573314"/>
            <a:ext cx="1969609" cy="2586525"/>
            <a:chOff x="1083025" y="1574025"/>
            <a:chExt cx="1969609" cy="2586525"/>
          </a:xfrm>
        </p:grpSpPr>
        <p:sp>
          <p:nvSpPr>
            <p:cNvPr id="3441" name="Google Shape;3441;p258"/>
            <p:cNvSpPr txBox="1"/>
            <p:nvPr/>
          </p:nvSpPr>
          <p:spPr>
            <a:xfrm>
              <a:off x="1604274" y="1574025"/>
              <a:ext cx="624300" cy="2412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1600"/>
                </a:spcAft>
                <a:buNone/>
              </a:pPr>
              <a:r>
                <a:rPr lang="en-GB" sz="800">
                  <a:solidFill>
                    <a:srgbClr val="858585"/>
                  </a:solidFill>
                  <a:latin typeface="Roboto"/>
                  <a:ea typeface="Roboto"/>
                  <a:cs typeface="Roboto"/>
                  <a:sym typeface="Roboto"/>
                </a:rPr>
                <a:t>20XX</a:t>
              </a:r>
              <a:endParaRPr sz="800">
                <a:solidFill>
                  <a:srgbClr val="858585"/>
                </a:solidFill>
                <a:latin typeface="Roboto"/>
                <a:ea typeface="Roboto"/>
                <a:cs typeface="Roboto"/>
                <a:sym typeface="Roboto"/>
              </a:endParaRPr>
            </a:p>
          </p:txBody>
        </p:sp>
        <p:sp>
          <p:nvSpPr>
            <p:cNvPr id="3442" name="Google Shape;3442;p258"/>
            <p:cNvSpPr txBox="1"/>
            <p:nvPr/>
          </p:nvSpPr>
          <p:spPr>
            <a:xfrm>
              <a:off x="1083134" y="2941436"/>
              <a:ext cx="1969500" cy="4818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None/>
              </a:pPr>
              <a:r>
                <a:rPr lang="en-GB" b="1">
                  <a:solidFill>
                    <a:srgbClr val="0098DB"/>
                  </a:solidFill>
                </a:rPr>
                <a:t>3. The EAST framework</a:t>
              </a:r>
              <a:endParaRPr sz="1000" b="1">
                <a:solidFill>
                  <a:srgbClr val="858585"/>
                </a:solidFill>
                <a:latin typeface="Roboto"/>
                <a:ea typeface="Roboto"/>
                <a:cs typeface="Roboto"/>
                <a:sym typeface="Roboto"/>
              </a:endParaRPr>
            </a:p>
          </p:txBody>
        </p:sp>
        <p:sp>
          <p:nvSpPr>
            <p:cNvPr id="3443" name="Google Shape;3443;p258"/>
            <p:cNvSpPr txBox="1"/>
            <p:nvPr/>
          </p:nvSpPr>
          <p:spPr>
            <a:xfrm>
              <a:off x="1228375" y="3423150"/>
              <a:ext cx="1545600" cy="7374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1100"/>
                <a:buFont typeface="Arial"/>
                <a:buNone/>
              </a:pPr>
              <a:r>
                <a:rPr lang="en-GB">
                  <a:solidFill>
                    <a:schemeClr val="dk1"/>
                  </a:solidFill>
                </a:rPr>
                <a:t>How to apply behavioural insights to design behavioural interventions</a:t>
              </a:r>
              <a:endParaRPr>
                <a:solidFill>
                  <a:schemeClr val="dk1"/>
                </a:solidFill>
              </a:endParaRPr>
            </a:p>
            <a:p>
              <a:pPr marL="0" lvl="0" indent="0" algn="l" rtl="0">
                <a:lnSpc>
                  <a:spcPct val="115000"/>
                </a:lnSpc>
                <a:spcBef>
                  <a:spcPts val="0"/>
                </a:spcBef>
                <a:spcAft>
                  <a:spcPts val="1600"/>
                </a:spcAft>
                <a:buNone/>
              </a:pPr>
              <a:endParaRPr sz="800">
                <a:solidFill>
                  <a:srgbClr val="858585"/>
                </a:solidFill>
                <a:latin typeface="Roboto"/>
                <a:ea typeface="Roboto"/>
                <a:cs typeface="Roboto"/>
                <a:sym typeface="Roboto"/>
              </a:endParaRPr>
            </a:p>
          </p:txBody>
        </p:sp>
        <p:cxnSp>
          <p:nvCxnSpPr>
            <p:cNvPr id="3444" name="Google Shape;3444;p258"/>
            <p:cNvCxnSpPr/>
            <p:nvPr/>
          </p:nvCxnSpPr>
          <p:spPr>
            <a:xfrm>
              <a:off x="2180202" y="1695421"/>
              <a:ext cx="718500" cy="741900"/>
            </a:xfrm>
            <a:prstGeom prst="straightConnector1">
              <a:avLst/>
            </a:prstGeom>
            <a:noFill/>
            <a:ln w="9525" cap="flat" cmpd="sng">
              <a:solidFill>
                <a:srgbClr val="C2C2C2"/>
              </a:solidFill>
              <a:prstDash val="solid"/>
              <a:round/>
              <a:headEnd type="none" w="sm" len="sm"/>
              <a:tailEnd type="none" w="sm" len="sm"/>
            </a:ln>
          </p:spPr>
        </p:cxnSp>
        <p:sp>
          <p:nvSpPr>
            <p:cNvPr id="3445" name="Google Shape;3445;p258"/>
            <p:cNvSpPr/>
            <p:nvPr/>
          </p:nvSpPr>
          <p:spPr>
            <a:xfrm flipH="1">
              <a:off x="1083025" y="2306625"/>
              <a:ext cx="1834800" cy="143400"/>
            </a:xfrm>
            <a:prstGeom prst="parallelogram">
              <a:avLst>
                <a:gd name="adj" fmla="val 96952"/>
              </a:avLst>
            </a:prstGeom>
            <a:solidFill>
              <a:srgbClr val="1E99D5">
                <a:alpha val="4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sp>
          <p:nvSpPr>
            <p:cNvPr id="3446" name="Google Shape;3446;p258"/>
            <p:cNvSpPr/>
            <p:nvPr/>
          </p:nvSpPr>
          <p:spPr>
            <a:xfrm>
              <a:off x="1083125" y="2460449"/>
              <a:ext cx="1834800" cy="143400"/>
            </a:xfrm>
            <a:prstGeom prst="parallelogram">
              <a:avLst>
                <a:gd name="adj" fmla="val 96952"/>
              </a:avLst>
            </a:prstGeom>
            <a:solidFill>
              <a:srgbClr val="1899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47" name="Google Shape;3447;p258"/>
          <p:cNvGrpSpPr/>
          <p:nvPr/>
        </p:nvGrpSpPr>
        <p:grpSpPr>
          <a:xfrm>
            <a:off x="6221583" y="1573303"/>
            <a:ext cx="1834900" cy="2657325"/>
            <a:chOff x="1083025" y="1574025"/>
            <a:chExt cx="1834900" cy="2657325"/>
          </a:xfrm>
        </p:grpSpPr>
        <p:sp>
          <p:nvSpPr>
            <p:cNvPr id="3448" name="Google Shape;3448;p258"/>
            <p:cNvSpPr txBox="1"/>
            <p:nvPr/>
          </p:nvSpPr>
          <p:spPr>
            <a:xfrm>
              <a:off x="1604274" y="1574025"/>
              <a:ext cx="624300" cy="2412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1600"/>
                </a:spcAft>
                <a:buNone/>
              </a:pPr>
              <a:r>
                <a:rPr lang="en-GB" sz="800">
                  <a:solidFill>
                    <a:srgbClr val="858585"/>
                  </a:solidFill>
                  <a:latin typeface="Roboto"/>
                  <a:ea typeface="Roboto"/>
                  <a:cs typeface="Roboto"/>
                  <a:sym typeface="Roboto"/>
                </a:rPr>
                <a:t>20XX</a:t>
              </a:r>
              <a:endParaRPr sz="800">
                <a:solidFill>
                  <a:srgbClr val="858585"/>
                </a:solidFill>
                <a:latin typeface="Roboto"/>
                <a:ea typeface="Roboto"/>
                <a:cs typeface="Roboto"/>
                <a:sym typeface="Roboto"/>
              </a:endParaRPr>
            </a:p>
          </p:txBody>
        </p:sp>
        <p:sp>
          <p:nvSpPr>
            <p:cNvPr id="3449" name="Google Shape;3449;p258"/>
            <p:cNvSpPr txBox="1"/>
            <p:nvPr/>
          </p:nvSpPr>
          <p:spPr>
            <a:xfrm>
              <a:off x="1247875" y="2783522"/>
              <a:ext cx="1505100" cy="446400"/>
            </a:xfrm>
            <a:prstGeom prst="rect">
              <a:avLst/>
            </a:prstGeom>
            <a:noFill/>
            <a:ln>
              <a:noFill/>
            </a:ln>
          </p:spPr>
          <p:txBody>
            <a:bodyPr spcFirstLastPara="1" wrap="square" lIns="91425" tIns="91425" rIns="91425" bIns="91425" anchor="b" anchorCtr="0">
              <a:noAutofit/>
            </a:bodyPr>
            <a:lstStyle/>
            <a:p>
              <a:pPr marL="0" lvl="0" indent="0" algn="l" rtl="0">
                <a:lnSpc>
                  <a:spcPct val="90000"/>
                </a:lnSpc>
                <a:spcBef>
                  <a:spcPts val="0"/>
                </a:spcBef>
                <a:spcAft>
                  <a:spcPts val="0"/>
                </a:spcAft>
                <a:buNone/>
              </a:pPr>
              <a:r>
                <a:rPr lang="en-GB" b="1">
                  <a:solidFill>
                    <a:srgbClr val="0098DB"/>
                  </a:solidFill>
                </a:rPr>
                <a:t>4.     TESTS</a:t>
              </a:r>
              <a:endParaRPr sz="1000" b="1">
                <a:solidFill>
                  <a:srgbClr val="0098DB"/>
                </a:solidFill>
                <a:latin typeface="Roboto"/>
                <a:ea typeface="Roboto"/>
                <a:cs typeface="Roboto"/>
                <a:sym typeface="Roboto"/>
              </a:endParaRPr>
            </a:p>
          </p:txBody>
        </p:sp>
        <p:sp>
          <p:nvSpPr>
            <p:cNvPr id="3450" name="Google Shape;3450;p258"/>
            <p:cNvSpPr txBox="1"/>
            <p:nvPr/>
          </p:nvSpPr>
          <p:spPr>
            <a:xfrm>
              <a:off x="1227725" y="3493950"/>
              <a:ext cx="1545600" cy="7374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1100"/>
                <a:buFont typeface="Arial"/>
                <a:buNone/>
              </a:pPr>
              <a:r>
                <a:rPr lang="en-GB">
                  <a:solidFill>
                    <a:schemeClr val="dk1"/>
                  </a:solidFill>
                </a:rPr>
                <a:t>A guideline to structure behavioural science projects </a:t>
              </a:r>
              <a:endParaRPr>
                <a:solidFill>
                  <a:schemeClr val="dk1"/>
                </a:solidFill>
              </a:endParaRPr>
            </a:p>
            <a:p>
              <a:pPr marL="0" lvl="0" indent="0" algn="l" rtl="0">
                <a:lnSpc>
                  <a:spcPct val="115000"/>
                </a:lnSpc>
                <a:spcBef>
                  <a:spcPts val="0"/>
                </a:spcBef>
                <a:spcAft>
                  <a:spcPts val="1600"/>
                </a:spcAft>
                <a:buNone/>
              </a:pPr>
              <a:endParaRPr sz="800">
                <a:solidFill>
                  <a:srgbClr val="858585"/>
                </a:solidFill>
                <a:latin typeface="Roboto"/>
                <a:ea typeface="Roboto"/>
                <a:cs typeface="Roboto"/>
                <a:sym typeface="Roboto"/>
              </a:endParaRPr>
            </a:p>
          </p:txBody>
        </p:sp>
        <p:cxnSp>
          <p:nvCxnSpPr>
            <p:cNvPr id="3451" name="Google Shape;3451;p258"/>
            <p:cNvCxnSpPr/>
            <p:nvPr/>
          </p:nvCxnSpPr>
          <p:spPr>
            <a:xfrm>
              <a:off x="2180202" y="1695421"/>
              <a:ext cx="718500" cy="741900"/>
            </a:xfrm>
            <a:prstGeom prst="straightConnector1">
              <a:avLst/>
            </a:prstGeom>
            <a:noFill/>
            <a:ln w="9525" cap="flat" cmpd="sng">
              <a:solidFill>
                <a:srgbClr val="C2C2C2"/>
              </a:solidFill>
              <a:prstDash val="solid"/>
              <a:round/>
              <a:headEnd type="none" w="sm" len="sm"/>
              <a:tailEnd type="none" w="sm" len="sm"/>
            </a:ln>
          </p:spPr>
        </p:cxnSp>
        <p:sp>
          <p:nvSpPr>
            <p:cNvPr id="3452" name="Google Shape;3452;p258"/>
            <p:cNvSpPr/>
            <p:nvPr/>
          </p:nvSpPr>
          <p:spPr>
            <a:xfrm flipH="1">
              <a:off x="1083025" y="2306625"/>
              <a:ext cx="1834800" cy="143400"/>
            </a:xfrm>
            <a:prstGeom prst="parallelogram">
              <a:avLst>
                <a:gd name="adj" fmla="val 96952"/>
              </a:avLst>
            </a:prstGeom>
            <a:solidFill>
              <a:srgbClr val="C2C2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a:p>
          </p:txBody>
        </p:sp>
        <p:sp>
          <p:nvSpPr>
            <p:cNvPr id="3453" name="Google Shape;3453;p258"/>
            <p:cNvSpPr/>
            <p:nvPr/>
          </p:nvSpPr>
          <p:spPr>
            <a:xfrm>
              <a:off x="1083125" y="2460449"/>
              <a:ext cx="1834800" cy="143400"/>
            </a:xfrm>
            <a:prstGeom prst="parallelogram">
              <a:avLst>
                <a:gd name="adj" fmla="val 96952"/>
              </a:avLst>
            </a:prstGeom>
            <a:solidFill>
              <a:srgbClr val="4D4F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54" name="Google Shape;3454;p258"/>
          <p:cNvSpPr/>
          <p:nvPr/>
        </p:nvSpPr>
        <p:spPr>
          <a:xfrm>
            <a:off x="6398000" y="2773875"/>
            <a:ext cx="1477500" cy="529800"/>
          </a:xfrm>
          <a:prstGeom prst="rect">
            <a:avLst/>
          </a:prstGeom>
          <a:noFill/>
          <a:ln w="38100" cap="flat" cmpd="sng">
            <a:solidFill>
              <a:srgbClr val="0098D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3458"/>
        <p:cNvGrpSpPr/>
        <p:nvPr/>
      </p:nvGrpSpPr>
      <p:grpSpPr>
        <a:xfrm>
          <a:off x="0" y="0"/>
          <a:ext cx="0" cy="0"/>
          <a:chOff x="0" y="0"/>
          <a:chExt cx="0" cy="0"/>
        </a:xfrm>
      </p:grpSpPr>
      <p:sp>
        <p:nvSpPr>
          <p:cNvPr id="3459" name="Google Shape;3459;p259"/>
          <p:cNvSpPr txBox="1"/>
          <p:nvPr/>
        </p:nvSpPr>
        <p:spPr>
          <a:xfrm>
            <a:off x="52388" y="4895850"/>
            <a:ext cx="3086100" cy="253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A6A6A6"/>
              </a:buClr>
              <a:buSzPts val="800"/>
              <a:buFont typeface="Arial"/>
              <a:buNone/>
            </a:pPr>
            <a:r>
              <a:rPr lang="en-GB" sz="800" b="0" i="0" u="none">
                <a:solidFill>
                  <a:srgbClr val="A6A6A6"/>
                </a:solidFill>
                <a:latin typeface="Arial"/>
                <a:ea typeface="Arial"/>
                <a:cs typeface="Arial"/>
                <a:sym typeface="Arial"/>
              </a:rPr>
              <a:t>© The Behavioural Insights Team</a:t>
            </a:r>
            <a:endParaRPr sz="1100"/>
          </a:p>
        </p:txBody>
      </p:sp>
      <p:sp>
        <p:nvSpPr>
          <p:cNvPr id="3460" name="Google Shape;3460;p259"/>
          <p:cNvSpPr txBox="1">
            <a:spLocks noGrp="1"/>
          </p:cNvSpPr>
          <p:nvPr>
            <p:ph type="title"/>
          </p:nvPr>
        </p:nvSpPr>
        <p:spPr>
          <a:xfrm>
            <a:off x="319100" y="0"/>
            <a:ext cx="8179200" cy="994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GB" sz="2400" b="1">
                <a:latin typeface="Arial"/>
                <a:ea typeface="Arial"/>
                <a:cs typeface="Arial"/>
                <a:sym typeface="Arial"/>
              </a:rPr>
              <a:t>The </a:t>
            </a:r>
            <a:r>
              <a:rPr lang="en-GB" sz="2400" b="1">
                <a:solidFill>
                  <a:srgbClr val="0098DB"/>
                </a:solidFill>
                <a:latin typeface="Arial"/>
                <a:ea typeface="Arial"/>
                <a:cs typeface="Arial"/>
                <a:sym typeface="Arial"/>
              </a:rPr>
              <a:t>TESTS </a:t>
            </a:r>
            <a:r>
              <a:rPr lang="en-GB" sz="2400" b="1">
                <a:solidFill>
                  <a:srgbClr val="000000"/>
                </a:solidFill>
                <a:latin typeface="Arial"/>
                <a:ea typeface="Arial"/>
                <a:cs typeface="Arial"/>
                <a:sym typeface="Arial"/>
              </a:rPr>
              <a:t>methodology</a:t>
            </a:r>
            <a:endParaRPr sz="2400" b="1">
              <a:solidFill>
                <a:srgbClr val="000000"/>
              </a:solidFill>
              <a:latin typeface="Arial"/>
              <a:ea typeface="Arial"/>
              <a:cs typeface="Arial"/>
              <a:sym typeface="Arial"/>
            </a:endParaRPr>
          </a:p>
        </p:txBody>
      </p:sp>
      <p:sp>
        <p:nvSpPr>
          <p:cNvPr id="3461" name="Google Shape;3461;p259"/>
          <p:cNvSpPr/>
          <p:nvPr/>
        </p:nvSpPr>
        <p:spPr>
          <a:xfrm>
            <a:off x="5487190" y="2224833"/>
            <a:ext cx="850311" cy="201104"/>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462" name="Google Shape;3462;p259"/>
          <p:cNvSpPr/>
          <p:nvPr/>
        </p:nvSpPr>
        <p:spPr>
          <a:xfrm rot="-5397052">
            <a:off x="5189653" y="2181049"/>
            <a:ext cx="349800" cy="2889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63" name="Google Shape;3463;p259"/>
          <p:cNvGrpSpPr/>
          <p:nvPr/>
        </p:nvGrpSpPr>
        <p:grpSpPr>
          <a:xfrm>
            <a:off x="6311586" y="3239170"/>
            <a:ext cx="1207370" cy="349991"/>
            <a:chOff x="1711050" y="2677195"/>
            <a:chExt cx="963507" cy="279300"/>
          </a:xfrm>
        </p:grpSpPr>
        <p:sp>
          <p:nvSpPr>
            <p:cNvPr id="3464" name="Google Shape;3464;p259"/>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465" name="Google Shape;3465;p259"/>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6" name="Google Shape;3466;p259"/>
          <p:cNvGrpSpPr/>
          <p:nvPr/>
        </p:nvGrpSpPr>
        <p:grpSpPr>
          <a:xfrm>
            <a:off x="7004427" y="2158655"/>
            <a:ext cx="1117480" cy="349991"/>
            <a:chOff x="2235454" y="1814393"/>
            <a:chExt cx="891772" cy="279300"/>
          </a:xfrm>
        </p:grpSpPr>
        <p:sp>
          <p:nvSpPr>
            <p:cNvPr id="3467" name="Google Shape;3467;p259"/>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468" name="Google Shape;3468;p259"/>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9" name="Google Shape;3469;p259"/>
          <p:cNvGrpSpPr/>
          <p:nvPr/>
        </p:nvGrpSpPr>
        <p:grpSpPr>
          <a:xfrm>
            <a:off x="1000940" y="3236034"/>
            <a:ext cx="1207370" cy="349991"/>
            <a:chOff x="1711050" y="2677195"/>
            <a:chExt cx="963507" cy="279300"/>
          </a:xfrm>
        </p:grpSpPr>
        <p:sp>
          <p:nvSpPr>
            <p:cNvPr id="3470" name="Google Shape;3470;p259"/>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471" name="Google Shape;3471;p259"/>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72" name="Google Shape;3472;p259"/>
          <p:cNvGrpSpPr/>
          <p:nvPr/>
        </p:nvGrpSpPr>
        <p:grpSpPr>
          <a:xfrm>
            <a:off x="1658071" y="2154857"/>
            <a:ext cx="1117480" cy="349991"/>
            <a:chOff x="2235454" y="1814393"/>
            <a:chExt cx="891772" cy="279300"/>
          </a:xfrm>
        </p:grpSpPr>
        <p:sp>
          <p:nvSpPr>
            <p:cNvPr id="3473" name="Google Shape;3473;p259"/>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474" name="Google Shape;3474;p259"/>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75" name="Google Shape;3475;p259"/>
          <p:cNvGrpSpPr/>
          <p:nvPr/>
        </p:nvGrpSpPr>
        <p:grpSpPr>
          <a:xfrm>
            <a:off x="2800666" y="3239843"/>
            <a:ext cx="1207370" cy="349991"/>
            <a:chOff x="1711050" y="2677195"/>
            <a:chExt cx="963507" cy="279300"/>
          </a:xfrm>
        </p:grpSpPr>
        <p:sp>
          <p:nvSpPr>
            <p:cNvPr id="3476" name="Google Shape;3476;p259"/>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477" name="Google Shape;3477;p259"/>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78" name="Google Shape;3478;p259"/>
          <p:cNvGrpSpPr/>
          <p:nvPr/>
        </p:nvGrpSpPr>
        <p:grpSpPr>
          <a:xfrm>
            <a:off x="3457796" y="2158666"/>
            <a:ext cx="1117480" cy="349991"/>
            <a:chOff x="2235454" y="1814393"/>
            <a:chExt cx="891772" cy="279300"/>
          </a:xfrm>
        </p:grpSpPr>
        <p:sp>
          <p:nvSpPr>
            <p:cNvPr id="3479" name="Google Shape;3479;p259"/>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480" name="Google Shape;3480;p259"/>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81" name="Google Shape;3481;p259"/>
          <p:cNvGrpSpPr/>
          <p:nvPr/>
        </p:nvGrpSpPr>
        <p:grpSpPr>
          <a:xfrm>
            <a:off x="4558046" y="3236355"/>
            <a:ext cx="1207370" cy="349991"/>
            <a:chOff x="1711050" y="2677195"/>
            <a:chExt cx="963507" cy="279300"/>
          </a:xfrm>
        </p:grpSpPr>
        <p:sp>
          <p:nvSpPr>
            <p:cNvPr id="3482" name="Google Shape;3482;p259"/>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483" name="Google Shape;3483;p259"/>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84" name="Google Shape;3484;p259"/>
          <p:cNvSpPr txBox="1"/>
          <p:nvPr/>
        </p:nvSpPr>
        <p:spPr>
          <a:xfrm>
            <a:off x="428523"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chemeClr val="dk2"/>
                </a:solidFill>
                <a:latin typeface="Arial Black"/>
                <a:ea typeface="Arial Black"/>
                <a:cs typeface="Arial Black"/>
                <a:sym typeface="Arial Black"/>
              </a:rPr>
              <a:t>TARGET</a:t>
            </a:r>
            <a:endParaRPr sz="900">
              <a:solidFill>
                <a:schemeClr val="dk2"/>
              </a:solidFill>
              <a:latin typeface="Arial Black"/>
              <a:ea typeface="Arial Black"/>
              <a:cs typeface="Arial Black"/>
              <a:sym typeface="Arial Black"/>
            </a:endParaRPr>
          </a:p>
        </p:txBody>
      </p:sp>
      <p:sp>
        <p:nvSpPr>
          <p:cNvPr id="3485" name="Google Shape;3485;p259"/>
          <p:cNvSpPr txBox="1"/>
          <p:nvPr/>
        </p:nvSpPr>
        <p:spPr>
          <a:xfrm>
            <a:off x="2171555"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chemeClr val="dk2"/>
                </a:solidFill>
                <a:latin typeface="Arial Black"/>
                <a:ea typeface="Arial Black"/>
                <a:cs typeface="Arial Black"/>
                <a:sym typeface="Arial Black"/>
              </a:rPr>
              <a:t>EXPLORE</a:t>
            </a:r>
            <a:endParaRPr sz="900">
              <a:solidFill>
                <a:schemeClr val="dk2"/>
              </a:solidFill>
              <a:latin typeface="Arial Black"/>
              <a:ea typeface="Arial Black"/>
              <a:cs typeface="Arial Black"/>
              <a:sym typeface="Arial Black"/>
            </a:endParaRPr>
          </a:p>
        </p:txBody>
      </p:sp>
      <p:sp>
        <p:nvSpPr>
          <p:cNvPr id="3486" name="Google Shape;3486;p259"/>
          <p:cNvSpPr txBox="1"/>
          <p:nvPr/>
        </p:nvSpPr>
        <p:spPr>
          <a:xfrm>
            <a:off x="3989124"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chemeClr val="dk2"/>
                </a:solidFill>
                <a:latin typeface="Arial Black"/>
                <a:ea typeface="Arial Black"/>
                <a:cs typeface="Arial Black"/>
                <a:sym typeface="Arial Black"/>
              </a:rPr>
              <a:t>SOLUTION</a:t>
            </a:r>
            <a:endParaRPr sz="900">
              <a:solidFill>
                <a:schemeClr val="dk2"/>
              </a:solidFill>
              <a:latin typeface="Arial Black"/>
              <a:ea typeface="Arial Black"/>
              <a:cs typeface="Arial Black"/>
              <a:sym typeface="Arial Black"/>
            </a:endParaRPr>
          </a:p>
        </p:txBody>
      </p:sp>
      <p:sp>
        <p:nvSpPr>
          <p:cNvPr id="3487" name="Google Shape;3487;p259"/>
          <p:cNvSpPr txBox="1"/>
          <p:nvPr/>
        </p:nvSpPr>
        <p:spPr>
          <a:xfrm>
            <a:off x="5754200"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chemeClr val="dk2"/>
                </a:solidFill>
                <a:latin typeface="Arial Black"/>
                <a:ea typeface="Arial Black"/>
                <a:cs typeface="Arial Black"/>
                <a:sym typeface="Arial Black"/>
              </a:rPr>
              <a:t>TRIAL</a:t>
            </a:r>
            <a:endParaRPr sz="900">
              <a:solidFill>
                <a:schemeClr val="dk2"/>
              </a:solidFill>
              <a:latin typeface="Arial Black"/>
              <a:ea typeface="Arial Black"/>
              <a:cs typeface="Arial Black"/>
              <a:sym typeface="Arial Black"/>
            </a:endParaRPr>
          </a:p>
        </p:txBody>
      </p:sp>
      <p:sp>
        <p:nvSpPr>
          <p:cNvPr id="3488" name="Google Shape;3488;p259"/>
          <p:cNvSpPr txBox="1"/>
          <p:nvPr/>
        </p:nvSpPr>
        <p:spPr>
          <a:xfrm>
            <a:off x="7503827"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chemeClr val="dk2"/>
                </a:solidFill>
                <a:latin typeface="Arial Black"/>
                <a:ea typeface="Arial Black"/>
                <a:cs typeface="Arial Black"/>
                <a:sym typeface="Arial Black"/>
              </a:rPr>
              <a:t>SCALE</a:t>
            </a:r>
            <a:endParaRPr sz="900">
              <a:solidFill>
                <a:schemeClr val="dk2"/>
              </a:solidFill>
              <a:latin typeface="Arial Black"/>
              <a:ea typeface="Arial Black"/>
              <a:cs typeface="Arial Black"/>
              <a:sym typeface="Arial Black"/>
            </a:endParaRPr>
          </a:p>
        </p:txBody>
      </p:sp>
      <p:sp>
        <p:nvSpPr>
          <p:cNvPr id="3489" name="Google Shape;3489;p259"/>
          <p:cNvSpPr/>
          <p:nvPr/>
        </p:nvSpPr>
        <p:spPr>
          <a:xfrm>
            <a:off x="2134304" y="2229443"/>
            <a:ext cx="1287431" cy="1287049"/>
          </a:xfrm>
          <a:custGeom>
            <a:avLst/>
            <a:gdLst/>
            <a:ahLst/>
            <a:cxnLst/>
            <a:rect l="l" t="t" r="r" b="b"/>
            <a:pathLst>
              <a:path w="577" h="577" extrusionOk="0">
                <a:moveTo>
                  <a:pt x="288" y="486"/>
                </a:moveTo>
                <a:cubicBezTo>
                  <a:pt x="179" y="486"/>
                  <a:pt x="90" y="397"/>
                  <a:pt x="90" y="289"/>
                </a:cubicBezTo>
                <a:cubicBezTo>
                  <a:pt x="90" y="179"/>
                  <a:pt x="179" y="91"/>
                  <a:pt x="288" y="91"/>
                </a:cubicBezTo>
                <a:cubicBezTo>
                  <a:pt x="398" y="91"/>
                  <a:pt x="487" y="179"/>
                  <a:pt x="487" y="289"/>
                </a:cubicBezTo>
                <a:cubicBezTo>
                  <a:pt x="487" y="397"/>
                  <a:pt x="398" y="486"/>
                  <a:pt x="288" y="486"/>
                </a:cubicBezTo>
                <a:close/>
                <a:moveTo>
                  <a:pt x="288" y="0"/>
                </a:moveTo>
                <a:cubicBezTo>
                  <a:pt x="128" y="0"/>
                  <a:pt x="0" y="129"/>
                  <a:pt x="0" y="289"/>
                </a:cubicBezTo>
                <a:cubicBezTo>
                  <a:pt x="0" y="447"/>
                  <a:pt x="128" y="577"/>
                  <a:pt x="288" y="577"/>
                </a:cubicBezTo>
                <a:cubicBezTo>
                  <a:pt x="448" y="577"/>
                  <a:pt x="577" y="447"/>
                  <a:pt x="577" y="289"/>
                </a:cubicBezTo>
                <a:cubicBezTo>
                  <a:pt x="577" y="129"/>
                  <a:pt x="448" y="0"/>
                  <a:pt x="288" y="0"/>
                </a:cubicBez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490" name="Google Shape;3490;p259"/>
          <p:cNvSpPr/>
          <p:nvPr/>
        </p:nvSpPr>
        <p:spPr>
          <a:xfrm>
            <a:off x="368556" y="2229443"/>
            <a:ext cx="1289667" cy="1287049"/>
          </a:xfrm>
          <a:custGeom>
            <a:avLst/>
            <a:gdLst/>
            <a:ahLst/>
            <a:cxnLst/>
            <a:rect l="l" t="t" r="r" b="b"/>
            <a:pathLst>
              <a:path w="578" h="577" extrusionOk="0">
                <a:moveTo>
                  <a:pt x="289" y="486"/>
                </a:moveTo>
                <a:cubicBezTo>
                  <a:pt x="180" y="486"/>
                  <a:pt x="91" y="397"/>
                  <a:pt x="91" y="289"/>
                </a:cubicBezTo>
                <a:cubicBezTo>
                  <a:pt x="91" y="179"/>
                  <a:pt x="180" y="91"/>
                  <a:pt x="289" y="91"/>
                </a:cubicBezTo>
                <a:cubicBezTo>
                  <a:pt x="399" y="91"/>
                  <a:pt x="487" y="179"/>
                  <a:pt x="487" y="289"/>
                </a:cubicBezTo>
                <a:cubicBezTo>
                  <a:pt x="487" y="397"/>
                  <a:pt x="399" y="486"/>
                  <a:pt x="289" y="486"/>
                </a:cubicBezTo>
                <a:close/>
                <a:moveTo>
                  <a:pt x="289" y="0"/>
                </a:moveTo>
                <a:cubicBezTo>
                  <a:pt x="129" y="0"/>
                  <a:pt x="0" y="129"/>
                  <a:pt x="0" y="289"/>
                </a:cubicBezTo>
                <a:cubicBezTo>
                  <a:pt x="0" y="447"/>
                  <a:pt x="129" y="577"/>
                  <a:pt x="289" y="577"/>
                </a:cubicBezTo>
                <a:cubicBezTo>
                  <a:pt x="449" y="577"/>
                  <a:pt x="578" y="447"/>
                  <a:pt x="578" y="289"/>
                </a:cubicBezTo>
                <a:cubicBezTo>
                  <a:pt x="578" y="129"/>
                  <a:pt x="449" y="0"/>
                  <a:pt x="289" y="0"/>
                </a:cubicBez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491" name="Google Shape;3491;p259"/>
          <p:cNvSpPr/>
          <p:nvPr/>
        </p:nvSpPr>
        <p:spPr>
          <a:xfrm>
            <a:off x="3897816" y="2229443"/>
            <a:ext cx="1287431" cy="1287049"/>
          </a:xfrm>
          <a:custGeom>
            <a:avLst/>
            <a:gdLst/>
            <a:ahLst/>
            <a:cxnLst/>
            <a:rect l="l" t="t" r="r" b="b"/>
            <a:pathLst>
              <a:path w="577" h="577" extrusionOk="0">
                <a:moveTo>
                  <a:pt x="487" y="289"/>
                </a:moveTo>
                <a:cubicBezTo>
                  <a:pt x="487" y="397"/>
                  <a:pt x="398" y="486"/>
                  <a:pt x="289" y="486"/>
                </a:cubicBezTo>
                <a:cubicBezTo>
                  <a:pt x="179" y="486"/>
                  <a:pt x="90" y="397"/>
                  <a:pt x="90" y="289"/>
                </a:cubicBezTo>
                <a:cubicBezTo>
                  <a:pt x="90" y="179"/>
                  <a:pt x="179" y="91"/>
                  <a:pt x="289" y="91"/>
                </a:cubicBezTo>
                <a:cubicBezTo>
                  <a:pt x="398" y="91"/>
                  <a:pt x="487" y="179"/>
                  <a:pt x="487" y="289"/>
                </a:cubicBezTo>
                <a:close/>
                <a:moveTo>
                  <a:pt x="577" y="289"/>
                </a:moveTo>
                <a:cubicBezTo>
                  <a:pt x="577" y="129"/>
                  <a:pt x="447" y="0"/>
                  <a:pt x="289" y="0"/>
                </a:cubicBezTo>
                <a:cubicBezTo>
                  <a:pt x="129" y="0"/>
                  <a:pt x="0" y="129"/>
                  <a:pt x="0" y="289"/>
                </a:cubicBezTo>
                <a:cubicBezTo>
                  <a:pt x="0" y="447"/>
                  <a:pt x="129" y="577"/>
                  <a:pt x="289" y="577"/>
                </a:cubicBezTo>
                <a:cubicBezTo>
                  <a:pt x="447" y="577"/>
                  <a:pt x="577" y="447"/>
                  <a:pt x="577" y="289"/>
                </a:cubicBez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492" name="Google Shape;3492;p259"/>
          <p:cNvSpPr/>
          <p:nvPr/>
        </p:nvSpPr>
        <p:spPr>
          <a:xfrm>
            <a:off x="5661322" y="2229443"/>
            <a:ext cx="1287431" cy="1287049"/>
          </a:xfrm>
          <a:custGeom>
            <a:avLst/>
            <a:gdLst/>
            <a:ahLst/>
            <a:cxnLst/>
            <a:rect l="l" t="t" r="r" b="b"/>
            <a:pathLst>
              <a:path w="577" h="577" extrusionOk="0">
                <a:moveTo>
                  <a:pt x="289" y="486"/>
                </a:moveTo>
                <a:cubicBezTo>
                  <a:pt x="179" y="486"/>
                  <a:pt x="90" y="397"/>
                  <a:pt x="90" y="289"/>
                </a:cubicBezTo>
                <a:cubicBezTo>
                  <a:pt x="90" y="179"/>
                  <a:pt x="179" y="91"/>
                  <a:pt x="289" y="91"/>
                </a:cubicBezTo>
                <a:cubicBezTo>
                  <a:pt x="398" y="91"/>
                  <a:pt x="486" y="179"/>
                  <a:pt x="486" y="289"/>
                </a:cubicBezTo>
                <a:cubicBezTo>
                  <a:pt x="486" y="397"/>
                  <a:pt x="398" y="486"/>
                  <a:pt x="289" y="486"/>
                </a:cubicBezTo>
                <a:close/>
                <a:moveTo>
                  <a:pt x="289" y="0"/>
                </a:moveTo>
                <a:cubicBezTo>
                  <a:pt x="129" y="0"/>
                  <a:pt x="0" y="129"/>
                  <a:pt x="0" y="289"/>
                </a:cubicBezTo>
                <a:cubicBezTo>
                  <a:pt x="0" y="447"/>
                  <a:pt x="129" y="577"/>
                  <a:pt x="289" y="577"/>
                </a:cubicBezTo>
                <a:cubicBezTo>
                  <a:pt x="447" y="577"/>
                  <a:pt x="577" y="447"/>
                  <a:pt x="577" y="289"/>
                </a:cubicBezTo>
                <a:cubicBezTo>
                  <a:pt x="577" y="129"/>
                  <a:pt x="447" y="0"/>
                  <a:pt x="289" y="0"/>
                </a:cubicBez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493" name="Google Shape;3493;p259"/>
          <p:cNvSpPr/>
          <p:nvPr/>
        </p:nvSpPr>
        <p:spPr>
          <a:xfrm>
            <a:off x="7424835" y="2229443"/>
            <a:ext cx="1285196" cy="1287049"/>
          </a:xfrm>
          <a:custGeom>
            <a:avLst/>
            <a:gdLst/>
            <a:ahLst/>
            <a:cxnLst/>
            <a:rect l="l" t="t" r="r" b="b"/>
            <a:pathLst>
              <a:path w="576" h="577" extrusionOk="0">
                <a:moveTo>
                  <a:pt x="486" y="289"/>
                </a:moveTo>
                <a:cubicBezTo>
                  <a:pt x="486" y="397"/>
                  <a:pt x="397" y="486"/>
                  <a:pt x="289" y="486"/>
                </a:cubicBezTo>
                <a:cubicBezTo>
                  <a:pt x="179" y="486"/>
                  <a:pt x="91" y="397"/>
                  <a:pt x="91" y="289"/>
                </a:cubicBezTo>
                <a:cubicBezTo>
                  <a:pt x="91" y="179"/>
                  <a:pt x="179" y="91"/>
                  <a:pt x="289" y="91"/>
                </a:cubicBezTo>
                <a:cubicBezTo>
                  <a:pt x="397" y="91"/>
                  <a:pt x="486" y="179"/>
                  <a:pt x="486" y="289"/>
                </a:cubicBezTo>
                <a:close/>
                <a:moveTo>
                  <a:pt x="576" y="289"/>
                </a:moveTo>
                <a:cubicBezTo>
                  <a:pt x="576" y="129"/>
                  <a:pt x="447" y="0"/>
                  <a:pt x="289" y="0"/>
                </a:cubicBezTo>
                <a:cubicBezTo>
                  <a:pt x="129" y="0"/>
                  <a:pt x="0" y="129"/>
                  <a:pt x="0" y="289"/>
                </a:cubicBezTo>
                <a:cubicBezTo>
                  <a:pt x="0" y="447"/>
                  <a:pt x="129" y="577"/>
                  <a:pt x="289" y="577"/>
                </a:cubicBezTo>
                <a:cubicBezTo>
                  <a:pt x="447" y="577"/>
                  <a:pt x="576" y="447"/>
                  <a:pt x="576" y="289"/>
                </a:cubicBez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494" name="Google Shape;3494;p259"/>
          <p:cNvSpPr/>
          <p:nvPr/>
        </p:nvSpPr>
        <p:spPr>
          <a:xfrm>
            <a:off x="484011" y="2342956"/>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95" name="Google Shape;3495;p259"/>
          <p:cNvSpPr/>
          <p:nvPr/>
        </p:nvSpPr>
        <p:spPr>
          <a:xfrm>
            <a:off x="2252448" y="2348533"/>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96" name="Google Shape;3496;p259"/>
          <p:cNvSpPr/>
          <p:nvPr/>
        </p:nvSpPr>
        <p:spPr>
          <a:xfrm>
            <a:off x="4014916" y="2334998"/>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97" name="Google Shape;3497;p259"/>
          <p:cNvSpPr/>
          <p:nvPr/>
        </p:nvSpPr>
        <p:spPr>
          <a:xfrm>
            <a:off x="5778935" y="2351854"/>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98" name="Google Shape;3498;p259"/>
          <p:cNvSpPr/>
          <p:nvPr/>
        </p:nvSpPr>
        <p:spPr>
          <a:xfrm>
            <a:off x="7536970" y="2342956"/>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99" name="Google Shape;3499;p259"/>
          <p:cNvSpPr/>
          <p:nvPr/>
        </p:nvSpPr>
        <p:spPr>
          <a:xfrm>
            <a:off x="630059" y="2490875"/>
            <a:ext cx="766647" cy="766420"/>
          </a:xfrm>
          <a:custGeom>
            <a:avLst/>
            <a:gdLst/>
            <a:ahLst/>
            <a:cxnLst/>
            <a:rect l="l" t="t" r="r" b="b"/>
            <a:pathLst>
              <a:path w="344" h="344" extrusionOk="0">
                <a:moveTo>
                  <a:pt x="344" y="172"/>
                </a:moveTo>
                <a:cubicBezTo>
                  <a:pt x="344" y="267"/>
                  <a:pt x="267" y="344"/>
                  <a:pt x="172" y="344"/>
                </a:cubicBezTo>
                <a:cubicBezTo>
                  <a:pt x="77" y="344"/>
                  <a:pt x="0" y="267"/>
                  <a:pt x="0" y="172"/>
                </a:cubicBezTo>
                <a:cubicBezTo>
                  <a:pt x="0" y="78"/>
                  <a:pt x="77" y="0"/>
                  <a:pt x="172" y="0"/>
                </a:cubicBezTo>
                <a:cubicBezTo>
                  <a:pt x="267" y="0"/>
                  <a:pt x="344" y="78"/>
                  <a:pt x="344" y="172"/>
                </a:cubicBezTo>
                <a:close/>
              </a:path>
            </a:pathLst>
          </a:custGeom>
          <a:solidFill>
            <a:srgbClr val="59565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500" name="Google Shape;3500;p259"/>
          <p:cNvSpPr/>
          <p:nvPr/>
        </p:nvSpPr>
        <p:spPr>
          <a:xfrm>
            <a:off x="2395813" y="2490875"/>
            <a:ext cx="764412" cy="766420"/>
          </a:xfrm>
          <a:custGeom>
            <a:avLst/>
            <a:gdLst/>
            <a:ahLst/>
            <a:cxnLst/>
            <a:rect l="l" t="t" r="r" b="b"/>
            <a:pathLst>
              <a:path w="343" h="344" extrusionOk="0">
                <a:moveTo>
                  <a:pt x="343" y="172"/>
                </a:moveTo>
                <a:cubicBezTo>
                  <a:pt x="343" y="267"/>
                  <a:pt x="266" y="344"/>
                  <a:pt x="171" y="344"/>
                </a:cubicBezTo>
                <a:cubicBezTo>
                  <a:pt x="77" y="344"/>
                  <a:pt x="0" y="267"/>
                  <a:pt x="0" y="172"/>
                </a:cubicBezTo>
                <a:cubicBezTo>
                  <a:pt x="0" y="78"/>
                  <a:pt x="77" y="0"/>
                  <a:pt x="171" y="0"/>
                </a:cubicBezTo>
                <a:cubicBezTo>
                  <a:pt x="266" y="0"/>
                  <a:pt x="343" y="78"/>
                  <a:pt x="343" y="172"/>
                </a:cubicBezTo>
                <a:close/>
              </a:path>
            </a:pathLst>
          </a:custGeom>
          <a:solidFill>
            <a:srgbClr val="FADA63"/>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501" name="Google Shape;3501;p259"/>
          <p:cNvSpPr/>
          <p:nvPr/>
        </p:nvSpPr>
        <p:spPr>
          <a:xfrm>
            <a:off x="4159320" y="2490875"/>
            <a:ext cx="764412" cy="766420"/>
          </a:xfrm>
          <a:custGeom>
            <a:avLst/>
            <a:gdLst/>
            <a:ahLst/>
            <a:cxnLst/>
            <a:rect l="l" t="t" r="r" b="b"/>
            <a:pathLst>
              <a:path w="343" h="344" extrusionOk="0">
                <a:moveTo>
                  <a:pt x="343" y="172"/>
                </a:moveTo>
                <a:cubicBezTo>
                  <a:pt x="343" y="78"/>
                  <a:pt x="266" y="0"/>
                  <a:pt x="172" y="0"/>
                </a:cubicBezTo>
                <a:cubicBezTo>
                  <a:pt x="77" y="0"/>
                  <a:pt x="0" y="78"/>
                  <a:pt x="0" y="172"/>
                </a:cubicBezTo>
                <a:cubicBezTo>
                  <a:pt x="0" y="267"/>
                  <a:pt x="77" y="344"/>
                  <a:pt x="172" y="344"/>
                </a:cubicBezTo>
                <a:cubicBezTo>
                  <a:pt x="266" y="344"/>
                  <a:pt x="343" y="267"/>
                  <a:pt x="343" y="172"/>
                </a:cubicBezTo>
                <a:close/>
              </a:path>
            </a:pathLst>
          </a:custGeom>
          <a:solidFill>
            <a:srgbClr val="1899D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502" name="Google Shape;3502;p259"/>
          <p:cNvSpPr/>
          <p:nvPr/>
        </p:nvSpPr>
        <p:spPr>
          <a:xfrm>
            <a:off x="5922832" y="2490875"/>
            <a:ext cx="764412" cy="766420"/>
          </a:xfrm>
          <a:custGeom>
            <a:avLst/>
            <a:gdLst/>
            <a:ahLst/>
            <a:cxnLst/>
            <a:rect l="l" t="t" r="r" b="b"/>
            <a:pathLst>
              <a:path w="343" h="344" extrusionOk="0">
                <a:moveTo>
                  <a:pt x="343" y="172"/>
                </a:moveTo>
                <a:cubicBezTo>
                  <a:pt x="343" y="267"/>
                  <a:pt x="267" y="344"/>
                  <a:pt x="172" y="344"/>
                </a:cubicBezTo>
                <a:cubicBezTo>
                  <a:pt x="77" y="344"/>
                  <a:pt x="0" y="267"/>
                  <a:pt x="0" y="172"/>
                </a:cubicBezTo>
                <a:cubicBezTo>
                  <a:pt x="0" y="78"/>
                  <a:pt x="77" y="0"/>
                  <a:pt x="172" y="0"/>
                </a:cubicBezTo>
                <a:cubicBezTo>
                  <a:pt x="267" y="0"/>
                  <a:pt x="343" y="78"/>
                  <a:pt x="343" y="172"/>
                </a:cubicBezTo>
                <a:close/>
              </a:path>
            </a:pathLst>
          </a:custGeom>
          <a:solidFill>
            <a:srgbClr val="72CE9B"/>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503" name="Google Shape;3503;p259"/>
          <p:cNvSpPr/>
          <p:nvPr/>
        </p:nvSpPr>
        <p:spPr>
          <a:xfrm>
            <a:off x="7686351" y="2490875"/>
            <a:ext cx="766647" cy="766420"/>
          </a:xfrm>
          <a:custGeom>
            <a:avLst/>
            <a:gdLst/>
            <a:ahLst/>
            <a:cxnLst/>
            <a:rect l="l" t="t" r="r" b="b"/>
            <a:pathLst>
              <a:path w="344" h="344" extrusionOk="0">
                <a:moveTo>
                  <a:pt x="344" y="172"/>
                </a:moveTo>
                <a:cubicBezTo>
                  <a:pt x="344" y="78"/>
                  <a:pt x="267" y="0"/>
                  <a:pt x="172" y="0"/>
                </a:cubicBezTo>
                <a:cubicBezTo>
                  <a:pt x="77" y="0"/>
                  <a:pt x="0" y="78"/>
                  <a:pt x="0" y="172"/>
                </a:cubicBezTo>
                <a:cubicBezTo>
                  <a:pt x="0" y="267"/>
                  <a:pt x="77" y="344"/>
                  <a:pt x="172" y="344"/>
                </a:cubicBezTo>
                <a:cubicBezTo>
                  <a:pt x="267" y="344"/>
                  <a:pt x="344" y="267"/>
                  <a:pt x="344" y="172"/>
                </a:cubicBezTo>
                <a:close/>
              </a:path>
            </a:pathLst>
          </a:custGeom>
          <a:solidFill>
            <a:srgbClr val="FFB549"/>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pic>
        <p:nvPicPr>
          <p:cNvPr id="3504" name="Google Shape;3504;p259"/>
          <p:cNvPicPr preferRelativeResize="0"/>
          <p:nvPr/>
        </p:nvPicPr>
        <p:blipFill rotWithShape="1">
          <a:blip r:embed="rId3">
            <a:alphaModFix/>
          </a:blip>
          <a:srcRect/>
          <a:stretch/>
        </p:blipFill>
        <p:spPr>
          <a:xfrm>
            <a:off x="2532072" y="2619177"/>
            <a:ext cx="507443" cy="507011"/>
          </a:xfrm>
          <a:prstGeom prst="rect">
            <a:avLst/>
          </a:prstGeom>
          <a:noFill/>
          <a:ln>
            <a:noFill/>
          </a:ln>
        </p:spPr>
      </p:pic>
      <p:pic>
        <p:nvPicPr>
          <p:cNvPr id="3505" name="Google Shape;3505;p259"/>
          <p:cNvPicPr preferRelativeResize="0"/>
          <p:nvPr/>
        </p:nvPicPr>
        <p:blipFill rotWithShape="1">
          <a:blip r:embed="rId4">
            <a:alphaModFix/>
          </a:blip>
          <a:srcRect/>
          <a:stretch/>
        </p:blipFill>
        <p:spPr>
          <a:xfrm>
            <a:off x="4268488" y="2601732"/>
            <a:ext cx="542378" cy="541909"/>
          </a:xfrm>
          <a:prstGeom prst="rect">
            <a:avLst/>
          </a:prstGeom>
          <a:noFill/>
          <a:ln>
            <a:noFill/>
          </a:ln>
        </p:spPr>
      </p:pic>
      <p:pic>
        <p:nvPicPr>
          <p:cNvPr id="3506" name="Google Shape;3506;p259"/>
          <p:cNvPicPr preferRelativeResize="0"/>
          <p:nvPr/>
        </p:nvPicPr>
        <p:blipFill rotWithShape="1">
          <a:blip r:embed="rId5">
            <a:alphaModFix/>
          </a:blip>
          <a:srcRect/>
          <a:stretch/>
        </p:blipFill>
        <p:spPr>
          <a:xfrm>
            <a:off x="6039823" y="2601494"/>
            <a:ext cx="542378" cy="542382"/>
          </a:xfrm>
          <a:prstGeom prst="rect">
            <a:avLst/>
          </a:prstGeom>
          <a:noFill/>
          <a:ln>
            <a:noFill/>
          </a:ln>
        </p:spPr>
      </p:pic>
      <p:pic>
        <p:nvPicPr>
          <p:cNvPr id="3507" name="Google Shape;3507;p259"/>
          <p:cNvPicPr preferRelativeResize="0"/>
          <p:nvPr/>
        </p:nvPicPr>
        <p:blipFill>
          <a:blip r:embed="rId6">
            <a:alphaModFix/>
          </a:blip>
          <a:stretch>
            <a:fillRect/>
          </a:stretch>
        </p:blipFill>
        <p:spPr>
          <a:xfrm>
            <a:off x="819712" y="2669297"/>
            <a:ext cx="406756" cy="406758"/>
          </a:xfrm>
          <a:prstGeom prst="rect">
            <a:avLst/>
          </a:prstGeom>
          <a:noFill/>
          <a:ln>
            <a:noFill/>
          </a:ln>
        </p:spPr>
      </p:pic>
      <p:pic>
        <p:nvPicPr>
          <p:cNvPr id="3508" name="Google Shape;3508;p259"/>
          <p:cNvPicPr preferRelativeResize="0"/>
          <p:nvPr/>
        </p:nvPicPr>
        <p:blipFill>
          <a:blip r:embed="rId7">
            <a:alphaModFix/>
          </a:blip>
          <a:stretch>
            <a:fillRect/>
          </a:stretch>
        </p:blipFill>
        <p:spPr>
          <a:xfrm>
            <a:off x="7893309" y="2697752"/>
            <a:ext cx="349854" cy="349856"/>
          </a:xfrm>
          <a:prstGeom prst="rect">
            <a:avLst/>
          </a:prstGeom>
          <a:noFill/>
          <a:ln>
            <a:noFill/>
          </a:ln>
        </p:spPr>
      </p:pic>
      <p:cxnSp>
        <p:nvCxnSpPr>
          <p:cNvPr id="3509" name="Google Shape;3509;p259"/>
          <p:cNvCxnSpPr/>
          <p:nvPr/>
        </p:nvCxnSpPr>
        <p:spPr>
          <a:xfrm rot="10800000">
            <a:off x="3591562" y="2353604"/>
            <a:ext cx="812700" cy="0"/>
          </a:xfrm>
          <a:prstGeom prst="straightConnector1">
            <a:avLst/>
          </a:prstGeom>
          <a:noFill/>
          <a:ln w="9525" cap="flat" cmpd="sng">
            <a:solidFill>
              <a:schemeClr val="lt1"/>
            </a:solidFill>
            <a:prstDash val="dash"/>
            <a:round/>
            <a:headEnd type="none" w="med" len="med"/>
            <a:tailEnd type="triangle" w="med" len="med"/>
          </a:ln>
        </p:spPr>
      </p:cxnSp>
      <p:cxnSp>
        <p:nvCxnSpPr>
          <p:cNvPr id="3510" name="Google Shape;3510;p259"/>
          <p:cNvCxnSpPr/>
          <p:nvPr/>
        </p:nvCxnSpPr>
        <p:spPr>
          <a:xfrm rot="10800000" flipH="1">
            <a:off x="1001072" y="3389003"/>
            <a:ext cx="1049100" cy="11700"/>
          </a:xfrm>
          <a:prstGeom prst="straightConnector1">
            <a:avLst/>
          </a:prstGeom>
          <a:noFill/>
          <a:ln w="9525" cap="flat" cmpd="sng">
            <a:solidFill>
              <a:schemeClr val="lt1"/>
            </a:solidFill>
            <a:prstDash val="solid"/>
            <a:round/>
            <a:headEnd type="none" w="med" len="med"/>
            <a:tailEnd type="triangle" w="med" len="med"/>
          </a:ln>
        </p:spPr>
      </p:cxnSp>
      <p:cxnSp>
        <p:nvCxnSpPr>
          <p:cNvPr id="3511" name="Google Shape;3511;p259"/>
          <p:cNvCxnSpPr/>
          <p:nvPr/>
        </p:nvCxnSpPr>
        <p:spPr>
          <a:xfrm rot="10800000" flipH="1">
            <a:off x="2779628" y="3389238"/>
            <a:ext cx="1049100" cy="11700"/>
          </a:xfrm>
          <a:prstGeom prst="straightConnector1">
            <a:avLst/>
          </a:prstGeom>
          <a:noFill/>
          <a:ln w="9525" cap="flat" cmpd="sng">
            <a:solidFill>
              <a:schemeClr val="lt1"/>
            </a:solidFill>
            <a:prstDash val="solid"/>
            <a:round/>
            <a:headEnd type="none" w="med" len="med"/>
            <a:tailEnd type="triangle" w="med" len="med"/>
          </a:ln>
        </p:spPr>
      </p:cxnSp>
      <p:cxnSp>
        <p:nvCxnSpPr>
          <p:cNvPr id="3512" name="Google Shape;3512;p259"/>
          <p:cNvCxnSpPr/>
          <p:nvPr/>
        </p:nvCxnSpPr>
        <p:spPr>
          <a:xfrm rot="10800000" flipH="1">
            <a:off x="4546936" y="3389003"/>
            <a:ext cx="1049100" cy="11700"/>
          </a:xfrm>
          <a:prstGeom prst="straightConnector1">
            <a:avLst/>
          </a:prstGeom>
          <a:noFill/>
          <a:ln w="9525" cap="flat" cmpd="sng">
            <a:solidFill>
              <a:schemeClr val="lt1"/>
            </a:solidFill>
            <a:prstDash val="solid"/>
            <a:round/>
            <a:headEnd type="none" w="med" len="med"/>
            <a:tailEnd type="triangle" w="med" len="med"/>
          </a:ln>
        </p:spPr>
      </p:cxnSp>
      <p:cxnSp>
        <p:nvCxnSpPr>
          <p:cNvPr id="3513" name="Google Shape;3513;p259"/>
          <p:cNvCxnSpPr/>
          <p:nvPr/>
        </p:nvCxnSpPr>
        <p:spPr>
          <a:xfrm rot="10800000" flipH="1">
            <a:off x="6315576" y="3389238"/>
            <a:ext cx="1049100" cy="11700"/>
          </a:xfrm>
          <a:prstGeom prst="straightConnector1">
            <a:avLst/>
          </a:prstGeom>
          <a:noFill/>
          <a:ln w="9525" cap="flat" cmpd="sng">
            <a:solidFill>
              <a:schemeClr val="lt1"/>
            </a:solidFill>
            <a:prstDash val="solid"/>
            <a:round/>
            <a:headEnd type="none" w="med" len="med"/>
            <a:tailEnd type="triangle" w="med" len="med"/>
          </a:ln>
        </p:spPr>
      </p:cxnSp>
      <p:cxnSp>
        <p:nvCxnSpPr>
          <p:cNvPr id="3514" name="Google Shape;3514;p259"/>
          <p:cNvCxnSpPr/>
          <p:nvPr/>
        </p:nvCxnSpPr>
        <p:spPr>
          <a:xfrm rot="10800000">
            <a:off x="1810704" y="2346163"/>
            <a:ext cx="812700" cy="0"/>
          </a:xfrm>
          <a:prstGeom prst="straightConnector1">
            <a:avLst/>
          </a:prstGeom>
          <a:noFill/>
          <a:ln w="9525" cap="flat" cmpd="sng">
            <a:solidFill>
              <a:schemeClr val="lt1"/>
            </a:solidFill>
            <a:prstDash val="dash"/>
            <a:round/>
            <a:headEnd type="none" w="med" len="med"/>
            <a:tailEnd type="triangle" w="med" len="med"/>
          </a:ln>
        </p:spPr>
      </p:cxnSp>
      <p:cxnSp>
        <p:nvCxnSpPr>
          <p:cNvPr id="3515" name="Google Shape;3515;p259"/>
          <p:cNvCxnSpPr/>
          <p:nvPr/>
        </p:nvCxnSpPr>
        <p:spPr>
          <a:xfrm rot="10800000">
            <a:off x="5383746" y="2353619"/>
            <a:ext cx="812700" cy="0"/>
          </a:xfrm>
          <a:prstGeom prst="straightConnector1">
            <a:avLst/>
          </a:prstGeom>
          <a:noFill/>
          <a:ln w="9525" cap="flat" cmpd="sng">
            <a:solidFill>
              <a:schemeClr val="lt1"/>
            </a:solidFill>
            <a:prstDash val="dash"/>
            <a:round/>
            <a:headEnd type="none" w="med" len="med"/>
            <a:tailEnd type="triangle" w="med" len="med"/>
          </a:ln>
        </p:spPr>
      </p:cxnSp>
      <p:cxnSp>
        <p:nvCxnSpPr>
          <p:cNvPr id="3516" name="Google Shape;3516;p259"/>
          <p:cNvCxnSpPr/>
          <p:nvPr/>
        </p:nvCxnSpPr>
        <p:spPr>
          <a:xfrm rot="10800000">
            <a:off x="7157070" y="2346038"/>
            <a:ext cx="812700" cy="0"/>
          </a:xfrm>
          <a:prstGeom prst="straightConnector1">
            <a:avLst/>
          </a:prstGeom>
          <a:noFill/>
          <a:ln w="9525" cap="flat" cmpd="sng">
            <a:solidFill>
              <a:schemeClr val="lt1"/>
            </a:solidFill>
            <a:prstDash val="dash"/>
            <a:round/>
            <a:headEnd type="none" w="med" len="med"/>
            <a:tailEnd type="triangle" w="med" len="med"/>
          </a:ln>
        </p:spPr>
      </p:cxn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3520"/>
        <p:cNvGrpSpPr/>
        <p:nvPr/>
      </p:nvGrpSpPr>
      <p:grpSpPr>
        <a:xfrm>
          <a:off x="0" y="0"/>
          <a:ext cx="0" cy="0"/>
          <a:chOff x="0" y="0"/>
          <a:chExt cx="0" cy="0"/>
        </a:xfrm>
      </p:grpSpPr>
      <p:sp>
        <p:nvSpPr>
          <p:cNvPr id="3521" name="Google Shape;3521;p260"/>
          <p:cNvSpPr txBox="1"/>
          <p:nvPr/>
        </p:nvSpPr>
        <p:spPr>
          <a:xfrm>
            <a:off x="52388" y="4895850"/>
            <a:ext cx="3086100" cy="253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A6A6A6"/>
              </a:buClr>
              <a:buSzPts val="800"/>
              <a:buFont typeface="Arial"/>
              <a:buNone/>
            </a:pPr>
            <a:r>
              <a:rPr lang="en-GB" sz="800" b="0" i="0" u="none">
                <a:solidFill>
                  <a:srgbClr val="A6A6A6"/>
                </a:solidFill>
                <a:latin typeface="Arial"/>
                <a:ea typeface="Arial"/>
                <a:cs typeface="Arial"/>
                <a:sym typeface="Arial"/>
              </a:rPr>
              <a:t>© The Behavioural Insights Team</a:t>
            </a:r>
            <a:endParaRPr sz="1100"/>
          </a:p>
        </p:txBody>
      </p:sp>
      <p:sp>
        <p:nvSpPr>
          <p:cNvPr id="3522" name="Google Shape;3522;p260"/>
          <p:cNvSpPr txBox="1">
            <a:spLocks noGrp="1"/>
          </p:cNvSpPr>
          <p:nvPr>
            <p:ph type="title"/>
          </p:nvPr>
        </p:nvSpPr>
        <p:spPr>
          <a:xfrm>
            <a:off x="319100" y="0"/>
            <a:ext cx="8179200" cy="994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GB" sz="2400" b="1">
                <a:latin typeface="Arial"/>
                <a:ea typeface="Arial"/>
                <a:cs typeface="Arial"/>
                <a:sym typeface="Arial"/>
              </a:rPr>
              <a:t>The </a:t>
            </a:r>
            <a:r>
              <a:rPr lang="en-GB" sz="2400" b="1">
                <a:solidFill>
                  <a:srgbClr val="000000"/>
                </a:solidFill>
                <a:latin typeface="Arial"/>
                <a:ea typeface="Arial"/>
                <a:cs typeface="Arial"/>
                <a:sym typeface="Arial"/>
              </a:rPr>
              <a:t>TESTS</a:t>
            </a:r>
            <a:r>
              <a:rPr lang="en-GB" sz="2400" b="1">
                <a:solidFill>
                  <a:srgbClr val="0098DB"/>
                </a:solidFill>
                <a:latin typeface="Arial"/>
                <a:ea typeface="Arial"/>
                <a:cs typeface="Arial"/>
                <a:sym typeface="Arial"/>
              </a:rPr>
              <a:t> </a:t>
            </a:r>
            <a:r>
              <a:rPr lang="en-GB" sz="2400" b="1">
                <a:latin typeface="Arial"/>
                <a:ea typeface="Arial"/>
                <a:cs typeface="Arial"/>
                <a:sym typeface="Arial"/>
              </a:rPr>
              <a:t>methodology: </a:t>
            </a:r>
            <a:r>
              <a:rPr lang="en-GB" sz="2400" b="1">
                <a:solidFill>
                  <a:srgbClr val="0098DB"/>
                </a:solidFill>
                <a:latin typeface="Arial"/>
                <a:ea typeface="Arial"/>
                <a:cs typeface="Arial"/>
                <a:sym typeface="Arial"/>
              </a:rPr>
              <a:t>Target</a:t>
            </a:r>
            <a:endParaRPr sz="2400" b="1">
              <a:solidFill>
                <a:srgbClr val="0098DB"/>
              </a:solidFill>
              <a:latin typeface="Arial"/>
              <a:ea typeface="Arial"/>
              <a:cs typeface="Arial"/>
              <a:sym typeface="Arial"/>
            </a:endParaRPr>
          </a:p>
        </p:txBody>
      </p:sp>
      <p:sp>
        <p:nvSpPr>
          <p:cNvPr id="3523" name="Google Shape;3523;p260"/>
          <p:cNvSpPr/>
          <p:nvPr/>
        </p:nvSpPr>
        <p:spPr>
          <a:xfrm>
            <a:off x="5487190" y="2224833"/>
            <a:ext cx="850311" cy="201104"/>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524" name="Google Shape;3524;p260"/>
          <p:cNvSpPr/>
          <p:nvPr/>
        </p:nvSpPr>
        <p:spPr>
          <a:xfrm rot="-5397052">
            <a:off x="5189653" y="2181049"/>
            <a:ext cx="349800" cy="2889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25" name="Google Shape;3525;p260"/>
          <p:cNvGrpSpPr/>
          <p:nvPr/>
        </p:nvGrpSpPr>
        <p:grpSpPr>
          <a:xfrm>
            <a:off x="6311586" y="3239170"/>
            <a:ext cx="1207370" cy="349991"/>
            <a:chOff x="1711050" y="2677195"/>
            <a:chExt cx="963507" cy="279300"/>
          </a:xfrm>
        </p:grpSpPr>
        <p:sp>
          <p:nvSpPr>
            <p:cNvPr id="3526" name="Google Shape;3526;p260"/>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527" name="Google Shape;3527;p260"/>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28" name="Google Shape;3528;p260"/>
          <p:cNvGrpSpPr/>
          <p:nvPr/>
        </p:nvGrpSpPr>
        <p:grpSpPr>
          <a:xfrm>
            <a:off x="7004427" y="2158655"/>
            <a:ext cx="1117480" cy="349991"/>
            <a:chOff x="2235454" y="1814393"/>
            <a:chExt cx="891772" cy="279300"/>
          </a:xfrm>
        </p:grpSpPr>
        <p:sp>
          <p:nvSpPr>
            <p:cNvPr id="3529" name="Google Shape;3529;p260"/>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530" name="Google Shape;3530;p260"/>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31" name="Google Shape;3531;p260"/>
          <p:cNvGrpSpPr/>
          <p:nvPr/>
        </p:nvGrpSpPr>
        <p:grpSpPr>
          <a:xfrm>
            <a:off x="1000940" y="3236034"/>
            <a:ext cx="1207370" cy="349991"/>
            <a:chOff x="1711050" y="2677195"/>
            <a:chExt cx="963507" cy="279300"/>
          </a:xfrm>
        </p:grpSpPr>
        <p:sp>
          <p:nvSpPr>
            <p:cNvPr id="3532" name="Google Shape;3532;p260"/>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0098DB"/>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533" name="Google Shape;3533;p260"/>
            <p:cNvSpPr/>
            <p:nvPr/>
          </p:nvSpPr>
          <p:spPr>
            <a:xfrm rot="5403693">
              <a:off x="2419407" y="2701495"/>
              <a:ext cx="279300" cy="230700"/>
            </a:xfrm>
            <a:prstGeom prst="triangle">
              <a:avLst>
                <a:gd name="adj" fmla="val 50000"/>
              </a:avLst>
            </a:prstGeom>
            <a:solidFill>
              <a:srgbClr val="0098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34" name="Google Shape;3534;p260"/>
          <p:cNvGrpSpPr/>
          <p:nvPr/>
        </p:nvGrpSpPr>
        <p:grpSpPr>
          <a:xfrm>
            <a:off x="1658071" y="2154857"/>
            <a:ext cx="1117480" cy="349991"/>
            <a:chOff x="2235454" y="1814393"/>
            <a:chExt cx="891772" cy="279300"/>
          </a:xfrm>
        </p:grpSpPr>
        <p:sp>
          <p:nvSpPr>
            <p:cNvPr id="3535" name="Google Shape;3535;p260"/>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536" name="Google Shape;3536;p260"/>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37" name="Google Shape;3537;p260"/>
          <p:cNvGrpSpPr/>
          <p:nvPr/>
        </p:nvGrpSpPr>
        <p:grpSpPr>
          <a:xfrm>
            <a:off x="2800666" y="3239843"/>
            <a:ext cx="1207370" cy="349991"/>
            <a:chOff x="1711050" y="2677195"/>
            <a:chExt cx="963507" cy="279300"/>
          </a:xfrm>
        </p:grpSpPr>
        <p:sp>
          <p:nvSpPr>
            <p:cNvPr id="3538" name="Google Shape;3538;p260"/>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539" name="Google Shape;3539;p260"/>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40" name="Google Shape;3540;p260"/>
          <p:cNvGrpSpPr/>
          <p:nvPr/>
        </p:nvGrpSpPr>
        <p:grpSpPr>
          <a:xfrm>
            <a:off x="3457796" y="2158666"/>
            <a:ext cx="1117480" cy="349991"/>
            <a:chOff x="2235454" y="1814393"/>
            <a:chExt cx="891772" cy="279300"/>
          </a:xfrm>
        </p:grpSpPr>
        <p:sp>
          <p:nvSpPr>
            <p:cNvPr id="3541" name="Google Shape;3541;p260"/>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542" name="Google Shape;3542;p260"/>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43" name="Google Shape;3543;p260"/>
          <p:cNvGrpSpPr/>
          <p:nvPr/>
        </p:nvGrpSpPr>
        <p:grpSpPr>
          <a:xfrm>
            <a:off x="4558046" y="3236355"/>
            <a:ext cx="1207370" cy="349991"/>
            <a:chOff x="1711050" y="2677195"/>
            <a:chExt cx="963507" cy="279300"/>
          </a:xfrm>
        </p:grpSpPr>
        <p:sp>
          <p:nvSpPr>
            <p:cNvPr id="3544" name="Google Shape;3544;p260"/>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545" name="Google Shape;3545;p260"/>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46" name="Google Shape;3546;p260"/>
          <p:cNvSpPr txBox="1"/>
          <p:nvPr/>
        </p:nvSpPr>
        <p:spPr>
          <a:xfrm>
            <a:off x="428523"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rgbClr val="0098DB"/>
                </a:solidFill>
                <a:latin typeface="Arial Black"/>
                <a:ea typeface="Arial Black"/>
                <a:cs typeface="Arial Black"/>
                <a:sym typeface="Arial Black"/>
              </a:rPr>
              <a:t>TARGET</a:t>
            </a:r>
            <a:endParaRPr sz="900">
              <a:solidFill>
                <a:srgbClr val="0098DB"/>
              </a:solidFill>
              <a:latin typeface="Arial Black"/>
              <a:ea typeface="Arial Black"/>
              <a:cs typeface="Arial Black"/>
              <a:sym typeface="Arial Black"/>
            </a:endParaRPr>
          </a:p>
        </p:txBody>
      </p:sp>
      <p:sp>
        <p:nvSpPr>
          <p:cNvPr id="3547" name="Google Shape;3547;p260"/>
          <p:cNvSpPr txBox="1"/>
          <p:nvPr/>
        </p:nvSpPr>
        <p:spPr>
          <a:xfrm>
            <a:off x="2171555"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chemeClr val="dk2"/>
                </a:solidFill>
                <a:latin typeface="Arial Black"/>
                <a:ea typeface="Arial Black"/>
                <a:cs typeface="Arial Black"/>
                <a:sym typeface="Arial Black"/>
              </a:rPr>
              <a:t>EXPLORE</a:t>
            </a:r>
            <a:endParaRPr sz="900">
              <a:solidFill>
                <a:schemeClr val="dk2"/>
              </a:solidFill>
              <a:latin typeface="Arial Black"/>
              <a:ea typeface="Arial Black"/>
              <a:cs typeface="Arial Black"/>
              <a:sym typeface="Arial Black"/>
            </a:endParaRPr>
          </a:p>
        </p:txBody>
      </p:sp>
      <p:sp>
        <p:nvSpPr>
          <p:cNvPr id="3548" name="Google Shape;3548;p260"/>
          <p:cNvSpPr txBox="1"/>
          <p:nvPr/>
        </p:nvSpPr>
        <p:spPr>
          <a:xfrm>
            <a:off x="3989124"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chemeClr val="dk2"/>
                </a:solidFill>
                <a:latin typeface="Arial Black"/>
                <a:ea typeface="Arial Black"/>
                <a:cs typeface="Arial Black"/>
                <a:sym typeface="Arial Black"/>
              </a:rPr>
              <a:t>SOLUTION</a:t>
            </a:r>
            <a:endParaRPr sz="900">
              <a:solidFill>
                <a:schemeClr val="dk2"/>
              </a:solidFill>
              <a:latin typeface="Arial Black"/>
              <a:ea typeface="Arial Black"/>
              <a:cs typeface="Arial Black"/>
              <a:sym typeface="Arial Black"/>
            </a:endParaRPr>
          </a:p>
        </p:txBody>
      </p:sp>
      <p:sp>
        <p:nvSpPr>
          <p:cNvPr id="3549" name="Google Shape;3549;p260"/>
          <p:cNvSpPr txBox="1"/>
          <p:nvPr/>
        </p:nvSpPr>
        <p:spPr>
          <a:xfrm>
            <a:off x="5754200"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chemeClr val="dk2"/>
                </a:solidFill>
                <a:latin typeface="Arial Black"/>
                <a:ea typeface="Arial Black"/>
                <a:cs typeface="Arial Black"/>
                <a:sym typeface="Arial Black"/>
              </a:rPr>
              <a:t>TRIAL</a:t>
            </a:r>
            <a:endParaRPr sz="900">
              <a:solidFill>
                <a:schemeClr val="dk2"/>
              </a:solidFill>
              <a:latin typeface="Arial Black"/>
              <a:ea typeface="Arial Black"/>
              <a:cs typeface="Arial Black"/>
              <a:sym typeface="Arial Black"/>
            </a:endParaRPr>
          </a:p>
        </p:txBody>
      </p:sp>
      <p:sp>
        <p:nvSpPr>
          <p:cNvPr id="3550" name="Google Shape;3550;p260"/>
          <p:cNvSpPr txBox="1"/>
          <p:nvPr/>
        </p:nvSpPr>
        <p:spPr>
          <a:xfrm>
            <a:off x="7503827"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chemeClr val="dk2"/>
                </a:solidFill>
                <a:latin typeface="Arial Black"/>
                <a:ea typeface="Arial Black"/>
                <a:cs typeface="Arial Black"/>
                <a:sym typeface="Arial Black"/>
              </a:rPr>
              <a:t>SCALE</a:t>
            </a:r>
            <a:endParaRPr sz="900">
              <a:solidFill>
                <a:schemeClr val="dk2"/>
              </a:solidFill>
              <a:latin typeface="Arial Black"/>
              <a:ea typeface="Arial Black"/>
              <a:cs typeface="Arial Black"/>
              <a:sym typeface="Arial Black"/>
            </a:endParaRPr>
          </a:p>
        </p:txBody>
      </p:sp>
      <p:sp>
        <p:nvSpPr>
          <p:cNvPr id="3551" name="Google Shape;3551;p260"/>
          <p:cNvSpPr/>
          <p:nvPr/>
        </p:nvSpPr>
        <p:spPr>
          <a:xfrm>
            <a:off x="2134304" y="2229443"/>
            <a:ext cx="1287431" cy="1287049"/>
          </a:xfrm>
          <a:custGeom>
            <a:avLst/>
            <a:gdLst/>
            <a:ahLst/>
            <a:cxnLst/>
            <a:rect l="l" t="t" r="r" b="b"/>
            <a:pathLst>
              <a:path w="577" h="577" extrusionOk="0">
                <a:moveTo>
                  <a:pt x="288" y="486"/>
                </a:moveTo>
                <a:cubicBezTo>
                  <a:pt x="179" y="486"/>
                  <a:pt x="90" y="397"/>
                  <a:pt x="90" y="289"/>
                </a:cubicBezTo>
                <a:cubicBezTo>
                  <a:pt x="90" y="179"/>
                  <a:pt x="179" y="91"/>
                  <a:pt x="288" y="91"/>
                </a:cubicBezTo>
                <a:cubicBezTo>
                  <a:pt x="398" y="91"/>
                  <a:pt x="487" y="179"/>
                  <a:pt x="487" y="289"/>
                </a:cubicBezTo>
                <a:cubicBezTo>
                  <a:pt x="487" y="397"/>
                  <a:pt x="398" y="486"/>
                  <a:pt x="288" y="486"/>
                </a:cubicBezTo>
                <a:close/>
                <a:moveTo>
                  <a:pt x="288" y="0"/>
                </a:moveTo>
                <a:cubicBezTo>
                  <a:pt x="128" y="0"/>
                  <a:pt x="0" y="129"/>
                  <a:pt x="0" y="289"/>
                </a:cubicBezTo>
                <a:cubicBezTo>
                  <a:pt x="0" y="447"/>
                  <a:pt x="128" y="577"/>
                  <a:pt x="288" y="577"/>
                </a:cubicBezTo>
                <a:cubicBezTo>
                  <a:pt x="448" y="577"/>
                  <a:pt x="577" y="447"/>
                  <a:pt x="577" y="289"/>
                </a:cubicBezTo>
                <a:cubicBezTo>
                  <a:pt x="577" y="129"/>
                  <a:pt x="448" y="0"/>
                  <a:pt x="288" y="0"/>
                </a:cubicBez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552" name="Google Shape;3552;p260"/>
          <p:cNvSpPr/>
          <p:nvPr/>
        </p:nvSpPr>
        <p:spPr>
          <a:xfrm>
            <a:off x="368556" y="2229443"/>
            <a:ext cx="1289667" cy="1287049"/>
          </a:xfrm>
          <a:custGeom>
            <a:avLst/>
            <a:gdLst/>
            <a:ahLst/>
            <a:cxnLst/>
            <a:rect l="l" t="t" r="r" b="b"/>
            <a:pathLst>
              <a:path w="578" h="577" extrusionOk="0">
                <a:moveTo>
                  <a:pt x="289" y="486"/>
                </a:moveTo>
                <a:cubicBezTo>
                  <a:pt x="180" y="486"/>
                  <a:pt x="91" y="397"/>
                  <a:pt x="91" y="289"/>
                </a:cubicBezTo>
                <a:cubicBezTo>
                  <a:pt x="91" y="179"/>
                  <a:pt x="180" y="91"/>
                  <a:pt x="289" y="91"/>
                </a:cubicBezTo>
                <a:cubicBezTo>
                  <a:pt x="399" y="91"/>
                  <a:pt x="487" y="179"/>
                  <a:pt x="487" y="289"/>
                </a:cubicBezTo>
                <a:cubicBezTo>
                  <a:pt x="487" y="397"/>
                  <a:pt x="399" y="486"/>
                  <a:pt x="289" y="486"/>
                </a:cubicBezTo>
                <a:close/>
                <a:moveTo>
                  <a:pt x="289" y="0"/>
                </a:moveTo>
                <a:cubicBezTo>
                  <a:pt x="129" y="0"/>
                  <a:pt x="0" y="129"/>
                  <a:pt x="0" y="289"/>
                </a:cubicBezTo>
                <a:cubicBezTo>
                  <a:pt x="0" y="447"/>
                  <a:pt x="129" y="577"/>
                  <a:pt x="289" y="577"/>
                </a:cubicBezTo>
                <a:cubicBezTo>
                  <a:pt x="449" y="577"/>
                  <a:pt x="578" y="447"/>
                  <a:pt x="578" y="289"/>
                </a:cubicBezTo>
                <a:cubicBezTo>
                  <a:pt x="578" y="129"/>
                  <a:pt x="449" y="0"/>
                  <a:pt x="289" y="0"/>
                </a:cubicBezTo>
                <a:close/>
              </a:path>
            </a:pathLst>
          </a:custGeom>
          <a:solidFill>
            <a:srgbClr val="0098DB"/>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553" name="Google Shape;3553;p260"/>
          <p:cNvSpPr/>
          <p:nvPr/>
        </p:nvSpPr>
        <p:spPr>
          <a:xfrm>
            <a:off x="3897816" y="2229443"/>
            <a:ext cx="1287431" cy="1287049"/>
          </a:xfrm>
          <a:custGeom>
            <a:avLst/>
            <a:gdLst/>
            <a:ahLst/>
            <a:cxnLst/>
            <a:rect l="l" t="t" r="r" b="b"/>
            <a:pathLst>
              <a:path w="577" h="577" extrusionOk="0">
                <a:moveTo>
                  <a:pt x="487" y="289"/>
                </a:moveTo>
                <a:cubicBezTo>
                  <a:pt x="487" y="397"/>
                  <a:pt x="398" y="486"/>
                  <a:pt x="289" y="486"/>
                </a:cubicBezTo>
                <a:cubicBezTo>
                  <a:pt x="179" y="486"/>
                  <a:pt x="90" y="397"/>
                  <a:pt x="90" y="289"/>
                </a:cubicBezTo>
                <a:cubicBezTo>
                  <a:pt x="90" y="179"/>
                  <a:pt x="179" y="91"/>
                  <a:pt x="289" y="91"/>
                </a:cubicBezTo>
                <a:cubicBezTo>
                  <a:pt x="398" y="91"/>
                  <a:pt x="487" y="179"/>
                  <a:pt x="487" y="289"/>
                </a:cubicBezTo>
                <a:close/>
                <a:moveTo>
                  <a:pt x="577" y="289"/>
                </a:moveTo>
                <a:cubicBezTo>
                  <a:pt x="577" y="129"/>
                  <a:pt x="447" y="0"/>
                  <a:pt x="289" y="0"/>
                </a:cubicBezTo>
                <a:cubicBezTo>
                  <a:pt x="129" y="0"/>
                  <a:pt x="0" y="129"/>
                  <a:pt x="0" y="289"/>
                </a:cubicBezTo>
                <a:cubicBezTo>
                  <a:pt x="0" y="447"/>
                  <a:pt x="129" y="577"/>
                  <a:pt x="289" y="577"/>
                </a:cubicBezTo>
                <a:cubicBezTo>
                  <a:pt x="447" y="577"/>
                  <a:pt x="577" y="447"/>
                  <a:pt x="577" y="289"/>
                </a:cubicBez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554" name="Google Shape;3554;p260"/>
          <p:cNvSpPr/>
          <p:nvPr/>
        </p:nvSpPr>
        <p:spPr>
          <a:xfrm>
            <a:off x="5661322" y="2229443"/>
            <a:ext cx="1287431" cy="1287049"/>
          </a:xfrm>
          <a:custGeom>
            <a:avLst/>
            <a:gdLst/>
            <a:ahLst/>
            <a:cxnLst/>
            <a:rect l="l" t="t" r="r" b="b"/>
            <a:pathLst>
              <a:path w="577" h="577" extrusionOk="0">
                <a:moveTo>
                  <a:pt x="289" y="486"/>
                </a:moveTo>
                <a:cubicBezTo>
                  <a:pt x="179" y="486"/>
                  <a:pt x="90" y="397"/>
                  <a:pt x="90" y="289"/>
                </a:cubicBezTo>
                <a:cubicBezTo>
                  <a:pt x="90" y="179"/>
                  <a:pt x="179" y="91"/>
                  <a:pt x="289" y="91"/>
                </a:cubicBezTo>
                <a:cubicBezTo>
                  <a:pt x="398" y="91"/>
                  <a:pt x="486" y="179"/>
                  <a:pt x="486" y="289"/>
                </a:cubicBezTo>
                <a:cubicBezTo>
                  <a:pt x="486" y="397"/>
                  <a:pt x="398" y="486"/>
                  <a:pt x="289" y="486"/>
                </a:cubicBezTo>
                <a:close/>
                <a:moveTo>
                  <a:pt x="289" y="0"/>
                </a:moveTo>
                <a:cubicBezTo>
                  <a:pt x="129" y="0"/>
                  <a:pt x="0" y="129"/>
                  <a:pt x="0" y="289"/>
                </a:cubicBezTo>
                <a:cubicBezTo>
                  <a:pt x="0" y="447"/>
                  <a:pt x="129" y="577"/>
                  <a:pt x="289" y="577"/>
                </a:cubicBezTo>
                <a:cubicBezTo>
                  <a:pt x="447" y="577"/>
                  <a:pt x="577" y="447"/>
                  <a:pt x="577" y="289"/>
                </a:cubicBezTo>
                <a:cubicBezTo>
                  <a:pt x="577" y="129"/>
                  <a:pt x="447" y="0"/>
                  <a:pt x="289" y="0"/>
                </a:cubicBez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555" name="Google Shape;3555;p260"/>
          <p:cNvSpPr/>
          <p:nvPr/>
        </p:nvSpPr>
        <p:spPr>
          <a:xfrm>
            <a:off x="7424835" y="2229443"/>
            <a:ext cx="1285196" cy="1287049"/>
          </a:xfrm>
          <a:custGeom>
            <a:avLst/>
            <a:gdLst/>
            <a:ahLst/>
            <a:cxnLst/>
            <a:rect l="l" t="t" r="r" b="b"/>
            <a:pathLst>
              <a:path w="576" h="577" extrusionOk="0">
                <a:moveTo>
                  <a:pt x="486" y="289"/>
                </a:moveTo>
                <a:cubicBezTo>
                  <a:pt x="486" y="397"/>
                  <a:pt x="397" y="486"/>
                  <a:pt x="289" y="486"/>
                </a:cubicBezTo>
                <a:cubicBezTo>
                  <a:pt x="179" y="486"/>
                  <a:pt x="91" y="397"/>
                  <a:pt x="91" y="289"/>
                </a:cubicBezTo>
                <a:cubicBezTo>
                  <a:pt x="91" y="179"/>
                  <a:pt x="179" y="91"/>
                  <a:pt x="289" y="91"/>
                </a:cubicBezTo>
                <a:cubicBezTo>
                  <a:pt x="397" y="91"/>
                  <a:pt x="486" y="179"/>
                  <a:pt x="486" y="289"/>
                </a:cubicBezTo>
                <a:close/>
                <a:moveTo>
                  <a:pt x="576" y="289"/>
                </a:moveTo>
                <a:cubicBezTo>
                  <a:pt x="576" y="129"/>
                  <a:pt x="447" y="0"/>
                  <a:pt x="289" y="0"/>
                </a:cubicBezTo>
                <a:cubicBezTo>
                  <a:pt x="129" y="0"/>
                  <a:pt x="0" y="129"/>
                  <a:pt x="0" y="289"/>
                </a:cubicBezTo>
                <a:cubicBezTo>
                  <a:pt x="0" y="447"/>
                  <a:pt x="129" y="577"/>
                  <a:pt x="289" y="577"/>
                </a:cubicBezTo>
                <a:cubicBezTo>
                  <a:pt x="447" y="577"/>
                  <a:pt x="576" y="447"/>
                  <a:pt x="576" y="289"/>
                </a:cubicBez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556" name="Google Shape;3556;p260"/>
          <p:cNvSpPr/>
          <p:nvPr/>
        </p:nvSpPr>
        <p:spPr>
          <a:xfrm>
            <a:off x="484011" y="2342956"/>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57" name="Google Shape;3557;p260"/>
          <p:cNvSpPr/>
          <p:nvPr/>
        </p:nvSpPr>
        <p:spPr>
          <a:xfrm>
            <a:off x="2252448" y="2348533"/>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58" name="Google Shape;3558;p260"/>
          <p:cNvSpPr/>
          <p:nvPr/>
        </p:nvSpPr>
        <p:spPr>
          <a:xfrm>
            <a:off x="4014916" y="2334998"/>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59" name="Google Shape;3559;p260"/>
          <p:cNvSpPr/>
          <p:nvPr/>
        </p:nvSpPr>
        <p:spPr>
          <a:xfrm>
            <a:off x="5778935" y="2351854"/>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60" name="Google Shape;3560;p260"/>
          <p:cNvSpPr/>
          <p:nvPr/>
        </p:nvSpPr>
        <p:spPr>
          <a:xfrm>
            <a:off x="7536970" y="2342956"/>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61" name="Google Shape;3561;p260"/>
          <p:cNvSpPr/>
          <p:nvPr/>
        </p:nvSpPr>
        <p:spPr>
          <a:xfrm>
            <a:off x="630059" y="2490875"/>
            <a:ext cx="766647" cy="766420"/>
          </a:xfrm>
          <a:custGeom>
            <a:avLst/>
            <a:gdLst/>
            <a:ahLst/>
            <a:cxnLst/>
            <a:rect l="l" t="t" r="r" b="b"/>
            <a:pathLst>
              <a:path w="344" h="344" extrusionOk="0">
                <a:moveTo>
                  <a:pt x="344" y="172"/>
                </a:moveTo>
                <a:cubicBezTo>
                  <a:pt x="344" y="267"/>
                  <a:pt x="267" y="344"/>
                  <a:pt x="172" y="344"/>
                </a:cubicBezTo>
                <a:cubicBezTo>
                  <a:pt x="77" y="344"/>
                  <a:pt x="0" y="267"/>
                  <a:pt x="0" y="172"/>
                </a:cubicBezTo>
                <a:cubicBezTo>
                  <a:pt x="0" y="78"/>
                  <a:pt x="77" y="0"/>
                  <a:pt x="172" y="0"/>
                </a:cubicBezTo>
                <a:cubicBezTo>
                  <a:pt x="267" y="0"/>
                  <a:pt x="344" y="78"/>
                  <a:pt x="344" y="172"/>
                </a:cubicBezTo>
                <a:close/>
              </a:path>
            </a:pathLst>
          </a:custGeom>
          <a:solidFill>
            <a:srgbClr val="59565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562" name="Google Shape;3562;p260"/>
          <p:cNvSpPr/>
          <p:nvPr/>
        </p:nvSpPr>
        <p:spPr>
          <a:xfrm>
            <a:off x="2395813" y="2490875"/>
            <a:ext cx="764412" cy="766420"/>
          </a:xfrm>
          <a:custGeom>
            <a:avLst/>
            <a:gdLst/>
            <a:ahLst/>
            <a:cxnLst/>
            <a:rect l="l" t="t" r="r" b="b"/>
            <a:pathLst>
              <a:path w="343" h="344" extrusionOk="0">
                <a:moveTo>
                  <a:pt x="343" y="172"/>
                </a:moveTo>
                <a:cubicBezTo>
                  <a:pt x="343" y="267"/>
                  <a:pt x="266" y="344"/>
                  <a:pt x="171" y="344"/>
                </a:cubicBezTo>
                <a:cubicBezTo>
                  <a:pt x="77" y="344"/>
                  <a:pt x="0" y="267"/>
                  <a:pt x="0" y="172"/>
                </a:cubicBezTo>
                <a:cubicBezTo>
                  <a:pt x="0" y="78"/>
                  <a:pt x="77" y="0"/>
                  <a:pt x="171" y="0"/>
                </a:cubicBezTo>
                <a:cubicBezTo>
                  <a:pt x="266" y="0"/>
                  <a:pt x="343" y="78"/>
                  <a:pt x="343" y="172"/>
                </a:cubicBezTo>
                <a:close/>
              </a:path>
            </a:pathLst>
          </a:custGeom>
          <a:solidFill>
            <a:srgbClr val="FADA63"/>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563" name="Google Shape;3563;p260"/>
          <p:cNvSpPr/>
          <p:nvPr/>
        </p:nvSpPr>
        <p:spPr>
          <a:xfrm>
            <a:off x="4159320" y="2490875"/>
            <a:ext cx="764412" cy="766420"/>
          </a:xfrm>
          <a:custGeom>
            <a:avLst/>
            <a:gdLst/>
            <a:ahLst/>
            <a:cxnLst/>
            <a:rect l="l" t="t" r="r" b="b"/>
            <a:pathLst>
              <a:path w="343" h="344" extrusionOk="0">
                <a:moveTo>
                  <a:pt x="343" y="172"/>
                </a:moveTo>
                <a:cubicBezTo>
                  <a:pt x="343" y="78"/>
                  <a:pt x="266" y="0"/>
                  <a:pt x="172" y="0"/>
                </a:cubicBezTo>
                <a:cubicBezTo>
                  <a:pt x="77" y="0"/>
                  <a:pt x="0" y="78"/>
                  <a:pt x="0" y="172"/>
                </a:cubicBezTo>
                <a:cubicBezTo>
                  <a:pt x="0" y="267"/>
                  <a:pt x="77" y="344"/>
                  <a:pt x="172" y="344"/>
                </a:cubicBezTo>
                <a:cubicBezTo>
                  <a:pt x="266" y="344"/>
                  <a:pt x="343" y="267"/>
                  <a:pt x="343" y="172"/>
                </a:cubicBezTo>
                <a:close/>
              </a:path>
            </a:pathLst>
          </a:custGeom>
          <a:solidFill>
            <a:srgbClr val="1899D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564" name="Google Shape;3564;p260"/>
          <p:cNvSpPr/>
          <p:nvPr/>
        </p:nvSpPr>
        <p:spPr>
          <a:xfrm>
            <a:off x="5922832" y="2490875"/>
            <a:ext cx="764412" cy="766420"/>
          </a:xfrm>
          <a:custGeom>
            <a:avLst/>
            <a:gdLst/>
            <a:ahLst/>
            <a:cxnLst/>
            <a:rect l="l" t="t" r="r" b="b"/>
            <a:pathLst>
              <a:path w="343" h="344" extrusionOk="0">
                <a:moveTo>
                  <a:pt x="343" y="172"/>
                </a:moveTo>
                <a:cubicBezTo>
                  <a:pt x="343" y="267"/>
                  <a:pt x="267" y="344"/>
                  <a:pt x="172" y="344"/>
                </a:cubicBezTo>
                <a:cubicBezTo>
                  <a:pt x="77" y="344"/>
                  <a:pt x="0" y="267"/>
                  <a:pt x="0" y="172"/>
                </a:cubicBezTo>
                <a:cubicBezTo>
                  <a:pt x="0" y="78"/>
                  <a:pt x="77" y="0"/>
                  <a:pt x="172" y="0"/>
                </a:cubicBezTo>
                <a:cubicBezTo>
                  <a:pt x="267" y="0"/>
                  <a:pt x="343" y="78"/>
                  <a:pt x="343" y="172"/>
                </a:cubicBezTo>
                <a:close/>
              </a:path>
            </a:pathLst>
          </a:custGeom>
          <a:solidFill>
            <a:srgbClr val="72CE9B"/>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565" name="Google Shape;3565;p260"/>
          <p:cNvSpPr/>
          <p:nvPr/>
        </p:nvSpPr>
        <p:spPr>
          <a:xfrm>
            <a:off x="7686351" y="2490875"/>
            <a:ext cx="766647" cy="766420"/>
          </a:xfrm>
          <a:custGeom>
            <a:avLst/>
            <a:gdLst/>
            <a:ahLst/>
            <a:cxnLst/>
            <a:rect l="l" t="t" r="r" b="b"/>
            <a:pathLst>
              <a:path w="344" h="344" extrusionOk="0">
                <a:moveTo>
                  <a:pt x="344" y="172"/>
                </a:moveTo>
                <a:cubicBezTo>
                  <a:pt x="344" y="78"/>
                  <a:pt x="267" y="0"/>
                  <a:pt x="172" y="0"/>
                </a:cubicBezTo>
                <a:cubicBezTo>
                  <a:pt x="77" y="0"/>
                  <a:pt x="0" y="78"/>
                  <a:pt x="0" y="172"/>
                </a:cubicBezTo>
                <a:cubicBezTo>
                  <a:pt x="0" y="267"/>
                  <a:pt x="77" y="344"/>
                  <a:pt x="172" y="344"/>
                </a:cubicBezTo>
                <a:cubicBezTo>
                  <a:pt x="267" y="344"/>
                  <a:pt x="344" y="267"/>
                  <a:pt x="344" y="172"/>
                </a:cubicBezTo>
                <a:close/>
              </a:path>
            </a:pathLst>
          </a:custGeom>
          <a:solidFill>
            <a:srgbClr val="FFB549"/>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pic>
        <p:nvPicPr>
          <p:cNvPr id="3566" name="Google Shape;3566;p260"/>
          <p:cNvPicPr preferRelativeResize="0"/>
          <p:nvPr/>
        </p:nvPicPr>
        <p:blipFill rotWithShape="1">
          <a:blip r:embed="rId3">
            <a:alphaModFix/>
          </a:blip>
          <a:srcRect/>
          <a:stretch/>
        </p:blipFill>
        <p:spPr>
          <a:xfrm>
            <a:off x="2532072" y="2619177"/>
            <a:ext cx="507443" cy="507011"/>
          </a:xfrm>
          <a:prstGeom prst="rect">
            <a:avLst/>
          </a:prstGeom>
          <a:noFill/>
          <a:ln>
            <a:noFill/>
          </a:ln>
        </p:spPr>
      </p:pic>
      <p:pic>
        <p:nvPicPr>
          <p:cNvPr id="3567" name="Google Shape;3567;p260"/>
          <p:cNvPicPr preferRelativeResize="0"/>
          <p:nvPr/>
        </p:nvPicPr>
        <p:blipFill rotWithShape="1">
          <a:blip r:embed="rId4">
            <a:alphaModFix/>
          </a:blip>
          <a:srcRect/>
          <a:stretch/>
        </p:blipFill>
        <p:spPr>
          <a:xfrm>
            <a:off x="4268488" y="2601732"/>
            <a:ext cx="542378" cy="541909"/>
          </a:xfrm>
          <a:prstGeom prst="rect">
            <a:avLst/>
          </a:prstGeom>
          <a:noFill/>
          <a:ln>
            <a:noFill/>
          </a:ln>
        </p:spPr>
      </p:pic>
      <p:pic>
        <p:nvPicPr>
          <p:cNvPr id="3568" name="Google Shape;3568;p260"/>
          <p:cNvPicPr preferRelativeResize="0"/>
          <p:nvPr/>
        </p:nvPicPr>
        <p:blipFill rotWithShape="1">
          <a:blip r:embed="rId5">
            <a:alphaModFix/>
          </a:blip>
          <a:srcRect/>
          <a:stretch/>
        </p:blipFill>
        <p:spPr>
          <a:xfrm>
            <a:off x="6039823" y="2601494"/>
            <a:ext cx="542378" cy="542382"/>
          </a:xfrm>
          <a:prstGeom prst="rect">
            <a:avLst/>
          </a:prstGeom>
          <a:noFill/>
          <a:ln>
            <a:noFill/>
          </a:ln>
        </p:spPr>
      </p:pic>
      <p:pic>
        <p:nvPicPr>
          <p:cNvPr id="3569" name="Google Shape;3569;p260"/>
          <p:cNvPicPr preferRelativeResize="0"/>
          <p:nvPr/>
        </p:nvPicPr>
        <p:blipFill>
          <a:blip r:embed="rId6">
            <a:alphaModFix/>
          </a:blip>
          <a:stretch>
            <a:fillRect/>
          </a:stretch>
        </p:blipFill>
        <p:spPr>
          <a:xfrm>
            <a:off x="819712" y="2669297"/>
            <a:ext cx="406756" cy="406758"/>
          </a:xfrm>
          <a:prstGeom prst="rect">
            <a:avLst/>
          </a:prstGeom>
          <a:noFill/>
          <a:ln>
            <a:noFill/>
          </a:ln>
        </p:spPr>
      </p:pic>
      <p:pic>
        <p:nvPicPr>
          <p:cNvPr id="3570" name="Google Shape;3570;p260"/>
          <p:cNvPicPr preferRelativeResize="0"/>
          <p:nvPr/>
        </p:nvPicPr>
        <p:blipFill>
          <a:blip r:embed="rId7">
            <a:alphaModFix/>
          </a:blip>
          <a:stretch>
            <a:fillRect/>
          </a:stretch>
        </p:blipFill>
        <p:spPr>
          <a:xfrm>
            <a:off x="7893309" y="2697752"/>
            <a:ext cx="349854" cy="349856"/>
          </a:xfrm>
          <a:prstGeom prst="rect">
            <a:avLst/>
          </a:prstGeom>
          <a:noFill/>
          <a:ln>
            <a:noFill/>
          </a:ln>
        </p:spPr>
      </p:pic>
      <p:cxnSp>
        <p:nvCxnSpPr>
          <p:cNvPr id="3571" name="Google Shape;3571;p260"/>
          <p:cNvCxnSpPr/>
          <p:nvPr/>
        </p:nvCxnSpPr>
        <p:spPr>
          <a:xfrm rot="10800000">
            <a:off x="3591562" y="2353604"/>
            <a:ext cx="812700" cy="0"/>
          </a:xfrm>
          <a:prstGeom prst="straightConnector1">
            <a:avLst/>
          </a:prstGeom>
          <a:noFill/>
          <a:ln w="9525" cap="flat" cmpd="sng">
            <a:solidFill>
              <a:schemeClr val="lt1"/>
            </a:solidFill>
            <a:prstDash val="dash"/>
            <a:round/>
            <a:headEnd type="none" w="med" len="med"/>
            <a:tailEnd type="triangle" w="med" len="med"/>
          </a:ln>
        </p:spPr>
      </p:cxnSp>
      <p:cxnSp>
        <p:nvCxnSpPr>
          <p:cNvPr id="3572" name="Google Shape;3572;p260"/>
          <p:cNvCxnSpPr/>
          <p:nvPr/>
        </p:nvCxnSpPr>
        <p:spPr>
          <a:xfrm rot="10800000" flipH="1">
            <a:off x="1001072" y="3389003"/>
            <a:ext cx="1049100" cy="11700"/>
          </a:xfrm>
          <a:prstGeom prst="straightConnector1">
            <a:avLst/>
          </a:prstGeom>
          <a:noFill/>
          <a:ln w="9525" cap="flat" cmpd="sng">
            <a:solidFill>
              <a:schemeClr val="lt1"/>
            </a:solidFill>
            <a:prstDash val="solid"/>
            <a:round/>
            <a:headEnd type="none" w="med" len="med"/>
            <a:tailEnd type="triangle" w="med" len="med"/>
          </a:ln>
        </p:spPr>
      </p:cxnSp>
      <p:cxnSp>
        <p:nvCxnSpPr>
          <p:cNvPr id="3573" name="Google Shape;3573;p260"/>
          <p:cNvCxnSpPr/>
          <p:nvPr/>
        </p:nvCxnSpPr>
        <p:spPr>
          <a:xfrm rot="10800000" flipH="1">
            <a:off x="2779628" y="3389238"/>
            <a:ext cx="1049100" cy="11700"/>
          </a:xfrm>
          <a:prstGeom prst="straightConnector1">
            <a:avLst/>
          </a:prstGeom>
          <a:noFill/>
          <a:ln w="9525" cap="flat" cmpd="sng">
            <a:solidFill>
              <a:schemeClr val="lt1"/>
            </a:solidFill>
            <a:prstDash val="solid"/>
            <a:round/>
            <a:headEnd type="none" w="med" len="med"/>
            <a:tailEnd type="triangle" w="med" len="med"/>
          </a:ln>
        </p:spPr>
      </p:cxnSp>
      <p:cxnSp>
        <p:nvCxnSpPr>
          <p:cNvPr id="3574" name="Google Shape;3574;p260"/>
          <p:cNvCxnSpPr/>
          <p:nvPr/>
        </p:nvCxnSpPr>
        <p:spPr>
          <a:xfrm rot="10800000" flipH="1">
            <a:off x="4546936" y="3389003"/>
            <a:ext cx="1049100" cy="11700"/>
          </a:xfrm>
          <a:prstGeom prst="straightConnector1">
            <a:avLst/>
          </a:prstGeom>
          <a:noFill/>
          <a:ln w="9525" cap="flat" cmpd="sng">
            <a:solidFill>
              <a:schemeClr val="lt1"/>
            </a:solidFill>
            <a:prstDash val="solid"/>
            <a:round/>
            <a:headEnd type="none" w="med" len="med"/>
            <a:tailEnd type="triangle" w="med" len="med"/>
          </a:ln>
        </p:spPr>
      </p:cxnSp>
      <p:cxnSp>
        <p:nvCxnSpPr>
          <p:cNvPr id="3575" name="Google Shape;3575;p260"/>
          <p:cNvCxnSpPr/>
          <p:nvPr/>
        </p:nvCxnSpPr>
        <p:spPr>
          <a:xfrm rot="10800000" flipH="1">
            <a:off x="6315576" y="3389238"/>
            <a:ext cx="1049100" cy="11700"/>
          </a:xfrm>
          <a:prstGeom prst="straightConnector1">
            <a:avLst/>
          </a:prstGeom>
          <a:noFill/>
          <a:ln w="9525" cap="flat" cmpd="sng">
            <a:solidFill>
              <a:schemeClr val="lt1"/>
            </a:solidFill>
            <a:prstDash val="solid"/>
            <a:round/>
            <a:headEnd type="none" w="med" len="med"/>
            <a:tailEnd type="triangle" w="med" len="med"/>
          </a:ln>
        </p:spPr>
      </p:cxnSp>
      <p:cxnSp>
        <p:nvCxnSpPr>
          <p:cNvPr id="3576" name="Google Shape;3576;p260"/>
          <p:cNvCxnSpPr/>
          <p:nvPr/>
        </p:nvCxnSpPr>
        <p:spPr>
          <a:xfrm rot="10800000">
            <a:off x="1810704" y="2346163"/>
            <a:ext cx="812700" cy="0"/>
          </a:xfrm>
          <a:prstGeom prst="straightConnector1">
            <a:avLst/>
          </a:prstGeom>
          <a:noFill/>
          <a:ln w="9525" cap="flat" cmpd="sng">
            <a:solidFill>
              <a:schemeClr val="lt1"/>
            </a:solidFill>
            <a:prstDash val="dash"/>
            <a:round/>
            <a:headEnd type="none" w="med" len="med"/>
            <a:tailEnd type="triangle" w="med" len="med"/>
          </a:ln>
        </p:spPr>
      </p:cxnSp>
      <p:cxnSp>
        <p:nvCxnSpPr>
          <p:cNvPr id="3577" name="Google Shape;3577;p260"/>
          <p:cNvCxnSpPr/>
          <p:nvPr/>
        </p:nvCxnSpPr>
        <p:spPr>
          <a:xfrm rot="10800000">
            <a:off x="5383746" y="2353619"/>
            <a:ext cx="812700" cy="0"/>
          </a:xfrm>
          <a:prstGeom prst="straightConnector1">
            <a:avLst/>
          </a:prstGeom>
          <a:noFill/>
          <a:ln w="9525" cap="flat" cmpd="sng">
            <a:solidFill>
              <a:schemeClr val="lt1"/>
            </a:solidFill>
            <a:prstDash val="dash"/>
            <a:round/>
            <a:headEnd type="none" w="med" len="med"/>
            <a:tailEnd type="triangle" w="med" len="med"/>
          </a:ln>
        </p:spPr>
      </p:cxnSp>
      <p:cxnSp>
        <p:nvCxnSpPr>
          <p:cNvPr id="3578" name="Google Shape;3578;p260"/>
          <p:cNvCxnSpPr/>
          <p:nvPr/>
        </p:nvCxnSpPr>
        <p:spPr>
          <a:xfrm rot="10800000">
            <a:off x="7157070" y="2346038"/>
            <a:ext cx="812700" cy="0"/>
          </a:xfrm>
          <a:prstGeom prst="straightConnector1">
            <a:avLst/>
          </a:prstGeom>
          <a:noFill/>
          <a:ln w="9525" cap="flat" cmpd="sng">
            <a:solidFill>
              <a:schemeClr val="lt1"/>
            </a:solidFill>
            <a:prstDash val="dash"/>
            <a:round/>
            <a:headEnd type="none" w="med" len="med"/>
            <a:tailEnd type="triangle" w="med" len="med"/>
          </a:ln>
        </p:spPr>
      </p:cxnSp>
      <p:sp>
        <p:nvSpPr>
          <p:cNvPr id="3579" name="Google Shape;3579;p260"/>
          <p:cNvSpPr txBox="1"/>
          <p:nvPr/>
        </p:nvSpPr>
        <p:spPr>
          <a:xfrm>
            <a:off x="373500" y="1026925"/>
            <a:ext cx="8397000" cy="5424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a:solidFill>
                  <a:schemeClr val="dk1"/>
                </a:solidFill>
              </a:rPr>
              <a:t>Describing a problem in behavioural terms and </a:t>
            </a:r>
            <a:endParaRPr>
              <a:solidFill>
                <a:schemeClr val="dk1"/>
              </a:solidFill>
            </a:endParaRPr>
          </a:p>
          <a:p>
            <a:pPr marL="0" marR="0" lvl="0" indent="0" algn="ctr" rtl="0">
              <a:lnSpc>
                <a:spcPct val="100000"/>
              </a:lnSpc>
              <a:spcBef>
                <a:spcPts val="0"/>
              </a:spcBef>
              <a:spcAft>
                <a:spcPts val="0"/>
              </a:spcAft>
              <a:buClr>
                <a:srgbClr val="000000"/>
              </a:buClr>
              <a:buSzPts val="1600"/>
              <a:buFont typeface="Arial"/>
              <a:buNone/>
            </a:pPr>
            <a:r>
              <a:rPr lang="en-GB">
                <a:solidFill>
                  <a:schemeClr val="dk1"/>
                </a:solidFill>
              </a:rPr>
              <a:t>identifying the behaviour(s) that you want to change</a:t>
            </a:r>
            <a:endParaRPr>
              <a:solidFill>
                <a:schemeClr val="dk1"/>
              </a:solidFill>
            </a:endParaRPr>
          </a:p>
          <a:p>
            <a:pPr marL="0" marR="0" lvl="0" indent="0" algn="ctr" rtl="0">
              <a:lnSpc>
                <a:spcPct val="100000"/>
              </a:lnSpc>
              <a:spcBef>
                <a:spcPts val="0"/>
              </a:spcBef>
              <a:spcAft>
                <a:spcPts val="0"/>
              </a:spcAft>
              <a:buClr>
                <a:srgbClr val="000000"/>
              </a:buClr>
              <a:buSzPts val="1600"/>
              <a:buFont typeface="Arial"/>
              <a:buNone/>
            </a:pPr>
            <a:endParaRPr>
              <a:solidFill>
                <a:schemeClr val="dk1"/>
              </a:solidFil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3583"/>
        <p:cNvGrpSpPr/>
        <p:nvPr/>
      </p:nvGrpSpPr>
      <p:grpSpPr>
        <a:xfrm>
          <a:off x="0" y="0"/>
          <a:ext cx="0" cy="0"/>
          <a:chOff x="0" y="0"/>
          <a:chExt cx="0" cy="0"/>
        </a:xfrm>
      </p:grpSpPr>
      <p:sp>
        <p:nvSpPr>
          <p:cNvPr id="3584" name="Google Shape;3584;p261"/>
          <p:cNvSpPr txBox="1"/>
          <p:nvPr/>
        </p:nvSpPr>
        <p:spPr>
          <a:xfrm>
            <a:off x="52388" y="4895850"/>
            <a:ext cx="3086100" cy="253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A6A6A6"/>
              </a:buClr>
              <a:buSzPts val="800"/>
              <a:buFont typeface="Arial"/>
              <a:buNone/>
            </a:pPr>
            <a:r>
              <a:rPr lang="en-GB" sz="800" b="0" i="0" u="none">
                <a:solidFill>
                  <a:srgbClr val="A6A6A6"/>
                </a:solidFill>
                <a:latin typeface="Arial"/>
                <a:ea typeface="Arial"/>
                <a:cs typeface="Arial"/>
                <a:sym typeface="Arial"/>
              </a:rPr>
              <a:t>© The Behavioural Insights Team</a:t>
            </a:r>
            <a:endParaRPr sz="1100"/>
          </a:p>
        </p:txBody>
      </p:sp>
      <p:sp>
        <p:nvSpPr>
          <p:cNvPr id="3585" name="Google Shape;3585;p261"/>
          <p:cNvSpPr txBox="1">
            <a:spLocks noGrp="1"/>
          </p:cNvSpPr>
          <p:nvPr>
            <p:ph type="title"/>
          </p:nvPr>
        </p:nvSpPr>
        <p:spPr>
          <a:xfrm>
            <a:off x="319100" y="0"/>
            <a:ext cx="8179200" cy="994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GB" sz="2400" b="1">
                <a:latin typeface="Arial"/>
                <a:ea typeface="Arial"/>
                <a:cs typeface="Arial"/>
                <a:sym typeface="Arial"/>
              </a:rPr>
              <a:t>The TESTS methodology</a:t>
            </a:r>
            <a:r>
              <a:rPr lang="en-GB" sz="2400" b="1">
                <a:solidFill>
                  <a:srgbClr val="000000"/>
                </a:solidFill>
                <a:latin typeface="Arial"/>
                <a:ea typeface="Arial"/>
                <a:cs typeface="Arial"/>
                <a:sym typeface="Arial"/>
              </a:rPr>
              <a:t>:</a:t>
            </a:r>
            <a:r>
              <a:rPr lang="en-GB" sz="2400" b="1">
                <a:solidFill>
                  <a:srgbClr val="0098DB"/>
                </a:solidFill>
                <a:latin typeface="Arial"/>
                <a:ea typeface="Arial"/>
                <a:cs typeface="Arial"/>
                <a:sym typeface="Arial"/>
              </a:rPr>
              <a:t> Target</a:t>
            </a:r>
            <a:endParaRPr sz="2400" b="1">
              <a:solidFill>
                <a:srgbClr val="0098DB"/>
              </a:solidFill>
              <a:latin typeface="Arial"/>
              <a:ea typeface="Arial"/>
              <a:cs typeface="Arial"/>
              <a:sym typeface="Arial"/>
            </a:endParaRPr>
          </a:p>
        </p:txBody>
      </p:sp>
      <p:sp>
        <p:nvSpPr>
          <p:cNvPr id="3586" name="Google Shape;3586;p261"/>
          <p:cNvSpPr/>
          <p:nvPr/>
        </p:nvSpPr>
        <p:spPr>
          <a:xfrm>
            <a:off x="5487190" y="2224833"/>
            <a:ext cx="850311" cy="201104"/>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587" name="Google Shape;3587;p261"/>
          <p:cNvSpPr/>
          <p:nvPr/>
        </p:nvSpPr>
        <p:spPr>
          <a:xfrm rot="-5397052">
            <a:off x="5189653" y="2181049"/>
            <a:ext cx="349800" cy="2889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88" name="Google Shape;3588;p261"/>
          <p:cNvGrpSpPr/>
          <p:nvPr/>
        </p:nvGrpSpPr>
        <p:grpSpPr>
          <a:xfrm>
            <a:off x="6311586" y="3239170"/>
            <a:ext cx="1207370" cy="349991"/>
            <a:chOff x="1711050" y="2677195"/>
            <a:chExt cx="963507" cy="279300"/>
          </a:xfrm>
        </p:grpSpPr>
        <p:sp>
          <p:nvSpPr>
            <p:cNvPr id="3589" name="Google Shape;3589;p261"/>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590" name="Google Shape;3590;p261"/>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91" name="Google Shape;3591;p261"/>
          <p:cNvGrpSpPr/>
          <p:nvPr/>
        </p:nvGrpSpPr>
        <p:grpSpPr>
          <a:xfrm>
            <a:off x="7004427" y="2158655"/>
            <a:ext cx="1117480" cy="349991"/>
            <a:chOff x="2235454" y="1814393"/>
            <a:chExt cx="891772" cy="279300"/>
          </a:xfrm>
        </p:grpSpPr>
        <p:sp>
          <p:nvSpPr>
            <p:cNvPr id="3592" name="Google Shape;3592;p261"/>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593" name="Google Shape;3593;p261"/>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94" name="Google Shape;3594;p261"/>
          <p:cNvGrpSpPr/>
          <p:nvPr/>
        </p:nvGrpSpPr>
        <p:grpSpPr>
          <a:xfrm>
            <a:off x="1000940" y="3236034"/>
            <a:ext cx="1207370" cy="349991"/>
            <a:chOff x="1711050" y="2677195"/>
            <a:chExt cx="963507" cy="279300"/>
          </a:xfrm>
        </p:grpSpPr>
        <p:sp>
          <p:nvSpPr>
            <p:cNvPr id="3595" name="Google Shape;3595;p261"/>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0098DB"/>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596" name="Google Shape;3596;p261"/>
            <p:cNvSpPr/>
            <p:nvPr/>
          </p:nvSpPr>
          <p:spPr>
            <a:xfrm rot="5403693">
              <a:off x="2419407" y="2701495"/>
              <a:ext cx="279300" cy="230700"/>
            </a:xfrm>
            <a:prstGeom prst="triangle">
              <a:avLst>
                <a:gd name="adj" fmla="val 50000"/>
              </a:avLst>
            </a:prstGeom>
            <a:solidFill>
              <a:srgbClr val="0098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97" name="Google Shape;3597;p261"/>
          <p:cNvGrpSpPr/>
          <p:nvPr/>
        </p:nvGrpSpPr>
        <p:grpSpPr>
          <a:xfrm>
            <a:off x="1658071" y="2154857"/>
            <a:ext cx="1117480" cy="349991"/>
            <a:chOff x="2235454" y="1814393"/>
            <a:chExt cx="891772" cy="279300"/>
          </a:xfrm>
        </p:grpSpPr>
        <p:sp>
          <p:nvSpPr>
            <p:cNvPr id="3598" name="Google Shape;3598;p261"/>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599" name="Google Shape;3599;p261"/>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00" name="Google Shape;3600;p261"/>
          <p:cNvGrpSpPr/>
          <p:nvPr/>
        </p:nvGrpSpPr>
        <p:grpSpPr>
          <a:xfrm>
            <a:off x="2800666" y="3239843"/>
            <a:ext cx="1207370" cy="349991"/>
            <a:chOff x="1711050" y="2677195"/>
            <a:chExt cx="963507" cy="279300"/>
          </a:xfrm>
        </p:grpSpPr>
        <p:sp>
          <p:nvSpPr>
            <p:cNvPr id="3601" name="Google Shape;3601;p261"/>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602" name="Google Shape;3602;p261"/>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03" name="Google Shape;3603;p261"/>
          <p:cNvGrpSpPr/>
          <p:nvPr/>
        </p:nvGrpSpPr>
        <p:grpSpPr>
          <a:xfrm>
            <a:off x="3457796" y="2158666"/>
            <a:ext cx="1117480" cy="349991"/>
            <a:chOff x="2235454" y="1814393"/>
            <a:chExt cx="891772" cy="279300"/>
          </a:xfrm>
        </p:grpSpPr>
        <p:sp>
          <p:nvSpPr>
            <p:cNvPr id="3604" name="Google Shape;3604;p261"/>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605" name="Google Shape;3605;p261"/>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06" name="Google Shape;3606;p261"/>
          <p:cNvGrpSpPr/>
          <p:nvPr/>
        </p:nvGrpSpPr>
        <p:grpSpPr>
          <a:xfrm>
            <a:off x="4558046" y="3236355"/>
            <a:ext cx="1207370" cy="349991"/>
            <a:chOff x="1711050" y="2677195"/>
            <a:chExt cx="963507" cy="279300"/>
          </a:xfrm>
        </p:grpSpPr>
        <p:sp>
          <p:nvSpPr>
            <p:cNvPr id="3607" name="Google Shape;3607;p261"/>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608" name="Google Shape;3608;p261"/>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09" name="Google Shape;3609;p261"/>
          <p:cNvSpPr txBox="1"/>
          <p:nvPr/>
        </p:nvSpPr>
        <p:spPr>
          <a:xfrm>
            <a:off x="428523"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rgbClr val="0098DB"/>
                </a:solidFill>
                <a:latin typeface="Arial Black"/>
                <a:ea typeface="Arial Black"/>
                <a:cs typeface="Arial Black"/>
                <a:sym typeface="Arial Black"/>
              </a:rPr>
              <a:t>TARGET</a:t>
            </a:r>
            <a:endParaRPr sz="900">
              <a:solidFill>
                <a:srgbClr val="0098DB"/>
              </a:solidFill>
              <a:latin typeface="Arial Black"/>
              <a:ea typeface="Arial Black"/>
              <a:cs typeface="Arial Black"/>
              <a:sym typeface="Arial Black"/>
            </a:endParaRPr>
          </a:p>
        </p:txBody>
      </p:sp>
      <p:sp>
        <p:nvSpPr>
          <p:cNvPr id="3610" name="Google Shape;3610;p261"/>
          <p:cNvSpPr txBox="1"/>
          <p:nvPr/>
        </p:nvSpPr>
        <p:spPr>
          <a:xfrm>
            <a:off x="2171555"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chemeClr val="dk2"/>
                </a:solidFill>
                <a:latin typeface="Arial Black"/>
                <a:ea typeface="Arial Black"/>
                <a:cs typeface="Arial Black"/>
                <a:sym typeface="Arial Black"/>
              </a:rPr>
              <a:t>EXPLORE</a:t>
            </a:r>
            <a:endParaRPr sz="900">
              <a:solidFill>
                <a:schemeClr val="dk2"/>
              </a:solidFill>
              <a:latin typeface="Arial Black"/>
              <a:ea typeface="Arial Black"/>
              <a:cs typeface="Arial Black"/>
              <a:sym typeface="Arial Black"/>
            </a:endParaRPr>
          </a:p>
        </p:txBody>
      </p:sp>
      <p:sp>
        <p:nvSpPr>
          <p:cNvPr id="3611" name="Google Shape;3611;p261"/>
          <p:cNvSpPr txBox="1"/>
          <p:nvPr/>
        </p:nvSpPr>
        <p:spPr>
          <a:xfrm>
            <a:off x="3989124"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chemeClr val="dk2"/>
                </a:solidFill>
                <a:latin typeface="Arial Black"/>
                <a:ea typeface="Arial Black"/>
                <a:cs typeface="Arial Black"/>
                <a:sym typeface="Arial Black"/>
              </a:rPr>
              <a:t>SOLUTION</a:t>
            </a:r>
            <a:endParaRPr sz="900">
              <a:solidFill>
                <a:schemeClr val="dk2"/>
              </a:solidFill>
              <a:latin typeface="Arial Black"/>
              <a:ea typeface="Arial Black"/>
              <a:cs typeface="Arial Black"/>
              <a:sym typeface="Arial Black"/>
            </a:endParaRPr>
          </a:p>
        </p:txBody>
      </p:sp>
      <p:sp>
        <p:nvSpPr>
          <p:cNvPr id="3612" name="Google Shape;3612;p261"/>
          <p:cNvSpPr txBox="1"/>
          <p:nvPr/>
        </p:nvSpPr>
        <p:spPr>
          <a:xfrm>
            <a:off x="5754200"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chemeClr val="dk2"/>
                </a:solidFill>
                <a:latin typeface="Arial Black"/>
                <a:ea typeface="Arial Black"/>
                <a:cs typeface="Arial Black"/>
                <a:sym typeface="Arial Black"/>
              </a:rPr>
              <a:t>TRIAL</a:t>
            </a:r>
            <a:endParaRPr sz="900">
              <a:solidFill>
                <a:schemeClr val="dk2"/>
              </a:solidFill>
              <a:latin typeface="Arial Black"/>
              <a:ea typeface="Arial Black"/>
              <a:cs typeface="Arial Black"/>
              <a:sym typeface="Arial Black"/>
            </a:endParaRPr>
          </a:p>
        </p:txBody>
      </p:sp>
      <p:sp>
        <p:nvSpPr>
          <p:cNvPr id="3613" name="Google Shape;3613;p261"/>
          <p:cNvSpPr txBox="1"/>
          <p:nvPr/>
        </p:nvSpPr>
        <p:spPr>
          <a:xfrm>
            <a:off x="7503827"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chemeClr val="dk2"/>
                </a:solidFill>
                <a:latin typeface="Arial Black"/>
                <a:ea typeface="Arial Black"/>
                <a:cs typeface="Arial Black"/>
                <a:sym typeface="Arial Black"/>
              </a:rPr>
              <a:t>SCALE</a:t>
            </a:r>
            <a:endParaRPr sz="900">
              <a:solidFill>
                <a:schemeClr val="dk2"/>
              </a:solidFill>
              <a:latin typeface="Arial Black"/>
              <a:ea typeface="Arial Black"/>
              <a:cs typeface="Arial Black"/>
              <a:sym typeface="Arial Black"/>
            </a:endParaRPr>
          </a:p>
        </p:txBody>
      </p:sp>
      <p:sp>
        <p:nvSpPr>
          <p:cNvPr id="3614" name="Google Shape;3614;p261"/>
          <p:cNvSpPr/>
          <p:nvPr/>
        </p:nvSpPr>
        <p:spPr>
          <a:xfrm>
            <a:off x="2134304" y="2229443"/>
            <a:ext cx="1287431" cy="1287049"/>
          </a:xfrm>
          <a:custGeom>
            <a:avLst/>
            <a:gdLst/>
            <a:ahLst/>
            <a:cxnLst/>
            <a:rect l="l" t="t" r="r" b="b"/>
            <a:pathLst>
              <a:path w="577" h="577" extrusionOk="0">
                <a:moveTo>
                  <a:pt x="288" y="486"/>
                </a:moveTo>
                <a:cubicBezTo>
                  <a:pt x="179" y="486"/>
                  <a:pt x="90" y="397"/>
                  <a:pt x="90" y="289"/>
                </a:cubicBezTo>
                <a:cubicBezTo>
                  <a:pt x="90" y="179"/>
                  <a:pt x="179" y="91"/>
                  <a:pt x="288" y="91"/>
                </a:cubicBezTo>
                <a:cubicBezTo>
                  <a:pt x="398" y="91"/>
                  <a:pt x="487" y="179"/>
                  <a:pt x="487" y="289"/>
                </a:cubicBezTo>
                <a:cubicBezTo>
                  <a:pt x="487" y="397"/>
                  <a:pt x="398" y="486"/>
                  <a:pt x="288" y="486"/>
                </a:cubicBezTo>
                <a:close/>
                <a:moveTo>
                  <a:pt x="288" y="0"/>
                </a:moveTo>
                <a:cubicBezTo>
                  <a:pt x="128" y="0"/>
                  <a:pt x="0" y="129"/>
                  <a:pt x="0" y="289"/>
                </a:cubicBezTo>
                <a:cubicBezTo>
                  <a:pt x="0" y="447"/>
                  <a:pt x="128" y="577"/>
                  <a:pt x="288" y="577"/>
                </a:cubicBezTo>
                <a:cubicBezTo>
                  <a:pt x="448" y="577"/>
                  <a:pt x="577" y="447"/>
                  <a:pt x="577" y="289"/>
                </a:cubicBezTo>
                <a:cubicBezTo>
                  <a:pt x="577" y="129"/>
                  <a:pt x="448" y="0"/>
                  <a:pt x="288" y="0"/>
                </a:cubicBez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615" name="Google Shape;3615;p261"/>
          <p:cNvSpPr/>
          <p:nvPr/>
        </p:nvSpPr>
        <p:spPr>
          <a:xfrm>
            <a:off x="368556" y="2229443"/>
            <a:ext cx="1289667" cy="1287049"/>
          </a:xfrm>
          <a:custGeom>
            <a:avLst/>
            <a:gdLst/>
            <a:ahLst/>
            <a:cxnLst/>
            <a:rect l="l" t="t" r="r" b="b"/>
            <a:pathLst>
              <a:path w="578" h="577" extrusionOk="0">
                <a:moveTo>
                  <a:pt x="289" y="486"/>
                </a:moveTo>
                <a:cubicBezTo>
                  <a:pt x="180" y="486"/>
                  <a:pt x="91" y="397"/>
                  <a:pt x="91" y="289"/>
                </a:cubicBezTo>
                <a:cubicBezTo>
                  <a:pt x="91" y="179"/>
                  <a:pt x="180" y="91"/>
                  <a:pt x="289" y="91"/>
                </a:cubicBezTo>
                <a:cubicBezTo>
                  <a:pt x="399" y="91"/>
                  <a:pt x="487" y="179"/>
                  <a:pt x="487" y="289"/>
                </a:cubicBezTo>
                <a:cubicBezTo>
                  <a:pt x="487" y="397"/>
                  <a:pt x="399" y="486"/>
                  <a:pt x="289" y="486"/>
                </a:cubicBezTo>
                <a:close/>
                <a:moveTo>
                  <a:pt x="289" y="0"/>
                </a:moveTo>
                <a:cubicBezTo>
                  <a:pt x="129" y="0"/>
                  <a:pt x="0" y="129"/>
                  <a:pt x="0" y="289"/>
                </a:cubicBezTo>
                <a:cubicBezTo>
                  <a:pt x="0" y="447"/>
                  <a:pt x="129" y="577"/>
                  <a:pt x="289" y="577"/>
                </a:cubicBezTo>
                <a:cubicBezTo>
                  <a:pt x="449" y="577"/>
                  <a:pt x="578" y="447"/>
                  <a:pt x="578" y="289"/>
                </a:cubicBezTo>
                <a:cubicBezTo>
                  <a:pt x="578" y="129"/>
                  <a:pt x="449" y="0"/>
                  <a:pt x="289" y="0"/>
                </a:cubicBezTo>
                <a:close/>
              </a:path>
            </a:pathLst>
          </a:custGeom>
          <a:solidFill>
            <a:srgbClr val="0098DB"/>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616" name="Google Shape;3616;p261"/>
          <p:cNvSpPr/>
          <p:nvPr/>
        </p:nvSpPr>
        <p:spPr>
          <a:xfrm>
            <a:off x="3897816" y="2229443"/>
            <a:ext cx="1287431" cy="1287049"/>
          </a:xfrm>
          <a:custGeom>
            <a:avLst/>
            <a:gdLst/>
            <a:ahLst/>
            <a:cxnLst/>
            <a:rect l="l" t="t" r="r" b="b"/>
            <a:pathLst>
              <a:path w="577" h="577" extrusionOk="0">
                <a:moveTo>
                  <a:pt x="487" y="289"/>
                </a:moveTo>
                <a:cubicBezTo>
                  <a:pt x="487" y="397"/>
                  <a:pt x="398" y="486"/>
                  <a:pt x="289" y="486"/>
                </a:cubicBezTo>
                <a:cubicBezTo>
                  <a:pt x="179" y="486"/>
                  <a:pt x="90" y="397"/>
                  <a:pt x="90" y="289"/>
                </a:cubicBezTo>
                <a:cubicBezTo>
                  <a:pt x="90" y="179"/>
                  <a:pt x="179" y="91"/>
                  <a:pt x="289" y="91"/>
                </a:cubicBezTo>
                <a:cubicBezTo>
                  <a:pt x="398" y="91"/>
                  <a:pt x="487" y="179"/>
                  <a:pt x="487" y="289"/>
                </a:cubicBezTo>
                <a:close/>
                <a:moveTo>
                  <a:pt x="577" y="289"/>
                </a:moveTo>
                <a:cubicBezTo>
                  <a:pt x="577" y="129"/>
                  <a:pt x="447" y="0"/>
                  <a:pt x="289" y="0"/>
                </a:cubicBezTo>
                <a:cubicBezTo>
                  <a:pt x="129" y="0"/>
                  <a:pt x="0" y="129"/>
                  <a:pt x="0" y="289"/>
                </a:cubicBezTo>
                <a:cubicBezTo>
                  <a:pt x="0" y="447"/>
                  <a:pt x="129" y="577"/>
                  <a:pt x="289" y="577"/>
                </a:cubicBezTo>
                <a:cubicBezTo>
                  <a:pt x="447" y="577"/>
                  <a:pt x="577" y="447"/>
                  <a:pt x="577" y="289"/>
                </a:cubicBez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617" name="Google Shape;3617;p261"/>
          <p:cNvSpPr/>
          <p:nvPr/>
        </p:nvSpPr>
        <p:spPr>
          <a:xfrm>
            <a:off x="5661322" y="2229443"/>
            <a:ext cx="1287431" cy="1287049"/>
          </a:xfrm>
          <a:custGeom>
            <a:avLst/>
            <a:gdLst/>
            <a:ahLst/>
            <a:cxnLst/>
            <a:rect l="l" t="t" r="r" b="b"/>
            <a:pathLst>
              <a:path w="577" h="577" extrusionOk="0">
                <a:moveTo>
                  <a:pt x="289" y="486"/>
                </a:moveTo>
                <a:cubicBezTo>
                  <a:pt x="179" y="486"/>
                  <a:pt x="90" y="397"/>
                  <a:pt x="90" y="289"/>
                </a:cubicBezTo>
                <a:cubicBezTo>
                  <a:pt x="90" y="179"/>
                  <a:pt x="179" y="91"/>
                  <a:pt x="289" y="91"/>
                </a:cubicBezTo>
                <a:cubicBezTo>
                  <a:pt x="398" y="91"/>
                  <a:pt x="486" y="179"/>
                  <a:pt x="486" y="289"/>
                </a:cubicBezTo>
                <a:cubicBezTo>
                  <a:pt x="486" y="397"/>
                  <a:pt x="398" y="486"/>
                  <a:pt x="289" y="486"/>
                </a:cubicBezTo>
                <a:close/>
                <a:moveTo>
                  <a:pt x="289" y="0"/>
                </a:moveTo>
                <a:cubicBezTo>
                  <a:pt x="129" y="0"/>
                  <a:pt x="0" y="129"/>
                  <a:pt x="0" y="289"/>
                </a:cubicBezTo>
                <a:cubicBezTo>
                  <a:pt x="0" y="447"/>
                  <a:pt x="129" y="577"/>
                  <a:pt x="289" y="577"/>
                </a:cubicBezTo>
                <a:cubicBezTo>
                  <a:pt x="447" y="577"/>
                  <a:pt x="577" y="447"/>
                  <a:pt x="577" y="289"/>
                </a:cubicBezTo>
                <a:cubicBezTo>
                  <a:pt x="577" y="129"/>
                  <a:pt x="447" y="0"/>
                  <a:pt x="289" y="0"/>
                </a:cubicBez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618" name="Google Shape;3618;p261"/>
          <p:cNvSpPr/>
          <p:nvPr/>
        </p:nvSpPr>
        <p:spPr>
          <a:xfrm>
            <a:off x="7424835" y="2229443"/>
            <a:ext cx="1285196" cy="1287049"/>
          </a:xfrm>
          <a:custGeom>
            <a:avLst/>
            <a:gdLst/>
            <a:ahLst/>
            <a:cxnLst/>
            <a:rect l="l" t="t" r="r" b="b"/>
            <a:pathLst>
              <a:path w="576" h="577" extrusionOk="0">
                <a:moveTo>
                  <a:pt x="486" y="289"/>
                </a:moveTo>
                <a:cubicBezTo>
                  <a:pt x="486" y="397"/>
                  <a:pt x="397" y="486"/>
                  <a:pt x="289" y="486"/>
                </a:cubicBezTo>
                <a:cubicBezTo>
                  <a:pt x="179" y="486"/>
                  <a:pt x="91" y="397"/>
                  <a:pt x="91" y="289"/>
                </a:cubicBezTo>
                <a:cubicBezTo>
                  <a:pt x="91" y="179"/>
                  <a:pt x="179" y="91"/>
                  <a:pt x="289" y="91"/>
                </a:cubicBezTo>
                <a:cubicBezTo>
                  <a:pt x="397" y="91"/>
                  <a:pt x="486" y="179"/>
                  <a:pt x="486" y="289"/>
                </a:cubicBezTo>
                <a:close/>
                <a:moveTo>
                  <a:pt x="576" y="289"/>
                </a:moveTo>
                <a:cubicBezTo>
                  <a:pt x="576" y="129"/>
                  <a:pt x="447" y="0"/>
                  <a:pt x="289" y="0"/>
                </a:cubicBezTo>
                <a:cubicBezTo>
                  <a:pt x="129" y="0"/>
                  <a:pt x="0" y="129"/>
                  <a:pt x="0" y="289"/>
                </a:cubicBezTo>
                <a:cubicBezTo>
                  <a:pt x="0" y="447"/>
                  <a:pt x="129" y="577"/>
                  <a:pt x="289" y="577"/>
                </a:cubicBezTo>
                <a:cubicBezTo>
                  <a:pt x="447" y="577"/>
                  <a:pt x="576" y="447"/>
                  <a:pt x="576" y="289"/>
                </a:cubicBez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619" name="Google Shape;3619;p261"/>
          <p:cNvSpPr/>
          <p:nvPr/>
        </p:nvSpPr>
        <p:spPr>
          <a:xfrm>
            <a:off x="484011" y="2342956"/>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20" name="Google Shape;3620;p261"/>
          <p:cNvSpPr/>
          <p:nvPr/>
        </p:nvSpPr>
        <p:spPr>
          <a:xfrm>
            <a:off x="2252448" y="2348533"/>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21" name="Google Shape;3621;p261"/>
          <p:cNvSpPr/>
          <p:nvPr/>
        </p:nvSpPr>
        <p:spPr>
          <a:xfrm>
            <a:off x="4014916" y="2334998"/>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22" name="Google Shape;3622;p261"/>
          <p:cNvSpPr/>
          <p:nvPr/>
        </p:nvSpPr>
        <p:spPr>
          <a:xfrm>
            <a:off x="5778935" y="2351854"/>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23" name="Google Shape;3623;p261"/>
          <p:cNvSpPr/>
          <p:nvPr/>
        </p:nvSpPr>
        <p:spPr>
          <a:xfrm>
            <a:off x="7536970" y="2342956"/>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24" name="Google Shape;3624;p261"/>
          <p:cNvSpPr/>
          <p:nvPr/>
        </p:nvSpPr>
        <p:spPr>
          <a:xfrm>
            <a:off x="630059" y="2490875"/>
            <a:ext cx="766647" cy="766420"/>
          </a:xfrm>
          <a:custGeom>
            <a:avLst/>
            <a:gdLst/>
            <a:ahLst/>
            <a:cxnLst/>
            <a:rect l="l" t="t" r="r" b="b"/>
            <a:pathLst>
              <a:path w="344" h="344" extrusionOk="0">
                <a:moveTo>
                  <a:pt x="344" y="172"/>
                </a:moveTo>
                <a:cubicBezTo>
                  <a:pt x="344" y="267"/>
                  <a:pt x="267" y="344"/>
                  <a:pt x="172" y="344"/>
                </a:cubicBezTo>
                <a:cubicBezTo>
                  <a:pt x="77" y="344"/>
                  <a:pt x="0" y="267"/>
                  <a:pt x="0" y="172"/>
                </a:cubicBezTo>
                <a:cubicBezTo>
                  <a:pt x="0" y="78"/>
                  <a:pt x="77" y="0"/>
                  <a:pt x="172" y="0"/>
                </a:cubicBezTo>
                <a:cubicBezTo>
                  <a:pt x="267" y="0"/>
                  <a:pt x="344" y="78"/>
                  <a:pt x="344" y="172"/>
                </a:cubicBezTo>
                <a:close/>
              </a:path>
            </a:pathLst>
          </a:custGeom>
          <a:solidFill>
            <a:srgbClr val="59565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625" name="Google Shape;3625;p261"/>
          <p:cNvSpPr/>
          <p:nvPr/>
        </p:nvSpPr>
        <p:spPr>
          <a:xfrm>
            <a:off x="2395813" y="2490875"/>
            <a:ext cx="764412" cy="766420"/>
          </a:xfrm>
          <a:custGeom>
            <a:avLst/>
            <a:gdLst/>
            <a:ahLst/>
            <a:cxnLst/>
            <a:rect l="l" t="t" r="r" b="b"/>
            <a:pathLst>
              <a:path w="343" h="344" extrusionOk="0">
                <a:moveTo>
                  <a:pt x="343" y="172"/>
                </a:moveTo>
                <a:cubicBezTo>
                  <a:pt x="343" y="267"/>
                  <a:pt x="266" y="344"/>
                  <a:pt x="171" y="344"/>
                </a:cubicBezTo>
                <a:cubicBezTo>
                  <a:pt x="77" y="344"/>
                  <a:pt x="0" y="267"/>
                  <a:pt x="0" y="172"/>
                </a:cubicBezTo>
                <a:cubicBezTo>
                  <a:pt x="0" y="78"/>
                  <a:pt x="77" y="0"/>
                  <a:pt x="171" y="0"/>
                </a:cubicBezTo>
                <a:cubicBezTo>
                  <a:pt x="266" y="0"/>
                  <a:pt x="343" y="78"/>
                  <a:pt x="343" y="172"/>
                </a:cubicBezTo>
                <a:close/>
              </a:path>
            </a:pathLst>
          </a:custGeom>
          <a:solidFill>
            <a:srgbClr val="FADA63"/>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626" name="Google Shape;3626;p261"/>
          <p:cNvSpPr/>
          <p:nvPr/>
        </p:nvSpPr>
        <p:spPr>
          <a:xfrm>
            <a:off x="4159320" y="2490875"/>
            <a:ext cx="764412" cy="766420"/>
          </a:xfrm>
          <a:custGeom>
            <a:avLst/>
            <a:gdLst/>
            <a:ahLst/>
            <a:cxnLst/>
            <a:rect l="l" t="t" r="r" b="b"/>
            <a:pathLst>
              <a:path w="343" h="344" extrusionOk="0">
                <a:moveTo>
                  <a:pt x="343" y="172"/>
                </a:moveTo>
                <a:cubicBezTo>
                  <a:pt x="343" y="78"/>
                  <a:pt x="266" y="0"/>
                  <a:pt x="172" y="0"/>
                </a:cubicBezTo>
                <a:cubicBezTo>
                  <a:pt x="77" y="0"/>
                  <a:pt x="0" y="78"/>
                  <a:pt x="0" y="172"/>
                </a:cubicBezTo>
                <a:cubicBezTo>
                  <a:pt x="0" y="267"/>
                  <a:pt x="77" y="344"/>
                  <a:pt x="172" y="344"/>
                </a:cubicBezTo>
                <a:cubicBezTo>
                  <a:pt x="266" y="344"/>
                  <a:pt x="343" y="267"/>
                  <a:pt x="343" y="172"/>
                </a:cubicBezTo>
                <a:close/>
              </a:path>
            </a:pathLst>
          </a:custGeom>
          <a:solidFill>
            <a:srgbClr val="1899D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627" name="Google Shape;3627;p261"/>
          <p:cNvSpPr/>
          <p:nvPr/>
        </p:nvSpPr>
        <p:spPr>
          <a:xfrm>
            <a:off x="5922832" y="2490875"/>
            <a:ext cx="764412" cy="766420"/>
          </a:xfrm>
          <a:custGeom>
            <a:avLst/>
            <a:gdLst/>
            <a:ahLst/>
            <a:cxnLst/>
            <a:rect l="l" t="t" r="r" b="b"/>
            <a:pathLst>
              <a:path w="343" h="344" extrusionOk="0">
                <a:moveTo>
                  <a:pt x="343" y="172"/>
                </a:moveTo>
                <a:cubicBezTo>
                  <a:pt x="343" y="267"/>
                  <a:pt x="267" y="344"/>
                  <a:pt x="172" y="344"/>
                </a:cubicBezTo>
                <a:cubicBezTo>
                  <a:pt x="77" y="344"/>
                  <a:pt x="0" y="267"/>
                  <a:pt x="0" y="172"/>
                </a:cubicBezTo>
                <a:cubicBezTo>
                  <a:pt x="0" y="78"/>
                  <a:pt x="77" y="0"/>
                  <a:pt x="172" y="0"/>
                </a:cubicBezTo>
                <a:cubicBezTo>
                  <a:pt x="267" y="0"/>
                  <a:pt x="343" y="78"/>
                  <a:pt x="343" y="172"/>
                </a:cubicBezTo>
                <a:close/>
              </a:path>
            </a:pathLst>
          </a:custGeom>
          <a:solidFill>
            <a:srgbClr val="72CE9B"/>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628" name="Google Shape;3628;p261"/>
          <p:cNvSpPr/>
          <p:nvPr/>
        </p:nvSpPr>
        <p:spPr>
          <a:xfrm>
            <a:off x="7686351" y="2490875"/>
            <a:ext cx="766647" cy="766420"/>
          </a:xfrm>
          <a:custGeom>
            <a:avLst/>
            <a:gdLst/>
            <a:ahLst/>
            <a:cxnLst/>
            <a:rect l="l" t="t" r="r" b="b"/>
            <a:pathLst>
              <a:path w="344" h="344" extrusionOk="0">
                <a:moveTo>
                  <a:pt x="344" y="172"/>
                </a:moveTo>
                <a:cubicBezTo>
                  <a:pt x="344" y="78"/>
                  <a:pt x="267" y="0"/>
                  <a:pt x="172" y="0"/>
                </a:cubicBezTo>
                <a:cubicBezTo>
                  <a:pt x="77" y="0"/>
                  <a:pt x="0" y="78"/>
                  <a:pt x="0" y="172"/>
                </a:cubicBezTo>
                <a:cubicBezTo>
                  <a:pt x="0" y="267"/>
                  <a:pt x="77" y="344"/>
                  <a:pt x="172" y="344"/>
                </a:cubicBezTo>
                <a:cubicBezTo>
                  <a:pt x="267" y="344"/>
                  <a:pt x="344" y="267"/>
                  <a:pt x="344" y="172"/>
                </a:cubicBezTo>
                <a:close/>
              </a:path>
            </a:pathLst>
          </a:custGeom>
          <a:solidFill>
            <a:srgbClr val="FFB549"/>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pic>
        <p:nvPicPr>
          <p:cNvPr id="3629" name="Google Shape;3629;p261"/>
          <p:cNvPicPr preferRelativeResize="0"/>
          <p:nvPr/>
        </p:nvPicPr>
        <p:blipFill rotWithShape="1">
          <a:blip r:embed="rId3">
            <a:alphaModFix/>
          </a:blip>
          <a:srcRect/>
          <a:stretch/>
        </p:blipFill>
        <p:spPr>
          <a:xfrm>
            <a:off x="2532072" y="2619177"/>
            <a:ext cx="507443" cy="507011"/>
          </a:xfrm>
          <a:prstGeom prst="rect">
            <a:avLst/>
          </a:prstGeom>
          <a:noFill/>
          <a:ln>
            <a:noFill/>
          </a:ln>
        </p:spPr>
      </p:pic>
      <p:pic>
        <p:nvPicPr>
          <p:cNvPr id="3630" name="Google Shape;3630;p261"/>
          <p:cNvPicPr preferRelativeResize="0"/>
          <p:nvPr/>
        </p:nvPicPr>
        <p:blipFill rotWithShape="1">
          <a:blip r:embed="rId4">
            <a:alphaModFix/>
          </a:blip>
          <a:srcRect/>
          <a:stretch/>
        </p:blipFill>
        <p:spPr>
          <a:xfrm>
            <a:off x="4268488" y="2601732"/>
            <a:ext cx="542378" cy="541909"/>
          </a:xfrm>
          <a:prstGeom prst="rect">
            <a:avLst/>
          </a:prstGeom>
          <a:noFill/>
          <a:ln>
            <a:noFill/>
          </a:ln>
        </p:spPr>
      </p:pic>
      <p:pic>
        <p:nvPicPr>
          <p:cNvPr id="3631" name="Google Shape;3631;p261"/>
          <p:cNvPicPr preferRelativeResize="0"/>
          <p:nvPr/>
        </p:nvPicPr>
        <p:blipFill rotWithShape="1">
          <a:blip r:embed="rId5">
            <a:alphaModFix/>
          </a:blip>
          <a:srcRect/>
          <a:stretch/>
        </p:blipFill>
        <p:spPr>
          <a:xfrm>
            <a:off x="6039823" y="2601494"/>
            <a:ext cx="542378" cy="542382"/>
          </a:xfrm>
          <a:prstGeom prst="rect">
            <a:avLst/>
          </a:prstGeom>
          <a:noFill/>
          <a:ln>
            <a:noFill/>
          </a:ln>
        </p:spPr>
      </p:pic>
      <p:pic>
        <p:nvPicPr>
          <p:cNvPr id="3632" name="Google Shape;3632;p261"/>
          <p:cNvPicPr preferRelativeResize="0"/>
          <p:nvPr/>
        </p:nvPicPr>
        <p:blipFill>
          <a:blip r:embed="rId6">
            <a:alphaModFix/>
          </a:blip>
          <a:stretch>
            <a:fillRect/>
          </a:stretch>
        </p:blipFill>
        <p:spPr>
          <a:xfrm>
            <a:off x="819712" y="2669297"/>
            <a:ext cx="406756" cy="406758"/>
          </a:xfrm>
          <a:prstGeom prst="rect">
            <a:avLst/>
          </a:prstGeom>
          <a:noFill/>
          <a:ln>
            <a:noFill/>
          </a:ln>
        </p:spPr>
      </p:pic>
      <p:pic>
        <p:nvPicPr>
          <p:cNvPr id="3633" name="Google Shape;3633;p261"/>
          <p:cNvPicPr preferRelativeResize="0"/>
          <p:nvPr/>
        </p:nvPicPr>
        <p:blipFill>
          <a:blip r:embed="rId7">
            <a:alphaModFix/>
          </a:blip>
          <a:stretch>
            <a:fillRect/>
          </a:stretch>
        </p:blipFill>
        <p:spPr>
          <a:xfrm>
            <a:off x="7893309" y="2697752"/>
            <a:ext cx="349854" cy="349856"/>
          </a:xfrm>
          <a:prstGeom prst="rect">
            <a:avLst/>
          </a:prstGeom>
          <a:noFill/>
          <a:ln>
            <a:noFill/>
          </a:ln>
        </p:spPr>
      </p:pic>
      <p:cxnSp>
        <p:nvCxnSpPr>
          <p:cNvPr id="3634" name="Google Shape;3634;p261"/>
          <p:cNvCxnSpPr/>
          <p:nvPr/>
        </p:nvCxnSpPr>
        <p:spPr>
          <a:xfrm rot="10800000">
            <a:off x="3591562" y="2353604"/>
            <a:ext cx="812700" cy="0"/>
          </a:xfrm>
          <a:prstGeom prst="straightConnector1">
            <a:avLst/>
          </a:prstGeom>
          <a:noFill/>
          <a:ln w="9525" cap="flat" cmpd="sng">
            <a:solidFill>
              <a:schemeClr val="lt1"/>
            </a:solidFill>
            <a:prstDash val="dash"/>
            <a:round/>
            <a:headEnd type="none" w="med" len="med"/>
            <a:tailEnd type="triangle" w="med" len="med"/>
          </a:ln>
        </p:spPr>
      </p:cxnSp>
      <p:cxnSp>
        <p:nvCxnSpPr>
          <p:cNvPr id="3635" name="Google Shape;3635;p261"/>
          <p:cNvCxnSpPr/>
          <p:nvPr/>
        </p:nvCxnSpPr>
        <p:spPr>
          <a:xfrm rot="10800000" flipH="1">
            <a:off x="1001072" y="3389003"/>
            <a:ext cx="1049100" cy="11700"/>
          </a:xfrm>
          <a:prstGeom prst="straightConnector1">
            <a:avLst/>
          </a:prstGeom>
          <a:noFill/>
          <a:ln w="9525" cap="flat" cmpd="sng">
            <a:solidFill>
              <a:schemeClr val="lt1"/>
            </a:solidFill>
            <a:prstDash val="solid"/>
            <a:round/>
            <a:headEnd type="none" w="med" len="med"/>
            <a:tailEnd type="triangle" w="med" len="med"/>
          </a:ln>
        </p:spPr>
      </p:cxnSp>
      <p:cxnSp>
        <p:nvCxnSpPr>
          <p:cNvPr id="3636" name="Google Shape;3636;p261"/>
          <p:cNvCxnSpPr/>
          <p:nvPr/>
        </p:nvCxnSpPr>
        <p:spPr>
          <a:xfrm rot="10800000" flipH="1">
            <a:off x="2779628" y="3389238"/>
            <a:ext cx="1049100" cy="11700"/>
          </a:xfrm>
          <a:prstGeom prst="straightConnector1">
            <a:avLst/>
          </a:prstGeom>
          <a:noFill/>
          <a:ln w="9525" cap="flat" cmpd="sng">
            <a:solidFill>
              <a:schemeClr val="lt1"/>
            </a:solidFill>
            <a:prstDash val="solid"/>
            <a:round/>
            <a:headEnd type="none" w="med" len="med"/>
            <a:tailEnd type="triangle" w="med" len="med"/>
          </a:ln>
        </p:spPr>
      </p:cxnSp>
      <p:cxnSp>
        <p:nvCxnSpPr>
          <p:cNvPr id="3637" name="Google Shape;3637;p261"/>
          <p:cNvCxnSpPr/>
          <p:nvPr/>
        </p:nvCxnSpPr>
        <p:spPr>
          <a:xfrm rot="10800000" flipH="1">
            <a:off x="4546936" y="3389003"/>
            <a:ext cx="1049100" cy="11700"/>
          </a:xfrm>
          <a:prstGeom prst="straightConnector1">
            <a:avLst/>
          </a:prstGeom>
          <a:noFill/>
          <a:ln w="9525" cap="flat" cmpd="sng">
            <a:solidFill>
              <a:schemeClr val="lt1"/>
            </a:solidFill>
            <a:prstDash val="solid"/>
            <a:round/>
            <a:headEnd type="none" w="med" len="med"/>
            <a:tailEnd type="triangle" w="med" len="med"/>
          </a:ln>
        </p:spPr>
      </p:cxnSp>
      <p:cxnSp>
        <p:nvCxnSpPr>
          <p:cNvPr id="3638" name="Google Shape;3638;p261"/>
          <p:cNvCxnSpPr/>
          <p:nvPr/>
        </p:nvCxnSpPr>
        <p:spPr>
          <a:xfrm rot="10800000" flipH="1">
            <a:off x="6315576" y="3389238"/>
            <a:ext cx="1049100" cy="11700"/>
          </a:xfrm>
          <a:prstGeom prst="straightConnector1">
            <a:avLst/>
          </a:prstGeom>
          <a:noFill/>
          <a:ln w="9525" cap="flat" cmpd="sng">
            <a:solidFill>
              <a:schemeClr val="lt1"/>
            </a:solidFill>
            <a:prstDash val="solid"/>
            <a:round/>
            <a:headEnd type="none" w="med" len="med"/>
            <a:tailEnd type="triangle" w="med" len="med"/>
          </a:ln>
        </p:spPr>
      </p:cxnSp>
      <p:cxnSp>
        <p:nvCxnSpPr>
          <p:cNvPr id="3639" name="Google Shape;3639;p261"/>
          <p:cNvCxnSpPr/>
          <p:nvPr/>
        </p:nvCxnSpPr>
        <p:spPr>
          <a:xfrm rot="10800000">
            <a:off x="1810704" y="2346163"/>
            <a:ext cx="812700" cy="0"/>
          </a:xfrm>
          <a:prstGeom prst="straightConnector1">
            <a:avLst/>
          </a:prstGeom>
          <a:noFill/>
          <a:ln w="9525" cap="flat" cmpd="sng">
            <a:solidFill>
              <a:schemeClr val="lt1"/>
            </a:solidFill>
            <a:prstDash val="dash"/>
            <a:round/>
            <a:headEnd type="none" w="med" len="med"/>
            <a:tailEnd type="triangle" w="med" len="med"/>
          </a:ln>
        </p:spPr>
      </p:cxnSp>
      <p:cxnSp>
        <p:nvCxnSpPr>
          <p:cNvPr id="3640" name="Google Shape;3640;p261"/>
          <p:cNvCxnSpPr/>
          <p:nvPr/>
        </p:nvCxnSpPr>
        <p:spPr>
          <a:xfrm rot="10800000">
            <a:off x="5383746" y="2353619"/>
            <a:ext cx="812700" cy="0"/>
          </a:xfrm>
          <a:prstGeom prst="straightConnector1">
            <a:avLst/>
          </a:prstGeom>
          <a:noFill/>
          <a:ln w="9525" cap="flat" cmpd="sng">
            <a:solidFill>
              <a:schemeClr val="lt1"/>
            </a:solidFill>
            <a:prstDash val="dash"/>
            <a:round/>
            <a:headEnd type="none" w="med" len="med"/>
            <a:tailEnd type="triangle" w="med" len="med"/>
          </a:ln>
        </p:spPr>
      </p:cxnSp>
      <p:cxnSp>
        <p:nvCxnSpPr>
          <p:cNvPr id="3641" name="Google Shape;3641;p261"/>
          <p:cNvCxnSpPr/>
          <p:nvPr/>
        </p:nvCxnSpPr>
        <p:spPr>
          <a:xfrm rot="10800000">
            <a:off x="7157070" y="2346038"/>
            <a:ext cx="812700" cy="0"/>
          </a:xfrm>
          <a:prstGeom prst="straightConnector1">
            <a:avLst/>
          </a:prstGeom>
          <a:noFill/>
          <a:ln w="9525" cap="flat" cmpd="sng">
            <a:solidFill>
              <a:schemeClr val="lt1"/>
            </a:solidFill>
            <a:prstDash val="dash"/>
            <a:round/>
            <a:headEnd type="none" w="med" len="med"/>
            <a:tailEnd type="triangle" w="med" len="med"/>
          </a:ln>
        </p:spPr>
      </p:cxnSp>
      <p:sp>
        <p:nvSpPr>
          <p:cNvPr id="3642" name="Google Shape;3642;p261"/>
          <p:cNvSpPr txBox="1"/>
          <p:nvPr/>
        </p:nvSpPr>
        <p:spPr>
          <a:xfrm>
            <a:off x="373500" y="1026925"/>
            <a:ext cx="8397000" cy="8547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Clr>
                <a:schemeClr val="dk1"/>
              </a:buClr>
              <a:buSzPts val="1600"/>
              <a:buFont typeface="Arial"/>
              <a:buNone/>
            </a:pPr>
            <a:r>
              <a:rPr lang="en-GB">
                <a:solidFill>
                  <a:schemeClr val="dk1"/>
                </a:solidFill>
              </a:rPr>
              <a:t>Describing a problem in behavioural terms and </a:t>
            </a:r>
            <a:endParaRPr>
              <a:solidFill>
                <a:schemeClr val="dk1"/>
              </a:solidFill>
            </a:endParaRPr>
          </a:p>
          <a:p>
            <a:pPr marL="0" lvl="0" indent="0" algn="ctr" rtl="0">
              <a:spcBef>
                <a:spcPts val="0"/>
              </a:spcBef>
              <a:spcAft>
                <a:spcPts val="0"/>
              </a:spcAft>
              <a:buClr>
                <a:schemeClr val="dk1"/>
              </a:buClr>
              <a:buSzPts val="1600"/>
              <a:buFont typeface="Arial"/>
              <a:buNone/>
            </a:pPr>
            <a:r>
              <a:rPr lang="en-GB">
                <a:solidFill>
                  <a:schemeClr val="dk1"/>
                </a:solidFill>
              </a:rPr>
              <a:t>identifying the behaviour(s) that you want to change</a:t>
            </a:r>
            <a:endParaRPr>
              <a:solidFill>
                <a:schemeClr val="dk1"/>
              </a:solidFill>
            </a:endParaRPr>
          </a:p>
          <a:p>
            <a:pPr marL="0" marR="0" lvl="0" indent="0" algn="ctr" rtl="0">
              <a:lnSpc>
                <a:spcPct val="100000"/>
              </a:lnSpc>
              <a:spcBef>
                <a:spcPts val="0"/>
              </a:spcBef>
              <a:spcAft>
                <a:spcPts val="0"/>
              </a:spcAft>
              <a:buClr>
                <a:srgbClr val="000000"/>
              </a:buClr>
              <a:buSzPts val="1600"/>
              <a:buFont typeface="Arial"/>
              <a:buNone/>
            </a:pPr>
            <a:endParaRPr>
              <a:solidFill>
                <a:schemeClr val="dk1"/>
              </a:solidFill>
            </a:endParaRPr>
          </a:p>
        </p:txBody>
      </p:sp>
      <p:sp>
        <p:nvSpPr>
          <p:cNvPr id="3643" name="Google Shape;3643;p261"/>
          <p:cNvSpPr/>
          <p:nvPr/>
        </p:nvSpPr>
        <p:spPr>
          <a:xfrm>
            <a:off x="101875" y="994200"/>
            <a:ext cx="9144000" cy="4062600"/>
          </a:xfrm>
          <a:prstGeom prst="rect">
            <a:avLst/>
          </a:prstGeom>
          <a:solidFill>
            <a:srgbClr val="FFFFFF">
              <a:alpha val="81560"/>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644" name="Google Shape;3644;p261"/>
          <p:cNvSpPr txBox="1"/>
          <p:nvPr/>
        </p:nvSpPr>
        <p:spPr>
          <a:xfrm>
            <a:off x="7071121" y="1822846"/>
            <a:ext cx="1696800" cy="1778700"/>
          </a:xfrm>
          <a:prstGeom prst="rect">
            <a:avLst/>
          </a:prstGeom>
          <a:solidFill>
            <a:srgbClr val="0098DB"/>
          </a:solid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2000"/>
              <a:buFont typeface="Arial"/>
              <a:buNone/>
            </a:pPr>
            <a:r>
              <a:rPr lang="en-GB" sz="1300" b="1">
                <a:solidFill>
                  <a:schemeClr val="dk1"/>
                </a:solidFill>
              </a:rPr>
              <a:t>Tackle the rise of antimicrobial resistance</a:t>
            </a:r>
            <a:endParaRPr sz="600" b="1">
              <a:solidFill>
                <a:srgbClr val="222222"/>
              </a:solidFil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3648"/>
        <p:cNvGrpSpPr/>
        <p:nvPr/>
      </p:nvGrpSpPr>
      <p:grpSpPr>
        <a:xfrm>
          <a:off x="0" y="0"/>
          <a:ext cx="0" cy="0"/>
          <a:chOff x="0" y="0"/>
          <a:chExt cx="0" cy="0"/>
        </a:xfrm>
      </p:grpSpPr>
      <p:sp>
        <p:nvSpPr>
          <p:cNvPr id="3649" name="Google Shape;3649;p262"/>
          <p:cNvSpPr txBox="1"/>
          <p:nvPr/>
        </p:nvSpPr>
        <p:spPr>
          <a:xfrm>
            <a:off x="52388" y="4895850"/>
            <a:ext cx="3086100" cy="253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A6A6A6"/>
              </a:buClr>
              <a:buSzPts val="800"/>
              <a:buFont typeface="Arial"/>
              <a:buNone/>
            </a:pPr>
            <a:r>
              <a:rPr lang="en-GB" sz="800" b="0" i="0" u="none">
                <a:solidFill>
                  <a:srgbClr val="A6A6A6"/>
                </a:solidFill>
                <a:latin typeface="Arial"/>
                <a:ea typeface="Arial"/>
                <a:cs typeface="Arial"/>
                <a:sym typeface="Arial"/>
              </a:rPr>
              <a:t>© The Behavioural Insights Team</a:t>
            </a:r>
            <a:endParaRPr sz="1100"/>
          </a:p>
        </p:txBody>
      </p:sp>
      <p:sp>
        <p:nvSpPr>
          <p:cNvPr id="3650" name="Google Shape;3650;p262"/>
          <p:cNvSpPr txBox="1">
            <a:spLocks noGrp="1"/>
          </p:cNvSpPr>
          <p:nvPr>
            <p:ph type="title"/>
          </p:nvPr>
        </p:nvSpPr>
        <p:spPr>
          <a:xfrm>
            <a:off x="319100" y="0"/>
            <a:ext cx="8179200" cy="994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GB" sz="2400" b="1">
                <a:latin typeface="Arial"/>
                <a:ea typeface="Arial"/>
                <a:cs typeface="Arial"/>
                <a:sym typeface="Arial"/>
              </a:rPr>
              <a:t>The TESTS methodology:</a:t>
            </a:r>
            <a:r>
              <a:rPr lang="en-GB" sz="2400" b="1">
                <a:solidFill>
                  <a:srgbClr val="0098DB"/>
                </a:solidFill>
                <a:latin typeface="Arial"/>
                <a:ea typeface="Arial"/>
                <a:cs typeface="Arial"/>
                <a:sym typeface="Arial"/>
              </a:rPr>
              <a:t> Target</a:t>
            </a:r>
            <a:endParaRPr sz="2400" b="1">
              <a:solidFill>
                <a:srgbClr val="0098DB"/>
              </a:solidFill>
              <a:latin typeface="Arial"/>
              <a:ea typeface="Arial"/>
              <a:cs typeface="Arial"/>
              <a:sym typeface="Arial"/>
            </a:endParaRPr>
          </a:p>
        </p:txBody>
      </p:sp>
      <p:sp>
        <p:nvSpPr>
          <p:cNvPr id="3651" name="Google Shape;3651;p262"/>
          <p:cNvSpPr/>
          <p:nvPr/>
        </p:nvSpPr>
        <p:spPr>
          <a:xfrm>
            <a:off x="5487190" y="2224833"/>
            <a:ext cx="850311" cy="201104"/>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652" name="Google Shape;3652;p262"/>
          <p:cNvSpPr/>
          <p:nvPr/>
        </p:nvSpPr>
        <p:spPr>
          <a:xfrm rot="-5397052">
            <a:off x="5189653" y="2181049"/>
            <a:ext cx="349800" cy="2889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53" name="Google Shape;3653;p262"/>
          <p:cNvGrpSpPr/>
          <p:nvPr/>
        </p:nvGrpSpPr>
        <p:grpSpPr>
          <a:xfrm>
            <a:off x="6311586" y="3239170"/>
            <a:ext cx="1207370" cy="349991"/>
            <a:chOff x="1711050" y="2677195"/>
            <a:chExt cx="963507" cy="279300"/>
          </a:xfrm>
        </p:grpSpPr>
        <p:sp>
          <p:nvSpPr>
            <p:cNvPr id="3654" name="Google Shape;3654;p262"/>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655" name="Google Shape;3655;p262"/>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56" name="Google Shape;3656;p262"/>
          <p:cNvGrpSpPr/>
          <p:nvPr/>
        </p:nvGrpSpPr>
        <p:grpSpPr>
          <a:xfrm>
            <a:off x="7004427" y="2158655"/>
            <a:ext cx="1117480" cy="349991"/>
            <a:chOff x="2235454" y="1814393"/>
            <a:chExt cx="891772" cy="279300"/>
          </a:xfrm>
        </p:grpSpPr>
        <p:sp>
          <p:nvSpPr>
            <p:cNvPr id="3657" name="Google Shape;3657;p262"/>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658" name="Google Shape;3658;p262"/>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59" name="Google Shape;3659;p262"/>
          <p:cNvGrpSpPr/>
          <p:nvPr/>
        </p:nvGrpSpPr>
        <p:grpSpPr>
          <a:xfrm>
            <a:off x="1000940" y="3236034"/>
            <a:ext cx="1207370" cy="349991"/>
            <a:chOff x="1711050" y="2677195"/>
            <a:chExt cx="963507" cy="279300"/>
          </a:xfrm>
        </p:grpSpPr>
        <p:sp>
          <p:nvSpPr>
            <p:cNvPr id="3660" name="Google Shape;3660;p262"/>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0098DB"/>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661" name="Google Shape;3661;p262"/>
            <p:cNvSpPr/>
            <p:nvPr/>
          </p:nvSpPr>
          <p:spPr>
            <a:xfrm rot="5403693">
              <a:off x="2419407" y="2701495"/>
              <a:ext cx="279300" cy="230700"/>
            </a:xfrm>
            <a:prstGeom prst="triangle">
              <a:avLst>
                <a:gd name="adj" fmla="val 50000"/>
              </a:avLst>
            </a:prstGeom>
            <a:solidFill>
              <a:srgbClr val="0098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2" name="Google Shape;3662;p262"/>
          <p:cNvGrpSpPr/>
          <p:nvPr/>
        </p:nvGrpSpPr>
        <p:grpSpPr>
          <a:xfrm>
            <a:off x="1658071" y="2154857"/>
            <a:ext cx="1117480" cy="349991"/>
            <a:chOff x="2235454" y="1814393"/>
            <a:chExt cx="891772" cy="279300"/>
          </a:xfrm>
        </p:grpSpPr>
        <p:sp>
          <p:nvSpPr>
            <p:cNvPr id="3663" name="Google Shape;3663;p262"/>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664" name="Google Shape;3664;p262"/>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5" name="Google Shape;3665;p262"/>
          <p:cNvGrpSpPr/>
          <p:nvPr/>
        </p:nvGrpSpPr>
        <p:grpSpPr>
          <a:xfrm>
            <a:off x="2800666" y="3239843"/>
            <a:ext cx="1207370" cy="349991"/>
            <a:chOff x="1711050" y="2677195"/>
            <a:chExt cx="963507" cy="279300"/>
          </a:xfrm>
        </p:grpSpPr>
        <p:sp>
          <p:nvSpPr>
            <p:cNvPr id="3666" name="Google Shape;3666;p262"/>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667" name="Google Shape;3667;p262"/>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8" name="Google Shape;3668;p262"/>
          <p:cNvGrpSpPr/>
          <p:nvPr/>
        </p:nvGrpSpPr>
        <p:grpSpPr>
          <a:xfrm>
            <a:off x="3457796" y="2158666"/>
            <a:ext cx="1117480" cy="349991"/>
            <a:chOff x="2235454" y="1814393"/>
            <a:chExt cx="891772" cy="279300"/>
          </a:xfrm>
        </p:grpSpPr>
        <p:sp>
          <p:nvSpPr>
            <p:cNvPr id="3669" name="Google Shape;3669;p262"/>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670" name="Google Shape;3670;p262"/>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71" name="Google Shape;3671;p262"/>
          <p:cNvGrpSpPr/>
          <p:nvPr/>
        </p:nvGrpSpPr>
        <p:grpSpPr>
          <a:xfrm>
            <a:off x="4558046" y="3236355"/>
            <a:ext cx="1207370" cy="349991"/>
            <a:chOff x="1711050" y="2677195"/>
            <a:chExt cx="963507" cy="279300"/>
          </a:xfrm>
        </p:grpSpPr>
        <p:sp>
          <p:nvSpPr>
            <p:cNvPr id="3672" name="Google Shape;3672;p262"/>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673" name="Google Shape;3673;p262"/>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74" name="Google Shape;3674;p262"/>
          <p:cNvSpPr txBox="1"/>
          <p:nvPr/>
        </p:nvSpPr>
        <p:spPr>
          <a:xfrm>
            <a:off x="428523"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rgbClr val="0098DB"/>
                </a:solidFill>
                <a:latin typeface="Arial Black"/>
                <a:ea typeface="Arial Black"/>
                <a:cs typeface="Arial Black"/>
                <a:sym typeface="Arial Black"/>
              </a:rPr>
              <a:t>TARGET</a:t>
            </a:r>
            <a:endParaRPr sz="900">
              <a:solidFill>
                <a:srgbClr val="0098DB"/>
              </a:solidFill>
              <a:latin typeface="Arial Black"/>
              <a:ea typeface="Arial Black"/>
              <a:cs typeface="Arial Black"/>
              <a:sym typeface="Arial Black"/>
            </a:endParaRPr>
          </a:p>
        </p:txBody>
      </p:sp>
      <p:sp>
        <p:nvSpPr>
          <p:cNvPr id="3675" name="Google Shape;3675;p262"/>
          <p:cNvSpPr txBox="1"/>
          <p:nvPr/>
        </p:nvSpPr>
        <p:spPr>
          <a:xfrm>
            <a:off x="2171555"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chemeClr val="dk2"/>
                </a:solidFill>
                <a:latin typeface="Arial Black"/>
                <a:ea typeface="Arial Black"/>
                <a:cs typeface="Arial Black"/>
                <a:sym typeface="Arial Black"/>
              </a:rPr>
              <a:t>EXPLORE</a:t>
            </a:r>
            <a:endParaRPr sz="900">
              <a:solidFill>
                <a:schemeClr val="dk2"/>
              </a:solidFill>
              <a:latin typeface="Arial Black"/>
              <a:ea typeface="Arial Black"/>
              <a:cs typeface="Arial Black"/>
              <a:sym typeface="Arial Black"/>
            </a:endParaRPr>
          </a:p>
        </p:txBody>
      </p:sp>
      <p:sp>
        <p:nvSpPr>
          <p:cNvPr id="3676" name="Google Shape;3676;p262"/>
          <p:cNvSpPr txBox="1"/>
          <p:nvPr/>
        </p:nvSpPr>
        <p:spPr>
          <a:xfrm>
            <a:off x="3989124"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chemeClr val="dk2"/>
                </a:solidFill>
                <a:latin typeface="Arial Black"/>
                <a:ea typeface="Arial Black"/>
                <a:cs typeface="Arial Black"/>
                <a:sym typeface="Arial Black"/>
              </a:rPr>
              <a:t>SOLUTION</a:t>
            </a:r>
            <a:endParaRPr sz="900">
              <a:solidFill>
                <a:schemeClr val="dk2"/>
              </a:solidFill>
              <a:latin typeface="Arial Black"/>
              <a:ea typeface="Arial Black"/>
              <a:cs typeface="Arial Black"/>
              <a:sym typeface="Arial Black"/>
            </a:endParaRPr>
          </a:p>
        </p:txBody>
      </p:sp>
      <p:sp>
        <p:nvSpPr>
          <p:cNvPr id="3677" name="Google Shape;3677;p262"/>
          <p:cNvSpPr txBox="1"/>
          <p:nvPr/>
        </p:nvSpPr>
        <p:spPr>
          <a:xfrm>
            <a:off x="5754200"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chemeClr val="dk2"/>
                </a:solidFill>
                <a:latin typeface="Arial Black"/>
                <a:ea typeface="Arial Black"/>
                <a:cs typeface="Arial Black"/>
                <a:sym typeface="Arial Black"/>
              </a:rPr>
              <a:t>TRIAL</a:t>
            </a:r>
            <a:endParaRPr sz="900">
              <a:solidFill>
                <a:schemeClr val="dk2"/>
              </a:solidFill>
              <a:latin typeface="Arial Black"/>
              <a:ea typeface="Arial Black"/>
              <a:cs typeface="Arial Black"/>
              <a:sym typeface="Arial Black"/>
            </a:endParaRPr>
          </a:p>
        </p:txBody>
      </p:sp>
      <p:sp>
        <p:nvSpPr>
          <p:cNvPr id="3678" name="Google Shape;3678;p262"/>
          <p:cNvSpPr txBox="1"/>
          <p:nvPr/>
        </p:nvSpPr>
        <p:spPr>
          <a:xfrm>
            <a:off x="7503827"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chemeClr val="dk2"/>
                </a:solidFill>
                <a:latin typeface="Arial Black"/>
                <a:ea typeface="Arial Black"/>
                <a:cs typeface="Arial Black"/>
                <a:sym typeface="Arial Black"/>
              </a:rPr>
              <a:t>SCALE</a:t>
            </a:r>
            <a:endParaRPr sz="900">
              <a:solidFill>
                <a:schemeClr val="dk2"/>
              </a:solidFill>
              <a:latin typeface="Arial Black"/>
              <a:ea typeface="Arial Black"/>
              <a:cs typeface="Arial Black"/>
              <a:sym typeface="Arial Black"/>
            </a:endParaRPr>
          </a:p>
        </p:txBody>
      </p:sp>
      <p:sp>
        <p:nvSpPr>
          <p:cNvPr id="3679" name="Google Shape;3679;p262"/>
          <p:cNvSpPr/>
          <p:nvPr/>
        </p:nvSpPr>
        <p:spPr>
          <a:xfrm>
            <a:off x="2134304" y="2229443"/>
            <a:ext cx="1287431" cy="1287049"/>
          </a:xfrm>
          <a:custGeom>
            <a:avLst/>
            <a:gdLst/>
            <a:ahLst/>
            <a:cxnLst/>
            <a:rect l="l" t="t" r="r" b="b"/>
            <a:pathLst>
              <a:path w="577" h="577" extrusionOk="0">
                <a:moveTo>
                  <a:pt x="288" y="486"/>
                </a:moveTo>
                <a:cubicBezTo>
                  <a:pt x="179" y="486"/>
                  <a:pt x="90" y="397"/>
                  <a:pt x="90" y="289"/>
                </a:cubicBezTo>
                <a:cubicBezTo>
                  <a:pt x="90" y="179"/>
                  <a:pt x="179" y="91"/>
                  <a:pt x="288" y="91"/>
                </a:cubicBezTo>
                <a:cubicBezTo>
                  <a:pt x="398" y="91"/>
                  <a:pt x="487" y="179"/>
                  <a:pt x="487" y="289"/>
                </a:cubicBezTo>
                <a:cubicBezTo>
                  <a:pt x="487" y="397"/>
                  <a:pt x="398" y="486"/>
                  <a:pt x="288" y="486"/>
                </a:cubicBezTo>
                <a:close/>
                <a:moveTo>
                  <a:pt x="288" y="0"/>
                </a:moveTo>
                <a:cubicBezTo>
                  <a:pt x="128" y="0"/>
                  <a:pt x="0" y="129"/>
                  <a:pt x="0" y="289"/>
                </a:cubicBezTo>
                <a:cubicBezTo>
                  <a:pt x="0" y="447"/>
                  <a:pt x="128" y="577"/>
                  <a:pt x="288" y="577"/>
                </a:cubicBezTo>
                <a:cubicBezTo>
                  <a:pt x="448" y="577"/>
                  <a:pt x="577" y="447"/>
                  <a:pt x="577" y="289"/>
                </a:cubicBezTo>
                <a:cubicBezTo>
                  <a:pt x="577" y="129"/>
                  <a:pt x="448" y="0"/>
                  <a:pt x="288" y="0"/>
                </a:cubicBez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680" name="Google Shape;3680;p262"/>
          <p:cNvSpPr/>
          <p:nvPr/>
        </p:nvSpPr>
        <p:spPr>
          <a:xfrm>
            <a:off x="368556" y="2229443"/>
            <a:ext cx="1289667" cy="1287049"/>
          </a:xfrm>
          <a:custGeom>
            <a:avLst/>
            <a:gdLst/>
            <a:ahLst/>
            <a:cxnLst/>
            <a:rect l="l" t="t" r="r" b="b"/>
            <a:pathLst>
              <a:path w="578" h="577" extrusionOk="0">
                <a:moveTo>
                  <a:pt x="289" y="486"/>
                </a:moveTo>
                <a:cubicBezTo>
                  <a:pt x="180" y="486"/>
                  <a:pt x="91" y="397"/>
                  <a:pt x="91" y="289"/>
                </a:cubicBezTo>
                <a:cubicBezTo>
                  <a:pt x="91" y="179"/>
                  <a:pt x="180" y="91"/>
                  <a:pt x="289" y="91"/>
                </a:cubicBezTo>
                <a:cubicBezTo>
                  <a:pt x="399" y="91"/>
                  <a:pt x="487" y="179"/>
                  <a:pt x="487" y="289"/>
                </a:cubicBezTo>
                <a:cubicBezTo>
                  <a:pt x="487" y="397"/>
                  <a:pt x="399" y="486"/>
                  <a:pt x="289" y="486"/>
                </a:cubicBezTo>
                <a:close/>
                <a:moveTo>
                  <a:pt x="289" y="0"/>
                </a:moveTo>
                <a:cubicBezTo>
                  <a:pt x="129" y="0"/>
                  <a:pt x="0" y="129"/>
                  <a:pt x="0" y="289"/>
                </a:cubicBezTo>
                <a:cubicBezTo>
                  <a:pt x="0" y="447"/>
                  <a:pt x="129" y="577"/>
                  <a:pt x="289" y="577"/>
                </a:cubicBezTo>
                <a:cubicBezTo>
                  <a:pt x="449" y="577"/>
                  <a:pt x="578" y="447"/>
                  <a:pt x="578" y="289"/>
                </a:cubicBezTo>
                <a:cubicBezTo>
                  <a:pt x="578" y="129"/>
                  <a:pt x="449" y="0"/>
                  <a:pt x="289" y="0"/>
                </a:cubicBezTo>
                <a:close/>
              </a:path>
            </a:pathLst>
          </a:custGeom>
          <a:solidFill>
            <a:srgbClr val="0098DB"/>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681" name="Google Shape;3681;p262"/>
          <p:cNvSpPr/>
          <p:nvPr/>
        </p:nvSpPr>
        <p:spPr>
          <a:xfrm>
            <a:off x="3897816" y="2229443"/>
            <a:ext cx="1287431" cy="1287049"/>
          </a:xfrm>
          <a:custGeom>
            <a:avLst/>
            <a:gdLst/>
            <a:ahLst/>
            <a:cxnLst/>
            <a:rect l="l" t="t" r="r" b="b"/>
            <a:pathLst>
              <a:path w="577" h="577" extrusionOk="0">
                <a:moveTo>
                  <a:pt x="487" y="289"/>
                </a:moveTo>
                <a:cubicBezTo>
                  <a:pt x="487" y="397"/>
                  <a:pt x="398" y="486"/>
                  <a:pt x="289" y="486"/>
                </a:cubicBezTo>
                <a:cubicBezTo>
                  <a:pt x="179" y="486"/>
                  <a:pt x="90" y="397"/>
                  <a:pt x="90" y="289"/>
                </a:cubicBezTo>
                <a:cubicBezTo>
                  <a:pt x="90" y="179"/>
                  <a:pt x="179" y="91"/>
                  <a:pt x="289" y="91"/>
                </a:cubicBezTo>
                <a:cubicBezTo>
                  <a:pt x="398" y="91"/>
                  <a:pt x="487" y="179"/>
                  <a:pt x="487" y="289"/>
                </a:cubicBezTo>
                <a:close/>
                <a:moveTo>
                  <a:pt x="577" y="289"/>
                </a:moveTo>
                <a:cubicBezTo>
                  <a:pt x="577" y="129"/>
                  <a:pt x="447" y="0"/>
                  <a:pt x="289" y="0"/>
                </a:cubicBezTo>
                <a:cubicBezTo>
                  <a:pt x="129" y="0"/>
                  <a:pt x="0" y="129"/>
                  <a:pt x="0" y="289"/>
                </a:cubicBezTo>
                <a:cubicBezTo>
                  <a:pt x="0" y="447"/>
                  <a:pt x="129" y="577"/>
                  <a:pt x="289" y="577"/>
                </a:cubicBezTo>
                <a:cubicBezTo>
                  <a:pt x="447" y="577"/>
                  <a:pt x="577" y="447"/>
                  <a:pt x="577" y="289"/>
                </a:cubicBez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682" name="Google Shape;3682;p262"/>
          <p:cNvSpPr/>
          <p:nvPr/>
        </p:nvSpPr>
        <p:spPr>
          <a:xfrm>
            <a:off x="5661322" y="2229443"/>
            <a:ext cx="1287431" cy="1287049"/>
          </a:xfrm>
          <a:custGeom>
            <a:avLst/>
            <a:gdLst/>
            <a:ahLst/>
            <a:cxnLst/>
            <a:rect l="l" t="t" r="r" b="b"/>
            <a:pathLst>
              <a:path w="577" h="577" extrusionOk="0">
                <a:moveTo>
                  <a:pt x="289" y="486"/>
                </a:moveTo>
                <a:cubicBezTo>
                  <a:pt x="179" y="486"/>
                  <a:pt x="90" y="397"/>
                  <a:pt x="90" y="289"/>
                </a:cubicBezTo>
                <a:cubicBezTo>
                  <a:pt x="90" y="179"/>
                  <a:pt x="179" y="91"/>
                  <a:pt x="289" y="91"/>
                </a:cubicBezTo>
                <a:cubicBezTo>
                  <a:pt x="398" y="91"/>
                  <a:pt x="486" y="179"/>
                  <a:pt x="486" y="289"/>
                </a:cubicBezTo>
                <a:cubicBezTo>
                  <a:pt x="486" y="397"/>
                  <a:pt x="398" y="486"/>
                  <a:pt x="289" y="486"/>
                </a:cubicBezTo>
                <a:close/>
                <a:moveTo>
                  <a:pt x="289" y="0"/>
                </a:moveTo>
                <a:cubicBezTo>
                  <a:pt x="129" y="0"/>
                  <a:pt x="0" y="129"/>
                  <a:pt x="0" y="289"/>
                </a:cubicBezTo>
                <a:cubicBezTo>
                  <a:pt x="0" y="447"/>
                  <a:pt x="129" y="577"/>
                  <a:pt x="289" y="577"/>
                </a:cubicBezTo>
                <a:cubicBezTo>
                  <a:pt x="447" y="577"/>
                  <a:pt x="577" y="447"/>
                  <a:pt x="577" y="289"/>
                </a:cubicBezTo>
                <a:cubicBezTo>
                  <a:pt x="577" y="129"/>
                  <a:pt x="447" y="0"/>
                  <a:pt x="289" y="0"/>
                </a:cubicBez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683" name="Google Shape;3683;p262"/>
          <p:cNvSpPr/>
          <p:nvPr/>
        </p:nvSpPr>
        <p:spPr>
          <a:xfrm>
            <a:off x="7424835" y="2229443"/>
            <a:ext cx="1285196" cy="1287049"/>
          </a:xfrm>
          <a:custGeom>
            <a:avLst/>
            <a:gdLst/>
            <a:ahLst/>
            <a:cxnLst/>
            <a:rect l="l" t="t" r="r" b="b"/>
            <a:pathLst>
              <a:path w="576" h="577" extrusionOk="0">
                <a:moveTo>
                  <a:pt x="486" y="289"/>
                </a:moveTo>
                <a:cubicBezTo>
                  <a:pt x="486" y="397"/>
                  <a:pt x="397" y="486"/>
                  <a:pt x="289" y="486"/>
                </a:cubicBezTo>
                <a:cubicBezTo>
                  <a:pt x="179" y="486"/>
                  <a:pt x="91" y="397"/>
                  <a:pt x="91" y="289"/>
                </a:cubicBezTo>
                <a:cubicBezTo>
                  <a:pt x="91" y="179"/>
                  <a:pt x="179" y="91"/>
                  <a:pt x="289" y="91"/>
                </a:cubicBezTo>
                <a:cubicBezTo>
                  <a:pt x="397" y="91"/>
                  <a:pt x="486" y="179"/>
                  <a:pt x="486" y="289"/>
                </a:cubicBezTo>
                <a:close/>
                <a:moveTo>
                  <a:pt x="576" y="289"/>
                </a:moveTo>
                <a:cubicBezTo>
                  <a:pt x="576" y="129"/>
                  <a:pt x="447" y="0"/>
                  <a:pt x="289" y="0"/>
                </a:cubicBezTo>
                <a:cubicBezTo>
                  <a:pt x="129" y="0"/>
                  <a:pt x="0" y="129"/>
                  <a:pt x="0" y="289"/>
                </a:cubicBezTo>
                <a:cubicBezTo>
                  <a:pt x="0" y="447"/>
                  <a:pt x="129" y="577"/>
                  <a:pt x="289" y="577"/>
                </a:cubicBezTo>
                <a:cubicBezTo>
                  <a:pt x="447" y="577"/>
                  <a:pt x="576" y="447"/>
                  <a:pt x="576" y="289"/>
                </a:cubicBez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684" name="Google Shape;3684;p262"/>
          <p:cNvSpPr/>
          <p:nvPr/>
        </p:nvSpPr>
        <p:spPr>
          <a:xfrm>
            <a:off x="484011" y="2342956"/>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85" name="Google Shape;3685;p262"/>
          <p:cNvSpPr/>
          <p:nvPr/>
        </p:nvSpPr>
        <p:spPr>
          <a:xfrm>
            <a:off x="2252448" y="2348533"/>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86" name="Google Shape;3686;p262"/>
          <p:cNvSpPr/>
          <p:nvPr/>
        </p:nvSpPr>
        <p:spPr>
          <a:xfrm>
            <a:off x="4014916" y="2334998"/>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87" name="Google Shape;3687;p262"/>
          <p:cNvSpPr/>
          <p:nvPr/>
        </p:nvSpPr>
        <p:spPr>
          <a:xfrm>
            <a:off x="5778935" y="2351854"/>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88" name="Google Shape;3688;p262"/>
          <p:cNvSpPr/>
          <p:nvPr/>
        </p:nvSpPr>
        <p:spPr>
          <a:xfrm>
            <a:off x="7536970" y="2342956"/>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89" name="Google Shape;3689;p262"/>
          <p:cNvSpPr/>
          <p:nvPr/>
        </p:nvSpPr>
        <p:spPr>
          <a:xfrm>
            <a:off x="630059" y="2490875"/>
            <a:ext cx="766647" cy="766420"/>
          </a:xfrm>
          <a:custGeom>
            <a:avLst/>
            <a:gdLst/>
            <a:ahLst/>
            <a:cxnLst/>
            <a:rect l="l" t="t" r="r" b="b"/>
            <a:pathLst>
              <a:path w="344" h="344" extrusionOk="0">
                <a:moveTo>
                  <a:pt x="344" y="172"/>
                </a:moveTo>
                <a:cubicBezTo>
                  <a:pt x="344" y="267"/>
                  <a:pt x="267" y="344"/>
                  <a:pt x="172" y="344"/>
                </a:cubicBezTo>
                <a:cubicBezTo>
                  <a:pt x="77" y="344"/>
                  <a:pt x="0" y="267"/>
                  <a:pt x="0" y="172"/>
                </a:cubicBezTo>
                <a:cubicBezTo>
                  <a:pt x="0" y="78"/>
                  <a:pt x="77" y="0"/>
                  <a:pt x="172" y="0"/>
                </a:cubicBezTo>
                <a:cubicBezTo>
                  <a:pt x="267" y="0"/>
                  <a:pt x="344" y="78"/>
                  <a:pt x="344" y="172"/>
                </a:cubicBezTo>
                <a:close/>
              </a:path>
            </a:pathLst>
          </a:custGeom>
          <a:solidFill>
            <a:srgbClr val="59565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690" name="Google Shape;3690;p262"/>
          <p:cNvSpPr/>
          <p:nvPr/>
        </p:nvSpPr>
        <p:spPr>
          <a:xfrm>
            <a:off x="2395813" y="2490875"/>
            <a:ext cx="764412" cy="766420"/>
          </a:xfrm>
          <a:custGeom>
            <a:avLst/>
            <a:gdLst/>
            <a:ahLst/>
            <a:cxnLst/>
            <a:rect l="l" t="t" r="r" b="b"/>
            <a:pathLst>
              <a:path w="343" h="344" extrusionOk="0">
                <a:moveTo>
                  <a:pt x="343" y="172"/>
                </a:moveTo>
                <a:cubicBezTo>
                  <a:pt x="343" y="267"/>
                  <a:pt x="266" y="344"/>
                  <a:pt x="171" y="344"/>
                </a:cubicBezTo>
                <a:cubicBezTo>
                  <a:pt x="77" y="344"/>
                  <a:pt x="0" y="267"/>
                  <a:pt x="0" y="172"/>
                </a:cubicBezTo>
                <a:cubicBezTo>
                  <a:pt x="0" y="78"/>
                  <a:pt x="77" y="0"/>
                  <a:pt x="171" y="0"/>
                </a:cubicBezTo>
                <a:cubicBezTo>
                  <a:pt x="266" y="0"/>
                  <a:pt x="343" y="78"/>
                  <a:pt x="343" y="172"/>
                </a:cubicBezTo>
                <a:close/>
              </a:path>
            </a:pathLst>
          </a:custGeom>
          <a:solidFill>
            <a:srgbClr val="FADA63"/>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691" name="Google Shape;3691;p262"/>
          <p:cNvSpPr/>
          <p:nvPr/>
        </p:nvSpPr>
        <p:spPr>
          <a:xfrm>
            <a:off x="4159320" y="2490875"/>
            <a:ext cx="764412" cy="766420"/>
          </a:xfrm>
          <a:custGeom>
            <a:avLst/>
            <a:gdLst/>
            <a:ahLst/>
            <a:cxnLst/>
            <a:rect l="l" t="t" r="r" b="b"/>
            <a:pathLst>
              <a:path w="343" h="344" extrusionOk="0">
                <a:moveTo>
                  <a:pt x="343" y="172"/>
                </a:moveTo>
                <a:cubicBezTo>
                  <a:pt x="343" y="78"/>
                  <a:pt x="266" y="0"/>
                  <a:pt x="172" y="0"/>
                </a:cubicBezTo>
                <a:cubicBezTo>
                  <a:pt x="77" y="0"/>
                  <a:pt x="0" y="78"/>
                  <a:pt x="0" y="172"/>
                </a:cubicBezTo>
                <a:cubicBezTo>
                  <a:pt x="0" y="267"/>
                  <a:pt x="77" y="344"/>
                  <a:pt x="172" y="344"/>
                </a:cubicBezTo>
                <a:cubicBezTo>
                  <a:pt x="266" y="344"/>
                  <a:pt x="343" y="267"/>
                  <a:pt x="343" y="172"/>
                </a:cubicBezTo>
                <a:close/>
              </a:path>
            </a:pathLst>
          </a:custGeom>
          <a:solidFill>
            <a:srgbClr val="1899D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692" name="Google Shape;3692;p262"/>
          <p:cNvSpPr/>
          <p:nvPr/>
        </p:nvSpPr>
        <p:spPr>
          <a:xfrm>
            <a:off x="5922832" y="2490875"/>
            <a:ext cx="764412" cy="766420"/>
          </a:xfrm>
          <a:custGeom>
            <a:avLst/>
            <a:gdLst/>
            <a:ahLst/>
            <a:cxnLst/>
            <a:rect l="l" t="t" r="r" b="b"/>
            <a:pathLst>
              <a:path w="343" h="344" extrusionOk="0">
                <a:moveTo>
                  <a:pt x="343" y="172"/>
                </a:moveTo>
                <a:cubicBezTo>
                  <a:pt x="343" y="267"/>
                  <a:pt x="267" y="344"/>
                  <a:pt x="172" y="344"/>
                </a:cubicBezTo>
                <a:cubicBezTo>
                  <a:pt x="77" y="344"/>
                  <a:pt x="0" y="267"/>
                  <a:pt x="0" y="172"/>
                </a:cubicBezTo>
                <a:cubicBezTo>
                  <a:pt x="0" y="78"/>
                  <a:pt x="77" y="0"/>
                  <a:pt x="172" y="0"/>
                </a:cubicBezTo>
                <a:cubicBezTo>
                  <a:pt x="267" y="0"/>
                  <a:pt x="343" y="78"/>
                  <a:pt x="343" y="172"/>
                </a:cubicBezTo>
                <a:close/>
              </a:path>
            </a:pathLst>
          </a:custGeom>
          <a:solidFill>
            <a:srgbClr val="72CE9B"/>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693" name="Google Shape;3693;p262"/>
          <p:cNvSpPr/>
          <p:nvPr/>
        </p:nvSpPr>
        <p:spPr>
          <a:xfrm>
            <a:off x="7686351" y="2490875"/>
            <a:ext cx="766647" cy="766420"/>
          </a:xfrm>
          <a:custGeom>
            <a:avLst/>
            <a:gdLst/>
            <a:ahLst/>
            <a:cxnLst/>
            <a:rect l="l" t="t" r="r" b="b"/>
            <a:pathLst>
              <a:path w="344" h="344" extrusionOk="0">
                <a:moveTo>
                  <a:pt x="344" y="172"/>
                </a:moveTo>
                <a:cubicBezTo>
                  <a:pt x="344" y="78"/>
                  <a:pt x="267" y="0"/>
                  <a:pt x="172" y="0"/>
                </a:cubicBezTo>
                <a:cubicBezTo>
                  <a:pt x="77" y="0"/>
                  <a:pt x="0" y="78"/>
                  <a:pt x="0" y="172"/>
                </a:cubicBezTo>
                <a:cubicBezTo>
                  <a:pt x="0" y="267"/>
                  <a:pt x="77" y="344"/>
                  <a:pt x="172" y="344"/>
                </a:cubicBezTo>
                <a:cubicBezTo>
                  <a:pt x="267" y="344"/>
                  <a:pt x="344" y="267"/>
                  <a:pt x="344" y="172"/>
                </a:cubicBezTo>
                <a:close/>
              </a:path>
            </a:pathLst>
          </a:custGeom>
          <a:solidFill>
            <a:srgbClr val="FFB549"/>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pic>
        <p:nvPicPr>
          <p:cNvPr id="3694" name="Google Shape;3694;p262"/>
          <p:cNvPicPr preferRelativeResize="0"/>
          <p:nvPr/>
        </p:nvPicPr>
        <p:blipFill rotWithShape="1">
          <a:blip r:embed="rId3">
            <a:alphaModFix/>
          </a:blip>
          <a:srcRect/>
          <a:stretch/>
        </p:blipFill>
        <p:spPr>
          <a:xfrm>
            <a:off x="2532072" y="2619177"/>
            <a:ext cx="507443" cy="507011"/>
          </a:xfrm>
          <a:prstGeom prst="rect">
            <a:avLst/>
          </a:prstGeom>
          <a:noFill/>
          <a:ln>
            <a:noFill/>
          </a:ln>
        </p:spPr>
      </p:pic>
      <p:pic>
        <p:nvPicPr>
          <p:cNvPr id="3695" name="Google Shape;3695;p262"/>
          <p:cNvPicPr preferRelativeResize="0"/>
          <p:nvPr/>
        </p:nvPicPr>
        <p:blipFill rotWithShape="1">
          <a:blip r:embed="rId4">
            <a:alphaModFix/>
          </a:blip>
          <a:srcRect/>
          <a:stretch/>
        </p:blipFill>
        <p:spPr>
          <a:xfrm>
            <a:off x="4268488" y="2601732"/>
            <a:ext cx="542378" cy="541909"/>
          </a:xfrm>
          <a:prstGeom prst="rect">
            <a:avLst/>
          </a:prstGeom>
          <a:noFill/>
          <a:ln>
            <a:noFill/>
          </a:ln>
        </p:spPr>
      </p:pic>
      <p:pic>
        <p:nvPicPr>
          <p:cNvPr id="3696" name="Google Shape;3696;p262"/>
          <p:cNvPicPr preferRelativeResize="0"/>
          <p:nvPr/>
        </p:nvPicPr>
        <p:blipFill rotWithShape="1">
          <a:blip r:embed="rId5">
            <a:alphaModFix/>
          </a:blip>
          <a:srcRect/>
          <a:stretch/>
        </p:blipFill>
        <p:spPr>
          <a:xfrm>
            <a:off x="6039823" y="2601494"/>
            <a:ext cx="542378" cy="542382"/>
          </a:xfrm>
          <a:prstGeom prst="rect">
            <a:avLst/>
          </a:prstGeom>
          <a:noFill/>
          <a:ln>
            <a:noFill/>
          </a:ln>
        </p:spPr>
      </p:pic>
      <p:pic>
        <p:nvPicPr>
          <p:cNvPr id="3697" name="Google Shape;3697;p262"/>
          <p:cNvPicPr preferRelativeResize="0"/>
          <p:nvPr/>
        </p:nvPicPr>
        <p:blipFill>
          <a:blip r:embed="rId6">
            <a:alphaModFix/>
          </a:blip>
          <a:stretch>
            <a:fillRect/>
          </a:stretch>
        </p:blipFill>
        <p:spPr>
          <a:xfrm>
            <a:off x="819712" y="2669297"/>
            <a:ext cx="406756" cy="406758"/>
          </a:xfrm>
          <a:prstGeom prst="rect">
            <a:avLst/>
          </a:prstGeom>
          <a:noFill/>
          <a:ln>
            <a:noFill/>
          </a:ln>
        </p:spPr>
      </p:pic>
      <p:pic>
        <p:nvPicPr>
          <p:cNvPr id="3698" name="Google Shape;3698;p262"/>
          <p:cNvPicPr preferRelativeResize="0"/>
          <p:nvPr/>
        </p:nvPicPr>
        <p:blipFill>
          <a:blip r:embed="rId7">
            <a:alphaModFix/>
          </a:blip>
          <a:stretch>
            <a:fillRect/>
          </a:stretch>
        </p:blipFill>
        <p:spPr>
          <a:xfrm>
            <a:off x="7893309" y="2697752"/>
            <a:ext cx="349854" cy="349856"/>
          </a:xfrm>
          <a:prstGeom prst="rect">
            <a:avLst/>
          </a:prstGeom>
          <a:noFill/>
          <a:ln>
            <a:noFill/>
          </a:ln>
        </p:spPr>
      </p:pic>
      <p:cxnSp>
        <p:nvCxnSpPr>
          <p:cNvPr id="3699" name="Google Shape;3699;p262"/>
          <p:cNvCxnSpPr/>
          <p:nvPr/>
        </p:nvCxnSpPr>
        <p:spPr>
          <a:xfrm rot="10800000">
            <a:off x="3591562" y="2353604"/>
            <a:ext cx="812700" cy="0"/>
          </a:xfrm>
          <a:prstGeom prst="straightConnector1">
            <a:avLst/>
          </a:prstGeom>
          <a:noFill/>
          <a:ln w="9525" cap="flat" cmpd="sng">
            <a:solidFill>
              <a:schemeClr val="lt1"/>
            </a:solidFill>
            <a:prstDash val="dash"/>
            <a:round/>
            <a:headEnd type="none" w="med" len="med"/>
            <a:tailEnd type="triangle" w="med" len="med"/>
          </a:ln>
        </p:spPr>
      </p:cxnSp>
      <p:cxnSp>
        <p:nvCxnSpPr>
          <p:cNvPr id="3700" name="Google Shape;3700;p262"/>
          <p:cNvCxnSpPr/>
          <p:nvPr/>
        </p:nvCxnSpPr>
        <p:spPr>
          <a:xfrm rot="10800000" flipH="1">
            <a:off x="1001072" y="3389003"/>
            <a:ext cx="1049100" cy="11700"/>
          </a:xfrm>
          <a:prstGeom prst="straightConnector1">
            <a:avLst/>
          </a:prstGeom>
          <a:noFill/>
          <a:ln w="9525" cap="flat" cmpd="sng">
            <a:solidFill>
              <a:schemeClr val="lt1"/>
            </a:solidFill>
            <a:prstDash val="solid"/>
            <a:round/>
            <a:headEnd type="none" w="med" len="med"/>
            <a:tailEnd type="triangle" w="med" len="med"/>
          </a:ln>
        </p:spPr>
      </p:cxnSp>
      <p:cxnSp>
        <p:nvCxnSpPr>
          <p:cNvPr id="3701" name="Google Shape;3701;p262"/>
          <p:cNvCxnSpPr/>
          <p:nvPr/>
        </p:nvCxnSpPr>
        <p:spPr>
          <a:xfrm rot="10800000" flipH="1">
            <a:off x="2779628" y="3389238"/>
            <a:ext cx="1049100" cy="11700"/>
          </a:xfrm>
          <a:prstGeom prst="straightConnector1">
            <a:avLst/>
          </a:prstGeom>
          <a:noFill/>
          <a:ln w="9525" cap="flat" cmpd="sng">
            <a:solidFill>
              <a:schemeClr val="lt1"/>
            </a:solidFill>
            <a:prstDash val="solid"/>
            <a:round/>
            <a:headEnd type="none" w="med" len="med"/>
            <a:tailEnd type="triangle" w="med" len="med"/>
          </a:ln>
        </p:spPr>
      </p:cxnSp>
      <p:cxnSp>
        <p:nvCxnSpPr>
          <p:cNvPr id="3702" name="Google Shape;3702;p262"/>
          <p:cNvCxnSpPr/>
          <p:nvPr/>
        </p:nvCxnSpPr>
        <p:spPr>
          <a:xfrm rot="10800000" flipH="1">
            <a:off x="4546936" y="3389003"/>
            <a:ext cx="1049100" cy="11700"/>
          </a:xfrm>
          <a:prstGeom prst="straightConnector1">
            <a:avLst/>
          </a:prstGeom>
          <a:noFill/>
          <a:ln w="9525" cap="flat" cmpd="sng">
            <a:solidFill>
              <a:schemeClr val="lt1"/>
            </a:solidFill>
            <a:prstDash val="solid"/>
            <a:round/>
            <a:headEnd type="none" w="med" len="med"/>
            <a:tailEnd type="triangle" w="med" len="med"/>
          </a:ln>
        </p:spPr>
      </p:cxnSp>
      <p:cxnSp>
        <p:nvCxnSpPr>
          <p:cNvPr id="3703" name="Google Shape;3703;p262"/>
          <p:cNvCxnSpPr/>
          <p:nvPr/>
        </p:nvCxnSpPr>
        <p:spPr>
          <a:xfrm rot="10800000" flipH="1">
            <a:off x="6315576" y="3389238"/>
            <a:ext cx="1049100" cy="11700"/>
          </a:xfrm>
          <a:prstGeom prst="straightConnector1">
            <a:avLst/>
          </a:prstGeom>
          <a:noFill/>
          <a:ln w="9525" cap="flat" cmpd="sng">
            <a:solidFill>
              <a:schemeClr val="lt1"/>
            </a:solidFill>
            <a:prstDash val="solid"/>
            <a:round/>
            <a:headEnd type="none" w="med" len="med"/>
            <a:tailEnd type="triangle" w="med" len="med"/>
          </a:ln>
        </p:spPr>
      </p:cxnSp>
      <p:cxnSp>
        <p:nvCxnSpPr>
          <p:cNvPr id="3704" name="Google Shape;3704;p262"/>
          <p:cNvCxnSpPr/>
          <p:nvPr/>
        </p:nvCxnSpPr>
        <p:spPr>
          <a:xfrm rot="10800000">
            <a:off x="1810704" y="2346163"/>
            <a:ext cx="812700" cy="0"/>
          </a:xfrm>
          <a:prstGeom prst="straightConnector1">
            <a:avLst/>
          </a:prstGeom>
          <a:noFill/>
          <a:ln w="9525" cap="flat" cmpd="sng">
            <a:solidFill>
              <a:schemeClr val="lt1"/>
            </a:solidFill>
            <a:prstDash val="dash"/>
            <a:round/>
            <a:headEnd type="none" w="med" len="med"/>
            <a:tailEnd type="triangle" w="med" len="med"/>
          </a:ln>
        </p:spPr>
      </p:cxnSp>
      <p:cxnSp>
        <p:nvCxnSpPr>
          <p:cNvPr id="3705" name="Google Shape;3705;p262"/>
          <p:cNvCxnSpPr/>
          <p:nvPr/>
        </p:nvCxnSpPr>
        <p:spPr>
          <a:xfrm rot="10800000">
            <a:off x="5383746" y="2353619"/>
            <a:ext cx="812700" cy="0"/>
          </a:xfrm>
          <a:prstGeom prst="straightConnector1">
            <a:avLst/>
          </a:prstGeom>
          <a:noFill/>
          <a:ln w="9525" cap="flat" cmpd="sng">
            <a:solidFill>
              <a:schemeClr val="lt1"/>
            </a:solidFill>
            <a:prstDash val="dash"/>
            <a:round/>
            <a:headEnd type="none" w="med" len="med"/>
            <a:tailEnd type="triangle" w="med" len="med"/>
          </a:ln>
        </p:spPr>
      </p:cxnSp>
      <p:cxnSp>
        <p:nvCxnSpPr>
          <p:cNvPr id="3706" name="Google Shape;3706;p262"/>
          <p:cNvCxnSpPr/>
          <p:nvPr/>
        </p:nvCxnSpPr>
        <p:spPr>
          <a:xfrm rot="10800000">
            <a:off x="7157070" y="2346038"/>
            <a:ext cx="812700" cy="0"/>
          </a:xfrm>
          <a:prstGeom prst="straightConnector1">
            <a:avLst/>
          </a:prstGeom>
          <a:noFill/>
          <a:ln w="9525" cap="flat" cmpd="sng">
            <a:solidFill>
              <a:schemeClr val="lt1"/>
            </a:solidFill>
            <a:prstDash val="dash"/>
            <a:round/>
            <a:headEnd type="none" w="med" len="med"/>
            <a:tailEnd type="triangle" w="med" len="med"/>
          </a:ln>
        </p:spPr>
      </p:cxnSp>
      <p:sp>
        <p:nvSpPr>
          <p:cNvPr id="3707" name="Google Shape;3707;p262"/>
          <p:cNvSpPr txBox="1"/>
          <p:nvPr/>
        </p:nvSpPr>
        <p:spPr>
          <a:xfrm>
            <a:off x="373500" y="1026925"/>
            <a:ext cx="8397000" cy="8547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Clr>
                <a:schemeClr val="dk1"/>
              </a:buClr>
              <a:buSzPts val="1600"/>
              <a:buFont typeface="Arial"/>
              <a:buNone/>
            </a:pPr>
            <a:r>
              <a:rPr lang="en-GB">
                <a:solidFill>
                  <a:schemeClr val="dk1"/>
                </a:solidFill>
              </a:rPr>
              <a:t>Describing a problem in behavioural terms and </a:t>
            </a:r>
            <a:endParaRPr>
              <a:solidFill>
                <a:schemeClr val="dk1"/>
              </a:solidFill>
            </a:endParaRPr>
          </a:p>
          <a:p>
            <a:pPr marL="0" lvl="0" indent="0" algn="ctr" rtl="0">
              <a:spcBef>
                <a:spcPts val="0"/>
              </a:spcBef>
              <a:spcAft>
                <a:spcPts val="0"/>
              </a:spcAft>
              <a:buClr>
                <a:schemeClr val="dk1"/>
              </a:buClr>
              <a:buSzPts val="1600"/>
              <a:buFont typeface="Arial"/>
              <a:buNone/>
            </a:pPr>
            <a:r>
              <a:rPr lang="en-GB">
                <a:solidFill>
                  <a:schemeClr val="dk1"/>
                </a:solidFill>
              </a:rPr>
              <a:t>identifying the behaviour(s) that you want to change</a:t>
            </a:r>
            <a:endParaRPr>
              <a:solidFill>
                <a:schemeClr val="dk1"/>
              </a:solidFill>
            </a:endParaRPr>
          </a:p>
          <a:p>
            <a:pPr marL="0" marR="0" lvl="0" indent="0" algn="ctr" rtl="0">
              <a:lnSpc>
                <a:spcPct val="100000"/>
              </a:lnSpc>
              <a:spcBef>
                <a:spcPts val="0"/>
              </a:spcBef>
              <a:spcAft>
                <a:spcPts val="0"/>
              </a:spcAft>
              <a:buClr>
                <a:srgbClr val="000000"/>
              </a:buClr>
              <a:buSzPts val="1600"/>
              <a:buFont typeface="Arial"/>
              <a:buNone/>
            </a:pPr>
            <a:endParaRPr>
              <a:solidFill>
                <a:schemeClr val="dk1"/>
              </a:solidFill>
            </a:endParaRPr>
          </a:p>
        </p:txBody>
      </p:sp>
      <p:sp>
        <p:nvSpPr>
          <p:cNvPr id="3708" name="Google Shape;3708;p262"/>
          <p:cNvSpPr/>
          <p:nvPr/>
        </p:nvSpPr>
        <p:spPr>
          <a:xfrm>
            <a:off x="101875" y="994200"/>
            <a:ext cx="9144000" cy="4062600"/>
          </a:xfrm>
          <a:prstGeom prst="rect">
            <a:avLst/>
          </a:prstGeom>
          <a:solidFill>
            <a:srgbClr val="FFFFFF">
              <a:alpha val="81560"/>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709" name="Google Shape;3709;p262"/>
          <p:cNvSpPr txBox="1"/>
          <p:nvPr/>
        </p:nvSpPr>
        <p:spPr>
          <a:xfrm>
            <a:off x="7071121" y="1822846"/>
            <a:ext cx="1696800" cy="1778700"/>
          </a:xfrm>
          <a:prstGeom prst="rect">
            <a:avLst/>
          </a:prstGeom>
          <a:solidFill>
            <a:srgbClr val="7F7F7F"/>
          </a:solid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2000"/>
              <a:buFont typeface="Arial"/>
              <a:buNone/>
            </a:pPr>
            <a:r>
              <a:rPr lang="en-GB" sz="1300" b="1">
                <a:solidFill>
                  <a:srgbClr val="FFFFFF"/>
                </a:solidFill>
              </a:rPr>
              <a:t>Tackle the rise of antimicrobial resistance</a:t>
            </a:r>
            <a:endParaRPr sz="1100">
              <a:solidFill>
                <a:srgbClr val="FFFFFF"/>
              </a:solidFill>
            </a:endParaRPr>
          </a:p>
        </p:txBody>
      </p:sp>
      <p:sp>
        <p:nvSpPr>
          <p:cNvPr id="3710" name="Google Shape;3710;p262"/>
          <p:cNvSpPr txBox="1"/>
          <p:nvPr/>
        </p:nvSpPr>
        <p:spPr>
          <a:xfrm>
            <a:off x="4820840" y="1822846"/>
            <a:ext cx="1696800" cy="1778700"/>
          </a:xfrm>
          <a:prstGeom prst="rect">
            <a:avLst/>
          </a:prstGeom>
          <a:solidFill>
            <a:srgbClr val="0098DB"/>
          </a:solid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2000"/>
              <a:buFont typeface="Arial"/>
              <a:buNone/>
            </a:pPr>
            <a:r>
              <a:rPr lang="en-GB" sz="1300" b="1">
                <a:solidFill>
                  <a:schemeClr val="dk1"/>
                </a:solidFill>
              </a:rPr>
              <a:t>Over-consumption of antibiotics</a:t>
            </a:r>
            <a:endParaRPr sz="1300"/>
          </a:p>
        </p:txBody>
      </p:sp>
      <p:cxnSp>
        <p:nvCxnSpPr>
          <p:cNvPr id="3711" name="Google Shape;3711;p262"/>
          <p:cNvCxnSpPr/>
          <p:nvPr/>
        </p:nvCxnSpPr>
        <p:spPr>
          <a:xfrm rot="10800000" flipH="1">
            <a:off x="6517481" y="2712178"/>
            <a:ext cx="553800" cy="8400"/>
          </a:xfrm>
          <a:prstGeom prst="straightConnector1">
            <a:avLst/>
          </a:prstGeom>
          <a:noFill/>
          <a:ln w="57150" cap="flat" cmpd="sng">
            <a:solidFill>
              <a:srgbClr val="0098DB"/>
            </a:solidFill>
            <a:prstDash val="solid"/>
            <a:miter lim="800000"/>
            <a:headEnd type="none" w="med" len="med"/>
            <a:tailEnd type="triangle" w="med" len="med"/>
          </a:ln>
        </p:spPr>
      </p:cxn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3715"/>
        <p:cNvGrpSpPr/>
        <p:nvPr/>
      </p:nvGrpSpPr>
      <p:grpSpPr>
        <a:xfrm>
          <a:off x="0" y="0"/>
          <a:ext cx="0" cy="0"/>
          <a:chOff x="0" y="0"/>
          <a:chExt cx="0" cy="0"/>
        </a:xfrm>
      </p:grpSpPr>
      <p:sp>
        <p:nvSpPr>
          <p:cNvPr id="3716" name="Google Shape;3716;p263"/>
          <p:cNvSpPr txBox="1"/>
          <p:nvPr/>
        </p:nvSpPr>
        <p:spPr>
          <a:xfrm>
            <a:off x="52388" y="4895850"/>
            <a:ext cx="3086100" cy="253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A6A6A6"/>
              </a:buClr>
              <a:buSzPts val="800"/>
              <a:buFont typeface="Arial"/>
              <a:buNone/>
            </a:pPr>
            <a:r>
              <a:rPr lang="en-GB" sz="800" b="0" i="0" u="none">
                <a:solidFill>
                  <a:srgbClr val="A6A6A6"/>
                </a:solidFill>
                <a:latin typeface="Arial"/>
                <a:ea typeface="Arial"/>
                <a:cs typeface="Arial"/>
                <a:sym typeface="Arial"/>
              </a:rPr>
              <a:t>© The Behavioural Insights Team</a:t>
            </a:r>
            <a:endParaRPr sz="1100"/>
          </a:p>
        </p:txBody>
      </p:sp>
      <p:sp>
        <p:nvSpPr>
          <p:cNvPr id="3717" name="Google Shape;3717;p263"/>
          <p:cNvSpPr txBox="1">
            <a:spLocks noGrp="1"/>
          </p:cNvSpPr>
          <p:nvPr>
            <p:ph type="title"/>
          </p:nvPr>
        </p:nvSpPr>
        <p:spPr>
          <a:xfrm>
            <a:off x="319100" y="0"/>
            <a:ext cx="8179200" cy="9942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GB" sz="2400" b="1">
                <a:latin typeface="Arial"/>
                <a:ea typeface="Arial"/>
                <a:cs typeface="Arial"/>
                <a:sym typeface="Arial"/>
              </a:rPr>
              <a:t>The TESTS methodology:</a:t>
            </a:r>
            <a:r>
              <a:rPr lang="en-GB" sz="2400" b="1">
                <a:solidFill>
                  <a:srgbClr val="0098DB"/>
                </a:solidFill>
                <a:latin typeface="Arial"/>
                <a:ea typeface="Arial"/>
                <a:cs typeface="Arial"/>
                <a:sym typeface="Arial"/>
              </a:rPr>
              <a:t> Target</a:t>
            </a:r>
            <a:endParaRPr sz="2400" b="1">
              <a:solidFill>
                <a:srgbClr val="0098DB"/>
              </a:solidFill>
              <a:latin typeface="Arial"/>
              <a:ea typeface="Arial"/>
              <a:cs typeface="Arial"/>
              <a:sym typeface="Arial"/>
            </a:endParaRPr>
          </a:p>
        </p:txBody>
      </p:sp>
      <p:sp>
        <p:nvSpPr>
          <p:cNvPr id="3718" name="Google Shape;3718;p263"/>
          <p:cNvSpPr/>
          <p:nvPr/>
        </p:nvSpPr>
        <p:spPr>
          <a:xfrm>
            <a:off x="5487190" y="2224833"/>
            <a:ext cx="850311" cy="201104"/>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719" name="Google Shape;3719;p263"/>
          <p:cNvSpPr/>
          <p:nvPr/>
        </p:nvSpPr>
        <p:spPr>
          <a:xfrm rot="-5397052">
            <a:off x="5189653" y="2181049"/>
            <a:ext cx="349800" cy="2889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20" name="Google Shape;3720;p263"/>
          <p:cNvGrpSpPr/>
          <p:nvPr/>
        </p:nvGrpSpPr>
        <p:grpSpPr>
          <a:xfrm>
            <a:off x="6311586" y="3239170"/>
            <a:ext cx="1207370" cy="349991"/>
            <a:chOff x="1711050" y="2677195"/>
            <a:chExt cx="963507" cy="279300"/>
          </a:xfrm>
        </p:grpSpPr>
        <p:sp>
          <p:nvSpPr>
            <p:cNvPr id="3721" name="Google Shape;3721;p263"/>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722" name="Google Shape;3722;p263"/>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23" name="Google Shape;3723;p263"/>
          <p:cNvGrpSpPr/>
          <p:nvPr/>
        </p:nvGrpSpPr>
        <p:grpSpPr>
          <a:xfrm>
            <a:off x="7004427" y="2158655"/>
            <a:ext cx="1117480" cy="349991"/>
            <a:chOff x="2235454" y="1814393"/>
            <a:chExt cx="891772" cy="279300"/>
          </a:xfrm>
        </p:grpSpPr>
        <p:sp>
          <p:nvSpPr>
            <p:cNvPr id="3724" name="Google Shape;3724;p263"/>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725" name="Google Shape;3725;p263"/>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26" name="Google Shape;3726;p263"/>
          <p:cNvGrpSpPr/>
          <p:nvPr/>
        </p:nvGrpSpPr>
        <p:grpSpPr>
          <a:xfrm>
            <a:off x="1000940" y="3236034"/>
            <a:ext cx="1207370" cy="349991"/>
            <a:chOff x="1711050" y="2677195"/>
            <a:chExt cx="963507" cy="279300"/>
          </a:xfrm>
        </p:grpSpPr>
        <p:sp>
          <p:nvSpPr>
            <p:cNvPr id="3727" name="Google Shape;3727;p263"/>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0098DB"/>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728" name="Google Shape;3728;p263"/>
            <p:cNvSpPr/>
            <p:nvPr/>
          </p:nvSpPr>
          <p:spPr>
            <a:xfrm rot="5403693">
              <a:off x="2419407" y="2701495"/>
              <a:ext cx="279300" cy="230700"/>
            </a:xfrm>
            <a:prstGeom prst="triangle">
              <a:avLst>
                <a:gd name="adj" fmla="val 50000"/>
              </a:avLst>
            </a:prstGeom>
            <a:solidFill>
              <a:srgbClr val="0098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29" name="Google Shape;3729;p263"/>
          <p:cNvGrpSpPr/>
          <p:nvPr/>
        </p:nvGrpSpPr>
        <p:grpSpPr>
          <a:xfrm>
            <a:off x="1658071" y="2154857"/>
            <a:ext cx="1117480" cy="349991"/>
            <a:chOff x="2235454" y="1814393"/>
            <a:chExt cx="891772" cy="279300"/>
          </a:xfrm>
        </p:grpSpPr>
        <p:sp>
          <p:nvSpPr>
            <p:cNvPr id="3730" name="Google Shape;3730;p263"/>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731" name="Google Shape;3731;p263"/>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2" name="Google Shape;3732;p263"/>
          <p:cNvGrpSpPr/>
          <p:nvPr/>
        </p:nvGrpSpPr>
        <p:grpSpPr>
          <a:xfrm>
            <a:off x="2800666" y="3239843"/>
            <a:ext cx="1207370" cy="349991"/>
            <a:chOff x="1711050" y="2677195"/>
            <a:chExt cx="963507" cy="279300"/>
          </a:xfrm>
        </p:grpSpPr>
        <p:sp>
          <p:nvSpPr>
            <p:cNvPr id="3733" name="Google Shape;3733;p263"/>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734" name="Google Shape;3734;p263"/>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5" name="Google Shape;3735;p263"/>
          <p:cNvGrpSpPr/>
          <p:nvPr/>
        </p:nvGrpSpPr>
        <p:grpSpPr>
          <a:xfrm>
            <a:off x="3457796" y="2158666"/>
            <a:ext cx="1117480" cy="349991"/>
            <a:chOff x="2235454" y="1814393"/>
            <a:chExt cx="891772" cy="279300"/>
          </a:xfrm>
        </p:grpSpPr>
        <p:sp>
          <p:nvSpPr>
            <p:cNvPr id="3736" name="Google Shape;3736;p263"/>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737" name="Google Shape;3737;p263"/>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8" name="Google Shape;3738;p263"/>
          <p:cNvGrpSpPr/>
          <p:nvPr/>
        </p:nvGrpSpPr>
        <p:grpSpPr>
          <a:xfrm>
            <a:off x="4558046" y="3236355"/>
            <a:ext cx="1207370" cy="349991"/>
            <a:chOff x="1711050" y="2677195"/>
            <a:chExt cx="963507" cy="279300"/>
          </a:xfrm>
        </p:grpSpPr>
        <p:sp>
          <p:nvSpPr>
            <p:cNvPr id="3739" name="Google Shape;3739;p263"/>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740" name="Google Shape;3740;p263"/>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41" name="Google Shape;3741;p263"/>
          <p:cNvSpPr txBox="1"/>
          <p:nvPr/>
        </p:nvSpPr>
        <p:spPr>
          <a:xfrm>
            <a:off x="428523"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rgbClr val="0098DB"/>
                </a:solidFill>
                <a:latin typeface="Arial Black"/>
                <a:ea typeface="Arial Black"/>
                <a:cs typeface="Arial Black"/>
                <a:sym typeface="Arial Black"/>
              </a:rPr>
              <a:t>TARGET</a:t>
            </a:r>
            <a:endParaRPr sz="900">
              <a:solidFill>
                <a:srgbClr val="0098DB"/>
              </a:solidFill>
              <a:latin typeface="Arial Black"/>
              <a:ea typeface="Arial Black"/>
              <a:cs typeface="Arial Black"/>
              <a:sym typeface="Arial Black"/>
            </a:endParaRPr>
          </a:p>
        </p:txBody>
      </p:sp>
      <p:sp>
        <p:nvSpPr>
          <p:cNvPr id="3742" name="Google Shape;3742;p263"/>
          <p:cNvSpPr txBox="1"/>
          <p:nvPr/>
        </p:nvSpPr>
        <p:spPr>
          <a:xfrm>
            <a:off x="2171555"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chemeClr val="dk2"/>
                </a:solidFill>
                <a:latin typeface="Arial Black"/>
                <a:ea typeface="Arial Black"/>
                <a:cs typeface="Arial Black"/>
                <a:sym typeface="Arial Black"/>
              </a:rPr>
              <a:t>EXPLORE</a:t>
            </a:r>
            <a:endParaRPr sz="900">
              <a:solidFill>
                <a:schemeClr val="dk2"/>
              </a:solidFill>
              <a:latin typeface="Arial Black"/>
              <a:ea typeface="Arial Black"/>
              <a:cs typeface="Arial Black"/>
              <a:sym typeface="Arial Black"/>
            </a:endParaRPr>
          </a:p>
        </p:txBody>
      </p:sp>
      <p:sp>
        <p:nvSpPr>
          <p:cNvPr id="3743" name="Google Shape;3743;p263"/>
          <p:cNvSpPr txBox="1"/>
          <p:nvPr/>
        </p:nvSpPr>
        <p:spPr>
          <a:xfrm>
            <a:off x="3989124"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chemeClr val="dk2"/>
                </a:solidFill>
                <a:latin typeface="Arial Black"/>
                <a:ea typeface="Arial Black"/>
                <a:cs typeface="Arial Black"/>
                <a:sym typeface="Arial Black"/>
              </a:rPr>
              <a:t>SOLUTION</a:t>
            </a:r>
            <a:endParaRPr sz="900">
              <a:solidFill>
                <a:schemeClr val="dk2"/>
              </a:solidFill>
              <a:latin typeface="Arial Black"/>
              <a:ea typeface="Arial Black"/>
              <a:cs typeface="Arial Black"/>
              <a:sym typeface="Arial Black"/>
            </a:endParaRPr>
          </a:p>
        </p:txBody>
      </p:sp>
      <p:sp>
        <p:nvSpPr>
          <p:cNvPr id="3744" name="Google Shape;3744;p263"/>
          <p:cNvSpPr txBox="1"/>
          <p:nvPr/>
        </p:nvSpPr>
        <p:spPr>
          <a:xfrm>
            <a:off x="5754200"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chemeClr val="dk2"/>
                </a:solidFill>
                <a:latin typeface="Arial Black"/>
                <a:ea typeface="Arial Black"/>
                <a:cs typeface="Arial Black"/>
                <a:sym typeface="Arial Black"/>
              </a:rPr>
              <a:t>TRIAL</a:t>
            </a:r>
            <a:endParaRPr sz="900">
              <a:solidFill>
                <a:schemeClr val="dk2"/>
              </a:solidFill>
              <a:latin typeface="Arial Black"/>
              <a:ea typeface="Arial Black"/>
              <a:cs typeface="Arial Black"/>
              <a:sym typeface="Arial Black"/>
            </a:endParaRPr>
          </a:p>
        </p:txBody>
      </p:sp>
      <p:sp>
        <p:nvSpPr>
          <p:cNvPr id="3745" name="Google Shape;3745;p263"/>
          <p:cNvSpPr txBox="1"/>
          <p:nvPr/>
        </p:nvSpPr>
        <p:spPr>
          <a:xfrm>
            <a:off x="7503827" y="1805051"/>
            <a:ext cx="1147500" cy="32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900">
                <a:solidFill>
                  <a:schemeClr val="dk2"/>
                </a:solidFill>
                <a:latin typeface="Arial Black"/>
                <a:ea typeface="Arial Black"/>
                <a:cs typeface="Arial Black"/>
                <a:sym typeface="Arial Black"/>
              </a:rPr>
              <a:t>SCALE</a:t>
            </a:r>
            <a:endParaRPr sz="900">
              <a:solidFill>
                <a:schemeClr val="dk2"/>
              </a:solidFill>
              <a:latin typeface="Arial Black"/>
              <a:ea typeface="Arial Black"/>
              <a:cs typeface="Arial Black"/>
              <a:sym typeface="Arial Black"/>
            </a:endParaRPr>
          </a:p>
        </p:txBody>
      </p:sp>
      <p:sp>
        <p:nvSpPr>
          <p:cNvPr id="3746" name="Google Shape;3746;p263"/>
          <p:cNvSpPr/>
          <p:nvPr/>
        </p:nvSpPr>
        <p:spPr>
          <a:xfrm>
            <a:off x="2134304" y="2229443"/>
            <a:ext cx="1287431" cy="1287049"/>
          </a:xfrm>
          <a:custGeom>
            <a:avLst/>
            <a:gdLst/>
            <a:ahLst/>
            <a:cxnLst/>
            <a:rect l="l" t="t" r="r" b="b"/>
            <a:pathLst>
              <a:path w="577" h="577" extrusionOk="0">
                <a:moveTo>
                  <a:pt x="288" y="486"/>
                </a:moveTo>
                <a:cubicBezTo>
                  <a:pt x="179" y="486"/>
                  <a:pt x="90" y="397"/>
                  <a:pt x="90" y="289"/>
                </a:cubicBezTo>
                <a:cubicBezTo>
                  <a:pt x="90" y="179"/>
                  <a:pt x="179" y="91"/>
                  <a:pt x="288" y="91"/>
                </a:cubicBezTo>
                <a:cubicBezTo>
                  <a:pt x="398" y="91"/>
                  <a:pt x="487" y="179"/>
                  <a:pt x="487" y="289"/>
                </a:cubicBezTo>
                <a:cubicBezTo>
                  <a:pt x="487" y="397"/>
                  <a:pt x="398" y="486"/>
                  <a:pt x="288" y="486"/>
                </a:cubicBezTo>
                <a:close/>
                <a:moveTo>
                  <a:pt x="288" y="0"/>
                </a:moveTo>
                <a:cubicBezTo>
                  <a:pt x="128" y="0"/>
                  <a:pt x="0" y="129"/>
                  <a:pt x="0" y="289"/>
                </a:cubicBezTo>
                <a:cubicBezTo>
                  <a:pt x="0" y="447"/>
                  <a:pt x="128" y="577"/>
                  <a:pt x="288" y="577"/>
                </a:cubicBezTo>
                <a:cubicBezTo>
                  <a:pt x="448" y="577"/>
                  <a:pt x="577" y="447"/>
                  <a:pt x="577" y="289"/>
                </a:cubicBezTo>
                <a:cubicBezTo>
                  <a:pt x="577" y="129"/>
                  <a:pt x="448" y="0"/>
                  <a:pt x="288" y="0"/>
                </a:cubicBez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747" name="Google Shape;3747;p263"/>
          <p:cNvSpPr/>
          <p:nvPr/>
        </p:nvSpPr>
        <p:spPr>
          <a:xfrm>
            <a:off x="368556" y="2229443"/>
            <a:ext cx="1289667" cy="1287049"/>
          </a:xfrm>
          <a:custGeom>
            <a:avLst/>
            <a:gdLst/>
            <a:ahLst/>
            <a:cxnLst/>
            <a:rect l="l" t="t" r="r" b="b"/>
            <a:pathLst>
              <a:path w="578" h="577" extrusionOk="0">
                <a:moveTo>
                  <a:pt x="289" y="486"/>
                </a:moveTo>
                <a:cubicBezTo>
                  <a:pt x="180" y="486"/>
                  <a:pt x="91" y="397"/>
                  <a:pt x="91" y="289"/>
                </a:cubicBezTo>
                <a:cubicBezTo>
                  <a:pt x="91" y="179"/>
                  <a:pt x="180" y="91"/>
                  <a:pt x="289" y="91"/>
                </a:cubicBezTo>
                <a:cubicBezTo>
                  <a:pt x="399" y="91"/>
                  <a:pt x="487" y="179"/>
                  <a:pt x="487" y="289"/>
                </a:cubicBezTo>
                <a:cubicBezTo>
                  <a:pt x="487" y="397"/>
                  <a:pt x="399" y="486"/>
                  <a:pt x="289" y="486"/>
                </a:cubicBezTo>
                <a:close/>
                <a:moveTo>
                  <a:pt x="289" y="0"/>
                </a:moveTo>
                <a:cubicBezTo>
                  <a:pt x="129" y="0"/>
                  <a:pt x="0" y="129"/>
                  <a:pt x="0" y="289"/>
                </a:cubicBezTo>
                <a:cubicBezTo>
                  <a:pt x="0" y="447"/>
                  <a:pt x="129" y="577"/>
                  <a:pt x="289" y="577"/>
                </a:cubicBezTo>
                <a:cubicBezTo>
                  <a:pt x="449" y="577"/>
                  <a:pt x="578" y="447"/>
                  <a:pt x="578" y="289"/>
                </a:cubicBezTo>
                <a:cubicBezTo>
                  <a:pt x="578" y="129"/>
                  <a:pt x="449" y="0"/>
                  <a:pt x="289" y="0"/>
                </a:cubicBezTo>
                <a:close/>
              </a:path>
            </a:pathLst>
          </a:custGeom>
          <a:solidFill>
            <a:srgbClr val="0098DB"/>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748" name="Google Shape;3748;p263"/>
          <p:cNvSpPr/>
          <p:nvPr/>
        </p:nvSpPr>
        <p:spPr>
          <a:xfrm>
            <a:off x="3897816" y="2229443"/>
            <a:ext cx="1287431" cy="1287049"/>
          </a:xfrm>
          <a:custGeom>
            <a:avLst/>
            <a:gdLst/>
            <a:ahLst/>
            <a:cxnLst/>
            <a:rect l="l" t="t" r="r" b="b"/>
            <a:pathLst>
              <a:path w="577" h="577" extrusionOk="0">
                <a:moveTo>
                  <a:pt x="487" y="289"/>
                </a:moveTo>
                <a:cubicBezTo>
                  <a:pt x="487" y="397"/>
                  <a:pt x="398" y="486"/>
                  <a:pt x="289" y="486"/>
                </a:cubicBezTo>
                <a:cubicBezTo>
                  <a:pt x="179" y="486"/>
                  <a:pt x="90" y="397"/>
                  <a:pt x="90" y="289"/>
                </a:cubicBezTo>
                <a:cubicBezTo>
                  <a:pt x="90" y="179"/>
                  <a:pt x="179" y="91"/>
                  <a:pt x="289" y="91"/>
                </a:cubicBezTo>
                <a:cubicBezTo>
                  <a:pt x="398" y="91"/>
                  <a:pt x="487" y="179"/>
                  <a:pt x="487" y="289"/>
                </a:cubicBezTo>
                <a:close/>
                <a:moveTo>
                  <a:pt x="577" y="289"/>
                </a:moveTo>
                <a:cubicBezTo>
                  <a:pt x="577" y="129"/>
                  <a:pt x="447" y="0"/>
                  <a:pt x="289" y="0"/>
                </a:cubicBezTo>
                <a:cubicBezTo>
                  <a:pt x="129" y="0"/>
                  <a:pt x="0" y="129"/>
                  <a:pt x="0" y="289"/>
                </a:cubicBezTo>
                <a:cubicBezTo>
                  <a:pt x="0" y="447"/>
                  <a:pt x="129" y="577"/>
                  <a:pt x="289" y="577"/>
                </a:cubicBezTo>
                <a:cubicBezTo>
                  <a:pt x="447" y="577"/>
                  <a:pt x="577" y="447"/>
                  <a:pt x="577" y="289"/>
                </a:cubicBez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749" name="Google Shape;3749;p263"/>
          <p:cNvSpPr/>
          <p:nvPr/>
        </p:nvSpPr>
        <p:spPr>
          <a:xfrm>
            <a:off x="5661322" y="2229443"/>
            <a:ext cx="1287431" cy="1287049"/>
          </a:xfrm>
          <a:custGeom>
            <a:avLst/>
            <a:gdLst/>
            <a:ahLst/>
            <a:cxnLst/>
            <a:rect l="l" t="t" r="r" b="b"/>
            <a:pathLst>
              <a:path w="577" h="577" extrusionOk="0">
                <a:moveTo>
                  <a:pt x="289" y="486"/>
                </a:moveTo>
                <a:cubicBezTo>
                  <a:pt x="179" y="486"/>
                  <a:pt x="90" y="397"/>
                  <a:pt x="90" y="289"/>
                </a:cubicBezTo>
                <a:cubicBezTo>
                  <a:pt x="90" y="179"/>
                  <a:pt x="179" y="91"/>
                  <a:pt x="289" y="91"/>
                </a:cubicBezTo>
                <a:cubicBezTo>
                  <a:pt x="398" y="91"/>
                  <a:pt x="486" y="179"/>
                  <a:pt x="486" y="289"/>
                </a:cubicBezTo>
                <a:cubicBezTo>
                  <a:pt x="486" y="397"/>
                  <a:pt x="398" y="486"/>
                  <a:pt x="289" y="486"/>
                </a:cubicBezTo>
                <a:close/>
                <a:moveTo>
                  <a:pt x="289" y="0"/>
                </a:moveTo>
                <a:cubicBezTo>
                  <a:pt x="129" y="0"/>
                  <a:pt x="0" y="129"/>
                  <a:pt x="0" y="289"/>
                </a:cubicBezTo>
                <a:cubicBezTo>
                  <a:pt x="0" y="447"/>
                  <a:pt x="129" y="577"/>
                  <a:pt x="289" y="577"/>
                </a:cubicBezTo>
                <a:cubicBezTo>
                  <a:pt x="447" y="577"/>
                  <a:pt x="577" y="447"/>
                  <a:pt x="577" y="289"/>
                </a:cubicBezTo>
                <a:cubicBezTo>
                  <a:pt x="577" y="129"/>
                  <a:pt x="447" y="0"/>
                  <a:pt x="289" y="0"/>
                </a:cubicBez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750" name="Google Shape;3750;p263"/>
          <p:cNvSpPr/>
          <p:nvPr/>
        </p:nvSpPr>
        <p:spPr>
          <a:xfrm>
            <a:off x="7424835" y="2229443"/>
            <a:ext cx="1285196" cy="1287049"/>
          </a:xfrm>
          <a:custGeom>
            <a:avLst/>
            <a:gdLst/>
            <a:ahLst/>
            <a:cxnLst/>
            <a:rect l="l" t="t" r="r" b="b"/>
            <a:pathLst>
              <a:path w="576" h="577" extrusionOk="0">
                <a:moveTo>
                  <a:pt x="486" y="289"/>
                </a:moveTo>
                <a:cubicBezTo>
                  <a:pt x="486" y="397"/>
                  <a:pt x="397" y="486"/>
                  <a:pt x="289" y="486"/>
                </a:cubicBezTo>
                <a:cubicBezTo>
                  <a:pt x="179" y="486"/>
                  <a:pt x="91" y="397"/>
                  <a:pt x="91" y="289"/>
                </a:cubicBezTo>
                <a:cubicBezTo>
                  <a:pt x="91" y="179"/>
                  <a:pt x="179" y="91"/>
                  <a:pt x="289" y="91"/>
                </a:cubicBezTo>
                <a:cubicBezTo>
                  <a:pt x="397" y="91"/>
                  <a:pt x="486" y="179"/>
                  <a:pt x="486" y="289"/>
                </a:cubicBezTo>
                <a:close/>
                <a:moveTo>
                  <a:pt x="576" y="289"/>
                </a:moveTo>
                <a:cubicBezTo>
                  <a:pt x="576" y="129"/>
                  <a:pt x="447" y="0"/>
                  <a:pt x="289" y="0"/>
                </a:cubicBezTo>
                <a:cubicBezTo>
                  <a:pt x="129" y="0"/>
                  <a:pt x="0" y="129"/>
                  <a:pt x="0" y="289"/>
                </a:cubicBezTo>
                <a:cubicBezTo>
                  <a:pt x="0" y="447"/>
                  <a:pt x="129" y="577"/>
                  <a:pt x="289" y="577"/>
                </a:cubicBezTo>
                <a:cubicBezTo>
                  <a:pt x="447" y="577"/>
                  <a:pt x="576" y="447"/>
                  <a:pt x="576" y="289"/>
                </a:cubicBezTo>
                <a:close/>
              </a:path>
            </a:pathLst>
          </a:custGeom>
          <a:solidFill>
            <a:srgbClr val="E6E6E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751" name="Google Shape;3751;p263"/>
          <p:cNvSpPr/>
          <p:nvPr/>
        </p:nvSpPr>
        <p:spPr>
          <a:xfrm>
            <a:off x="484011" y="2342956"/>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52" name="Google Shape;3752;p263"/>
          <p:cNvSpPr/>
          <p:nvPr/>
        </p:nvSpPr>
        <p:spPr>
          <a:xfrm>
            <a:off x="2252448" y="2348533"/>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53" name="Google Shape;3753;p263"/>
          <p:cNvSpPr/>
          <p:nvPr/>
        </p:nvSpPr>
        <p:spPr>
          <a:xfrm>
            <a:off x="4014916" y="2334998"/>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54" name="Google Shape;3754;p263"/>
          <p:cNvSpPr/>
          <p:nvPr/>
        </p:nvSpPr>
        <p:spPr>
          <a:xfrm>
            <a:off x="5778935" y="2351854"/>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55" name="Google Shape;3755;p263"/>
          <p:cNvSpPr/>
          <p:nvPr/>
        </p:nvSpPr>
        <p:spPr>
          <a:xfrm>
            <a:off x="7536970" y="2342956"/>
            <a:ext cx="1059600" cy="1059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56" name="Google Shape;3756;p263"/>
          <p:cNvSpPr/>
          <p:nvPr/>
        </p:nvSpPr>
        <p:spPr>
          <a:xfrm>
            <a:off x="630059" y="2490875"/>
            <a:ext cx="766647" cy="766420"/>
          </a:xfrm>
          <a:custGeom>
            <a:avLst/>
            <a:gdLst/>
            <a:ahLst/>
            <a:cxnLst/>
            <a:rect l="l" t="t" r="r" b="b"/>
            <a:pathLst>
              <a:path w="344" h="344" extrusionOk="0">
                <a:moveTo>
                  <a:pt x="344" y="172"/>
                </a:moveTo>
                <a:cubicBezTo>
                  <a:pt x="344" y="267"/>
                  <a:pt x="267" y="344"/>
                  <a:pt x="172" y="344"/>
                </a:cubicBezTo>
                <a:cubicBezTo>
                  <a:pt x="77" y="344"/>
                  <a:pt x="0" y="267"/>
                  <a:pt x="0" y="172"/>
                </a:cubicBezTo>
                <a:cubicBezTo>
                  <a:pt x="0" y="78"/>
                  <a:pt x="77" y="0"/>
                  <a:pt x="172" y="0"/>
                </a:cubicBezTo>
                <a:cubicBezTo>
                  <a:pt x="267" y="0"/>
                  <a:pt x="344" y="78"/>
                  <a:pt x="344" y="172"/>
                </a:cubicBezTo>
                <a:close/>
              </a:path>
            </a:pathLst>
          </a:custGeom>
          <a:solidFill>
            <a:srgbClr val="59565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757" name="Google Shape;3757;p263"/>
          <p:cNvSpPr/>
          <p:nvPr/>
        </p:nvSpPr>
        <p:spPr>
          <a:xfrm>
            <a:off x="2395813" y="2490875"/>
            <a:ext cx="764412" cy="766420"/>
          </a:xfrm>
          <a:custGeom>
            <a:avLst/>
            <a:gdLst/>
            <a:ahLst/>
            <a:cxnLst/>
            <a:rect l="l" t="t" r="r" b="b"/>
            <a:pathLst>
              <a:path w="343" h="344" extrusionOk="0">
                <a:moveTo>
                  <a:pt x="343" y="172"/>
                </a:moveTo>
                <a:cubicBezTo>
                  <a:pt x="343" y="267"/>
                  <a:pt x="266" y="344"/>
                  <a:pt x="171" y="344"/>
                </a:cubicBezTo>
                <a:cubicBezTo>
                  <a:pt x="77" y="344"/>
                  <a:pt x="0" y="267"/>
                  <a:pt x="0" y="172"/>
                </a:cubicBezTo>
                <a:cubicBezTo>
                  <a:pt x="0" y="78"/>
                  <a:pt x="77" y="0"/>
                  <a:pt x="171" y="0"/>
                </a:cubicBezTo>
                <a:cubicBezTo>
                  <a:pt x="266" y="0"/>
                  <a:pt x="343" y="78"/>
                  <a:pt x="343" y="172"/>
                </a:cubicBezTo>
                <a:close/>
              </a:path>
            </a:pathLst>
          </a:custGeom>
          <a:solidFill>
            <a:srgbClr val="FADA63"/>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758" name="Google Shape;3758;p263"/>
          <p:cNvSpPr/>
          <p:nvPr/>
        </p:nvSpPr>
        <p:spPr>
          <a:xfrm>
            <a:off x="4159320" y="2490875"/>
            <a:ext cx="764412" cy="766420"/>
          </a:xfrm>
          <a:custGeom>
            <a:avLst/>
            <a:gdLst/>
            <a:ahLst/>
            <a:cxnLst/>
            <a:rect l="l" t="t" r="r" b="b"/>
            <a:pathLst>
              <a:path w="343" h="344" extrusionOk="0">
                <a:moveTo>
                  <a:pt x="343" y="172"/>
                </a:moveTo>
                <a:cubicBezTo>
                  <a:pt x="343" y="78"/>
                  <a:pt x="266" y="0"/>
                  <a:pt x="172" y="0"/>
                </a:cubicBezTo>
                <a:cubicBezTo>
                  <a:pt x="77" y="0"/>
                  <a:pt x="0" y="78"/>
                  <a:pt x="0" y="172"/>
                </a:cubicBezTo>
                <a:cubicBezTo>
                  <a:pt x="0" y="267"/>
                  <a:pt x="77" y="344"/>
                  <a:pt x="172" y="344"/>
                </a:cubicBezTo>
                <a:cubicBezTo>
                  <a:pt x="266" y="344"/>
                  <a:pt x="343" y="267"/>
                  <a:pt x="343" y="172"/>
                </a:cubicBezTo>
                <a:close/>
              </a:path>
            </a:pathLst>
          </a:custGeom>
          <a:solidFill>
            <a:srgbClr val="1899D6"/>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759" name="Google Shape;3759;p263"/>
          <p:cNvSpPr/>
          <p:nvPr/>
        </p:nvSpPr>
        <p:spPr>
          <a:xfrm>
            <a:off x="5922832" y="2490875"/>
            <a:ext cx="764412" cy="766420"/>
          </a:xfrm>
          <a:custGeom>
            <a:avLst/>
            <a:gdLst/>
            <a:ahLst/>
            <a:cxnLst/>
            <a:rect l="l" t="t" r="r" b="b"/>
            <a:pathLst>
              <a:path w="343" h="344" extrusionOk="0">
                <a:moveTo>
                  <a:pt x="343" y="172"/>
                </a:moveTo>
                <a:cubicBezTo>
                  <a:pt x="343" y="267"/>
                  <a:pt x="267" y="344"/>
                  <a:pt x="172" y="344"/>
                </a:cubicBezTo>
                <a:cubicBezTo>
                  <a:pt x="77" y="344"/>
                  <a:pt x="0" y="267"/>
                  <a:pt x="0" y="172"/>
                </a:cubicBezTo>
                <a:cubicBezTo>
                  <a:pt x="0" y="78"/>
                  <a:pt x="77" y="0"/>
                  <a:pt x="172" y="0"/>
                </a:cubicBezTo>
                <a:cubicBezTo>
                  <a:pt x="267" y="0"/>
                  <a:pt x="343" y="78"/>
                  <a:pt x="343" y="172"/>
                </a:cubicBezTo>
                <a:close/>
              </a:path>
            </a:pathLst>
          </a:custGeom>
          <a:solidFill>
            <a:srgbClr val="72CE9B"/>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sp>
        <p:nvSpPr>
          <p:cNvPr id="3760" name="Google Shape;3760;p263"/>
          <p:cNvSpPr/>
          <p:nvPr/>
        </p:nvSpPr>
        <p:spPr>
          <a:xfrm>
            <a:off x="7686351" y="2490875"/>
            <a:ext cx="766647" cy="766420"/>
          </a:xfrm>
          <a:custGeom>
            <a:avLst/>
            <a:gdLst/>
            <a:ahLst/>
            <a:cxnLst/>
            <a:rect l="l" t="t" r="r" b="b"/>
            <a:pathLst>
              <a:path w="344" h="344" extrusionOk="0">
                <a:moveTo>
                  <a:pt x="344" y="172"/>
                </a:moveTo>
                <a:cubicBezTo>
                  <a:pt x="344" y="78"/>
                  <a:pt x="267" y="0"/>
                  <a:pt x="172" y="0"/>
                </a:cubicBezTo>
                <a:cubicBezTo>
                  <a:pt x="77" y="0"/>
                  <a:pt x="0" y="78"/>
                  <a:pt x="0" y="172"/>
                </a:cubicBezTo>
                <a:cubicBezTo>
                  <a:pt x="0" y="267"/>
                  <a:pt x="77" y="344"/>
                  <a:pt x="172" y="344"/>
                </a:cubicBezTo>
                <a:cubicBezTo>
                  <a:pt x="267" y="344"/>
                  <a:pt x="344" y="267"/>
                  <a:pt x="344" y="172"/>
                </a:cubicBezTo>
                <a:close/>
              </a:path>
            </a:pathLst>
          </a:custGeom>
          <a:solidFill>
            <a:srgbClr val="FFB549"/>
          </a:solidFill>
          <a:ln>
            <a:noFill/>
          </a:ln>
        </p:spPr>
        <p:txBody>
          <a:bodyPr spcFirstLastPara="1" wrap="square" lIns="33750" tIns="16875" rIns="33750" bIns="16875" anchor="ctr" anchorCtr="1">
            <a:noAutofit/>
          </a:bodyPr>
          <a:lstStyle/>
          <a:p>
            <a:pPr marL="0" marR="0" lvl="0" indent="0" algn="l" rtl="0">
              <a:lnSpc>
                <a:spcPct val="100000"/>
              </a:lnSpc>
              <a:spcBef>
                <a:spcPts val="0"/>
              </a:spcBef>
              <a:spcAft>
                <a:spcPts val="0"/>
              </a:spcAft>
              <a:buClr>
                <a:schemeClr val="dk1"/>
              </a:buClr>
              <a:buSzPts val="700"/>
              <a:buFont typeface="Calibri"/>
              <a:buNone/>
            </a:pPr>
            <a:endParaRPr sz="700" b="0" i="0" u="none" strike="noStrike">
              <a:solidFill>
                <a:schemeClr val="dk1"/>
              </a:solidFill>
              <a:latin typeface="Arial"/>
              <a:ea typeface="Arial"/>
              <a:cs typeface="Arial"/>
              <a:sym typeface="Arial"/>
            </a:endParaRPr>
          </a:p>
        </p:txBody>
      </p:sp>
      <p:pic>
        <p:nvPicPr>
          <p:cNvPr id="3761" name="Google Shape;3761;p263"/>
          <p:cNvPicPr preferRelativeResize="0"/>
          <p:nvPr/>
        </p:nvPicPr>
        <p:blipFill rotWithShape="1">
          <a:blip r:embed="rId3">
            <a:alphaModFix/>
          </a:blip>
          <a:srcRect/>
          <a:stretch/>
        </p:blipFill>
        <p:spPr>
          <a:xfrm>
            <a:off x="2532072" y="2619177"/>
            <a:ext cx="507443" cy="507011"/>
          </a:xfrm>
          <a:prstGeom prst="rect">
            <a:avLst/>
          </a:prstGeom>
          <a:noFill/>
          <a:ln>
            <a:noFill/>
          </a:ln>
        </p:spPr>
      </p:pic>
      <p:pic>
        <p:nvPicPr>
          <p:cNvPr id="3762" name="Google Shape;3762;p263"/>
          <p:cNvPicPr preferRelativeResize="0"/>
          <p:nvPr/>
        </p:nvPicPr>
        <p:blipFill rotWithShape="1">
          <a:blip r:embed="rId4">
            <a:alphaModFix/>
          </a:blip>
          <a:srcRect/>
          <a:stretch/>
        </p:blipFill>
        <p:spPr>
          <a:xfrm>
            <a:off x="4268488" y="2601732"/>
            <a:ext cx="542378" cy="541909"/>
          </a:xfrm>
          <a:prstGeom prst="rect">
            <a:avLst/>
          </a:prstGeom>
          <a:noFill/>
          <a:ln>
            <a:noFill/>
          </a:ln>
        </p:spPr>
      </p:pic>
      <p:pic>
        <p:nvPicPr>
          <p:cNvPr id="3763" name="Google Shape;3763;p263"/>
          <p:cNvPicPr preferRelativeResize="0"/>
          <p:nvPr/>
        </p:nvPicPr>
        <p:blipFill rotWithShape="1">
          <a:blip r:embed="rId5">
            <a:alphaModFix/>
          </a:blip>
          <a:srcRect/>
          <a:stretch/>
        </p:blipFill>
        <p:spPr>
          <a:xfrm>
            <a:off x="6039823" y="2601494"/>
            <a:ext cx="542378" cy="542382"/>
          </a:xfrm>
          <a:prstGeom prst="rect">
            <a:avLst/>
          </a:prstGeom>
          <a:noFill/>
          <a:ln>
            <a:noFill/>
          </a:ln>
        </p:spPr>
      </p:pic>
      <p:pic>
        <p:nvPicPr>
          <p:cNvPr id="3764" name="Google Shape;3764;p263"/>
          <p:cNvPicPr preferRelativeResize="0"/>
          <p:nvPr/>
        </p:nvPicPr>
        <p:blipFill>
          <a:blip r:embed="rId6">
            <a:alphaModFix/>
          </a:blip>
          <a:stretch>
            <a:fillRect/>
          </a:stretch>
        </p:blipFill>
        <p:spPr>
          <a:xfrm>
            <a:off x="819712" y="2669297"/>
            <a:ext cx="406756" cy="406758"/>
          </a:xfrm>
          <a:prstGeom prst="rect">
            <a:avLst/>
          </a:prstGeom>
          <a:noFill/>
          <a:ln>
            <a:noFill/>
          </a:ln>
        </p:spPr>
      </p:pic>
      <p:pic>
        <p:nvPicPr>
          <p:cNvPr id="3765" name="Google Shape;3765;p263"/>
          <p:cNvPicPr preferRelativeResize="0"/>
          <p:nvPr/>
        </p:nvPicPr>
        <p:blipFill>
          <a:blip r:embed="rId7">
            <a:alphaModFix/>
          </a:blip>
          <a:stretch>
            <a:fillRect/>
          </a:stretch>
        </p:blipFill>
        <p:spPr>
          <a:xfrm>
            <a:off x="7893309" y="2697752"/>
            <a:ext cx="349854" cy="349856"/>
          </a:xfrm>
          <a:prstGeom prst="rect">
            <a:avLst/>
          </a:prstGeom>
          <a:noFill/>
          <a:ln>
            <a:noFill/>
          </a:ln>
        </p:spPr>
      </p:pic>
      <p:cxnSp>
        <p:nvCxnSpPr>
          <p:cNvPr id="3766" name="Google Shape;3766;p263"/>
          <p:cNvCxnSpPr/>
          <p:nvPr/>
        </p:nvCxnSpPr>
        <p:spPr>
          <a:xfrm rot="10800000">
            <a:off x="3591562" y="2353604"/>
            <a:ext cx="812700" cy="0"/>
          </a:xfrm>
          <a:prstGeom prst="straightConnector1">
            <a:avLst/>
          </a:prstGeom>
          <a:noFill/>
          <a:ln w="9525" cap="flat" cmpd="sng">
            <a:solidFill>
              <a:schemeClr val="lt1"/>
            </a:solidFill>
            <a:prstDash val="dash"/>
            <a:round/>
            <a:headEnd type="none" w="med" len="med"/>
            <a:tailEnd type="triangle" w="med" len="med"/>
          </a:ln>
        </p:spPr>
      </p:cxnSp>
      <p:cxnSp>
        <p:nvCxnSpPr>
          <p:cNvPr id="3767" name="Google Shape;3767;p263"/>
          <p:cNvCxnSpPr/>
          <p:nvPr/>
        </p:nvCxnSpPr>
        <p:spPr>
          <a:xfrm rot="10800000" flipH="1">
            <a:off x="1001072" y="3389003"/>
            <a:ext cx="1049100" cy="11700"/>
          </a:xfrm>
          <a:prstGeom prst="straightConnector1">
            <a:avLst/>
          </a:prstGeom>
          <a:noFill/>
          <a:ln w="9525" cap="flat" cmpd="sng">
            <a:solidFill>
              <a:schemeClr val="lt1"/>
            </a:solidFill>
            <a:prstDash val="solid"/>
            <a:round/>
            <a:headEnd type="none" w="med" len="med"/>
            <a:tailEnd type="triangle" w="med" len="med"/>
          </a:ln>
        </p:spPr>
      </p:cxnSp>
      <p:cxnSp>
        <p:nvCxnSpPr>
          <p:cNvPr id="3768" name="Google Shape;3768;p263"/>
          <p:cNvCxnSpPr/>
          <p:nvPr/>
        </p:nvCxnSpPr>
        <p:spPr>
          <a:xfrm rot="10800000" flipH="1">
            <a:off x="2779628" y="3389238"/>
            <a:ext cx="1049100" cy="11700"/>
          </a:xfrm>
          <a:prstGeom prst="straightConnector1">
            <a:avLst/>
          </a:prstGeom>
          <a:noFill/>
          <a:ln w="9525" cap="flat" cmpd="sng">
            <a:solidFill>
              <a:schemeClr val="lt1"/>
            </a:solidFill>
            <a:prstDash val="solid"/>
            <a:round/>
            <a:headEnd type="none" w="med" len="med"/>
            <a:tailEnd type="triangle" w="med" len="med"/>
          </a:ln>
        </p:spPr>
      </p:cxnSp>
      <p:cxnSp>
        <p:nvCxnSpPr>
          <p:cNvPr id="3769" name="Google Shape;3769;p263"/>
          <p:cNvCxnSpPr/>
          <p:nvPr/>
        </p:nvCxnSpPr>
        <p:spPr>
          <a:xfrm rot="10800000" flipH="1">
            <a:off x="4546936" y="3389003"/>
            <a:ext cx="1049100" cy="11700"/>
          </a:xfrm>
          <a:prstGeom prst="straightConnector1">
            <a:avLst/>
          </a:prstGeom>
          <a:noFill/>
          <a:ln w="9525" cap="flat" cmpd="sng">
            <a:solidFill>
              <a:schemeClr val="lt1"/>
            </a:solidFill>
            <a:prstDash val="solid"/>
            <a:round/>
            <a:headEnd type="none" w="med" len="med"/>
            <a:tailEnd type="triangle" w="med" len="med"/>
          </a:ln>
        </p:spPr>
      </p:cxnSp>
      <p:cxnSp>
        <p:nvCxnSpPr>
          <p:cNvPr id="3770" name="Google Shape;3770;p263"/>
          <p:cNvCxnSpPr/>
          <p:nvPr/>
        </p:nvCxnSpPr>
        <p:spPr>
          <a:xfrm rot="10800000" flipH="1">
            <a:off x="6315576" y="3389238"/>
            <a:ext cx="1049100" cy="11700"/>
          </a:xfrm>
          <a:prstGeom prst="straightConnector1">
            <a:avLst/>
          </a:prstGeom>
          <a:noFill/>
          <a:ln w="9525" cap="flat" cmpd="sng">
            <a:solidFill>
              <a:schemeClr val="lt1"/>
            </a:solidFill>
            <a:prstDash val="solid"/>
            <a:round/>
            <a:headEnd type="none" w="med" len="med"/>
            <a:tailEnd type="triangle" w="med" len="med"/>
          </a:ln>
        </p:spPr>
      </p:cxnSp>
      <p:cxnSp>
        <p:nvCxnSpPr>
          <p:cNvPr id="3771" name="Google Shape;3771;p263"/>
          <p:cNvCxnSpPr/>
          <p:nvPr/>
        </p:nvCxnSpPr>
        <p:spPr>
          <a:xfrm rot="10800000">
            <a:off x="1810704" y="2346163"/>
            <a:ext cx="812700" cy="0"/>
          </a:xfrm>
          <a:prstGeom prst="straightConnector1">
            <a:avLst/>
          </a:prstGeom>
          <a:noFill/>
          <a:ln w="9525" cap="flat" cmpd="sng">
            <a:solidFill>
              <a:schemeClr val="lt1"/>
            </a:solidFill>
            <a:prstDash val="dash"/>
            <a:round/>
            <a:headEnd type="none" w="med" len="med"/>
            <a:tailEnd type="triangle" w="med" len="med"/>
          </a:ln>
        </p:spPr>
      </p:cxnSp>
      <p:cxnSp>
        <p:nvCxnSpPr>
          <p:cNvPr id="3772" name="Google Shape;3772;p263"/>
          <p:cNvCxnSpPr/>
          <p:nvPr/>
        </p:nvCxnSpPr>
        <p:spPr>
          <a:xfrm rot="10800000">
            <a:off x="5383746" y="2353619"/>
            <a:ext cx="812700" cy="0"/>
          </a:xfrm>
          <a:prstGeom prst="straightConnector1">
            <a:avLst/>
          </a:prstGeom>
          <a:noFill/>
          <a:ln w="9525" cap="flat" cmpd="sng">
            <a:solidFill>
              <a:schemeClr val="lt1"/>
            </a:solidFill>
            <a:prstDash val="dash"/>
            <a:round/>
            <a:headEnd type="none" w="med" len="med"/>
            <a:tailEnd type="triangle" w="med" len="med"/>
          </a:ln>
        </p:spPr>
      </p:cxnSp>
      <p:cxnSp>
        <p:nvCxnSpPr>
          <p:cNvPr id="3773" name="Google Shape;3773;p263"/>
          <p:cNvCxnSpPr/>
          <p:nvPr/>
        </p:nvCxnSpPr>
        <p:spPr>
          <a:xfrm rot="10800000">
            <a:off x="7157070" y="2346038"/>
            <a:ext cx="812700" cy="0"/>
          </a:xfrm>
          <a:prstGeom prst="straightConnector1">
            <a:avLst/>
          </a:prstGeom>
          <a:noFill/>
          <a:ln w="9525" cap="flat" cmpd="sng">
            <a:solidFill>
              <a:schemeClr val="lt1"/>
            </a:solidFill>
            <a:prstDash val="dash"/>
            <a:round/>
            <a:headEnd type="none" w="med" len="med"/>
            <a:tailEnd type="triangle" w="med" len="med"/>
          </a:ln>
        </p:spPr>
      </p:cxnSp>
      <p:sp>
        <p:nvSpPr>
          <p:cNvPr id="3774" name="Google Shape;3774;p263"/>
          <p:cNvSpPr txBox="1"/>
          <p:nvPr/>
        </p:nvSpPr>
        <p:spPr>
          <a:xfrm>
            <a:off x="373500" y="1026925"/>
            <a:ext cx="8397000" cy="8547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Clr>
                <a:schemeClr val="dk1"/>
              </a:buClr>
              <a:buSzPts val="1600"/>
              <a:buFont typeface="Arial"/>
              <a:buNone/>
            </a:pPr>
            <a:r>
              <a:rPr lang="en-GB">
                <a:solidFill>
                  <a:schemeClr val="dk1"/>
                </a:solidFill>
              </a:rPr>
              <a:t>Describing a problem in behavioural terms and </a:t>
            </a:r>
            <a:endParaRPr>
              <a:solidFill>
                <a:schemeClr val="dk1"/>
              </a:solidFill>
            </a:endParaRPr>
          </a:p>
          <a:p>
            <a:pPr marL="0" lvl="0" indent="0" algn="ctr" rtl="0">
              <a:spcBef>
                <a:spcPts val="0"/>
              </a:spcBef>
              <a:spcAft>
                <a:spcPts val="0"/>
              </a:spcAft>
              <a:buClr>
                <a:schemeClr val="dk1"/>
              </a:buClr>
              <a:buSzPts val="1600"/>
              <a:buFont typeface="Arial"/>
              <a:buNone/>
            </a:pPr>
            <a:r>
              <a:rPr lang="en-GB">
                <a:solidFill>
                  <a:schemeClr val="dk1"/>
                </a:solidFill>
              </a:rPr>
              <a:t>identifying the behaviour(s) that you want to change</a:t>
            </a:r>
            <a:endParaRPr>
              <a:solidFill>
                <a:schemeClr val="dk1"/>
              </a:solidFill>
            </a:endParaRPr>
          </a:p>
          <a:p>
            <a:pPr marL="0" marR="0" lvl="0" indent="0" algn="ctr" rtl="0">
              <a:lnSpc>
                <a:spcPct val="100000"/>
              </a:lnSpc>
              <a:spcBef>
                <a:spcPts val="0"/>
              </a:spcBef>
              <a:spcAft>
                <a:spcPts val="0"/>
              </a:spcAft>
              <a:buClr>
                <a:srgbClr val="000000"/>
              </a:buClr>
              <a:buSzPts val="1600"/>
              <a:buFont typeface="Arial"/>
              <a:buNone/>
            </a:pPr>
            <a:endParaRPr>
              <a:solidFill>
                <a:schemeClr val="dk1"/>
              </a:solidFill>
            </a:endParaRPr>
          </a:p>
        </p:txBody>
      </p:sp>
      <p:sp>
        <p:nvSpPr>
          <p:cNvPr id="3775" name="Google Shape;3775;p263"/>
          <p:cNvSpPr/>
          <p:nvPr/>
        </p:nvSpPr>
        <p:spPr>
          <a:xfrm>
            <a:off x="101875" y="925350"/>
            <a:ext cx="9144000" cy="4131600"/>
          </a:xfrm>
          <a:prstGeom prst="rect">
            <a:avLst/>
          </a:prstGeom>
          <a:solidFill>
            <a:srgbClr val="FFFFFF">
              <a:alpha val="81560"/>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cxnSp>
        <p:nvCxnSpPr>
          <p:cNvPr id="3776" name="Google Shape;3776;p263"/>
          <p:cNvCxnSpPr/>
          <p:nvPr/>
        </p:nvCxnSpPr>
        <p:spPr>
          <a:xfrm rot="10800000" flipH="1">
            <a:off x="6517481" y="2712178"/>
            <a:ext cx="553800" cy="8400"/>
          </a:xfrm>
          <a:prstGeom prst="straightConnector1">
            <a:avLst/>
          </a:prstGeom>
          <a:noFill/>
          <a:ln w="57150" cap="flat" cmpd="sng">
            <a:solidFill>
              <a:srgbClr val="7F7F7F"/>
            </a:solidFill>
            <a:prstDash val="solid"/>
            <a:miter lim="800000"/>
            <a:headEnd type="none" w="med" len="med"/>
            <a:tailEnd type="triangle" w="med" len="med"/>
          </a:ln>
        </p:spPr>
      </p:cxnSp>
      <p:cxnSp>
        <p:nvCxnSpPr>
          <p:cNvPr id="3777" name="Google Shape;3777;p263"/>
          <p:cNvCxnSpPr/>
          <p:nvPr/>
        </p:nvCxnSpPr>
        <p:spPr>
          <a:xfrm>
            <a:off x="4266009" y="2712244"/>
            <a:ext cx="555000" cy="0"/>
          </a:xfrm>
          <a:prstGeom prst="straightConnector1">
            <a:avLst/>
          </a:prstGeom>
          <a:noFill/>
          <a:ln w="57150" cap="flat" cmpd="sng">
            <a:solidFill>
              <a:srgbClr val="0098DB"/>
            </a:solidFill>
            <a:prstDash val="solid"/>
            <a:miter lim="800000"/>
            <a:headEnd type="none" w="med" len="med"/>
            <a:tailEnd type="triangle" w="med" len="med"/>
          </a:ln>
        </p:spPr>
      </p:cxnSp>
      <p:sp>
        <p:nvSpPr>
          <p:cNvPr id="3778" name="Google Shape;3778;p263"/>
          <p:cNvSpPr txBox="1"/>
          <p:nvPr/>
        </p:nvSpPr>
        <p:spPr>
          <a:xfrm>
            <a:off x="7071121" y="1822846"/>
            <a:ext cx="1696800" cy="1778700"/>
          </a:xfrm>
          <a:prstGeom prst="rect">
            <a:avLst/>
          </a:prstGeom>
          <a:solidFill>
            <a:srgbClr val="7F7F7F"/>
          </a:solid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2000"/>
              <a:buFont typeface="Arial"/>
              <a:buNone/>
            </a:pPr>
            <a:r>
              <a:rPr lang="en-GB" sz="1300" b="1">
                <a:solidFill>
                  <a:srgbClr val="FFFFFF"/>
                </a:solidFill>
              </a:rPr>
              <a:t>Tackle the rise of antimicrobial resistance</a:t>
            </a:r>
            <a:endParaRPr sz="1100">
              <a:solidFill>
                <a:srgbClr val="FFFFFF"/>
              </a:solidFill>
            </a:endParaRPr>
          </a:p>
        </p:txBody>
      </p:sp>
      <p:sp>
        <p:nvSpPr>
          <p:cNvPr id="3779" name="Google Shape;3779;p263"/>
          <p:cNvSpPr txBox="1"/>
          <p:nvPr/>
        </p:nvSpPr>
        <p:spPr>
          <a:xfrm>
            <a:off x="4820840" y="1822846"/>
            <a:ext cx="1696800" cy="1778700"/>
          </a:xfrm>
          <a:prstGeom prst="rect">
            <a:avLst/>
          </a:prstGeom>
          <a:solidFill>
            <a:srgbClr val="7F7F7F"/>
          </a:solid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2000"/>
              <a:buFont typeface="Arial"/>
              <a:buNone/>
            </a:pPr>
            <a:r>
              <a:rPr lang="en-GB" sz="1300" b="1">
                <a:solidFill>
                  <a:srgbClr val="FFFFFF"/>
                </a:solidFill>
              </a:rPr>
              <a:t>Over-consumption of antibiotics</a:t>
            </a:r>
            <a:endParaRPr sz="1500" b="1">
              <a:solidFill>
                <a:srgbClr val="FFFFFF"/>
              </a:solidFill>
            </a:endParaRPr>
          </a:p>
        </p:txBody>
      </p:sp>
      <p:sp>
        <p:nvSpPr>
          <p:cNvPr id="3780" name="Google Shape;3780;p263"/>
          <p:cNvSpPr txBox="1"/>
          <p:nvPr/>
        </p:nvSpPr>
        <p:spPr>
          <a:xfrm>
            <a:off x="2569369" y="1822846"/>
            <a:ext cx="1696800" cy="1778700"/>
          </a:xfrm>
          <a:prstGeom prst="rect">
            <a:avLst/>
          </a:prstGeom>
          <a:solidFill>
            <a:srgbClr val="0098DB"/>
          </a:solid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800"/>
              <a:buFont typeface="Arial"/>
              <a:buNone/>
            </a:pPr>
            <a:r>
              <a:rPr lang="en-GB" sz="1300" b="1">
                <a:solidFill>
                  <a:schemeClr val="dk1"/>
                </a:solidFill>
              </a:rPr>
              <a:t>Unnecessary over-prescription of antibiotics </a:t>
            </a:r>
            <a:endParaRPr sz="900" b="1">
              <a:solidFill>
                <a:schemeClr val="dk1"/>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1E99D5"/>
      </a:accent1>
      <a:accent2>
        <a:srgbClr val="4C4F53"/>
      </a:accent2>
      <a:accent3>
        <a:srgbClr val="D7DEE5"/>
      </a:accent3>
      <a:accent4>
        <a:srgbClr val="FBA02E"/>
      </a:accent4>
      <a:accent5>
        <a:srgbClr val="E49AA9"/>
      </a:accent5>
      <a:accent6>
        <a:srgbClr val="FEFFF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1E99D5"/>
      </a:accent1>
      <a:accent2>
        <a:srgbClr val="4C4F53"/>
      </a:accent2>
      <a:accent3>
        <a:srgbClr val="D7DEE5"/>
      </a:accent3>
      <a:accent4>
        <a:srgbClr val="FBA02E"/>
      </a:accent4>
      <a:accent5>
        <a:srgbClr val="E49AA9"/>
      </a:accent5>
      <a:accent6>
        <a:srgbClr val="FEFFF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0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BIT Slides Template">
  <a:themeElements>
    <a:clrScheme name="Simple Light">
      <a:dk1>
        <a:srgbClr val="000000"/>
      </a:dk1>
      <a:lt1>
        <a:srgbClr val="FFFFFF"/>
      </a:lt1>
      <a:dk2>
        <a:srgbClr val="0098DB"/>
      </a:dk2>
      <a:lt2>
        <a:srgbClr val="4D4F53"/>
      </a:lt2>
      <a:accent1>
        <a:srgbClr val="DBE2E9"/>
      </a:accent1>
      <a:accent2>
        <a:srgbClr val="FFA02F"/>
      </a:accent2>
      <a:accent3>
        <a:srgbClr val="E59AAA"/>
      </a:accent3>
      <a:accent4>
        <a:srgbClr val="A0CFEB"/>
      </a:accent4>
      <a:accent5>
        <a:srgbClr val="FADA63"/>
      </a:accent5>
      <a:accent6>
        <a:srgbClr val="72CE9B"/>
      </a:accent6>
      <a:hlink>
        <a:srgbClr val="0098D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9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14276</Words>
  <Application>Microsoft Office PowerPoint</Application>
  <PresentationFormat>On-screen Show (16:9)</PresentationFormat>
  <Paragraphs>1399</Paragraphs>
  <Slides>141</Slides>
  <Notes>141</Notes>
  <HiddenSlides>0</HiddenSlides>
  <MMClips>0</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141</vt:i4>
      </vt:variant>
    </vt:vector>
  </HeadingPairs>
  <TitlesOfParts>
    <vt:vector size="155" baseType="lpstr">
      <vt:lpstr>Calibri</vt:lpstr>
      <vt:lpstr>Arial</vt:lpstr>
      <vt:lpstr>Times New Roman</vt:lpstr>
      <vt:lpstr>Noto Sans Symbols</vt:lpstr>
      <vt:lpstr>Helvetica Neue</vt:lpstr>
      <vt:lpstr>Roboto</vt:lpstr>
      <vt:lpstr>Arial Black</vt:lpstr>
      <vt:lpstr>Simple Light</vt:lpstr>
      <vt:lpstr>Simple Light</vt:lpstr>
      <vt:lpstr>Office Theme</vt:lpstr>
      <vt:lpstr>Office Theme</vt:lpstr>
      <vt:lpstr>10_Office Theme</vt:lpstr>
      <vt:lpstr>BIT Slides Template</vt:lpstr>
      <vt:lpstr>9_Office Theme</vt:lpstr>
      <vt:lpstr>Easy, Attractive, Social, and Timely: Behavioural insights and public policy</vt:lpstr>
      <vt:lpstr>Overview</vt:lpstr>
      <vt:lpstr>Dual Process Models </vt:lpstr>
      <vt:lpstr>Can I have a volunteer?</vt:lpstr>
      <vt:lpstr>Cognitive demand</vt:lpstr>
      <vt:lpstr>Neurophysiological basis</vt:lpstr>
      <vt:lpstr>PowerPoint Presentation</vt:lpstr>
      <vt:lpstr>“So why does any of this matter?”</vt:lpstr>
      <vt:lpstr>How many nudges can you see in this photo?</vt:lpstr>
      <vt:lpstr>PowerPoint Presentation</vt:lpstr>
      <vt:lpstr>Dual process theory: How people process information</vt:lpstr>
      <vt:lpstr>Dual process theory: How people process information</vt:lpstr>
      <vt:lpstr>Dual process theory: How people process information</vt:lpstr>
      <vt:lpstr>Dual process theory: How people process information</vt:lpstr>
      <vt:lpstr>Dual process theory: How people process information</vt:lpstr>
      <vt:lpstr>Dual process theory: How people process information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Dual process models: a lens through which to explore drivers of human behaviour</vt:lpstr>
      <vt:lpstr>Dual process theory: How people process information</vt:lpstr>
      <vt:lpstr>Dual process theory: How people process information</vt:lpstr>
      <vt:lpstr>Traditional public health programs play on the reflective system...</vt:lpstr>
      <vt:lpstr>This underestimates the role of the automatic system…</vt:lpstr>
      <vt:lpstr>And how our we interact with our environment…</vt:lpstr>
      <vt:lpstr>Leading to “breaks” in our willpower</vt:lpstr>
      <vt:lpstr>So higher willpower…</vt:lpstr>
      <vt:lpstr>May improve things to some extent, but will frequently fail…</vt:lpstr>
      <vt:lpstr>Enough to meaningfully impact complex problems like obesity…</vt:lpstr>
      <vt:lpstr>Which explains why modifying our environment is so critical</vt:lpstr>
      <vt:lpstr>So what if we leave it to chance?</vt:lpstr>
      <vt:lpstr>The story arc</vt:lpstr>
      <vt:lpstr>The Behavioural Insights Team</vt:lpstr>
      <vt:lpstr>A bit about BIT</vt:lpstr>
      <vt:lpstr>What are behavioural insights?</vt:lpstr>
      <vt:lpstr>The mission of the Behavioural Insights Team</vt:lpstr>
      <vt:lpstr>The contribution of behavioural sciences </vt:lpstr>
      <vt:lpstr>The contribution of behavioural sciences </vt:lpstr>
      <vt:lpstr>The contribution of behavioural sciences </vt:lpstr>
      <vt:lpstr>The EAST Framework </vt:lpstr>
      <vt:lpstr>Make it easy</vt:lpstr>
      <vt:lpstr>Make it easy</vt:lpstr>
      <vt:lpstr>Defaults: Reducing prescribing errors in clinical settings</vt:lpstr>
      <vt:lpstr>Imperial College collaborated with us to simplify hospital prescription charts</vt:lpstr>
      <vt:lpstr>Imperial College collaborated with us to simplify hospital prescription charts</vt:lpstr>
      <vt:lpstr>The revised chart reduced prescribing errors</vt:lpstr>
      <vt:lpstr>The revised chart reduced prescribing errors</vt:lpstr>
      <vt:lpstr>The revised chart reduced prescribing errors</vt:lpstr>
      <vt:lpstr>PowerPoint Presentation</vt:lpstr>
      <vt:lpstr>Letters sent to taxpayers who failed to submit a tax declaration on time</vt:lpstr>
      <vt:lpstr>Removing small frictions makes a big difference</vt:lpstr>
      <vt:lpstr>PowerPoint Presentation</vt:lpstr>
      <vt:lpstr>Make it attractive</vt:lpstr>
      <vt:lpstr>Make it attractive</vt:lpstr>
      <vt:lpstr>PowerPoint Presentation</vt:lpstr>
      <vt:lpstr>Proportion giving away a day’s salary to charity</vt:lpstr>
      <vt:lpstr>Proportion giving away a day’s salary to charity</vt:lpstr>
      <vt:lpstr>Proportion giving away a day’s salary to charity</vt:lpstr>
      <vt:lpstr>Proportion giving away a day’s salary to charity</vt:lpstr>
      <vt:lpstr>Proportion giving away a day’s salary to charity</vt:lpstr>
      <vt:lpstr>PowerPoint Presentation</vt:lpstr>
      <vt:lpstr>Make it social</vt:lpstr>
      <vt:lpstr>Make it social</vt:lpstr>
      <vt:lpstr>PowerPoint Presentation</vt:lpstr>
      <vt:lpstr>Reducing antibiotic prescriptions</vt:lpstr>
      <vt:lpstr>Reducing antibiotic prescriptions</vt:lpstr>
      <vt:lpstr>Reducing antibiotic prescriptions</vt:lpstr>
      <vt:lpstr>Reducing antibiotic prescriptions</vt:lpstr>
      <vt:lpstr>Reducing antibiotic prescriptions</vt:lpstr>
      <vt:lpstr>Reducing antibiotic prescriptions</vt:lpstr>
      <vt:lpstr>Reducing antibiotic prescriptions</vt:lpstr>
      <vt:lpstr>Make it timely</vt:lpstr>
      <vt:lpstr>Make it timely</vt:lpstr>
      <vt:lpstr>Reducing waiting time for specialist medical care</vt:lpstr>
      <vt:lpstr>Reducing waiting time for medical visits</vt:lpstr>
      <vt:lpstr>Reducing waiting time for medical visits</vt:lpstr>
      <vt:lpstr>Reducing waiting time for medical visits</vt:lpstr>
      <vt:lpstr>Reducing waiting time for medical visits</vt:lpstr>
      <vt:lpstr>Reducing waiting time for medical visits</vt:lpstr>
      <vt:lpstr>Overview</vt:lpstr>
      <vt:lpstr>The TESTS methodology</vt:lpstr>
      <vt:lpstr>The TESTS methodology: Target</vt:lpstr>
      <vt:lpstr>The TESTS methodology: Target</vt:lpstr>
      <vt:lpstr>The TESTS methodology: Target</vt:lpstr>
      <vt:lpstr>The TESTS methodology: Target</vt:lpstr>
      <vt:lpstr>The TESTS methodology: Target</vt:lpstr>
      <vt:lpstr>The TESTS methodology: Explore</vt:lpstr>
      <vt:lpstr>The TESTS methodology: Explore</vt:lpstr>
      <vt:lpstr>The TESTS methodology: Explore</vt:lpstr>
      <vt:lpstr>The TESTS methodology: Explore</vt:lpstr>
      <vt:lpstr>The TESTS methodology: Explore</vt:lpstr>
      <vt:lpstr>The TESTS methodology: Explore</vt:lpstr>
      <vt:lpstr>The TESTS methodology: Explore (COM-B)</vt:lpstr>
      <vt:lpstr>The TESTS methodology: Solution</vt:lpstr>
      <vt:lpstr>The TESTS methodology: Solution</vt:lpstr>
      <vt:lpstr>The TESTS methodology: Solution</vt:lpstr>
      <vt:lpstr>The TESTS methodology: Trial</vt:lpstr>
      <vt:lpstr>The TESTS methodology: Trial</vt:lpstr>
      <vt:lpstr>The TESTS methodology: Trial</vt:lpstr>
      <vt:lpstr>The TESTS methodology: Trial</vt:lpstr>
      <vt:lpstr>The TESTS methodology: Trial</vt:lpstr>
      <vt:lpstr>Reducing antibiotic prescriptions</vt:lpstr>
      <vt:lpstr>The TESTS methodology: Scale</vt:lpstr>
      <vt:lpstr>Get in touch</vt:lpstr>
      <vt:lpstr>Additional slides EAST case studies</vt:lpstr>
      <vt:lpstr>Reducing missed hospital appointments</vt:lpstr>
      <vt:lpstr>Reducing missed hospital appointments</vt:lpstr>
      <vt:lpstr>Reducing missed hospital appointments</vt:lpstr>
      <vt:lpstr>Reducing missed hospital appointments</vt:lpstr>
      <vt:lpstr>Reducing missed hospital appointments</vt:lpstr>
      <vt:lpstr>Reducing missed hospital appointments</vt:lpstr>
      <vt:lpstr>Involve pharmacists to reduce pressure on medical services</vt:lpstr>
      <vt:lpstr>The 111 medical service during COVID-19</vt:lpstr>
      <vt:lpstr>The 111 medical service during COVID-19</vt:lpstr>
      <vt:lpstr>The 111 medical service during COVID-19</vt:lpstr>
      <vt:lpstr>The 111 medical service during COVID-19</vt:lpstr>
      <vt:lpstr>The 111 medical service during COVID-19</vt:lpstr>
      <vt:lpstr>Catching cancer early in Greater Manchester</vt:lpstr>
      <vt:lpstr>Catching cancer early in Greater Manchester</vt:lpstr>
      <vt:lpstr>Catching cancer early in Greater Manchester</vt:lpstr>
      <vt:lpstr>Catching cancer early in Greater Manchester</vt:lpstr>
      <vt:lpstr>Catching cancer early in Greater Manchester</vt:lpstr>
      <vt:lpstr>Catching cancer early in Greater Manchester</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Easy, Attractive, Social, and Timely: Behavioural insights and public policy</dc:title>
  <cp:lastModifiedBy>Dalia Youssef</cp:lastModifiedBy>
  <cp:revision>1</cp:revision>
  <dcterms:modified xsi:type="dcterms:W3CDTF">2023-09-28T14:56:34Z</dcterms:modified>
</cp:coreProperties>
</file>