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6" r:id="rId2"/>
  </p:sldMasterIdLst>
  <p:notesMasterIdLst>
    <p:notesMasterId r:id="rId10"/>
  </p:notesMasterIdLst>
  <p:sldIdLst>
    <p:sldId id="277" r:id="rId3"/>
    <p:sldId id="1304" r:id="rId4"/>
    <p:sldId id="1491" r:id="rId5"/>
    <p:sldId id="2145707360" r:id="rId6"/>
    <p:sldId id="2145707365" r:id="rId7"/>
    <p:sldId id="2147374806" r:id="rId8"/>
    <p:sldId id="214737480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ECF159-46A4-88DF-EBF4-755A1D255420}" name="Habib Naqvi" initials="HN" userId="S::Habib.Naqvi@nhsrho.org::a00a3520-8954-4cee-a766-6435018e5705" providerId="AD"/>
  <p188:author id="{F7BFEBF7-2A2B-B158-5FAF-D138BA9C7DDD}" name="Vhenekayi Nyambayo" initials="VN" userId="S::vhenekayin.nyambayo@swlondon.nhs.uk::16945fd2-783d-4692-a9cb-173e60c33d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B38C"/>
    <a:srgbClr val="53BCBD"/>
    <a:srgbClr val="CED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0CCFA1-747A-4632-81A1-A847FEE04F83}" v="8" dt="2023-09-20T11:29:28.3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2" autoAdjust="0"/>
    <p:restoredTop sz="94065" autoAdjust="0"/>
  </p:normalViewPr>
  <p:slideViewPr>
    <p:cSldViewPr snapToGrid="0" snapToObjects="1">
      <p:cViewPr varScale="1">
        <p:scale>
          <a:sx n="107" d="100"/>
          <a:sy n="107" d="100"/>
        </p:scale>
        <p:origin x="768" y="108"/>
      </p:cViewPr>
      <p:guideLst/>
    </p:cSldViewPr>
  </p:slideViewPr>
  <p:outlineViewPr>
    <p:cViewPr>
      <p:scale>
        <a:sx n="33" d="100"/>
        <a:sy n="33" d="100"/>
      </p:scale>
      <p:origin x="0" y="-11952"/>
    </p:cViewPr>
  </p:outlineViewPr>
  <p:notesTextViewPr>
    <p:cViewPr>
      <p:scale>
        <a:sx n="1" d="1"/>
        <a:sy n="1" d="1"/>
      </p:scale>
      <p:origin x="0" y="0"/>
    </p:cViewPr>
  </p:notesTextViewPr>
  <p:sorterViewPr>
    <p:cViewPr varScale="1">
      <p:scale>
        <a:sx n="100" d="100"/>
        <a:sy n="100" d="100"/>
      </p:scale>
      <p:origin x="0" y="-13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17" Type="http://schemas.microsoft.com/office/2018/10/relationships/authors" Target="authors.xml"/><Relationship Id="rId2" Type="http://schemas.openxmlformats.org/officeDocument/2006/relationships/slideMaster" Target="slideMasters/slideMaster2.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p, Jennifer" userId="35a24278-53e6-4427-8645-89150f752c30" providerId="ADAL" clId="{BD0CCFA1-747A-4632-81A1-A847FEE04F83}"/>
    <pc:docChg chg="custSel addSld delSld modSld sldOrd delMainMaster">
      <pc:chgData name="Yip, Jennifer" userId="35a24278-53e6-4427-8645-89150f752c30" providerId="ADAL" clId="{BD0CCFA1-747A-4632-81A1-A847FEE04F83}" dt="2023-09-20T11:29:31.335" v="57" actId="2696"/>
      <pc:docMkLst>
        <pc:docMk/>
      </pc:docMkLst>
      <pc:sldChg chg="add del">
        <pc:chgData name="Yip, Jennifer" userId="35a24278-53e6-4427-8645-89150f752c30" providerId="ADAL" clId="{BD0CCFA1-747A-4632-81A1-A847FEE04F83}" dt="2023-09-20T11:29:31.335" v="57" actId="2696"/>
        <pc:sldMkLst>
          <pc:docMk/>
          <pc:sldMk cId="3649655098" sldId="256"/>
        </pc:sldMkLst>
      </pc:sldChg>
      <pc:sldChg chg="del">
        <pc:chgData name="Yip, Jennifer" userId="35a24278-53e6-4427-8645-89150f752c30" providerId="ADAL" clId="{BD0CCFA1-747A-4632-81A1-A847FEE04F83}" dt="2023-09-20T10:06:03.518" v="20" actId="47"/>
        <pc:sldMkLst>
          <pc:docMk/>
          <pc:sldMk cId="2768813593" sldId="258"/>
        </pc:sldMkLst>
      </pc:sldChg>
      <pc:sldChg chg="del">
        <pc:chgData name="Yip, Jennifer" userId="35a24278-53e6-4427-8645-89150f752c30" providerId="ADAL" clId="{BD0CCFA1-747A-4632-81A1-A847FEE04F83}" dt="2023-09-20T10:05:27.954" v="13" actId="47"/>
        <pc:sldMkLst>
          <pc:docMk/>
          <pc:sldMk cId="2068575621" sldId="260"/>
        </pc:sldMkLst>
      </pc:sldChg>
      <pc:sldChg chg="del">
        <pc:chgData name="Yip, Jennifer" userId="35a24278-53e6-4427-8645-89150f752c30" providerId="ADAL" clId="{BD0CCFA1-747A-4632-81A1-A847FEE04F83}" dt="2023-09-20T10:06:03.518" v="20" actId="47"/>
        <pc:sldMkLst>
          <pc:docMk/>
          <pc:sldMk cId="1499962557" sldId="265"/>
        </pc:sldMkLst>
      </pc:sldChg>
      <pc:sldChg chg="del">
        <pc:chgData name="Yip, Jennifer" userId="35a24278-53e6-4427-8645-89150f752c30" providerId="ADAL" clId="{BD0CCFA1-747A-4632-81A1-A847FEE04F83}" dt="2023-09-20T10:06:03.518" v="20" actId="47"/>
        <pc:sldMkLst>
          <pc:docMk/>
          <pc:sldMk cId="3660618559" sldId="281"/>
        </pc:sldMkLst>
      </pc:sldChg>
      <pc:sldChg chg="del">
        <pc:chgData name="Yip, Jennifer" userId="35a24278-53e6-4427-8645-89150f752c30" providerId="ADAL" clId="{BD0CCFA1-747A-4632-81A1-A847FEE04F83}" dt="2023-09-20T10:06:03.518" v="20" actId="47"/>
        <pc:sldMkLst>
          <pc:docMk/>
          <pc:sldMk cId="3169609814" sldId="282"/>
        </pc:sldMkLst>
      </pc:sldChg>
      <pc:sldChg chg="del">
        <pc:chgData name="Yip, Jennifer" userId="35a24278-53e6-4427-8645-89150f752c30" providerId="ADAL" clId="{BD0CCFA1-747A-4632-81A1-A847FEE04F83}" dt="2023-09-20T10:06:03.518" v="20" actId="47"/>
        <pc:sldMkLst>
          <pc:docMk/>
          <pc:sldMk cId="714973987" sldId="283"/>
        </pc:sldMkLst>
      </pc:sldChg>
      <pc:sldChg chg="del">
        <pc:chgData name="Yip, Jennifer" userId="35a24278-53e6-4427-8645-89150f752c30" providerId="ADAL" clId="{BD0CCFA1-747A-4632-81A1-A847FEE04F83}" dt="2023-09-20T10:06:03.518" v="20" actId="47"/>
        <pc:sldMkLst>
          <pc:docMk/>
          <pc:sldMk cId="776353339" sldId="284"/>
        </pc:sldMkLst>
      </pc:sldChg>
      <pc:sldChg chg="del">
        <pc:chgData name="Yip, Jennifer" userId="35a24278-53e6-4427-8645-89150f752c30" providerId="ADAL" clId="{BD0CCFA1-747A-4632-81A1-A847FEE04F83}" dt="2023-09-20T10:06:03.518" v="20" actId="47"/>
        <pc:sldMkLst>
          <pc:docMk/>
          <pc:sldMk cId="2493079528" sldId="285"/>
        </pc:sldMkLst>
      </pc:sldChg>
      <pc:sldChg chg="del">
        <pc:chgData name="Yip, Jennifer" userId="35a24278-53e6-4427-8645-89150f752c30" providerId="ADAL" clId="{BD0CCFA1-747A-4632-81A1-A847FEE04F83}" dt="2023-09-20T10:06:03.518" v="20" actId="47"/>
        <pc:sldMkLst>
          <pc:docMk/>
          <pc:sldMk cId="2572123605" sldId="286"/>
        </pc:sldMkLst>
      </pc:sldChg>
      <pc:sldChg chg="del">
        <pc:chgData name="Yip, Jennifer" userId="35a24278-53e6-4427-8645-89150f752c30" providerId="ADAL" clId="{BD0CCFA1-747A-4632-81A1-A847FEE04F83}" dt="2023-09-20T10:06:03.518" v="20" actId="47"/>
        <pc:sldMkLst>
          <pc:docMk/>
          <pc:sldMk cId="2736601679" sldId="287"/>
        </pc:sldMkLst>
      </pc:sldChg>
      <pc:sldChg chg="del">
        <pc:chgData name="Yip, Jennifer" userId="35a24278-53e6-4427-8645-89150f752c30" providerId="ADAL" clId="{BD0CCFA1-747A-4632-81A1-A847FEE04F83}" dt="2023-09-20T10:06:03.518" v="20" actId="47"/>
        <pc:sldMkLst>
          <pc:docMk/>
          <pc:sldMk cId="2514540537" sldId="288"/>
        </pc:sldMkLst>
      </pc:sldChg>
      <pc:sldChg chg="del">
        <pc:chgData name="Yip, Jennifer" userId="35a24278-53e6-4427-8645-89150f752c30" providerId="ADAL" clId="{BD0CCFA1-747A-4632-81A1-A847FEE04F83}" dt="2023-09-20T10:06:03.518" v="20" actId="47"/>
        <pc:sldMkLst>
          <pc:docMk/>
          <pc:sldMk cId="3258258373" sldId="289"/>
        </pc:sldMkLst>
      </pc:sldChg>
      <pc:sldChg chg="del">
        <pc:chgData name="Yip, Jennifer" userId="35a24278-53e6-4427-8645-89150f752c30" providerId="ADAL" clId="{BD0CCFA1-747A-4632-81A1-A847FEE04F83}" dt="2023-09-20T10:06:03.518" v="20" actId="47"/>
        <pc:sldMkLst>
          <pc:docMk/>
          <pc:sldMk cId="2654705152" sldId="290"/>
        </pc:sldMkLst>
      </pc:sldChg>
      <pc:sldChg chg="del">
        <pc:chgData name="Yip, Jennifer" userId="35a24278-53e6-4427-8645-89150f752c30" providerId="ADAL" clId="{BD0CCFA1-747A-4632-81A1-A847FEE04F83}" dt="2023-09-20T10:05:50.403" v="19" actId="47"/>
        <pc:sldMkLst>
          <pc:docMk/>
          <pc:sldMk cId="0" sldId="305"/>
        </pc:sldMkLst>
      </pc:sldChg>
      <pc:sldChg chg="del">
        <pc:chgData name="Yip, Jennifer" userId="35a24278-53e6-4427-8645-89150f752c30" providerId="ADAL" clId="{BD0CCFA1-747A-4632-81A1-A847FEE04F83}" dt="2023-09-20T10:06:03.518" v="20" actId="47"/>
        <pc:sldMkLst>
          <pc:docMk/>
          <pc:sldMk cId="3590397810" sldId="417"/>
        </pc:sldMkLst>
      </pc:sldChg>
      <pc:sldChg chg="del">
        <pc:chgData name="Yip, Jennifer" userId="35a24278-53e6-4427-8645-89150f752c30" providerId="ADAL" clId="{BD0CCFA1-747A-4632-81A1-A847FEE04F83}" dt="2023-09-20T10:06:03.518" v="20" actId="47"/>
        <pc:sldMkLst>
          <pc:docMk/>
          <pc:sldMk cId="2467510075" sldId="1295"/>
        </pc:sldMkLst>
      </pc:sldChg>
      <pc:sldChg chg="del">
        <pc:chgData name="Yip, Jennifer" userId="35a24278-53e6-4427-8645-89150f752c30" providerId="ADAL" clId="{BD0CCFA1-747A-4632-81A1-A847FEE04F83}" dt="2023-09-20T10:06:03.518" v="20" actId="47"/>
        <pc:sldMkLst>
          <pc:docMk/>
          <pc:sldMk cId="1281917179" sldId="1298"/>
        </pc:sldMkLst>
      </pc:sldChg>
      <pc:sldChg chg="del">
        <pc:chgData name="Yip, Jennifer" userId="35a24278-53e6-4427-8645-89150f752c30" providerId="ADAL" clId="{BD0CCFA1-747A-4632-81A1-A847FEE04F83}" dt="2023-09-20T10:06:03.518" v="20" actId="47"/>
        <pc:sldMkLst>
          <pc:docMk/>
          <pc:sldMk cId="2030717536" sldId="1299"/>
        </pc:sldMkLst>
      </pc:sldChg>
      <pc:sldChg chg="del">
        <pc:chgData name="Yip, Jennifer" userId="35a24278-53e6-4427-8645-89150f752c30" providerId="ADAL" clId="{BD0CCFA1-747A-4632-81A1-A847FEE04F83}" dt="2023-09-20T10:06:03.518" v="20" actId="47"/>
        <pc:sldMkLst>
          <pc:docMk/>
          <pc:sldMk cId="3920363670" sldId="1300"/>
        </pc:sldMkLst>
      </pc:sldChg>
      <pc:sldChg chg="del">
        <pc:chgData name="Yip, Jennifer" userId="35a24278-53e6-4427-8645-89150f752c30" providerId="ADAL" clId="{BD0CCFA1-747A-4632-81A1-A847FEE04F83}" dt="2023-09-20T10:06:03.518" v="20" actId="47"/>
        <pc:sldMkLst>
          <pc:docMk/>
          <pc:sldMk cId="1769331249" sldId="1301"/>
        </pc:sldMkLst>
      </pc:sldChg>
      <pc:sldChg chg="del">
        <pc:chgData name="Yip, Jennifer" userId="35a24278-53e6-4427-8645-89150f752c30" providerId="ADAL" clId="{BD0CCFA1-747A-4632-81A1-A847FEE04F83}" dt="2023-09-20T10:06:03.518" v="20" actId="47"/>
        <pc:sldMkLst>
          <pc:docMk/>
          <pc:sldMk cId="3865416215" sldId="1302"/>
        </pc:sldMkLst>
      </pc:sldChg>
      <pc:sldChg chg="del">
        <pc:chgData name="Yip, Jennifer" userId="35a24278-53e6-4427-8645-89150f752c30" providerId="ADAL" clId="{BD0CCFA1-747A-4632-81A1-A847FEE04F83}" dt="2023-09-20T10:06:03.518" v="20" actId="47"/>
        <pc:sldMkLst>
          <pc:docMk/>
          <pc:sldMk cId="341323551" sldId="1303"/>
        </pc:sldMkLst>
      </pc:sldChg>
      <pc:sldChg chg="del">
        <pc:chgData name="Yip, Jennifer" userId="35a24278-53e6-4427-8645-89150f752c30" providerId="ADAL" clId="{BD0CCFA1-747A-4632-81A1-A847FEE04F83}" dt="2023-09-20T10:05:15.109" v="9" actId="47"/>
        <pc:sldMkLst>
          <pc:docMk/>
          <pc:sldMk cId="3547973747" sldId="1465"/>
        </pc:sldMkLst>
      </pc:sldChg>
      <pc:sldChg chg="del">
        <pc:chgData name="Yip, Jennifer" userId="35a24278-53e6-4427-8645-89150f752c30" providerId="ADAL" clId="{BD0CCFA1-747A-4632-81A1-A847FEE04F83}" dt="2023-09-20T10:05:08.301" v="1" actId="47"/>
        <pc:sldMkLst>
          <pc:docMk/>
          <pc:sldMk cId="1720447598" sldId="1486"/>
        </pc:sldMkLst>
      </pc:sldChg>
      <pc:sldChg chg="del">
        <pc:chgData name="Yip, Jennifer" userId="35a24278-53e6-4427-8645-89150f752c30" providerId="ADAL" clId="{BD0CCFA1-747A-4632-81A1-A847FEE04F83}" dt="2023-09-20T10:05:11.300" v="4" actId="47"/>
        <pc:sldMkLst>
          <pc:docMk/>
          <pc:sldMk cId="2206672736" sldId="1487"/>
        </pc:sldMkLst>
      </pc:sldChg>
      <pc:sldChg chg="del">
        <pc:chgData name="Yip, Jennifer" userId="35a24278-53e6-4427-8645-89150f752c30" providerId="ADAL" clId="{BD0CCFA1-747A-4632-81A1-A847FEE04F83}" dt="2023-09-20T10:05:12.967" v="6" actId="47"/>
        <pc:sldMkLst>
          <pc:docMk/>
          <pc:sldMk cId="3717299599" sldId="1488"/>
        </pc:sldMkLst>
      </pc:sldChg>
      <pc:sldChg chg="del">
        <pc:chgData name="Yip, Jennifer" userId="35a24278-53e6-4427-8645-89150f752c30" providerId="ADAL" clId="{BD0CCFA1-747A-4632-81A1-A847FEE04F83}" dt="2023-09-20T10:05:13.887" v="7" actId="47"/>
        <pc:sldMkLst>
          <pc:docMk/>
          <pc:sldMk cId="2189593739" sldId="1490"/>
        </pc:sldMkLst>
      </pc:sldChg>
      <pc:sldChg chg="modSp add del mod ord">
        <pc:chgData name="Yip, Jennifer" userId="35a24278-53e6-4427-8645-89150f752c30" providerId="ADAL" clId="{BD0CCFA1-747A-4632-81A1-A847FEE04F83}" dt="2023-09-20T10:57:06.014" v="51" actId="20577"/>
        <pc:sldMkLst>
          <pc:docMk/>
          <pc:sldMk cId="3576863875" sldId="1491"/>
        </pc:sldMkLst>
        <pc:spChg chg="mod">
          <ac:chgData name="Yip, Jennifer" userId="35a24278-53e6-4427-8645-89150f752c30" providerId="ADAL" clId="{BD0CCFA1-747A-4632-81A1-A847FEE04F83}" dt="2023-09-20T10:56:01.757" v="40" actId="207"/>
          <ac:spMkLst>
            <pc:docMk/>
            <pc:sldMk cId="3576863875" sldId="1491"/>
            <ac:spMk id="3" creationId="{016B6EFF-D2A7-411C-A41D-F7848BA92210}"/>
          </ac:spMkLst>
        </pc:spChg>
        <pc:spChg chg="mod">
          <ac:chgData name="Yip, Jennifer" userId="35a24278-53e6-4427-8645-89150f752c30" providerId="ADAL" clId="{BD0CCFA1-747A-4632-81A1-A847FEE04F83}" dt="2023-09-20T10:55:02.902" v="36" actId="207"/>
          <ac:spMkLst>
            <pc:docMk/>
            <pc:sldMk cId="3576863875" sldId="1491"/>
            <ac:spMk id="4" creationId="{31628D76-4D92-4814-993D-2F330A1FC795}"/>
          </ac:spMkLst>
        </pc:spChg>
        <pc:spChg chg="mod">
          <ac:chgData name="Yip, Jennifer" userId="35a24278-53e6-4427-8645-89150f752c30" providerId="ADAL" clId="{BD0CCFA1-747A-4632-81A1-A847FEE04F83}" dt="2023-09-20T10:57:06.014" v="51" actId="20577"/>
          <ac:spMkLst>
            <pc:docMk/>
            <pc:sldMk cId="3576863875" sldId="1491"/>
            <ac:spMk id="5" creationId="{C30D3E1E-A6F8-495F-BD2C-B75531455D18}"/>
          </ac:spMkLst>
        </pc:spChg>
      </pc:sldChg>
      <pc:sldChg chg="del">
        <pc:chgData name="Yip, Jennifer" userId="35a24278-53e6-4427-8645-89150f752c30" providerId="ADAL" clId="{BD0CCFA1-747A-4632-81A1-A847FEE04F83}" dt="2023-09-20T10:06:03.518" v="20" actId="47"/>
        <pc:sldMkLst>
          <pc:docMk/>
          <pc:sldMk cId="3672150841" sldId="1497"/>
        </pc:sldMkLst>
      </pc:sldChg>
      <pc:sldChg chg="del">
        <pc:chgData name="Yip, Jennifer" userId="35a24278-53e6-4427-8645-89150f752c30" providerId="ADAL" clId="{BD0CCFA1-747A-4632-81A1-A847FEE04F83}" dt="2023-09-20T10:06:06.774" v="23" actId="47"/>
        <pc:sldMkLst>
          <pc:docMk/>
          <pc:sldMk cId="3744407390" sldId="1498"/>
        </pc:sldMkLst>
      </pc:sldChg>
      <pc:sldChg chg="del">
        <pc:chgData name="Yip, Jennifer" userId="35a24278-53e6-4427-8645-89150f752c30" providerId="ADAL" clId="{BD0CCFA1-747A-4632-81A1-A847FEE04F83}" dt="2023-09-20T10:06:03.518" v="20" actId="47"/>
        <pc:sldMkLst>
          <pc:docMk/>
          <pc:sldMk cId="478963208" sldId="1499"/>
        </pc:sldMkLst>
      </pc:sldChg>
      <pc:sldChg chg="del">
        <pc:chgData name="Yip, Jennifer" userId="35a24278-53e6-4427-8645-89150f752c30" providerId="ADAL" clId="{BD0CCFA1-747A-4632-81A1-A847FEE04F83}" dt="2023-09-20T10:05:29.717" v="15" actId="47"/>
        <pc:sldMkLst>
          <pc:docMk/>
          <pc:sldMk cId="605503408" sldId="1500"/>
        </pc:sldMkLst>
      </pc:sldChg>
      <pc:sldChg chg="del">
        <pc:chgData name="Yip, Jennifer" userId="35a24278-53e6-4427-8645-89150f752c30" providerId="ADAL" clId="{BD0CCFA1-747A-4632-81A1-A847FEE04F83}" dt="2023-09-20T10:05:10.838" v="3" actId="47"/>
        <pc:sldMkLst>
          <pc:docMk/>
          <pc:sldMk cId="2236222444" sldId="2145706570"/>
        </pc:sldMkLst>
      </pc:sldChg>
      <pc:sldChg chg="del">
        <pc:chgData name="Yip, Jennifer" userId="35a24278-53e6-4427-8645-89150f752c30" providerId="ADAL" clId="{BD0CCFA1-747A-4632-81A1-A847FEE04F83}" dt="2023-09-20T10:05:32.734" v="16" actId="47"/>
        <pc:sldMkLst>
          <pc:docMk/>
          <pc:sldMk cId="2816156675" sldId="2145706572"/>
        </pc:sldMkLst>
      </pc:sldChg>
      <pc:sldChg chg="del">
        <pc:chgData name="Yip, Jennifer" userId="35a24278-53e6-4427-8645-89150f752c30" providerId="ADAL" clId="{BD0CCFA1-747A-4632-81A1-A847FEE04F83}" dt="2023-09-20T10:05:14.217" v="8" actId="47"/>
        <pc:sldMkLst>
          <pc:docMk/>
          <pc:sldMk cId="1475361432" sldId="2145706573"/>
        </pc:sldMkLst>
      </pc:sldChg>
      <pc:sldChg chg="del">
        <pc:chgData name="Yip, Jennifer" userId="35a24278-53e6-4427-8645-89150f752c30" providerId="ADAL" clId="{BD0CCFA1-747A-4632-81A1-A847FEE04F83}" dt="2023-09-20T10:06:03.651" v="21" actId="47"/>
        <pc:sldMkLst>
          <pc:docMk/>
          <pc:sldMk cId="3680977206" sldId="2145706574"/>
        </pc:sldMkLst>
      </pc:sldChg>
      <pc:sldChg chg="del">
        <pc:chgData name="Yip, Jennifer" userId="35a24278-53e6-4427-8645-89150f752c30" providerId="ADAL" clId="{BD0CCFA1-747A-4632-81A1-A847FEE04F83}" dt="2023-09-20T10:06:03.518" v="20" actId="47"/>
        <pc:sldMkLst>
          <pc:docMk/>
          <pc:sldMk cId="412228913" sldId="2145706575"/>
        </pc:sldMkLst>
      </pc:sldChg>
      <pc:sldChg chg="del">
        <pc:chgData name="Yip, Jennifer" userId="35a24278-53e6-4427-8645-89150f752c30" providerId="ADAL" clId="{BD0CCFA1-747A-4632-81A1-A847FEE04F83}" dt="2023-09-20T10:06:03.518" v="20" actId="47"/>
        <pc:sldMkLst>
          <pc:docMk/>
          <pc:sldMk cId="3045643290" sldId="2145706645"/>
        </pc:sldMkLst>
      </pc:sldChg>
      <pc:sldChg chg="del">
        <pc:chgData name="Yip, Jennifer" userId="35a24278-53e6-4427-8645-89150f752c30" providerId="ADAL" clId="{BD0CCFA1-747A-4632-81A1-A847FEE04F83}" dt="2023-09-20T10:06:03.518" v="20" actId="47"/>
        <pc:sldMkLst>
          <pc:docMk/>
          <pc:sldMk cId="281892952" sldId="2145706702"/>
        </pc:sldMkLst>
      </pc:sldChg>
      <pc:sldChg chg="del">
        <pc:chgData name="Yip, Jennifer" userId="35a24278-53e6-4427-8645-89150f752c30" providerId="ADAL" clId="{BD0CCFA1-747A-4632-81A1-A847FEE04F83}" dt="2023-09-20T10:06:03.518" v="20" actId="47"/>
        <pc:sldMkLst>
          <pc:docMk/>
          <pc:sldMk cId="1253837853" sldId="2145706708"/>
        </pc:sldMkLst>
      </pc:sldChg>
      <pc:sldChg chg="del">
        <pc:chgData name="Yip, Jennifer" userId="35a24278-53e6-4427-8645-89150f752c30" providerId="ADAL" clId="{BD0CCFA1-747A-4632-81A1-A847FEE04F83}" dt="2023-09-20T10:06:03.518" v="20" actId="47"/>
        <pc:sldMkLst>
          <pc:docMk/>
          <pc:sldMk cId="0" sldId="2145706710"/>
        </pc:sldMkLst>
      </pc:sldChg>
      <pc:sldChg chg="del">
        <pc:chgData name="Yip, Jennifer" userId="35a24278-53e6-4427-8645-89150f752c30" providerId="ADAL" clId="{BD0CCFA1-747A-4632-81A1-A847FEE04F83}" dt="2023-09-20T10:06:03.518" v="20" actId="47"/>
        <pc:sldMkLst>
          <pc:docMk/>
          <pc:sldMk cId="3018568051" sldId="2145706714"/>
        </pc:sldMkLst>
      </pc:sldChg>
      <pc:sldChg chg="del">
        <pc:chgData name="Yip, Jennifer" userId="35a24278-53e6-4427-8645-89150f752c30" providerId="ADAL" clId="{BD0CCFA1-747A-4632-81A1-A847FEE04F83}" dt="2023-09-20T10:06:03.518" v="20" actId="47"/>
        <pc:sldMkLst>
          <pc:docMk/>
          <pc:sldMk cId="3267114348" sldId="2145706715"/>
        </pc:sldMkLst>
      </pc:sldChg>
      <pc:sldChg chg="del">
        <pc:chgData name="Yip, Jennifer" userId="35a24278-53e6-4427-8645-89150f752c30" providerId="ADAL" clId="{BD0CCFA1-747A-4632-81A1-A847FEE04F83}" dt="2023-09-20T10:06:03.518" v="20" actId="47"/>
        <pc:sldMkLst>
          <pc:docMk/>
          <pc:sldMk cId="1206959981" sldId="2145706716"/>
        </pc:sldMkLst>
      </pc:sldChg>
      <pc:sldChg chg="del">
        <pc:chgData name="Yip, Jennifer" userId="35a24278-53e6-4427-8645-89150f752c30" providerId="ADAL" clId="{BD0CCFA1-747A-4632-81A1-A847FEE04F83}" dt="2023-09-20T10:06:03.518" v="20" actId="47"/>
        <pc:sldMkLst>
          <pc:docMk/>
          <pc:sldMk cId="1225116596" sldId="2145706717"/>
        </pc:sldMkLst>
      </pc:sldChg>
      <pc:sldChg chg="del">
        <pc:chgData name="Yip, Jennifer" userId="35a24278-53e6-4427-8645-89150f752c30" providerId="ADAL" clId="{BD0CCFA1-747A-4632-81A1-A847FEE04F83}" dt="2023-09-20T10:06:03.518" v="20" actId="47"/>
        <pc:sldMkLst>
          <pc:docMk/>
          <pc:sldMk cId="1506988985" sldId="2145706719"/>
        </pc:sldMkLst>
      </pc:sldChg>
      <pc:sldChg chg="del">
        <pc:chgData name="Yip, Jennifer" userId="35a24278-53e6-4427-8645-89150f752c30" providerId="ADAL" clId="{BD0CCFA1-747A-4632-81A1-A847FEE04F83}" dt="2023-09-20T10:06:03.518" v="20" actId="47"/>
        <pc:sldMkLst>
          <pc:docMk/>
          <pc:sldMk cId="58152122" sldId="2145706720"/>
        </pc:sldMkLst>
      </pc:sldChg>
      <pc:sldChg chg="del">
        <pc:chgData name="Yip, Jennifer" userId="35a24278-53e6-4427-8645-89150f752c30" providerId="ADAL" clId="{BD0CCFA1-747A-4632-81A1-A847FEE04F83}" dt="2023-09-20T10:06:03.518" v="20" actId="47"/>
        <pc:sldMkLst>
          <pc:docMk/>
          <pc:sldMk cId="2948109848" sldId="2145707341"/>
        </pc:sldMkLst>
      </pc:sldChg>
      <pc:sldChg chg="del">
        <pc:chgData name="Yip, Jennifer" userId="35a24278-53e6-4427-8645-89150f752c30" providerId="ADAL" clId="{BD0CCFA1-747A-4632-81A1-A847FEE04F83}" dt="2023-09-20T10:06:03.518" v="20" actId="47"/>
        <pc:sldMkLst>
          <pc:docMk/>
          <pc:sldMk cId="2634872057" sldId="2145707342"/>
        </pc:sldMkLst>
      </pc:sldChg>
      <pc:sldChg chg="del">
        <pc:chgData name="Yip, Jennifer" userId="35a24278-53e6-4427-8645-89150f752c30" providerId="ADAL" clId="{BD0CCFA1-747A-4632-81A1-A847FEE04F83}" dt="2023-09-20T10:05:12.661" v="5" actId="47"/>
        <pc:sldMkLst>
          <pc:docMk/>
          <pc:sldMk cId="566539242" sldId="2145707343"/>
        </pc:sldMkLst>
      </pc:sldChg>
      <pc:sldChg chg="del">
        <pc:chgData name="Yip, Jennifer" userId="35a24278-53e6-4427-8645-89150f752c30" providerId="ADAL" clId="{BD0CCFA1-747A-4632-81A1-A847FEE04F83}" dt="2023-09-20T10:06:03.518" v="20" actId="47"/>
        <pc:sldMkLst>
          <pc:docMk/>
          <pc:sldMk cId="1492551193" sldId="2145707344"/>
        </pc:sldMkLst>
      </pc:sldChg>
      <pc:sldChg chg="del">
        <pc:chgData name="Yip, Jennifer" userId="35a24278-53e6-4427-8645-89150f752c30" providerId="ADAL" clId="{BD0CCFA1-747A-4632-81A1-A847FEE04F83}" dt="2023-09-20T10:05:33.164" v="17" actId="47"/>
        <pc:sldMkLst>
          <pc:docMk/>
          <pc:sldMk cId="984349758" sldId="2145707345"/>
        </pc:sldMkLst>
      </pc:sldChg>
      <pc:sldChg chg="del">
        <pc:chgData name="Yip, Jennifer" userId="35a24278-53e6-4427-8645-89150f752c30" providerId="ADAL" clId="{BD0CCFA1-747A-4632-81A1-A847FEE04F83}" dt="2023-09-20T10:06:03.518" v="20" actId="47"/>
        <pc:sldMkLst>
          <pc:docMk/>
          <pc:sldMk cId="1357109883" sldId="2145707346"/>
        </pc:sldMkLst>
      </pc:sldChg>
      <pc:sldChg chg="del">
        <pc:chgData name="Yip, Jennifer" userId="35a24278-53e6-4427-8645-89150f752c30" providerId="ADAL" clId="{BD0CCFA1-747A-4632-81A1-A847FEE04F83}" dt="2023-09-20T10:06:03.518" v="20" actId="47"/>
        <pc:sldMkLst>
          <pc:docMk/>
          <pc:sldMk cId="2714720961" sldId="2145707347"/>
        </pc:sldMkLst>
      </pc:sldChg>
      <pc:sldChg chg="del">
        <pc:chgData name="Yip, Jennifer" userId="35a24278-53e6-4427-8645-89150f752c30" providerId="ADAL" clId="{BD0CCFA1-747A-4632-81A1-A847FEE04F83}" dt="2023-09-20T10:06:03.518" v="20" actId="47"/>
        <pc:sldMkLst>
          <pc:docMk/>
          <pc:sldMk cId="3784930161" sldId="2145707348"/>
        </pc:sldMkLst>
      </pc:sldChg>
      <pc:sldChg chg="del">
        <pc:chgData name="Yip, Jennifer" userId="35a24278-53e6-4427-8645-89150f752c30" providerId="ADAL" clId="{BD0CCFA1-747A-4632-81A1-A847FEE04F83}" dt="2023-09-20T10:06:03.518" v="20" actId="47"/>
        <pc:sldMkLst>
          <pc:docMk/>
          <pc:sldMk cId="2406151940" sldId="2145707349"/>
        </pc:sldMkLst>
      </pc:sldChg>
      <pc:sldChg chg="del">
        <pc:chgData name="Yip, Jennifer" userId="35a24278-53e6-4427-8645-89150f752c30" providerId="ADAL" clId="{BD0CCFA1-747A-4632-81A1-A847FEE04F83}" dt="2023-09-20T10:05:22.768" v="10" actId="47"/>
        <pc:sldMkLst>
          <pc:docMk/>
          <pc:sldMk cId="1318802345" sldId="2145707350"/>
        </pc:sldMkLst>
      </pc:sldChg>
      <pc:sldChg chg="del">
        <pc:chgData name="Yip, Jennifer" userId="35a24278-53e6-4427-8645-89150f752c30" providerId="ADAL" clId="{BD0CCFA1-747A-4632-81A1-A847FEE04F83}" dt="2023-09-20T10:06:05.855" v="22" actId="47"/>
        <pc:sldMkLst>
          <pc:docMk/>
          <pc:sldMk cId="1418390042" sldId="2145707357"/>
        </pc:sldMkLst>
      </pc:sldChg>
      <pc:sldChg chg="del">
        <pc:chgData name="Yip, Jennifer" userId="35a24278-53e6-4427-8645-89150f752c30" providerId="ADAL" clId="{BD0CCFA1-747A-4632-81A1-A847FEE04F83}" dt="2023-09-20T10:05:28.603" v="14" actId="47"/>
        <pc:sldMkLst>
          <pc:docMk/>
          <pc:sldMk cId="2446132007" sldId="2145707358"/>
        </pc:sldMkLst>
      </pc:sldChg>
      <pc:sldChg chg="del">
        <pc:chgData name="Yip, Jennifer" userId="35a24278-53e6-4427-8645-89150f752c30" providerId="ADAL" clId="{BD0CCFA1-747A-4632-81A1-A847FEE04F83}" dt="2023-09-20T10:05:06.800" v="0" actId="47"/>
        <pc:sldMkLst>
          <pc:docMk/>
          <pc:sldMk cId="3873492289" sldId="2145707359"/>
        </pc:sldMkLst>
      </pc:sldChg>
      <pc:sldChg chg="modSp mod">
        <pc:chgData name="Yip, Jennifer" userId="35a24278-53e6-4427-8645-89150f752c30" providerId="ADAL" clId="{BD0CCFA1-747A-4632-81A1-A847FEE04F83}" dt="2023-09-20T10:18:58.900" v="29" actId="20577"/>
        <pc:sldMkLst>
          <pc:docMk/>
          <pc:sldMk cId="2628683077" sldId="2145707360"/>
        </pc:sldMkLst>
        <pc:spChg chg="mod">
          <ac:chgData name="Yip, Jennifer" userId="35a24278-53e6-4427-8645-89150f752c30" providerId="ADAL" clId="{BD0CCFA1-747A-4632-81A1-A847FEE04F83}" dt="2023-09-20T10:18:58.900" v="29" actId="20577"/>
          <ac:spMkLst>
            <pc:docMk/>
            <pc:sldMk cId="2628683077" sldId="2145707360"/>
            <ac:spMk id="2" creationId="{08E5AD25-106B-4946-ABF2-8DFFF49B6235}"/>
          </ac:spMkLst>
        </pc:spChg>
      </pc:sldChg>
      <pc:sldChg chg="del">
        <pc:chgData name="Yip, Jennifer" userId="35a24278-53e6-4427-8645-89150f752c30" providerId="ADAL" clId="{BD0CCFA1-747A-4632-81A1-A847FEE04F83}" dt="2023-09-20T10:05:34.200" v="18" actId="47"/>
        <pc:sldMkLst>
          <pc:docMk/>
          <pc:sldMk cId="2337559102" sldId="2145707361"/>
        </pc:sldMkLst>
      </pc:sldChg>
      <pc:sldChg chg="del">
        <pc:chgData name="Yip, Jennifer" userId="35a24278-53e6-4427-8645-89150f752c30" providerId="ADAL" clId="{BD0CCFA1-747A-4632-81A1-A847FEE04F83}" dt="2023-09-20T10:05:26.500" v="11" actId="47"/>
        <pc:sldMkLst>
          <pc:docMk/>
          <pc:sldMk cId="1673683446" sldId="2145707362"/>
        </pc:sldMkLst>
      </pc:sldChg>
      <pc:sldChg chg="del">
        <pc:chgData name="Yip, Jennifer" userId="35a24278-53e6-4427-8645-89150f752c30" providerId="ADAL" clId="{BD0CCFA1-747A-4632-81A1-A847FEE04F83}" dt="2023-09-20T10:05:27.511" v="12" actId="47"/>
        <pc:sldMkLst>
          <pc:docMk/>
          <pc:sldMk cId="1321664884" sldId="2145707367"/>
        </pc:sldMkLst>
      </pc:sldChg>
      <pc:sldChg chg="add">
        <pc:chgData name="Yip, Jennifer" userId="35a24278-53e6-4427-8645-89150f752c30" providerId="ADAL" clId="{BD0CCFA1-747A-4632-81A1-A847FEE04F83}" dt="2023-09-20T10:06:56.727" v="24"/>
        <pc:sldMkLst>
          <pc:docMk/>
          <pc:sldMk cId="610687906" sldId="2147374806"/>
        </pc:sldMkLst>
      </pc:sldChg>
      <pc:sldChg chg="addSp modSp new">
        <pc:chgData name="Yip, Jennifer" userId="35a24278-53e6-4427-8645-89150f752c30" providerId="ADAL" clId="{BD0CCFA1-747A-4632-81A1-A847FEE04F83}" dt="2023-09-20T11:29:28.352" v="56" actId="1076"/>
        <pc:sldMkLst>
          <pc:docMk/>
          <pc:sldMk cId="800939867" sldId="2147374807"/>
        </pc:sldMkLst>
        <pc:picChg chg="add mod">
          <ac:chgData name="Yip, Jennifer" userId="35a24278-53e6-4427-8645-89150f752c30" providerId="ADAL" clId="{BD0CCFA1-747A-4632-81A1-A847FEE04F83}" dt="2023-09-20T11:29:28.352" v="56" actId="1076"/>
          <ac:picMkLst>
            <pc:docMk/>
            <pc:sldMk cId="800939867" sldId="2147374807"/>
            <ac:picMk id="1026" creationId="{CAE03030-49F0-759F-89EF-ECC7737E619C}"/>
          </ac:picMkLst>
        </pc:picChg>
      </pc:sldChg>
      <pc:sldChg chg="modSp add del mod">
        <pc:chgData name="Yip, Jennifer" userId="35a24278-53e6-4427-8645-89150f752c30" providerId="ADAL" clId="{BD0CCFA1-747A-4632-81A1-A847FEE04F83}" dt="2023-09-20T10:54:27.038" v="32" actId="2696"/>
        <pc:sldMkLst>
          <pc:docMk/>
          <pc:sldMk cId="1105013165" sldId="2147473560"/>
        </pc:sldMkLst>
        <pc:spChg chg="mod">
          <ac:chgData name="Yip, Jennifer" userId="35a24278-53e6-4427-8645-89150f752c30" providerId="ADAL" clId="{BD0CCFA1-747A-4632-81A1-A847FEE04F83}" dt="2023-09-20T10:13:30.644" v="26" actId="6549"/>
          <ac:spMkLst>
            <pc:docMk/>
            <pc:sldMk cId="1105013165" sldId="2147473560"/>
            <ac:spMk id="11" creationId="{1C390543-4F9E-979E-808B-04F8671B5480}"/>
          </ac:spMkLst>
        </pc:spChg>
      </pc:sldChg>
      <pc:sldMasterChg chg="del delSldLayout">
        <pc:chgData name="Yip, Jennifer" userId="35a24278-53e6-4427-8645-89150f752c30" providerId="ADAL" clId="{BD0CCFA1-747A-4632-81A1-A847FEE04F83}" dt="2023-09-20T10:06:03.518" v="20" actId="47"/>
        <pc:sldMasterMkLst>
          <pc:docMk/>
          <pc:sldMasterMk cId="1333496971" sldId="2147483648"/>
        </pc:sldMasterMkLst>
        <pc:sldLayoutChg chg="del">
          <pc:chgData name="Yip, Jennifer" userId="35a24278-53e6-4427-8645-89150f752c30" providerId="ADAL" clId="{BD0CCFA1-747A-4632-81A1-A847FEE04F83}" dt="2023-09-20T10:06:03.518" v="20" actId="47"/>
          <pc:sldLayoutMkLst>
            <pc:docMk/>
            <pc:sldMasterMk cId="1333496971" sldId="2147483648"/>
            <pc:sldLayoutMk cId="2163779006" sldId="2147483649"/>
          </pc:sldLayoutMkLst>
        </pc:sldLayoutChg>
        <pc:sldLayoutChg chg="del">
          <pc:chgData name="Yip, Jennifer" userId="35a24278-53e6-4427-8645-89150f752c30" providerId="ADAL" clId="{BD0CCFA1-747A-4632-81A1-A847FEE04F83}" dt="2023-09-20T10:06:03.518" v="20" actId="47"/>
          <pc:sldLayoutMkLst>
            <pc:docMk/>
            <pc:sldMasterMk cId="1333496971" sldId="2147483648"/>
            <pc:sldLayoutMk cId="3427314475" sldId="2147483650"/>
          </pc:sldLayoutMkLst>
        </pc:sldLayoutChg>
        <pc:sldLayoutChg chg="del">
          <pc:chgData name="Yip, Jennifer" userId="35a24278-53e6-4427-8645-89150f752c30" providerId="ADAL" clId="{BD0CCFA1-747A-4632-81A1-A847FEE04F83}" dt="2023-09-20T10:06:03.518" v="20" actId="47"/>
          <pc:sldLayoutMkLst>
            <pc:docMk/>
            <pc:sldMasterMk cId="1333496971" sldId="2147483648"/>
            <pc:sldLayoutMk cId="2123409181" sldId="2147483651"/>
          </pc:sldLayoutMkLst>
        </pc:sldLayoutChg>
        <pc:sldLayoutChg chg="del">
          <pc:chgData name="Yip, Jennifer" userId="35a24278-53e6-4427-8645-89150f752c30" providerId="ADAL" clId="{BD0CCFA1-747A-4632-81A1-A847FEE04F83}" dt="2023-09-20T10:06:03.518" v="20" actId="47"/>
          <pc:sldLayoutMkLst>
            <pc:docMk/>
            <pc:sldMasterMk cId="1333496971" sldId="2147483648"/>
            <pc:sldLayoutMk cId="3896941545" sldId="2147483652"/>
          </pc:sldLayoutMkLst>
        </pc:sldLayoutChg>
        <pc:sldLayoutChg chg="del">
          <pc:chgData name="Yip, Jennifer" userId="35a24278-53e6-4427-8645-89150f752c30" providerId="ADAL" clId="{BD0CCFA1-747A-4632-81A1-A847FEE04F83}" dt="2023-09-20T10:06:03.518" v="20" actId="47"/>
          <pc:sldLayoutMkLst>
            <pc:docMk/>
            <pc:sldMasterMk cId="1333496971" sldId="2147483648"/>
            <pc:sldLayoutMk cId="3314094814" sldId="2147483653"/>
          </pc:sldLayoutMkLst>
        </pc:sldLayoutChg>
        <pc:sldLayoutChg chg="del">
          <pc:chgData name="Yip, Jennifer" userId="35a24278-53e6-4427-8645-89150f752c30" providerId="ADAL" clId="{BD0CCFA1-747A-4632-81A1-A847FEE04F83}" dt="2023-09-20T10:06:03.518" v="20" actId="47"/>
          <pc:sldLayoutMkLst>
            <pc:docMk/>
            <pc:sldMasterMk cId="1333496971" sldId="2147483648"/>
            <pc:sldLayoutMk cId="184772493" sldId="2147483654"/>
          </pc:sldLayoutMkLst>
        </pc:sldLayoutChg>
        <pc:sldLayoutChg chg="del">
          <pc:chgData name="Yip, Jennifer" userId="35a24278-53e6-4427-8645-89150f752c30" providerId="ADAL" clId="{BD0CCFA1-747A-4632-81A1-A847FEE04F83}" dt="2023-09-20T10:06:03.518" v="20" actId="47"/>
          <pc:sldLayoutMkLst>
            <pc:docMk/>
            <pc:sldMasterMk cId="1333496971" sldId="2147483648"/>
            <pc:sldLayoutMk cId="1863947912" sldId="2147483655"/>
          </pc:sldLayoutMkLst>
        </pc:sldLayoutChg>
        <pc:sldLayoutChg chg="del">
          <pc:chgData name="Yip, Jennifer" userId="35a24278-53e6-4427-8645-89150f752c30" providerId="ADAL" clId="{BD0CCFA1-747A-4632-81A1-A847FEE04F83}" dt="2023-09-20T10:06:03.518" v="20" actId="47"/>
          <pc:sldLayoutMkLst>
            <pc:docMk/>
            <pc:sldMasterMk cId="1333496971" sldId="2147483648"/>
            <pc:sldLayoutMk cId="2397663865" sldId="2147483656"/>
          </pc:sldLayoutMkLst>
        </pc:sldLayoutChg>
        <pc:sldLayoutChg chg="del">
          <pc:chgData name="Yip, Jennifer" userId="35a24278-53e6-4427-8645-89150f752c30" providerId="ADAL" clId="{BD0CCFA1-747A-4632-81A1-A847FEE04F83}" dt="2023-09-20T10:06:03.518" v="20" actId="47"/>
          <pc:sldLayoutMkLst>
            <pc:docMk/>
            <pc:sldMasterMk cId="1333496971" sldId="2147483648"/>
            <pc:sldLayoutMk cId="1869829310" sldId="2147483657"/>
          </pc:sldLayoutMkLst>
        </pc:sldLayoutChg>
        <pc:sldLayoutChg chg="del">
          <pc:chgData name="Yip, Jennifer" userId="35a24278-53e6-4427-8645-89150f752c30" providerId="ADAL" clId="{BD0CCFA1-747A-4632-81A1-A847FEE04F83}" dt="2023-09-20T10:06:03.518" v="20" actId="47"/>
          <pc:sldLayoutMkLst>
            <pc:docMk/>
            <pc:sldMasterMk cId="1333496971" sldId="2147483648"/>
            <pc:sldLayoutMk cId="196386854" sldId="2147483658"/>
          </pc:sldLayoutMkLst>
        </pc:sldLayoutChg>
        <pc:sldLayoutChg chg="del">
          <pc:chgData name="Yip, Jennifer" userId="35a24278-53e6-4427-8645-89150f752c30" providerId="ADAL" clId="{BD0CCFA1-747A-4632-81A1-A847FEE04F83}" dt="2023-09-20T10:06:03.518" v="20" actId="47"/>
          <pc:sldLayoutMkLst>
            <pc:docMk/>
            <pc:sldMasterMk cId="1333496971" sldId="2147483648"/>
            <pc:sldLayoutMk cId="1625349408" sldId="2147483659"/>
          </pc:sldLayoutMkLst>
        </pc:sldLayoutChg>
        <pc:sldLayoutChg chg="del">
          <pc:chgData name="Yip, Jennifer" userId="35a24278-53e6-4427-8645-89150f752c30" providerId="ADAL" clId="{BD0CCFA1-747A-4632-81A1-A847FEE04F83}" dt="2023-09-20T10:06:03.518" v="20" actId="47"/>
          <pc:sldLayoutMkLst>
            <pc:docMk/>
            <pc:sldMasterMk cId="1333496971" sldId="2147483648"/>
            <pc:sldLayoutMk cId="3879741730" sldId="2147483730"/>
          </pc:sldLayoutMkLst>
        </pc:sldLayoutChg>
        <pc:sldLayoutChg chg="del">
          <pc:chgData name="Yip, Jennifer" userId="35a24278-53e6-4427-8645-89150f752c30" providerId="ADAL" clId="{BD0CCFA1-747A-4632-81A1-A847FEE04F83}" dt="2023-09-20T10:06:03.518" v="20" actId="47"/>
          <pc:sldLayoutMkLst>
            <pc:docMk/>
            <pc:sldMasterMk cId="1333496971" sldId="2147483648"/>
            <pc:sldLayoutMk cId="4172819523" sldId="2147483731"/>
          </pc:sldLayoutMkLst>
        </pc:sldLayoutChg>
        <pc:sldLayoutChg chg="del">
          <pc:chgData name="Yip, Jennifer" userId="35a24278-53e6-4427-8645-89150f752c30" providerId="ADAL" clId="{BD0CCFA1-747A-4632-81A1-A847FEE04F83}" dt="2023-09-20T10:06:03.518" v="20" actId="47"/>
          <pc:sldLayoutMkLst>
            <pc:docMk/>
            <pc:sldMasterMk cId="1333496971" sldId="2147483648"/>
            <pc:sldLayoutMk cId="2717396870" sldId="2147483732"/>
          </pc:sldLayoutMkLst>
        </pc:sldLayoutChg>
        <pc:sldLayoutChg chg="del">
          <pc:chgData name="Yip, Jennifer" userId="35a24278-53e6-4427-8645-89150f752c30" providerId="ADAL" clId="{BD0CCFA1-747A-4632-81A1-A847FEE04F83}" dt="2023-09-20T10:05:50.403" v="19" actId="47"/>
          <pc:sldLayoutMkLst>
            <pc:docMk/>
            <pc:sldMasterMk cId="1333496971" sldId="2147483648"/>
            <pc:sldLayoutMk cId="3573405087" sldId="2147483733"/>
          </pc:sldLayoutMkLst>
        </pc:sldLayoutChg>
      </pc:sldMasterChg>
      <pc:sldMasterChg chg="delSldLayout">
        <pc:chgData name="Yip, Jennifer" userId="35a24278-53e6-4427-8645-89150f752c30" providerId="ADAL" clId="{BD0CCFA1-747A-4632-81A1-A847FEE04F83}" dt="2023-09-20T11:29:31.335" v="57" actId="2696"/>
        <pc:sldMasterMkLst>
          <pc:docMk/>
          <pc:sldMasterMk cId="3788649297" sldId="2147483660"/>
        </pc:sldMasterMkLst>
        <pc:sldLayoutChg chg="del">
          <pc:chgData name="Yip, Jennifer" userId="35a24278-53e6-4427-8645-89150f752c30" providerId="ADAL" clId="{BD0CCFA1-747A-4632-81A1-A847FEE04F83}" dt="2023-09-20T10:06:03.518" v="20" actId="47"/>
          <pc:sldLayoutMkLst>
            <pc:docMk/>
            <pc:sldMasterMk cId="3788649297" sldId="2147483660"/>
            <pc:sldLayoutMk cId="4080235679" sldId="2147483680"/>
          </pc:sldLayoutMkLst>
        </pc:sldLayoutChg>
        <pc:sldLayoutChg chg="del">
          <pc:chgData name="Yip, Jennifer" userId="35a24278-53e6-4427-8645-89150f752c30" providerId="ADAL" clId="{BD0CCFA1-747A-4632-81A1-A847FEE04F83}" dt="2023-09-20T10:06:03.518" v="20" actId="47"/>
          <pc:sldLayoutMkLst>
            <pc:docMk/>
            <pc:sldMasterMk cId="3788649297" sldId="2147483660"/>
            <pc:sldLayoutMk cId="714779316" sldId="2147483681"/>
          </pc:sldLayoutMkLst>
        </pc:sldLayoutChg>
        <pc:sldLayoutChg chg="del">
          <pc:chgData name="Yip, Jennifer" userId="35a24278-53e6-4427-8645-89150f752c30" providerId="ADAL" clId="{BD0CCFA1-747A-4632-81A1-A847FEE04F83}" dt="2023-09-20T10:06:03.518" v="20" actId="47"/>
          <pc:sldLayoutMkLst>
            <pc:docMk/>
            <pc:sldMasterMk cId="3788649297" sldId="2147483660"/>
            <pc:sldLayoutMk cId="327013892" sldId="2147483682"/>
          </pc:sldLayoutMkLst>
        </pc:sldLayoutChg>
        <pc:sldLayoutChg chg="del">
          <pc:chgData name="Yip, Jennifer" userId="35a24278-53e6-4427-8645-89150f752c30" providerId="ADAL" clId="{BD0CCFA1-747A-4632-81A1-A847FEE04F83}" dt="2023-09-20T10:06:03.518" v="20" actId="47"/>
          <pc:sldLayoutMkLst>
            <pc:docMk/>
            <pc:sldMasterMk cId="3788649297" sldId="2147483660"/>
            <pc:sldLayoutMk cId="1973903012" sldId="2147483683"/>
          </pc:sldLayoutMkLst>
        </pc:sldLayoutChg>
        <pc:sldLayoutChg chg="del">
          <pc:chgData name="Yip, Jennifer" userId="35a24278-53e6-4427-8645-89150f752c30" providerId="ADAL" clId="{BD0CCFA1-747A-4632-81A1-A847FEE04F83}" dt="2023-09-20T10:06:03.651" v="21" actId="47"/>
          <pc:sldLayoutMkLst>
            <pc:docMk/>
            <pc:sldMasterMk cId="3788649297" sldId="2147483660"/>
            <pc:sldLayoutMk cId="331462021" sldId="2147483727"/>
          </pc:sldLayoutMkLst>
        </pc:sldLayoutChg>
        <pc:sldLayoutChg chg="del">
          <pc:chgData name="Yip, Jennifer" userId="35a24278-53e6-4427-8645-89150f752c30" providerId="ADAL" clId="{BD0CCFA1-747A-4632-81A1-A847FEE04F83}" dt="2023-09-20T11:29:31.335" v="57" actId="2696"/>
          <pc:sldLayoutMkLst>
            <pc:docMk/>
            <pc:sldMasterMk cId="3788649297" sldId="2147483660"/>
            <pc:sldLayoutMk cId="2098228327" sldId="2147483727"/>
          </pc:sldLayoutMkLst>
        </pc:sldLayoutChg>
        <pc:sldLayoutChg chg="del">
          <pc:chgData name="Yip, Jennifer" userId="35a24278-53e6-4427-8645-89150f752c30" providerId="ADAL" clId="{BD0CCFA1-747A-4632-81A1-A847FEE04F83}" dt="2023-09-20T10:06:03.518" v="20" actId="47"/>
          <pc:sldLayoutMkLst>
            <pc:docMk/>
            <pc:sldMasterMk cId="3788649297" sldId="2147483660"/>
            <pc:sldLayoutMk cId="4212529506" sldId="2147483728"/>
          </pc:sldLayoutMkLst>
        </pc:sldLayoutChg>
        <pc:sldLayoutChg chg="del">
          <pc:chgData name="Yip, Jennifer" userId="35a24278-53e6-4427-8645-89150f752c30" providerId="ADAL" clId="{BD0CCFA1-747A-4632-81A1-A847FEE04F83}" dt="2023-09-20T10:05:33.164" v="17" actId="47"/>
          <pc:sldLayoutMkLst>
            <pc:docMk/>
            <pc:sldMasterMk cId="3788649297" sldId="2147483660"/>
            <pc:sldLayoutMk cId="2781060524" sldId="2147483729"/>
          </pc:sldLayoutMkLst>
        </pc:sldLayoutChg>
      </pc:sldMasterChg>
      <pc:sldMasterChg chg="del delSldLayout">
        <pc:chgData name="Yip, Jennifer" userId="35a24278-53e6-4427-8645-89150f752c30" providerId="ADAL" clId="{BD0CCFA1-747A-4632-81A1-A847FEE04F83}" dt="2023-09-20T10:05:15.109" v="9" actId="47"/>
        <pc:sldMasterMkLst>
          <pc:docMk/>
          <pc:sldMasterMk cId="255697687" sldId="2147483684"/>
        </pc:sldMasterMkLst>
        <pc:sldLayoutChg chg="del">
          <pc:chgData name="Yip, Jennifer" userId="35a24278-53e6-4427-8645-89150f752c30" providerId="ADAL" clId="{BD0CCFA1-747A-4632-81A1-A847FEE04F83}" dt="2023-09-20T10:05:15.109" v="9" actId="47"/>
          <pc:sldLayoutMkLst>
            <pc:docMk/>
            <pc:sldMasterMk cId="255697687" sldId="2147483684"/>
            <pc:sldLayoutMk cId="3707860694" sldId="2147483685"/>
          </pc:sldLayoutMkLst>
        </pc:sldLayoutChg>
        <pc:sldLayoutChg chg="del">
          <pc:chgData name="Yip, Jennifer" userId="35a24278-53e6-4427-8645-89150f752c30" providerId="ADAL" clId="{BD0CCFA1-747A-4632-81A1-A847FEE04F83}" dt="2023-09-20T10:05:15.109" v="9" actId="47"/>
          <pc:sldLayoutMkLst>
            <pc:docMk/>
            <pc:sldMasterMk cId="255697687" sldId="2147483684"/>
            <pc:sldLayoutMk cId="3528102496" sldId="2147483686"/>
          </pc:sldLayoutMkLst>
        </pc:sldLayoutChg>
        <pc:sldLayoutChg chg="del">
          <pc:chgData name="Yip, Jennifer" userId="35a24278-53e6-4427-8645-89150f752c30" providerId="ADAL" clId="{BD0CCFA1-747A-4632-81A1-A847FEE04F83}" dt="2023-09-20T10:05:15.109" v="9" actId="47"/>
          <pc:sldLayoutMkLst>
            <pc:docMk/>
            <pc:sldMasterMk cId="255697687" sldId="2147483684"/>
            <pc:sldLayoutMk cId="1539296623" sldId="2147483687"/>
          </pc:sldLayoutMkLst>
        </pc:sldLayoutChg>
        <pc:sldLayoutChg chg="del">
          <pc:chgData name="Yip, Jennifer" userId="35a24278-53e6-4427-8645-89150f752c30" providerId="ADAL" clId="{BD0CCFA1-747A-4632-81A1-A847FEE04F83}" dt="2023-09-20T10:05:15.109" v="9" actId="47"/>
          <pc:sldLayoutMkLst>
            <pc:docMk/>
            <pc:sldMasterMk cId="255697687" sldId="2147483684"/>
            <pc:sldLayoutMk cId="2767773356" sldId="2147483688"/>
          </pc:sldLayoutMkLst>
        </pc:sldLayoutChg>
        <pc:sldLayoutChg chg="del">
          <pc:chgData name="Yip, Jennifer" userId="35a24278-53e6-4427-8645-89150f752c30" providerId="ADAL" clId="{BD0CCFA1-747A-4632-81A1-A847FEE04F83}" dt="2023-09-20T10:05:15.109" v="9" actId="47"/>
          <pc:sldLayoutMkLst>
            <pc:docMk/>
            <pc:sldMasterMk cId="255697687" sldId="2147483684"/>
            <pc:sldLayoutMk cId="2243674541" sldId="2147483689"/>
          </pc:sldLayoutMkLst>
        </pc:sldLayoutChg>
        <pc:sldLayoutChg chg="del">
          <pc:chgData name="Yip, Jennifer" userId="35a24278-53e6-4427-8645-89150f752c30" providerId="ADAL" clId="{BD0CCFA1-747A-4632-81A1-A847FEE04F83}" dt="2023-09-20T10:05:15.109" v="9" actId="47"/>
          <pc:sldLayoutMkLst>
            <pc:docMk/>
            <pc:sldMasterMk cId="255697687" sldId="2147483684"/>
            <pc:sldLayoutMk cId="3351348651" sldId="2147483690"/>
          </pc:sldLayoutMkLst>
        </pc:sldLayoutChg>
        <pc:sldLayoutChg chg="del">
          <pc:chgData name="Yip, Jennifer" userId="35a24278-53e6-4427-8645-89150f752c30" providerId="ADAL" clId="{BD0CCFA1-747A-4632-81A1-A847FEE04F83}" dt="2023-09-20T10:05:15.109" v="9" actId="47"/>
          <pc:sldLayoutMkLst>
            <pc:docMk/>
            <pc:sldMasterMk cId="255697687" sldId="2147483684"/>
            <pc:sldLayoutMk cId="3213691432" sldId="2147483691"/>
          </pc:sldLayoutMkLst>
        </pc:sldLayoutChg>
        <pc:sldLayoutChg chg="del">
          <pc:chgData name="Yip, Jennifer" userId="35a24278-53e6-4427-8645-89150f752c30" providerId="ADAL" clId="{BD0CCFA1-747A-4632-81A1-A847FEE04F83}" dt="2023-09-20T10:05:15.109" v="9" actId="47"/>
          <pc:sldLayoutMkLst>
            <pc:docMk/>
            <pc:sldMasterMk cId="255697687" sldId="2147483684"/>
            <pc:sldLayoutMk cId="3711467398" sldId="2147483692"/>
          </pc:sldLayoutMkLst>
        </pc:sldLayoutChg>
        <pc:sldLayoutChg chg="del">
          <pc:chgData name="Yip, Jennifer" userId="35a24278-53e6-4427-8645-89150f752c30" providerId="ADAL" clId="{BD0CCFA1-747A-4632-81A1-A847FEE04F83}" dt="2023-09-20T10:05:15.109" v="9" actId="47"/>
          <pc:sldLayoutMkLst>
            <pc:docMk/>
            <pc:sldMasterMk cId="255697687" sldId="2147483684"/>
            <pc:sldLayoutMk cId="374888743" sldId="2147483693"/>
          </pc:sldLayoutMkLst>
        </pc:sldLayoutChg>
        <pc:sldLayoutChg chg="del">
          <pc:chgData name="Yip, Jennifer" userId="35a24278-53e6-4427-8645-89150f752c30" providerId="ADAL" clId="{BD0CCFA1-747A-4632-81A1-A847FEE04F83}" dt="2023-09-20T10:05:15.109" v="9" actId="47"/>
          <pc:sldLayoutMkLst>
            <pc:docMk/>
            <pc:sldMasterMk cId="255697687" sldId="2147483684"/>
            <pc:sldLayoutMk cId="83015849" sldId="2147483694"/>
          </pc:sldLayoutMkLst>
        </pc:sldLayoutChg>
        <pc:sldLayoutChg chg="del">
          <pc:chgData name="Yip, Jennifer" userId="35a24278-53e6-4427-8645-89150f752c30" providerId="ADAL" clId="{BD0CCFA1-747A-4632-81A1-A847FEE04F83}" dt="2023-09-20T10:05:15.109" v="9" actId="47"/>
          <pc:sldLayoutMkLst>
            <pc:docMk/>
            <pc:sldMasterMk cId="255697687" sldId="2147483684"/>
            <pc:sldLayoutMk cId="1281501352" sldId="2147483695"/>
          </pc:sldLayoutMkLst>
        </pc:sldLayoutChg>
      </pc:sldMasterChg>
      <pc:sldMasterChg chg="delSldLayout">
        <pc:chgData name="Yip, Jennifer" userId="35a24278-53e6-4427-8645-89150f752c30" providerId="ADAL" clId="{BD0CCFA1-747A-4632-81A1-A847FEE04F83}" dt="2023-09-20T10:54:27.038" v="32" actId="2696"/>
        <pc:sldMasterMkLst>
          <pc:docMk/>
          <pc:sldMasterMk cId="54785327" sldId="2147483696"/>
        </pc:sldMasterMkLst>
        <pc:sldLayoutChg chg="del">
          <pc:chgData name="Yip, Jennifer" userId="35a24278-53e6-4427-8645-89150f752c30" providerId="ADAL" clId="{BD0CCFA1-747A-4632-81A1-A847FEE04F83}" dt="2023-09-20T10:54:27.038" v="32" actId="2696"/>
          <pc:sldLayoutMkLst>
            <pc:docMk/>
            <pc:sldMasterMk cId="54785327" sldId="2147483696"/>
            <pc:sldLayoutMk cId="3061905987" sldId="2147483726"/>
          </pc:sldLayoutMkLst>
        </pc:sldLayoutChg>
        <pc:sldLayoutChg chg="del">
          <pc:chgData name="Yip, Jennifer" userId="35a24278-53e6-4427-8645-89150f752c30" providerId="ADAL" clId="{BD0CCFA1-747A-4632-81A1-A847FEE04F83}" dt="2023-09-20T10:05:34.200" v="18" actId="47"/>
          <pc:sldLayoutMkLst>
            <pc:docMk/>
            <pc:sldMasterMk cId="54785327" sldId="2147483696"/>
            <pc:sldLayoutMk cId="3338628272" sldId="214748372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DD9A7-9F3A-1346-BED7-B074AFCAE18E}"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714B7B-8627-9045-BC6C-D5F34C3F2A09}" type="slidenum">
              <a:rPr lang="en-US" smtClean="0"/>
              <a:t>‹#›</a:t>
            </a:fld>
            <a:endParaRPr lang="en-US"/>
          </a:p>
        </p:txBody>
      </p:sp>
    </p:spTree>
    <p:extLst>
      <p:ext uri="{BB962C8B-B14F-4D97-AF65-F5344CB8AC3E}">
        <p14:creationId xmlns:p14="http://schemas.microsoft.com/office/powerpoint/2010/main" val="2380423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london.gov.uk/programmes-strategies/health-and-wellbeing/health-inequalities/london-health-inequalities-strategy"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transformationpartnersinhealthandcare.nhs.uk/londonpartnership/wp-content/uploads/sites/2/2023/08/20230726_Strategic-framework-to-tackling-ethnic-health-inequalities-through-an-Anti-racist-approach.pdf" TargetMode="External"/><Relationship Id="rId4" Type="http://schemas.openxmlformats.org/officeDocument/2006/relationships/hyperlink" Target="https://www.london.gov.uk/coronavirus/londons-recovery-coronavirus-crisis/building-fairer-london-pla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C676B2-F24C-455B-A0FE-DDE7C0C01D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955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0CB6D-1B8B-42E8-8E86-A2CFA19812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412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7D5F9-D050-4DB1-A3D6-D58924ABD8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537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will be linked to theory of change and work on implementation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14B7B-8627-9045-BC6C-D5F34C3F2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780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What to do about it: London Framework for tackling structural racism as a framework for social care to apply to tackle systemic inequalities.</a:t>
            </a:r>
          </a:p>
          <a:p>
            <a:endParaRPr lang="en-GB" sz="1800" b="1" dirty="0">
              <a:effectLst/>
              <a:latin typeface="Calibri" panose="020F0502020204030204" pitchFamily="34" charset="0"/>
              <a:cs typeface="Times New Roman" panose="02020603050405020304" pitchFamily="18" charset="0"/>
            </a:endParaRPr>
          </a:p>
          <a:p>
            <a:pPr algn="l"/>
            <a:endParaRPr lang="en-GB" sz="1800" b="0" dirty="0">
              <a:effectLst/>
              <a:latin typeface="Calibri" panose="020F0502020204030204" pitchFamily="34" charset="0"/>
              <a:cs typeface="Times New Roman" panose="02020603050405020304" pitchFamily="18" charset="0"/>
            </a:endParaRPr>
          </a:p>
          <a:p>
            <a:pPr algn="l"/>
            <a:r>
              <a:rPr lang="en-GB" sz="1800" b="1" dirty="0">
                <a:effectLst/>
                <a:latin typeface="Calibri" panose="020F0502020204030204" pitchFamily="34" charset="0"/>
                <a:cs typeface="Times New Roman" panose="02020603050405020304" pitchFamily="18" charset="0"/>
              </a:rPr>
              <a:t>Speaker’s notes:</a:t>
            </a:r>
          </a:p>
          <a:p>
            <a:pPr algn="l"/>
            <a:r>
              <a:rPr lang="en-GB" sz="1800" b="0" dirty="0">
                <a:effectLst/>
                <a:latin typeface="Calibri" panose="020F0502020204030204" pitchFamily="34" charset="0"/>
                <a:cs typeface="Times New Roman" panose="02020603050405020304" pitchFamily="18" charset="0"/>
              </a:rPr>
              <a:t>The London Anti-Racism Collaboration for Health (LARCH) i</a:t>
            </a:r>
            <a:r>
              <a:rPr lang="en-GB" b="0" i="0" dirty="0">
                <a:solidFill>
                  <a:srgbClr val="425563"/>
                </a:solidFill>
                <a:effectLst/>
                <a:latin typeface="Arial" panose="020B0604020202020204" pitchFamily="34" charset="0"/>
              </a:rPr>
              <a:t>s being developed as part of a commitment identified in both the </a:t>
            </a:r>
            <a:r>
              <a:rPr lang="en-GB" b="0" i="0" u="sng" dirty="0">
                <a:solidFill>
                  <a:srgbClr val="425563"/>
                </a:solidFill>
                <a:effectLst/>
                <a:latin typeface="Arial" panose="020B0604020202020204" pitchFamily="34" charset="0"/>
                <a:hlinkClick r:id="rId3"/>
              </a:rPr>
              <a:t>London Health Inequalities Strategy</a:t>
            </a:r>
            <a:r>
              <a:rPr lang="en-GB" b="0" i="0" dirty="0">
                <a:solidFill>
                  <a:srgbClr val="425563"/>
                </a:solidFill>
                <a:effectLst/>
                <a:latin typeface="Arial" panose="020B0604020202020204" pitchFamily="34" charset="0"/>
              </a:rPr>
              <a:t> and the </a:t>
            </a:r>
            <a:r>
              <a:rPr lang="en-GB" b="0" i="0" u="sng" dirty="0">
                <a:solidFill>
                  <a:srgbClr val="425563"/>
                </a:solidFill>
                <a:effectLst/>
                <a:latin typeface="Arial" panose="020B0604020202020204" pitchFamily="34" charset="0"/>
                <a:hlinkClick r:id="rId4"/>
              </a:rPr>
              <a:t>Building a Fairer City plan for London</a:t>
            </a:r>
            <a:r>
              <a:rPr lang="en-GB" b="0" i="0" dirty="0">
                <a:solidFill>
                  <a:srgbClr val="425563"/>
                </a:solidFill>
                <a:effectLst/>
                <a:latin typeface="Arial" panose="020B0604020202020204" pitchFamily="34" charset="0"/>
              </a:rPr>
              <a:t> and has been welcomed by the London Leaders and the London Health Board. LARCH has established a </a:t>
            </a:r>
            <a:r>
              <a:rPr lang="en-GB" b="0" i="0" u="sng" dirty="0">
                <a:solidFill>
                  <a:srgbClr val="425563"/>
                </a:solidFill>
                <a:effectLst/>
                <a:latin typeface="Arial" panose="020B0604020202020204" pitchFamily="34" charset="0"/>
                <a:hlinkClick r:id="rId5"/>
              </a:rPr>
              <a:t>strategic framework</a:t>
            </a:r>
            <a:r>
              <a:rPr lang="en-GB" b="0" i="0" dirty="0">
                <a:solidFill>
                  <a:srgbClr val="425563"/>
                </a:solidFill>
                <a:effectLst/>
                <a:latin typeface="Arial" panose="020B0604020202020204" pitchFamily="34" charset="0"/>
              </a:rPr>
              <a:t> with partners from across the London health and care network asking for commitment at all levels to tackle ethnic health inequalities through an anti-racist approach.</a:t>
            </a: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14B7B-8627-9045-BC6C-D5F34C3F2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907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BD3F4-D768-43C8-BBC2-CF998C2D5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3535" cy="6857999"/>
          </a:xfrm>
          <a:prstGeom prst="rect">
            <a:avLst/>
          </a:prstGeom>
        </p:spPr>
      </p:pic>
      <p:sp>
        <p:nvSpPr>
          <p:cNvPr id="2" name="Title 1">
            <a:extLst>
              <a:ext uri="{FF2B5EF4-FFF2-40B4-BE49-F238E27FC236}">
                <a16:creationId xmlns:a16="http://schemas.microsoft.com/office/drawing/2014/main" id="{FEF3EE83-9BB9-481D-8395-69C4DB5CDE1E}"/>
              </a:ext>
            </a:extLst>
          </p:cNvPr>
          <p:cNvSpPr>
            <a:spLocks noGrp="1"/>
          </p:cNvSpPr>
          <p:nvPr>
            <p:ph type="ctrTitle" hasCustomPrompt="1"/>
          </p:nvPr>
        </p:nvSpPr>
        <p:spPr>
          <a:xfrm>
            <a:off x="930374" y="2549668"/>
            <a:ext cx="9144000" cy="563231"/>
          </a:xfrm>
        </p:spPr>
        <p:txBody>
          <a:bodyPr anchor="t" anchorCtr="0">
            <a:spAutoFit/>
          </a:bodyPr>
          <a:lstStyle>
            <a:lvl1pPr algn="l">
              <a:defRPr sz="3400" b="1">
                <a:latin typeface="Arial" panose="020B0604020202020204" pitchFamily="34" charset="0"/>
                <a:cs typeface="Arial" panose="020B0604020202020204" pitchFamily="34" charset="0"/>
              </a:defRPr>
            </a:lvl1pPr>
          </a:lstStyle>
          <a:p>
            <a:r>
              <a:rPr lang="en-US"/>
              <a:t>Click to edit Presentation Heading style</a:t>
            </a:r>
            <a:endParaRPr lang="en-GB"/>
          </a:p>
        </p:txBody>
      </p:sp>
      <p:sp>
        <p:nvSpPr>
          <p:cNvPr id="3" name="Subtitle 2">
            <a:extLst>
              <a:ext uri="{FF2B5EF4-FFF2-40B4-BE49-F238E27FC236}">
                <a16:creationId xmlns:a16="http://schemas.microsoft.com/office/drawing/2014/main" id="{786283A4-33DB-4552-9007-D12033D1E1CF}"/>
              </a:ext>
            </a:extLst>
          </p:cNvPr>
          <p:cNvSpPr>
            <a:spLocks noGrp="1"/>
          </p:cNvSpPr>
          <p:nvPr>
            <p:ph type="subTitle" idx="1" hasCustomPrompt="1"/>
          </p:nvPr>
        </p:nvSpPr>
        <p:spPr>
          <a:xfrm>
            <a:off x="930374" y="4156220"/>
            <a:ext cx="9144000" cy="369332"/>
          </a:xfrm>
        </p:spPr>
        <p:txBody>
          <a:bodyPr>
            <a:spAutoFit/>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Presented by/Sub-heading style</a:t>
            </a:r>
            <a:endParaRPr lang="en-GB"/>
          </a:p>
        </p:txBody>
      </p:sp>
      <p:sp>
        <p:nvSpPr>
          <p:cNvPr id="11" name="Text Placeholder 10">
            <a:extLst>
              <a:ext uri="{FF2B5EF4-FFF2-40B4-BE49-F238E27FC236}">
                <a16:creationId xmlns:a16="http://schemas.microsoft.com/office/drawing/2014/main" id="{7AFDDB99-4A42-4713-B148-1FC5187A0930}"/>
              </a:ext>
            </a:extLst>
          </p:cNvPr>
          <p:cNvSpPr>
            <a:spLocks noGrp="1"/>
          </p:cNvSpPr>
          <p:nvPr>
            <p:ph type="body" sz="quarter" idx="13" hasCustomPrompt="1"/>
          </p:nvPr>
        </p:nvSpPr>
        <p:spPr>
          <a:xfrm>
            <a:off x="930275" y="5671367"/>
            <a:ext cx="4057650" cy="286232"/>
          </a:xfrm>
        </p:spPr>
        <p:txBody>
          <a:bodyPr anchor="b" anchorCtr="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Published DD Month YYYY</a:t>
            </a:r>
          </a:p>
        </p:txBody>
      </p:sp>
      <p:pic>
        <p:nvPicPr>
          <p:cNvPr id="5" name="Picture 4">
            <a:extLst>
              <a:ext uri="{FF2B5EF4-FFF2-40B4-BE49-F238E27FC236}">
                <a16:creationId xmlns:a16="http://schemas.microsoft.com/office/drawing/2014/main" id="{873076E1-79A4-46B4-8E65-9C656DB742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340" y="543894"/>
            <a:ext cx="1628811" cy="1056324"/>
          </a:xfrm>
          <a:prstGeom prst="rect">
            <a:avLst/>
          </a:prstGeom>
          <a:solidFill>
            <a:schemeClr val="bg1"/>
          </a:solidFill>
        </p:spPr>
      </p:pic>
    </p:spTree>
    <p:extLst>
      <p:ext uri="{BB962C8B-B14F-4D97-AF65-F5344CB8AC3E}">
        <p14:creationId xmlns:p14="http://schemas.microsoft.com/office/powerpoint/2010/main" val="3531267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CCBF63-BE77-47F7-BC2C-2060A83C7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9BD00B1E-7CC5-4A29-9FDA-CA9B202B5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A8D207-F256-473F-8ACD-7992ADD822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9864E7-4D70-4211-A41C-CD2456D5D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B64C231D-00C0-4BA4-8EC1-A2C808CE32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A8E4A4-9320-483B-B798-ADCC1CC29F5B}"/>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9" name="Picture 8">
            <a:extLst>
              <a:ext uri="{FF2B5EF4-FFF2-40B4-BE49-F238E27FC236}">
                <a16:creationId xmlns:a16="http://schemas.microsoft.com/office/drawing/2014/main" id="{BA01495D-38F5-45F5-8260-AF9650168D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1302713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104CED-FCA3-43E9-B6F2-789E2D8FB3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2B846B65-0149-4100-B804-D2C789D96D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46C89B-BCF7-4515-83E9-A3C71E9652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D143B3E4-DD4B-4F60-B675-7EE726FC7D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605A4386-6EBC-49F7-B127-B0EBBFF212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02BCA2-9676-4B81-BB26-14FE059270C7}"/>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9" name="Picture 8">
            <a:extLst>
              <a:ext uri="{FF2B5EF4-FFF2-40B4-BE49-F238E27FC236}">
                <a16:creationId xmlns:a16="http://schemas.microsoft.com/office/drawing/2014/main" id="{76896919-0EAE-4945-AFCE-CD010C6901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271652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C2908A-0CFB-4A42-876D-A00D9532EE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75CF6847-70BD-4D90-B4D7-F865C7C9D91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C9E28C-4E16-4B39-B317-EACADEF607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C158A1F-8F81-4146-95DA-CEF409E4CE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B3909-B62E-4B51-9259-87A8A02A1010}"/>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8" name="Picture 7">
            <a:extLst>
              <a:ext uri="{FF2B5EF4-FFF2-40B4-BE49-F238E27FC236}">
                <a16:creationId xmlns:a16="http://schemas.microsoft.com/office/drawing/2014/main" id="{CAF3E44F-BB29-42BE-9059-C32004F90E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2165596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2DCAB3-0E0A-4629-AB94-975F98601F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Vertical Title 1">
            <a:extLst>
              <a:ext uri="{FF2B5EF4-FFF2-40B4-BE49-F238E27FC236}">
                <a16:creationId xmlns:a16="http://schemas.microsoft.com/office/drawing/2014/main" id="{C3E0E009-FA67-4DB0-9941-4B016B54046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6841E8-6B80-423A-957E-5BF4233842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40EBF63B-FEF9-4C03-9300-380CF7AC07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13D3F4-F8DF-4316-93E5-D3A857F77CFE}"/>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8" name="Picture 7">
            <a:extLst>
              <a:ext uri="{FF2B5EF4-FFF2-40B4-BE49-F238E27FC236}">
                <a16:creationId xmlns:a16="http://schemas.microsoft.com/office/drawing/2014/main" id="{C52B163B-D380-420A-B774-484E5F4A06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112965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D1DCB-8595-466D-91F9-A3A35B4C0BDA}"/>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D6172557-3AB6-4C0C-B165-4709B366FBCA}"/>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E8328C0B-08E4-4375-BF6C-4AD2EA212295}"/>
              </a:ext>
            </a:extLst>
          </p:cNvPr>
          <p:cNvSpPr>
            <a:spLocks noGrp="1"/>
          </p:cNvSpPr>
          <p:nvPr>
            <p:ph type="sldNum" sz="quarter" idx="11"/>
          </p:nvPr>
        </p:nvSpPr>
        <p:spPr/>
        <p:txBody>
          <a:bodyPr/>
          <a:lstStyle/>
          <a:p>
            <a:fld id="{06A44ADC-FBC0-4698-B0EC-1AD4A4060383}" type="slidenum">
              <a:rPr lang="en-GB" smtClean="0"/>
              <a:t>‹#›</a:t>
            </a:fld>
            <a:endParaRPr lang="en-GB"/>
          </a:p>
        </p:txBody>
      </p:sp>
    </p:spTree>
    <p:extLst>
      <p:ext uri="{BB962C8B-B14F-4D97-AF65-F5344CB8AC3E}">
        <p14:creationId xmlns:p14="http://schemas.microsoft.com/office/powerpoint/2010/main" val="1599784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page">
    <p:bg>
      <p:bgPr>
        <a:solidFill>
          <a:srgbClr val="FFFBEB"/>
        </a:solidFill>
        <a:effectLst/>
      </p:bgPr>
    </p:bg>
    <p:spTree>
      <p:nvGrpSpPr>
        <p:cNvPr id="1" name=""/>
        <p:cNvGrpSpPr/>
        <p:nvPr/>
      </p:nvGrpSpPr>
      <p:grpSpPr>
        <a:xfrm>
          <a:off x="0" y="0"/>
          <a:ext cx="0" cy="0"/>
          <a:chOff x="0" y="0"/>
          <a:chExt cx="0" cy="0"/>
        </a:xfrm>
      </p:grpSpPr>
      <p:sp>
        <p:nvSpPr>
          <p:cNvPr id="2" name="Rectangle: Diagonal Corners Rounded 4">
            <a:extLst>
              <a:ext uri="{FF2B5EF4-FFF2-40B4-BE49-F238E27FC236}">
                <a16:creationId xmlns:a16="http://schemas.microsoft.com/office/drawing/2014/main" id="{6B6993FF-005E-4D25-A3C3-E79278D0D407}"/>
              </a:ext>
            </a:extLst>
          </p:cNvPr>
          <p:cNvSpPr/>
          <p:nvPr/>
        </p:nvSpPr>
        <p:spPr>
          <a:xfrm flipV="1">
            <a:off x="522515" y="2004602"/>
            <a:ext cx="11005453" cy="4240923"/>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pic>
        <p:nvPicPr>
          <p:cNvPr id="7" name="Picture 6">
            <a:extLst>
              <a:ext uri="{FF2B5EF4-FFF2-40B4-BE49-F238E27FC236}">
                <a16:creationId xmlns:a16="http://schemas.microsoft.com/office/drawing/2014/main" id="{3815279F-6C9F-4A37-B0A4-D9C967D104D1}"/>
              </a:ext>
            </a:extLst>
          </p:cNvPr>
          <p:cNvPicPr>
            <a:picLocks noChangeAspect="1"/>
          </p:cNvPicPr>
          <p:nvPr userDrawn="1"/>
        </p:nvPicPr>
        <p:blipFill>
          <a:blip r:embed="rId2"/>
          <a:stretch>
            <a:fillRect/>
          </a:stretch>
        </p:blipFill>
        <p:spPr>
          <a:xfrm>
            <a:off x="7784154" y="1258064"/>
            <a:ext cx="495300" cy="247650"/>
          </a:xfrm>
          <a:prstGeom prst="rect">
            <a:avLst/>
          </a:prstGeom>
        </p:spPr>
      </p:pic>
      <p:sp>
        <p:nvSpPr>
          <p:cNvPr id="9" name="Slide Number Placeholder 2">
            <a:extLst>
              <a:ext uri="{FF2B5EF4-FFF2-40B4-BE49-F238E27FC236}">
                <a16:creationId xmlns:a16="http://schemas.microsoft.com/office/drawing/2014/main" id="{459DB0EF-E50A-4A80-8617-483FDB819953}"/>
              </a:ext>
            </a:extLst>
          </p:cNvPr>
          <p:cNvSpPr txBox="1">
            <a:spLocks noGrp="1"/>
          </p:cNvSpPr>
          <p:nvPr>
            <p:ph type="sldNum" sz="quarter" idx="8"/>
          </p:nvPr>
        </p:nvSpPr>
        <p:spPr>
          <a:xfrm>
            <a:off x="11044379" y="6425108"/>
            <a:ext cx="759692" cy="365129"/>
          </a:xfrm>
          <a:prstGeom prst="rect">
            <a:avLst/>
          </a:prstGeom>
        </p:spPr>
        <p:txBody>
          <a:bodyPr/>
          <a:lstStyle>
            <a:lvl1pPr>
              <a:defRPr/>
            </a:lvl1pPr>
          </a:lstStyle>
          <a:p>
            <a:pPr lvl="0"/>
            <a:fld id="{C2B15A99-32D5-48D2-9AB1-A17973B7257B}" type="slidenum">
              <a:t>‹#›</a:t>
            </a:fld>
            <a:endParaRPr lang="en-GB"/>
          </a:p>
        </p:txBody>
      </p:sp>
      <p:pic>
        <p:nvPicPr>
          <p:cNvPr id="11" name="Picture 10">
            <a:extLst>
              <a:ext uri="{FF2B5EF4-FFF2-40B4-BE49-F238E27FC236}">
                <a16:creationId xmlns:a16="http://schemas.microsoft.com/office/drawing/2014/main" id="{00BB0CF2-B423-4F3C-A587-D6AAC72112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2515" y="362504"/>
            <a:ext cx="1918844" cy="1244417"/>
          </a:xfrm>
          <a:prstGeom prst="rect">
            <a:avLst/>
          </a:prstGeom>
          <a:solidFill>
            <a:srgbClr val="FFFBEB"/>
          </a:solidFill>
        </p:spPr>
      </p:pic>
    </p:spTree>
    <p:extLst>
      <p:ext uri="{BB962C8B-B14F-4D97-AF65-F5344CB8AC3E}">
        <p14:creationId xmlns:p14="http://schemas.microsoft.com/office/powerpoint/2010/main" val="106998491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DHSC heading &amp; text">
    <p:bg>
      <p:bgPr>
        <a:solidFill>
          <a:srgbClr val="FFFBEB"/>
        </a:solidFill>
        <a:effectLst/>
      </p:bgPr>
    </p:bg>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F5309773-F1F7-46DF-B2D1-D3B0BA48C821}"/>
              </a:ext>
            </a:extLst>
          </p:cNvPr>
          <p:cNvPicPr>
            <a:picLocks noChangeAspect="1"/>
          </p:cNvPicPr>
          <p:nvPr userDrawn="1"/>
        </p:nvPicPr>
        <p:blipFill>
          <a:blip r:embed="rId2"/>
          <a:srcRect l="957" b="50000"/>
          <a:stretch>
            <a:fillRect/>
          </a:stretch>
        </p:blipFill>
        <p:spPr>
          <a:xfrm>
            <a:off x="0" y="6186162"/>
            <a:ext cx="12191996" cy="671837"/>
          </a:xfrm>
          <a:prstGeom prst="rect">
            <a:avLst/>
          </a:prstGeom>
          <a:noFill/>
          <a:ln cap="flat">
            <a:noFill/>
          </a:ln>
        </p:spPr>
      </p:pic>
      <p:pic>
        <p:nvPicPr>
          <p:cNvPr id="13" name="Picture 12">
            <a:extLst>
              <a:ext uri="{FF2B5EF4-FFF2-40B4-BE49-F238E27FC236}">
                <a16:creationId xmlns:a16="http://schemas.microsoft.com/office/drawing/2014/main" id="{2568871E-FF3E-4012-859D-0775661ACD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053" y="6366784"/>
            <a:ext cx="5161281" cy="338558"/>
          </a:xfrm>
          <a:prstGeom prst="rect">
            <a:avLst/>
          </a:prstGeom>
          <a:noFill/>
        </p:spPr>
      </p:pic>
      <p:sp>
        <p:nvSpPr>
          <p:cNvPr id="4" name="Text Placeholder 7">
            <a:extLst>
              <a:ext uri="{FF2B5EF4-FFF2-40B4-BE49-F238E27FC236}">
                <a16:creationId xmlns:a16="http://schemas.microsoft.com/office/drawing/2014/main" id="{22432A31-4881-4C3E-94BA-A83C78268331}"/>
              </a:ext>
            </a:extLst>
          </p:cNvPr>
          <p:cNvSpPr txBox="1">
            <a:spLocks noGrp="1"/>
          </p:cNvSpPr>
          <p:nvPr>
            <p:ph type="body" sz="quarter" idx="4294967295"/>
          </p:nvPr>
        </p:nvSpPr>
        <p:spPr>
          <a:xfrm>
            <a:off x="357905" y="1204840"/>
            <a:ext cx="11446166" cy="46522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1pPr>
            <a:lvl2pPr marR="0" lvl="1"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2pPr>
            <a:lvl3pPr marR="0" lvl="2"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3pPr>
            <a:lvl4pPr marR="0" lvl="3"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4pPr>
            <a:lvl5pPr marR="0" lvl="4"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9">
            <a:extLst>
              <a:ext uri="{FF2B5EF4-FFF2-40B4-BE49-F238E27FC236}">
                <a16:creationId xmlns:a16="http://schemas.microsoft.com/office/drawing/2014/main" id="{A3035BC4-0122-426B-903F-EB53B0734363}"/>
              </a:ext>
            </a:extLst>
          </p:cNvPr>
          <p:cNvSpPr txBox="1">
            <a:spLocks noGrp="1"/>
          </p:cNvSpPr>
          <p:nvPr>
            <p:ph type="body" sz="quarter" idx="4294967295"/>
          </p:nvPr>
        </p:nvSpPr>
        <p:spPr>
          <a:xfrm>
            <a:off x="357192" y="236857"/>
            <a:ext cx="11447465" cy="90487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600" b="1" i="0" u="none" strike="noStrike" cap="none" spc="0" baseline="0">
                <a:solidFill>
                  <a:srgbClr val="000000"/>
                </a:solidFill>
                <a:uFillTx/>
                <a:latin typeface="Arial" panose="020B0604020202020204" pitchFamily="34" charset="0"/>
                <a:cs typeface="Arial" panose="020B0604020202020204" pitchFamily="34" charset="0"/>
              </a:defRPr>
            </a:lvl1pPr>
          </a:lstStyle>
          <a:p>
            <a:pPr lvl="0"/>
            <a:r>
              <a:rPr lang="en-US"/>
              <a:t>Click to edit Master text styles</a:t>
            </a:r>
          </a:p>
        </p:txBody>
      </p:sp>
      <p:sp>
        <p:nvSpPr>
          <p:cNvPr id="14" name="Footer Placeholder 1">
            <a:extLst>
              <a:ext uri="{FF2B5EF4-FFF2-40B4-BE49-F238E27FC236}">
                <a16:creationId xmlns:a16="http://schemas.microsoft.com/office/drawing/2014/main" id="{30745C10-7CAF-443D-8946-45F86F7BDB4B}"/>
              </a:ext>
            </a:extLst>
          </p:cNvPr>
          <p:cNvSpPr txBox="1">
            <a:spLocks noGrp="1"/>
          </p:cNvSpPr>
          <p:nvPr>
            <p:ph type="ftr" sz="quarter" idx="9"/>
          </p:nvPr>
        </p:nvSpPr>
        <p:spPr>
          <a:xfrm>
            <a:off x="5663732" y="6356351"/>
            <a:ext cx="5161282" cy="365129"/>
          </a:xfrm>
          <a:prstGeom prst="rect">
            <a:avLst/>
          </a:prstGeom>
        </p:spPr>
        <p:txBody>
          <a:bodyPr/>
          <a:lstStyle>
            <a:lvl1pPr algn="r">
              <a:defRPr/>
            </a:lvl1pPr>
          </a:lstStyle>
          <a:p>
            <a:pPr lvl="0"/>
            <a:endParaRPr lang="en-GB"/>
          </a:p>
        </p:txBody>
      </p:sp>
      <p:sp>
        <p:nvSpPr>
          <p:cNvPr id="3" name="Slide Number Placeholder 3">
            <a:extLst>
              <a:ext uri="{FF2B5EF4-FFF2-40B4-BE49-F238E27FC236}">
                <a16:creationId xmlns:a16="http://schemas.microsoft.com/office/drawing/2014/main" id="{0C1CB30E-51B9-4F8C-BC47-94116E7611F7}"/>
              </a:ext>
            </a:extLst>
          </p:cNvPr>
          <p:cNvSpPr txBox="1">
            <a:spLocks noGrp="1"/>
          </p:cNvSpPr>
          <p:nvPr>
            <p:ph type="sldNum" sz="quarter" idx="8"/>
          </p:nvPr>
        </p:nvSpPr>
        <p:spPr>
          <a:xfrm>
            <a:off x="11044379" y="6356351"/>
            <a:ext cx="759692" cy="365129"/>
          </a:xfrm>
          <a:prstGeom prst="rect">
            <a:avLst/>
          </a:prstGeom>
        </p:spPr>
        <p:txBody>
          <a:bodyPr/>
          <a:lstStyle>
            <a:lvl1pPr>
              <a:defRPr/>
            </a:lvl1pPr>
          </a:lstStyle>
          <a:p>
            <a:pPr lvl="0"/>
            <a:fld id="{C8077943-3D51-438C-8FB7-BEE503748A1B}" type="slidenum">
              <a:t>‹#›</a:t>
            </a:fld>
            <a:endParaRPr lang="en-GB"/>
          </a:p>
        </p:txBody>
      </p:sp>
    </p:spTree>
    <p:extLst>
      <p:ext uri="{BB962C8B-B14F-4D97-AF65-F5344CB8AC3E}">
        <p14:creationId xmlns:p14="http://schemas.microsoft.com/office/powerpoint/2010/main" val="683543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Section break">
    <p:bg>
      <p:bgPr>
        <a:solidFill>
          <a:srgbClr val="FFFBEB"/>
        </a:solidFill>
        <a:effectLst/>
      </p:bgPr>
    </p:bg>
    <p:spTree>
      <p:nvGrpSpPr>
        <p:cNvPr id="1" name=""/>
        <p:cNvGrpSpPr/>
        <p:nvPr/>
      </p:nvGrpSpPr>
      <p:grpSpPr>
        <a:xfrm>
          <a:off x="0" y="0"/>
          <a:ext cx="0" cy="0"/>
          <a:chOff x="0" y="0"/>
          <a:chExt cx="0" cy="0"/>
        </a:xfrm>
      </p:grpSpPr>
      <p:sp>
        <p:nvSpPr>
          <p:cNvPr id="2" name="Rectangle: Diagonal Corners Rounded 4">
            <a:extLst>
              <a:ext uri="{FF2B5EF4-FFF2-40B4-BE49-F238E27FC236}">
                <a16:creationId xmlns:a16="http://schemas.microsoft.com/office/drawing/2014/main" id="{D1DBAAA7-F4B9-4A4A-81BF-531A8E1BCFED}"/>
              </a:ext>
            </a:extLst>
          </p:cNvPr>
          <p:cNvSpPr/>
          <p:nvPr/>
        </p:nvSpPr>
        <p:spPr>
          <a:xfrm flipV="1">
            <a:off x="593271" y="538836"/>
            <a:ext cx="11005453" cy="5551245"/>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sp>
        <p:nvSpPr>
          <p:cNvPr id="3" name="Text Placeholder 8">
            <a:extLst>
              <a:ext uri="{FF2B5EF4-FFF2-40B4-BE49-F238E27FC236}">
                <a16:creationId xmlns:a16="http://schemas.microsoft.com/office/drawing/2014/main" id="{DB72D255-2FF2-4FD6-BF47-836081E54165}"/>
              </a:ext>
            </a:extLst>
          </p:cNvPr>
          <p:cNvSpPr txBox="1">
            <a:spLocks noGrp="1"/>
          </p:cNvSpPr>
          <p:nvPr>
            <p:ph type="body" sz="quarter" idx="4294967295"/>
          </p:nvPr>
        </p:nvSpPr>
        <p:spPr>
          <a:xfrm>
            <a:off x="1038474" y="2869816"/>
            <a:ext cx="8743950" cy="55918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600" b="1" i="0" u="none" strike="noStrike" cap="none" spc="0" baseline="0">
                <a:solidFill>
                  <a:srgbClr val="000000"/>
                </a:solidFill>
                <a:uFillTx/>
                <a:latin typeface="Arial" pitchFamily="34"/>
                <a:cs typeface="Arial" pitchFamily="34"/>
              </a:defRPr>
            </a:lvl1pPr>
          </a:lstStyle>
          <a:p>
            <a:pPr lvl="0"/>
            <a:r>
              <a:rPr lang="en-US"/>
              <a:t>Click to edit Master text styles</a:t>
            </a:r>
          </a:p>
        </p:txBody>
      </p:sp>
      <p:sp>
        <p:nvSpPr>
          <p:cNvPr id="4" name="Text Placeholder 8">
            <a:extLst>
              <a:ext uri="{FF2B5EF4-FFF2-40B4-BE49-F238E27FC236}">
                <a16:creationId xmlns:a16="http://schemas.microsoft.com/office/drawing/2014/main" id="{49B5E735-5678-427C-8AFF-16F3D81FCDD9}"/>
              </a:ext>
            </a:extLst>
          </p:cNvPr>
          <p:cNvSpPr txBox="1">
            <a:spLocks noGrp="1"/>
          </p:cNvSpPr>
          <p:nvPr>
            <p:ph type="body" sz="quarter" idx="4294967295"/>
          </p:nvPr>
        </p:nvSpPr>
        <p:spPr>
          <a:xfrm>
            <a:off x="1038474" y="3717520"/>
            <a:ext cx="8743950" cy="55918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1" i="0" u="none" strike="noStrike" cap="none" spc="0" baseline="0">
                <a:solidFill>
                  <a:srgbClr val="000000"/>
                </a:solidFill>
                <a:uFillTx/>
                <a:latin typeface="Calibri"/>
              </a:defRPr>
            </a:lvl1pPr>
          </a:lstStyle>
          <a:p>
            <a:pPr lvl="0"/>
            <a:r>
              <a:rPr lang="en-US"/>
              <a:t>Click to edit Master text styles</a:t>
            </a:r>
          </a:p>
        </p:txBody>
      </p:sp>
      <p:pic>
        <p:nvPicPr>
          <p:cNvPr id="7" name="Picture 6">
            <a:extLst>
              <a:ext uri="{FF2B5EF4-FFF2-40B4-BE49-F238E27FC236}">
                <a16:creationId xmlns:a16="http://schemas.microsoft.com/office/drawing/2014/main" id="{EFCB10D8-1D00-42AA-815B-0ECC5D75D7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1053" y="6366784"/>
            <a:ext cx="5161281" cy="338558"/>
          </a:xfrm>
          <a:prstGeom prst="rect">
            <a:avLst/>
          </a:prstGeom>
          <a:noFill/>
        </p:spPr>
      </p:pic>
      <p:sp>
        <p:nvSpPr>
          <p:cNvPr id="8" name="Footer Placeholder 1">
            <a:extLst>
              <a:ext uri="{FF2B5EF4-FFF2-40B4-BE49-F238E27FC236}">
                <a16:creationId xmlns:a16="http://schemas.microsoft.com/office/drawing/2014/main" id="{7F49E0A3-A70B-409B-870E-309C59814DD8}"/>
              </a:ext>
            </a:extLst>
          </p:cNvPr>
          <p:cNvSpPr txBox="1">
            <a:spLocks noGrp="1"/>
          </p:cNvSpPr>
          <p:nvPr>
            <p:ph type="ftr" sz="quarter" idx="9"/>
          </p:nvPr>
        </p:nvSpPr>
        <p:spPr>
          <a:xfrm>
            <a:off x="5663732" y="6356351"/>
            <a:ext cx="5161282" cy="365129"/>
          </a:xfrm>
          <a:prstGeom prst="rect">
            <a:avLst/>
          </a:prstGeom>
        </p:spPr>
        <p:txBody>
          <a:bodyPr/>
          <a:lstStyle>
            <a:lvl1pPr algn="r">
              <a:defRPr/>
            </a:lvl1pPr>
          </a:lstStyle>
          <a:p>
            <a:pPr lvl="0"/>
            <a:endParaRPr lang="en-GB"/>
          </a:p>
        </p:txBody>
      </p:sp>
      <p:sp>
        <p:nvSpPr>
          <p:cNvPr id="9" name="Slide Number Placeholder 2">
            <a:extLst>
              <a:ext uri="{FF2B5EF4-FFF2-40B4-BE49-F238E27FC236}">
                <a16:creationId xmlns:a16="http://schemas.microsoft.com/office/drawing/2014/main" id="{1B6AEF92-7B8A-43C0-BC19-874A70820DAF}"/>
              </a:ext>
            </a:extLst>
          </p:cNvPr>
          <p:cNvSpPr txBox="1">
            <a:spLocks noGrp="1"/>
          </p:cNvSpPr>
          <p:nvPr>
            <p:ph type="sldNum" sz="quarter" idx="8"/>
          </p:nvPr>
        </p:nvSpPr>
        <p:spPr>
          <a:xfrm>
            <a:off x="11044379" y="6425108"/>
            <a:ext cx="759692" cy="365129"/>
          </a:xfrm>
          <a:prstGeom prst="rect">
            <a:avLst/>
          </a:prstGeom>
        </p:spPr>
        <p:txBody>
          <a:bodyPr/>
          <a:lstStyle>
            <a:lvl1pPr>
              <a:defRPr/>
            </a:lvl1pPr>
          </a:lstStyle>
          <a:p>
            <a:pPr lvl="0"/>
            <a:fld id="{C2B15A99-32D5-48D2-9AB1-A17973B7257B}" type="slidenum">
              <a:t>‹#›</a:t>
            </a:fld>
            <a:endParaRPr lang="en-GB"/>
          </a:p>
        </p:txBody>
      </p:sp>
    </p:spTree>
    <p:extLst>
      <p:ext uri="{BB962C8B-B14F-4D97-AF65-F5344CB8AC3E}">
        <p14:creationId xmlns:p14="http://schemas.microsoft.com/office/powerpoint/2010/main" val="757169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HSC large text ">
    <p:bg>
      <p:bgPr>
        <a:solidFill>
          <a:srgbClr val="FFFBEB"/>
        </a:solidFill>
        <a:effectLst/>
      </p:bgPr>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A032D987-D47B-4682-B42F-2068EC276A2D}"/>
              </a:ext>
            </a:extLst>
          </p:cNvPr>
          <p:cNvPicPr>
            <a:picLocks noChangeAspect="1"/>
          </p:cNvPicPr>
          <p:nvPr/>
        </p:nvPicPr>
        <p:blipFill>
          <a:blip r:embed="rId2"/>
          <a:srcRect l="957" b="50000"/>
          <a:stretch>
            <a:fillRect/>
          </a:stretch>
        </p:blipFill>
        <p:spPr>
          <a:xfrm>
            <a:off x="0" y="6186162"/>
            <a:ext cx="12191996" cy="671837"/>
          </a:xfrm>
          <a:prstGeom prst="rect">
            <a:avLst/>
          </a:prstGeom>
          <a:noFill/>
          <a:ln cap="flat">
            <a:noFill/>
          </a:ln>
        </p:spPr>
      </p:pic>
      <p:sp>
        <p:nvSpPr>
          <p:cNvPr id="2" name="Rectangle: Diagonal Corners Rounded 6">
            <a:extLst>
              <a:ext uri="{FF2B5EF4-FFF2-40B4-BE49-F238E27FC236}">
                <a16:creationId xmlns:a16="http://schemas.microsoft.com/office/drawing/2014/main" id="{A1D7C8C6-18BC-486A-87AC-BCB0A6D899B6}"/>
              </a:ext>
            </a:extLst>
          </p:cNvPr>
          <p:cNvSpPr/>
          <p:nvPr/>
        </p:nvSpPr>
        <p:spPr>
          <a:xfrm flipV="1">
            <a:off x="404905" y="432602"/>
            <a:ext cx="11416146" cy="5421084"/>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sp>
        <p:nvSpPr>
          <p:cNvPr id="4" name="Footer Placeholder 1">
            <a:extLst>
              <a:ext uri="{FF2B5EF4-FFF2-40B4-BE49-F238E27FC236}">
                <a16:creationId xmlns:a16="http://schemas.microsoft.com/office/drawing/2014/main" id="{88EC960A-7453-4E87-B8A8-C794E60E500A}"/>
              </a:ext>
            </a:extLst>
          </p:cNvPr>
          <p:cNvSpPr txBox="1">
            <a:spLocks noGrp="1"/>
          </p:cNvSpPr>
          <p:nvPr>
            <p:ph type="ftr" sz="quarter" idx="9"/>
          </p:nvPr>
        </p:nvSpPr>
        <p:spPr>
          <a:xfrm>
            <a:off x="5663732" y="6356351"/>
            <a:ext cx="5161282" cy="365129"/>
          </a:xfrm>
          <a:prstGeom prst="rect">
            <a:avLst/>
          </a:prstGeom>
        </p:spPr>
        <p:txBody>
          <a:bodyPr/>
          <a:lstStyle>
            <a:lvl1pPr algn="r">
              <a:defRPr/>
            </a:lvl1pPr>
          </a:lstStyle>
          <a:p>
            <a:pPr lvl="0"/>
            <a:endParaRPr lang="en-GB"/>
          </a:p>
        </p:txBody>
      </p:sp>
      <p:sp>
        <p:nvSpPr>
          <p:cNvPr id="5" name="Slide Number Placeholder 2">
            <a:extLst>
              <a:ext uri="{FF2B5EF4-FFF2-40B4-BE49-F238E27FC236}">
                <a16:creationId xmlns:a16="http://schemas.microsoft.com/office/drawing/2014/main" id="{78007425-7485-421F-8556-1610521BC3CB}"/>
              </a:ext>
            </a:extLst>
          </p:cNvPr>
          <p:cNvSpPr txBox="1">
            <a:spLocks noGrp="1"/>
          </p:cNvSpPr>
          <p:nvPr>
            <p:ph type="sldNum" sz="quarter" idx="8"/>
          </p:nvPr>
        </p:nvSpPr>
        <p:spPr>
          <a:xfrm>
            <a:off x="11044379" y="6356351"/>
            <a:ext cx="759692" cy="365129"/>
          </a:xfrm>
          <a:prstGeom prst="rect">
            <a:avLst/>
          </a:prstGeom>
        </p:spPr>
        <p:txBody>
          <a:bodyPr/>
          <a:lstStyle>
            <a:lvl1pPr>
              <a:defRPr/>
            </a:lvl1pPr>
          </a:lstStyle>
          <a:p>
            <a:pPr lvl="0"/>
            <a:fld id="{C2B15A99-32D5-48D2-9AB1-A17973B7257B}" type="slidenum">
              <a:t>‹#›</a:t>
            </a:fld>
            <a:endParaRPr lang="en-GB"/>
          </a:p>
        </p:txBody>
      </p:sp>
      <p:sp>
        <p:nvSpPr>
          <p:cNvPr id="11" name="Text Placeholder 2">
            <a:extLst>
              <a:ext uri="{FF2B5EF4-FFF2-40B4-BE49-F238E27FC236}">
                <a16:creationId xmlns:a16="http://schemas.microsoft.com/office/drawing/2014/main" id="{50952F9A-BEAC-4493-AEC0-C7E834A588BC}"/>
              </a:ext>
            </a:extLst>
          </p:cNvPr>
          <p:cNvSpPr>
            <a:spLocks noGrp="1"/>
          </p:cNvSpPr>
          <p:nvPr>
            <p:ph type="body" idx="1" hasCustomPrompt="1"/>
          </p:nvPr>
        </p:nvSpPr>
        <p:spPr>
          <a:xfrm>
            <a:off x="908626" y="901414"/>
            <a:ext cx="10405919" cy="563231"/>
          </a:xfrm>
        </p:spPr>
        <p:txBody>
          <a:bodyPr>
            <a:spAutoFit/>
          </a:bodyPr>
          <a:lstStyle>
            <a:lvl1pPr marL="0" indent="0">
              <a:buNone/>
              <a:defRPr sz="3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Large text page</a:t>
            </a:r>
          </a:p>
        </p:txBody>
      </p:sp>
    </p:spTree>
    <p:extLst>
      <p:ext uri="{BB962C8B-B14F-4D97-AF65-F5344CB8AC3E}">
        <p14:creationId xmlns:p14="http://schemas.microsoft.com/office/powerpoint/2010/main" val="96613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8_Custom Layout">
    <p:bg>
      <p:bgPr>
        <a:solidFill>
          <a:srgbClr val="FFFBEB"/>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C877D1-B81D-4713-B49F-70D1C1F643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515" y="362504"/>
            <a:ext cx="1918844" cy="1244417"/>
          </a:xfrm>
          <a:prstGeom prst="rect">
            <a:avLst/>
          </a:prstGeom>
          <a:solidFill>
            <a:srgbClr val="FFFBEB"/>
          </a:solidFill>
        </p:spPr>
      </p:pic>
      <p:sp>
        <p:nvSpPr>
          <p:cNvPr id="2" name="Rectangle: Diagonal Corners Rounded 4">
            <a:extLst>
              <a:ext uri="{FF2B5EF4-FFF2-40B4-BE49-F238E27FC236}">
                <a16:creationId xmlns:a16="http://schemas.microsoft.com/office/drawing/2014/main" id="{E28E3FE4-7C0A-4AA6-AFE1-3A10239D3207}"/>
              </a:ext>
            </a:extLst>
          </p:cNvPr>
          <p:cNvSpPr/>
          <p:nvPr/>
        </p:nvSpPr>
        <p:spPr>
          <a:xfrm flipV="1">
            <a:off x="522515" y="2093379"/>
            <a:ext cx="11005453" cy="4240923"/>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sp>
        <p:nvSpPr>
          <p:cNvPr id="4" name="Text Placeholder 7">
            <a:extLst>
              <a:ext uri="{FF2B5EF4-FFF2-40B4-BE49-F238E27FC236}">
                <a16:creationId xmlns:a16="http://schemas.microsoft.com/office/drawing/2014/main" id="{9AD86CED-9A73-450C-A71B-47B526E2A868}"/>
              </a:ext>
            </a:extLst>
          </p:cNvPr>
          <p:cNvSpPr txBox="1">
            <a:spLocks noGrp="1"/>
          </p:cNvSpPr>
          <p:nvPr>
            <p:ph type="body" sz="quarter" idx="4294967295"/>
          </p:nvPr>
        </p:nvSpPr>
        <p:spPr>
          <a:xfrm>
            <a:off x="1044573" y="2503490"/>
            <a:ext cx="9231316" cy="92550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200" b="1" i="0" u="none" strike="noStrike" cap="none" spc="0" baseline="0">
                <a:solidFill>
                  <a:srgbClr val="000000"/>
                </a:solidFill>
                <a:uFillTx/>
                <a:latin typeface="Calibri"/>
              </a:defRPr>
            </a:lvl1pPr>
          </a:lstStyle>
          <a:p>
            <a:pPr lvl="0"/>
            <a:r>
              <a:rPr lang="en-US"/>
              <a:t>Click to edit Master text styles</a:t>
            </a:r>
          </a:p>
        </p:txBody>
      </p:sp>
      <p:sp>
        <p:nvSpPr>
          <p:cNvPr id="5" name="Text Placeholder 7">
            <a:extLst>
              <a:ext uri="{FF2B5EF4-FFF2-40B4-BE49-F238E27FC236}">
                <a16:creationId xmlns:a16="http://schemas.microsoft.com/office/drawing/2014/main" id="{84B16E31-4CE8-4D5F-8E29-D7D65EF70AA2}"/>
              </a:ext>
            </a:extLst>
          </p:cNvPr>
          <p:cNvSpPr txBox="1">
            <a:spLocks noGrp="1"/>
          </p:cNvSpPr>
          <p:nvPr>
            <p:ph type="body" sz="quarter" idx="4294967295"/>
          </p:nvPr>
        </p:nvSpPr>
        <p:spPr>
          <a:xfrm>
            <a:off x="1044573" y="3662309"/>
            <a:ext cx="9231316" cy="92550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1" i="0" u="none" strike="noStrike" cap="none" spc="0" baseline="0">
                <a:solidFill>
                  <a:srgbClr val="000000"/>
                </a:solidFill>
                <a:uFillTx/>
                <a:latin typeface="Calibri"/>
              </a:defRPr>
            </a:lvl1pPr>
          </a:lstStyle>
          <a:p>
            <a:pPr lvl="0"/>
            <a:r>
              <a:rPr lang="en-US"/>
              <a:t>Click to edit Master text styles</a:t>
            </a:r>
          </a:p>
        </p:txBody>
      </p:sp>
      <p:sp>
        <p:nvSpPr>
          <p:cNvPr id="6" name="Text Placeholder 7">
            <a:extLst>
              <a:ext uri="{FF2B5EF4-FFF2-40B4-BE49-F238E27FC236}">
                <a16:creationId xmlns:a16="http://schemas.microsoft.com/office/drawing/2014/main" id="{156F0A68-F520-4BB3-B9B5-8E2472B72995}"/>
              </a:ext>
            </a:extLst>
          </p:cNvPr>
          <p:cNvSpPr txBox="1">
            <a:spLocks noGrp="1"/>
          </p:cNvSpPr>
          <p:nvPr>
            <p:ph type="body" sz="quarter" idx="4294967295"/>
          </p:nvPr>
        </p:nvSpPr>
        <p:spPr>
          <a:xfrm>
            <a:off x="1044573" y="4821128"/>
            <a:ext cx="9231316" cy="92550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pic>
        <p:nvPicPr>
          <p:cNvPr id="7" name="Picture 6">
            <a:extLst>
              <a:ext uri="{FF2B5EF4-FFF2-40B4-BE49-F238E27FC236}">
                <a16:creationId xmlns:a16="http://schemas.microsoft.com/office/drawing/2014/main" id="{72E6E337-E03E-45FD-8D8C-328F4299B3A4}"/>
              </a:ext>
            </a:extLst>
          </p:cNvPr>
          <p:cNvPicPr>
            <a:picLocks noChangeAspect="1"/>
          </p:cNvPicPr>
          <p:nvPr userDrawn="1"/>
        </p:nvPicPr>
        <p:blipFill>
          <a:blip r:embed="rId3"/>
          <a:stretch>
            <a:fillRect/>
          </a:stretch>
        </p:blipFill>
        <p:spPr>
          <a:xfrm>
            <a:off x="8291513" y="598951"/>
            <a:ext cx="1314306" cy="1227767"/>
          </a:xfrm>
          <a:prstGeom prst="rect">
            <a:avLst/>
          </a:prstGeom>
        </p:spPr>
      </p:pic>
    </p:spTree>
    <p:extLst>
      <p:ext uri="{BB962C8B-B14F-4D97-AF65-F5344CB8AC3E}">
        <p14:creationId xmlns:p14="http://schemas.microsoft.com/office/powerpoint/2010/main" val="217608952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C83D81-04CB-4893-9BFB-986BF0E265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D8C0FCC9-C3AF-4E08-A905-07A58A845817}"/>
              </a:ext>
            </a:extLst>
          </p:cNvPr>
          <p:cNvSpPr>
            <a:spLocks noGrp="1"/>
          </p:cNvSpPr>
          <p:nvPr>
            <p:ph type="title"/>
          </p:nvPr>
        </p:nvSpPr>
        <p:spPr>
          <a:xfrm>
            <a:off x="360000" y="360000"/>
            <a:ext cx="11446163" cy="844839"/>
          </a:xfrm>
        </p:spPr>
        <p:txBody>
          <a:bodyPr anchor="t" anchorCtr="0">
            <a:normAutofit/>
          </a:bodyPr>
          <a:lstStyle>
            <a:lvl1pPr>
              <a:defRPr lang="en-GB" sz="3200" b="1" kern="1200" dirty="0">
                <a:solidFill>
                  <a:schemeClr val="tx1"/>
                </a:solidFill>
                <a:latin typeface="+mj-lt"/>
                <a:ea typeface="+mj-ea"/>
                <a:cs typeface="+mj-cs"/>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3FDBA4-4D5B-4377-BB63-5EFB26E87BF2}"/>
              </a:ext>
            </a:extLst>
          </p:cNvPr>
          <p:cNvSpPr>
            <a:spLocks noGrp="1"/>
          </p:cNvSpPr>
          <p:nvPr>
            <p:ph idx="1" hasCustomPrompt="1"/>
          </p:nvPr>
        </p:nvSpPr>
        <p:spPr>
          <a:xfrm>
            <a:off x="359999" y="1440000"/>
            <a:ext cx="11446163" cy="4351338"/>
          </a:xfrm>
        </p:spPr>
        <p:txBody>
          <a:bodyPr/>
          <a:lstStyle>
            <a:lvl1pPr marL="0" indent="0">
              <a:spcBef>
                <a:spcPts val="0"/>
              </a:spcBef>
              <a:spcAft>
                <a:spcPts val="1200"/>
              </a:spcAft>
              <a:buNone/>
              <a:defRPr lang="en-US" sz="2100" b="1" kern="1200" dirty="0">
                <a:solidFill>
                  <a:schemeClr val="tx1"/>
                </a:solidFill>
                <a:latin typeface="+mn-lt"/>
                <a:ea typeface="+mn-ea"/>
                <a:cs typeface="+mn-cs"/>
              </a:defRPr>
            </a:lvl1pPr>
            <a:lvl2pPr marL="0" indent="0">
              <a:spcBef>
                <a:spcPts val="0"/>
              </a:spcBef>
              <a:spcAft>
                <a:spcPts val="600"/>
              </a:spcAft>
              <a:buNone/>
              <a:defRPr lang="en-US" sz="1600" b="1" kern="1200" dirty="0">
                <a:solidFill>
                  <a:schemeClr val="tx1"/>
                </a:solidFill>
                <a:latin typeface="+mn-lt"/>
                <a:ea typeface="+mn-ea"/>
                <a:cs typeface="+mn-cs"/>
              </a:defRPr>
            </a:lvl2pPr>
            <a:lvl3pPr marL="0" indent="0">
              <a:lnSpc>
                <a:spcPct val="90000"/>
              </a:lnSpc>
              <a:spcBef>
                <a:spcPts val="0"/>
              </a:spcBef>
              <a:spcAft>
                <a:spcPts val="600"/>
              </a:spcAft>
              <a:buNone/>
              <a:defRPr lang="en-US" sz="1600" kern="1200" dirty="0">
                <a:solidFill>
                  <a:schemeClr val="tx1"/>
                </a:solidFill>
                <a:latin typeface="+mn-lt"/>
                <a:ea typeface="+mn-ea"/>
                <a:cs typeface="+mn-cs"/>
              </a:defRPr>
            </a:lvl3pPr>
            <a:lvl4pPr marL="0" indent="-228600">
              <a:defRPr lang="en-US" sz="1600" kern="1200" dirty="0">
                <a:solidFill>
                  <a:schemeClr val="tx1"/>
                </a:solidFill>
                <a:latin typeface="+mn-lt"/>
                <a:ea typeface="+mn-ea"/>
                <a:cs typeface="+mn-cs"/>
              </a:defRPr>
            </a:lvl4pPr>
            <a:lvl5pPr marL="460800" indent="-228600">
              <a:defRPr lang="en-GB" sz="1600" kern="1200" dirty="0">
                <a:solidFill>
                  <a:schemeClr val="tx1"/>
                </a:solidFill>
                <a:latin typeface="+mn-lt"/>
                <a:ea typeface="+mn-ea"/>
                <a:cs typeface="+mn-cs"/>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Footer Placeholder 4">
            <a:extLst>
              <a:ext uri="{FF2B5EF4-FFF2-40B4-BE49-F238E27FC236}">
                <a16:creationId xmlns:a16="http://schemas.microsoft.com/office/drawing/2014/main" id="{5EDE29FC-0AE3-49EE-B903-BD5846EC98B4}"/>
              </a:ext>
            </a:extLst>
          </p:cNvPr>
          <p:cNvSpPr>
            <a:spLocks noGrp="1"/>
          </p:cNvSpPr>
          <p:nvPr>
            <p:ph type="ftr" sz="quarter" idx="11"/>
          </p:nvPr>
        </p:nvSpPr>
        <p:spPr/>
        <p:txBody>
          <a:bodyPr/>
          <a:lstStyle/>
          <a:p>
            <a:endParaRPr lang="en-GB"/>
          </a:p>
        </p:txBody>
      </p:sp>
      <p:pic>
        <p:nvPicPr>
          <p:cNvPr id="10" name="Picture 9">
            <a:extLst>
              <a:ext uri="{FF2B5EF4-FFF2-40B4-BE49-F238E27FC236}">
                <a16:creationId xmlns:a16="http://schemas.microsoft.com/office/drawing/2014/main" id="{1D3C58E4-84A1-4EE7-BED2-A7D78CB711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
        <p:nvSpPr>
          <p:cNvPr id="6" name="Slide Number Placeholder 5">
            <a:extLst>
              <a:ext uri="{FF2B5EF4-FFF2-40B4-BE49-F238E27FC236}">
                <a16:creationId xmlns:a16="http://schemas.microsoft.com/office/drawing/2014/main" id="{C6BF60EB-FBD0-41A4-B8B2-4945FC5CCAF7}"/>
              </a:ext>
            </a:extLst>
          </p:cNvPr>
          <p:cNvSpPr>
            <a:spLocks noGrp="1"/>
          </p:cNvSpPr>
          <p:nvPr>
            <p:ph type="sldNum" sz="quarter" idx="12"/>
          </p:nvPr>
        </p:nvSpPr>
        <p:spPr/>
        <p:txBody>
          <a:bodyPr/>
          <a:lstStyle/>
          <a:p>
            <a:fld id="{06A44ADC-FBC0-4698-B0EC-1AD4A4060383}" type="slidenum">
              <a:rPr lang="en-GB" smtClean="0"/>
              <a:t>‹#›</a:t>
            </a:fld>
            <a:endParaRPr lang="en-GB"/>
          </a:p>
        </p:txBody>
      </p:sp>
    </p:spTree>
    <p:extLst>
      <p:ext uri="{BB962C8B-B14F-4D97-AF65-F5344CB8AC3E}">
        <p14:creationId xmlns:p14="http://schemas.microsoft.com/office/powerpoint/2010/main" val="1448022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slide with MOL logo top">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FCC5F-AE85-4281-ABFD-03212ABD7804}"/>
              </a:ext>
            </a:extLst>
          </p:cNvPr>
          <p:cNvPicPr>
            <a:picLocks noChangeAspect="1"/>
          </p:cNvPicPr>
          <p:nvPr userDrawn="1"/>
        </p:nvPicPr>
        <p:blipFill>
          <a:blip r:embed="rId2"/>
          <a:stretch>
            <a:fillRect/>
          </a:stretch>
        </p:blipFill>
        <p:spPr>
          <a:xfrm>
            <a:off x="4405561" y="63653"/>
            <a:ext cx="3380879" cy="966646"/>
          </a:xfrm>
          <a:prstGeom prst="rect">
            <a:avLst/>
          </a:prstGeom>
        </p:spPr>
      </p:pic>
      <p:cxnSp>
        <p:nvCxnSpPr>
          <p:cNvPr id="7" name="Straight Connector 6">
            <a:extLst>
              <a:ext uri="{FF2B5EF4-FFF2-40B4-BE49-F238E27FC236}">
                <a16:creationId xmlns:a16="http://schemas.microsoft.com/office/drawing/2014/main" id="{0344D278-D991-4D63-822F-C546A8C266A4}"/>
              </a:ext>
            </a:extLst>
          </p:cNvPr>
          <p:cNvCxnSpPr>
            <a:cxnSpLocks/>
          </p:cNvCxnSpPr>
          <p:nvPr userDrawn="1"/>
        </p:nvCxnSpPr>
        <p:spPr>
          <a:xfrm>
            <a:off x="906463" y="1083362"/>
            <a:ext cx="10393362"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230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EE4D82-B4A0-4D23-8D01-9E3F98900ADC}"/>
              </a:ext>
            </a:extLst>
          </p:cNvPr>
          <p:cNvSpPr/>
          <p:nvPr userDrawn="1"/>
        </p:nvSpPr>
        <p:spPr bwMode="gray">
          <a:xfrm>
            <a:off x="836705" y="630238"/>
            <a:ext cx="10518590" cy="87947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dirty="0" err="1">
              <a:solidFill>
                <a:schemeClr val="bg1"/>
              </a:solidFill>
              <a:latin typeface="Brave Sans" panose="020B0504020101010102" pitchFamily="34" charset="0"/>
              <a:cs typeface="Brave Sans" panose="020B0504020101010102" pitchFamily="34" charset="0"/>
            </a:endParaRPr>
          </a:p>
        </p:txBody>
      </p:sp>
    </p:spTree>
    <p:extLst>
      <p:ext uri="{BB962C8B-B14F-4D97-AF65-F5344CB8AC3E}">
        <p14:creationId xmlns:p14="http://schemas.microsoft.com/office/powerpoint/2010/main" val="579538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906463" y="507069"/>
            <a:ext cx="10393362" cy="540000"/>
          </a:xfrm>
        </p:spPr>
        <p:txBody>
          <a:bodyPr anchor="ctr"/>
          <a:lstStyle>
            <a:lvl1pPr>
              <a:defRPr/>
            </a:lvl1pPr>
          </a:lstStyle>
          <a:p>
            <a:r>
              <a:rPr lang="en-US" dirty="0"/>
              <a:t>Add title</a:t>
            </a:r>
            <a:endParaRPr lang="en-GB" dirty="0"/>
          </a:p>
        </p:txBody>
      </p:sp>
    </p:spTree>
    <p:extLst>
      <p:ext uri="{BB962C8B-B14F-4D97-AF65-F5344CB8AC3E}">
        <p14:creationId xmlns:p14="http://schemas.microsoft.com/office/powerpoint/2010/main" val="2444603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5FC8C2B-6625-4ED9-B5CC-20E2EDF30143}"/>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7" name="Text Placeholder 3">
            <a:extLst>
              <a:ext uri="{FF2B5EF4-FFF2-40B4-BE49-F238E27FC236}">
                <a16:creationId xmlns:a16="http://schemas.microsoft.com/office/drawing/2014/main" id="{3444B0A5-0DCB-48B7-8383-3B8EDCAE55B8}"/>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Tree>
    <p:extLst>
      <p:ext uri="{BB962C8B-B14F-4D97-AF65-F5344CB8AC3E}">
        <p14:creationId xmlns:p14="http://schemas.microsoft.com/office/powerpoint/2010/main" val="1133912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906462" y="1592263"/>
            <a:ext cx="10393363" cy="426561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1">
            <a:extLst>
              <a:ext uri="{FF2B5EF4-FFF2-40B4-BE49-F238E27FC236}">
                <a16:creationId xmlns:a16="http://schemas.microsoft.com/office/drawing/2014/main" id="{5E707E8D-02A6-4E60-A9BC-589876C900E6}"/>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9" name="Text Placeholder 3">
            <a:extLst>
              <a:ext uri="{FF2B5EF4-FFF2-40B4-BE49-F238E27FC236}">
                <a16:creationId xmlns:a16="http://schemas.microsoft.com/office/drawing/2014/main" id="{F9C34D73-6474-4E7F-9F4E-0FBC9BFE753A}"/>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Tree>
    <p:extLst>
      <p:ext uri="{BB962C8B-B14F-4D97-AF65-F5344CB8AC3E}">
        <p14:creationId xmlns:p14="http://schemas.microsoft.com/office/powerpoint/2010/main" val="23130740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906464" y="1592263"/>
            <a:ext cx="10393362" cy="416237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9">
            <a:extLst>
              <a:ext uri="{FF2B5EF4-FFF2-40B4-BE49-F238E27FC236}">
                <a16:creationId xmlns:a16="http://schemas.microsoft.com/office/drawing/2014/main" id="{BED2F0F8-4186-44B6-873A-D194D89C9C0C}"/>
              </a:ext>
            </a:extLst>
          </p:cNvPr>
          <p:cNvSpPr>
            <a:spLocks noGrp="1"/>
          </p:cNvSpPr>
          <p:nvPr>
            <p:ph type="body" sz="quarter" idx="19" hasCustomPrompt="1"/>
          </p:nvPr>
        </p:nvSpPr>
        <p:spPr>
          <a:xfrm>
            <a:off x="906464" y="5754634"/>
            <a:ext cx="10393361"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
        <p:nvSpPr>
          <p:cNvPr id="7" name="Title 1">
            <a:extLst>
              <a:ext uri="{FF2B5EF4-FFF2-40B4-BE49-F238E27FC236}">
                <a16:creationId xmlns:a16="http://schemas.microsoft.com/office/drawing/2014/main" id="{08B85A9A-2089-4861-8906-B3D8040F8E7A}"/>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9" name="Text Placeholder 3">
            <a:extLst>
              <a:ext uri="{FF2B5EF4-FFF2-40B4-BE49-F238E27FC236}">
                <a16:creationId xmlns:a16="http://schemas.microsoft.com/office/drawing/2014/main" id="{BEF04979-F2A3-4CA2-9AA4-1A023931253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Tree>
    <p:extLst>
      <p:ext uri="{BB962C8B-B14F-4D97-AF65-F5344CB8AC3E}">
        <p14:creationId xmlns:p14="http://schemas.microsoft.com/office/powerpoint/2010/main" val="1234345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2"/>
            <a:ext cx="10393362"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1">
            <a:extLst>
              <a:ext uri="{FF2B5EF4-FFF2-40B4-BE49-F238E27FC236}">
                <a16:creationId xmlns:a16="http://schemas.microsoft.com/office/drawing/2014/main" id="{B727E0F1-9B20-4935-9C52-A8C66FD41244}"/>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9" name="Text Placeholder 3">
            <a:extLst>
              <a:ext uri="{FF2B5EF4-FFF2-40B4-BE49-F238E27FC236}">
                <a16:creationId xmlns:a16="http://schemas.microsoft.com/office/drawing/2014/main" id="{B8523848-C9BD-4E15-9DBB-8D5801D4F3DF}"/>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Tree>
    <p:extLst>
      <p:ext uri="{BB962C8B-B14F-4D97-AF65-F5344CB8AC3E}">
        <p14:creationId xmlns:p14="http://schemas.microsoft.com/office/powerpoint/2010/main" val="3499710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ub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1">
            <a:extLst>
              <a:ext uri="{FF2B5EF4-FFF2-40B4-BE49-F238E27FC236}">
                <a16:creationId xmlns:a16="http://schemas.microsoft.com/office/drawing/2014/main" id="{B727E0F1-9B20-4935-9C52-A8C66FD41244}"/>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9" name="Text Placeholder 3">
            <a:extLst>
              <a:ext uri="{FF2B5EF4-FFF2-40B4-BE49-F238E27FC236}">
                <a16:creationId xmlns:a16="http://schemas.microsoft.com/office/drawing/2014/main" id="{B8523848-C9BD-4E15-9DBB-8D5801D4F3DF}"/>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6" name="Content Placeholder 4">
            <a:extLst>
              <a:ext uri="{FF2B5EF4-FFF2-40B4-BE49-F238E27FC236}">
                <a16:creationId xmlns:a16="http://schemas.microsoft.com/office/drawing/2014/main" id="{3944E09A-1039-416B-8BCD-6EA8163C411D}"/>
              </a:ext>
            </a:extLst>
          </p:cNvPr>
          <p:cNvSpPr>
            <a:spLocks noGrp="1"/>
          </p:cNvSpPr>
          <p:nvPr>
            <p:ph sz="quarter" idx="12" hasCustomPrompt="1"/>
          </p:nvPr>
        </p:nvSpPr>
        <p:spPr>
          <a:xfrm>
            <a:off x="6370568"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51094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3"/>
            <a:ext cx="10393362"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9">
            <a:extLst>
              <a:ext uri="{FF2B5EF4-FFF2-40B4-BE49-F238E27FC236}">
                <a16:creationId xmlns:a16="http://schemas.microsoft.com/office/drawing/2014/main" id="{AA1095E4-71FF-4040-9780-3C562EF7E771}"/>
              </a:ext>
            </a:extLst>
          </p:cNvPr>
          <p:cNvSpPr>
            <a:spLocks noGrp="1"/>
          </p:cNvSpPr>
          <p:nvPr>
            <p:ph type="body" sz="quarter" idx="19" hasCustomPrompt="1"/>
          </p:nvPr>
        </p:nvSpPr>
        <p:spPr>
          <a:xfrm>
            <a:off x="906464" y="5756086"/>
            <a:ext cx="10393361"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
        <p:nvSpPr>
          <p:cNvPr id="8" name="Title 1">
            <a:extLst>
              <a:ext uri="{FF2B5EF4-FFF2-40B4-BE49-F238E27FC236}">
                <a16:creationId xmlns:a16="http://schemas.microsoft.com/office/drawing/2014/main" id="{6BABB47C-08CC-47C8-BC6D-00C2BD67EA16}"/>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11" name="Text Placeholder 3">
            <a:extLst>
              <a:ext uri="{FF2B5EF4-FFF2-40B4-BE49-F238E27FC236}">
                <a16:creationId xmlns:a16="http://schemas.microsoft.com/office/drawing/2014/main" id="{B1C08691-002E-49F5-9821-79A79282C7D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Tree>
    <p:extLst>
      <p:ext uri="{BB962C8B-B14F-4D97-AF65-F5344CB8AC3E}">
        <p14:creationId xmlns:p14="http://schemas.microsoft.com/office/powerpoint/2010/main" val="1130551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ub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3"/>
            <a:ext cx="4929257"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9">
            <a:extLst>
              <a:ext uri="{FF2B5EF4-FFF2-40B4-BE49-F238E27FC236}">
                <a16:creationId xmlns:a16="http://schemas.microsoft.com/office/drawing/2014/main" id="{AA1095E4-71FF-4040-9780-3C562EF7E771}"/>
              </a:ext>
            </a:extLst>
          </p:cNvPr>
          <p:cNvSpPr>
            <a:spLocks noGrp="1"/>
          </p:cNvSpPr>
          <p:nvPr>
            <p:ph type="body" sz="quarter" idx="19" hasCustomPrompt="1"/>
          </p:nvPr>
        </p:nvSpPr>
        <p:spPr>
          <a:xfrm>
            <a:off x="906464" y="5756086"/>
            <a:ext cx="4929257"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
        <p:nvSpPr>
          <p:cNvPr id="8" name="Title 1">
            <a:extLst>
              <a:ext uri="{FF2B5EF4-FFF2-40B4-BE49-F238E27FC236}">
                <a16:creationId xmlns:a16="http://schemas.microsoft.com/office/drawing/2014/main" id="{6BABB47C-08CC-47C8-BC6D-00C2BD67EA16}"/>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11" name="Text Placeholder 3">
            <a:extLst>
              <a:ext uri="{FF2B5EF4-FFF2-40B4-BE49-F238E27FC236}">
                <a16:creationId xmlns:a16="http://schemas.microsoft.com/office/drawing/2014/main" id="{B1C08691-002E-49F5-9821-79A79282C7D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7" name="Content Placeholder 4">
            <a:extLst>
              <a:ext uri="{FF2B5EF4-FFF2-40B4-BE49-F238E27FC236}">
                <a16:creationId xmlns:a16="http://schemas.microsoft.com/office/drawing/2014/main" id="{867750C4-2CF3-42E4-8DC1-23093AA10D15}"/>
              </a:ext>
            </a:extLst>
          </p:cNvPr>
          <p:cNvSpPr>
            <a:spLocks noGrp="1"/>
          </p:cNvSpPr>
          <p:nvPr>
            <p:ph sz="quarter" idx="20" hasCustomPrompt="1"/>
          </p:nvPr>
        </p:nvSpPr>
        <p:spPr>
          <a:xfrm>
            <a:off x="6356279" y="1592263"/>
            <a:ext cx="4929257"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9">
            <a:extLst>
              <a:ext uri="{FF2B5EF4-FFF2-40B4-BE49-F238E27FC236}">
                <a16:creationId xmlns:a16="http://schemas.microsoft.com/office/drawing/2014/main" id="{D1871B70-D49E-447F-8679-85AEF08FB277}"/>
              </a:ext>
            </a:extLst>
          </p:cNvPr>
          <p:cNvSpPr>
            <a:spLocks noGrp="1"/>
          </p:cNvSpPr>
          <p:nvPr>
            <p:ph type="body" sz="quarter" idx="21" hasCustomPrompt="1"/>
          </p:nvPr>
        </p:nvSpPr>
        <p:spPr>
          <a:xfrm>
            <a:off x="6356279" y="5756086"/>
            <a:ext cx="4929257"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Tree>
    <p:extLst>
      <p:ext uri="{BB962C8B-B14F-4D97-AF65-F5344CB8AC3E}">
        <p14:creationId xmlns:p14="http://schemas.microsoft.com/office/powerpoint/2010/main" val="2400770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FCC9-C3AF-4E08-A905-07A58A845817}"/>
              </a:ext>
            </a:extLst>
          </p:cNvPr>
          <p:cNvSpPr>
            <a:spLocks noGrp="1"/>
          </p:cNvSpPr>
          <p:nvPr>
            <p:ph type="title"/>
          </p:nvPr>
        </p:nvSpPr>
        <p:spPr>
          <a:xfrm>
            <a:off x="360000" y="360000"/>
            <a:ext cx="11446163" cy="844839"/>
          </a:xfrm>
        </p:spPr>
        <p:txBody>
          <a:bodyPr anchor="t" anchorCtr="0">
            <a:normAutofit/>
          </a:bodyPr>
          <a:lstStyle>
            <a:lvl1pPr>
              <a:defRPr lang="en-GB" sz="3200" b="1" kern="1200" dirty="0">
                <a:solidFill>
                  <a:schemeClr val="tx1"/>
                </a:solidFill>
                <a:latin typeface="+mj-lt"/>
                <a:ea typeface="+mj-ea"/>
                <a:cs typeface="+mj-cs"/>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3FDBA4-4D5B-4377-BB63-5EFB26E87BF2}"/>
              </a:ext>
            </a:extLst>
          </p:cNvPr>
          <p:cNvSpPr>
            <a:spLocks noGrp="1"/>
          </p:cNvSpPr>
          <p:nvPr>
            <p:ph idx="1" hasCustomPrompt="1"/>
          </p:nvPr>
        </p:nvSpPr>
        <p:spPr>
          <a:xfrm>
            <a:off x="359999" y="1440000"/>
            <a:ext cx="11446163" cy="4351338"/>
          </a:xfrm>
        </p:spPr>
        <p:txBody>
          <a:bodyPr/>
          <a:lstStyle>
            <a:lvl1pPr marL="0" indent="0">
              <a:spcBef>
                <a:spcPts val="0"/>
              </a:spcBef>
              <a:spcAft>
                <a:spcPts val="1200"/>
              </a:spcAft>
              <a:buNone/>
              <a:defRPr lang="en-US" sz="2100" b="1" kern="1200" dirty="0">
                <a:solidFill>
                  <a:schemeClr val="tx1"/>
                </a:solidFill>
                <a:latin typeface="+mn-lt"/>
                <a:ea typeface="+mn-ea"/>
                <a:cs typeface="+mn-cs"/>
              </a:defRPr>
            </a:lvl1pPr>
            <a:lvl2pPr marL="0" indent="0">
              <a:spcBef>
                <a:spcPts val="0"/>
              </a:spcBef>
              <a:spcAft>
                <a:spcPts val="600"/>
              </a:spcAft>
              <a:buNone/>
              <a:defRPr lang="en-US" sz="1600" b="1" kern="1200" dirty="0">
                <a:solidFill>
                  <a:schemeClr val="tx1"/>
                </a:solidFill>
                <a:latin typeface="+mn-lt"/>
                <a:ea typeface="+mn-ea"/>
                <a:cs typeface="+mn-cs"/>
              </a:defRPr>
            </a:lvl2pPr>
            <a:lvl3pPr marL="0" indent="0">
              <a:lnSpc>
                <a:spcPct val="90000"/>
              </a:lnSpc>
              <a:spcBef>
                <a:spcPts val="0"/>
              </a:spcBef>
              <a:spcAft>
                <a:spcPts val="600"/>
              </a:spcAft>
              <a:buNone/>
              <a:defRPr lang="en-US" sz="1600" kern="1200" dirty="0">
                <a:solidFill>
                  <a:schemeClr val="tx1"/>
                </a:solidFill>
                <a:latin typeface="+mn-lt"/>
                <a:ea typeface="+mn-ea"/>
                <a:cs typeface="+mn-cs"/>
              </a:defRPr>
            </a:lvl3pPr>
            <a:lvl4pPr marL="0" indent="-228600">
              <a:defRPr lang="en-US" sz="1600" kern="1200" dirty="0">
                <a:solidFill>
                  <a:schemeClr val="tx1"/>
                </a:solidFill>
                <a:latin typeface="+mn-lt"/>
                <a:ea typeface="+mn-ea"/>
                <a:cs typeface="+mn-cs"/>
              </a:defRPr>
            </a:lvl4pPr>
            <a:lvl5pPr marL="460800" indent="-228600">
              <a:defRPr lang="en-GB" sz="1600" kern="1200" dirty="0">
                <a:solidFill>
                  <a:schemeClr val="tx1"/>
                </a:solidFill>
                <a:latin typeface="+mn-lt"/>
                <a:ea typeface="+mn-ea"/>
                <a:cs typeface="+mn-cs"/>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Footer Placeholder 4">
            <a:extLst>
              <a:ext uri="{FF2B5EF4-FFF2-40B4-BE49-F238E27FC236}">
                <a16:creationId xmlns:a16="http://schemas.microsoft.com/office/drawing/2014/main" id="{5EDE29FC-0AE3-49EE-B903-BD5846EC98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BF60EB-FBD0-41A4-B8B2-4945FC5CCAF7}"/>
              </a:ext>
            </a:extLst>
          </p:cNvPr>
          <p:cNvSpPr>
            <a:spLocks noGrp="1"/>
          </p:cNvSpPr>
          <p:nvPr>
            <p:ph type="sldNum" sz="quarter" idx="12"/>
          </p:nvPr>
        </p:nvSpPr>
        <p:spPr/>
        <p:txBody>
          <a:bodyPr/>
          <a:lstStyle/>
          <a:p>
            <a:fld id="{06A44ADC-FBC0-4698-B0EC-1AD4A4060383}" type="slidenum">
              <a:rPr lang="en-GB" smtClean="0"/>
              <a:t>‹#›</a:t>
            </a:fld>
            <a:endParaRPr lang="en-GB"/>
          </a:p>
        </p:txBody>
      </p:sp>
    </p:spTree>
    <p:extLst>
      <p:ext uri="{BB962C8B-B14F-4D97-AF65-F5344CB8AC3E}">
        <p14:creationId xmlns:p14="http://schemas.microsoft.com/office/powerpoint/2010/main" val="15795714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content &amp; pink text bo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ABEF81-F4DC-47E6-963A-5BFAEB3FE875}"/>
              </a:ext>
            </a:extLst>
          </p:cNvPr>
          <p:cNvSpPr/>
          <p:nvPr userDrawn="1"/>
        </p:nvSpPr>
        <p:spPr bwMode="gray">
          <a:xfrm>
            <a:off x="359596" y="811658"/>
            <a:ext cx="11743361" cy="40343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dirty="0" err="1">
              <a:solidFill>
                <a:schemeClr val="bg1"/>
              </a:solidFill>
              <a:latin typeface="Brave Sans" panose="020B0504020101010102" pitchFamily="34" charset="0"/>
              <a:cs typeface="Brave Sans" panose="020B0504020101010102" pitchFamily="34" charset="0"/>
            </a:endParaRPr>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2" y="1592264"/>
            <a:ext cx="5868909" cy="426561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1">
            <a:extLst>
              <a:ext uri="{FF2B5EF4-FFF2-40B4-BE49-F238E27FC236}">
                <a16:creationId xmlns:a16="http://schemas.microsoft.com/office/drawing/2014/main" id="{D4FED8BD-D08F-4794-BD3E-95BEF1669D1F}"/>
              </a:ext>
            </a:extLst>
          </p:cNvPr>
          <p:cNvSpPr>
            <a:spLocks noGrp="1"/>
          </p:cNvSpPr>
          <p:nvPr>
            <p:ph type="title" hasCustomPrompt="1"/>
          </p:nvPr>
        </p:nvSpPr>
        <p:spPr>
          <a:xfrm>
            <a:off x="906463" y="506192"/>
            <a:ext cx="5868910" cy="540000"/>
          </a:xfrm>
        </p:spPr>
        <p:txBody>
          <a:bodyPr anchor="ctr"/>
          <a:lstStyle>
            <a:lvl1pPr>
              <a:defRPr/>
            </a:lvl1pPr>
          </a:lstStyle>
          <a:p>
            <a:r>
              <a:rPr lang="en-US" dirty="0"/>
              <a:t>Add title</a:t>
            </a:r>
            <a:endParaRPr lang="en-GB" dirty="0"/>
          </a:p>
        </p:txBody>
      </p:sp>
      <p:sp>
        <p:nvSpPr>
          <p:cNvPr id="11" name="Text Placeholder 3">
            <a:extLst>
              <a:ext uri="{FF2B5EF4-FFF2-40B4-BE49-F238E27FC236}">
                <a16:creationId xmlns:a16="http://schemas.microsoft.com/office/drawing/2014/main" id="{AF4A8A07-B1F8-4A0D-B994-2DAE348DB8F4}"/>
              </a:ext>
            </a:extLst>
          </p:cNvPr>
          <p:cNvSpPr>
            <a:spLocks noGrp="1"/>
          </p:cNvSpPr>
          <p:nvPr>
            <p:ph type="body" sz="quarter" idx="10" hasCustomPrompt="1"/>
          </p:nvPr>
        </p:nvSpPr>
        <p:spPr>
          <a:xfrm>
            <a:off x="906463" y="1155943"/>
            <a:ext cx="5868909"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cxnSp>
        <p:nvCxnSpPr>
          <p:cNvPr id="7" name="Straight Connector 6">
            <a:extLst>
              <a:ext uri="{FF2B5EF4-FFF2-40B4-BE49-F238E27FC236}">
                <a16:creationId xmlns:a16="http://schemas.microsoft.com/office/drawing/2014/main" id="{2700FF85-2E17-439D-9472-397AA16C0E9C}"/>
              </a:ext>
            </a:extLst>
          </p:cNvPr>
          <p:cNvCxnSpPr>
            <a:cxnSpLocks/>
          </p:cNvCxnSpPr>
          <p:nvPr userDrawn="1"/>
        </p:nvCxnSpPr>
        <p:spPr>
          <a:xfrm>
            <a:off x="906463" y="1074695"/>
            <a:ext cx="5868908"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77FF87AD-305C-4D41-BF04-75409FC25CC2}"/>
              </a:ext>
            </a:extLst>
          </p:cNvPr>
          <p:cNvSpPr>
            <a:spLocks noGrp="1"/>
          </p:cNvSpPr>
          <p:nvPr>
            <p:ph type="body" sz="quarter" idx="16" hasCustomPrompt="1"/>
          </p:nvPr>
        </p:nvSpPr>
        <p:spPr>
          <a:xfrm>
            <a:off x="7227063" y="630237"/>
            <a:ext cx="4058473" cy="5227637"/>
          </a:xfrm>
          <a:solidFill>
            <a:schemeClr val="accent1"/>
          </a:solidFill>
        </p:spPr>
        <p:txBody>
          <a:bodyPr lIns="108000" tIns="108000" rIns="108000" bIns="108000"/>
          <a:lstStyle>
            <a:lvl1pPr marL="0" indent="0">
              <a:buNone/>
              <a:defRPr>
                <a:solidFill>
                  <a:schemeClr val="bg1"/>
                </a:solidFill>
              </a:defRPr>
            </a:lvl1pPr>
          </a:lstStyle>
          <a:p>
            <a:pPr lvl="0"/>
            <a:r>
              <a:rPr lang="en-US" dirty="0"/>
              <a:t>Add highlight copy</a:t>
            </a:r>
            <a:endParaRPr lang="en-GB" dirty="0"/>
          </a:p>
        </p:txBody>
      </p:sp>
    </p:spTree>
    <p:extLst>
      <p:ext uri="{BB962C8B-B14F-4D97-AF65-F5344CB8AC3E}">
        <p14:creationId xmlns:p14="http://schemas.microsoft.com/office/powerpoint/2010/main" val="4130494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pink solid LHS">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617894" y="1582722"/>
            <a:ext cx="3610240" cy="4265612"/>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1">
            <a:extLst>
              <a:ext uri="{FF2B5EF4-FFF2-40B4-BE49-F238E27FC236}">
                <a16:creationId xmlns:a16="http://schemas.microsoft.com/office/drawing/2014/main" id="{1F5E793A-7E2B-4E88-8C3A-960B055FD2D5}"/>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12" name="Text Placeholder 3">
            <a:extLst>
              <a:ext uri="{FF2B5EF4-FFF2-40B4-BE49-F238E27FC236}">
                <a16:creationId xmlns:a16="http://schemas.microsoft.com/office/drawing/2014/main" id="{9DCF62D7-E081-4FD3-AA81-8E1F5F9EEE5B}"/>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11" name="Content Placeholder 4">
            <a:extLst>
              <a:ext uri="{FF2B5EF4-FFF2-40B4-BE49-F238E27FC236}">
                <a16:creationId xmlns:a16="http://schemas.microsoft.com/office/drawing/2014/main" id="{DA07A05E-E393-4F46-A011-277490DC08E9}"/>
              </a:ext>
            </a:extLst>
          </p:cNvPr>
          <p:cNvSpPr>
            <a:spLocks noGrp="1"/>
          </p:cNvSpPr>
          <p:nvPr>
            <p:ph sz="quarter" idx="15" hasCustomPrompt="1"/>
          </p:nvPr>
        </p:nvSpPr>
        <p:spPr>
          <a:xfrm>
            <a:off x="7675296" y="1582722"/>
            <a:ext cx="3610240" cy="4265612"/>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2">
            <a:extLst>
              <a:ext uri="{FF2B5EF4-FFF2-40B4-BE49-F238E27FC236}">
                <a16:creationId xmlns:a16="http://schemas.microsoft.com/office/drawing/2014/main" id="{C79D51ED-1FED-4AE8-A8C8-1F768FC848E7}"/>
              </a:ext>
            </a:extLst>
          </p:cNvPr>
          <p:cNvSpPr>
            <a:spLocks noGrp="1"/>
          </p:cNvSpPr>
          <p:nvPr>
            <p:ph type="body" sz="quarter" idx="16" hasCustomPrompt="1"/>
          </p:nvPr>
        </p:nvSpPr>
        <p:spPr>
          <a:xfrm>
            <a:off x="906463" y="1592263"/>
            <a:ext cx="2264268" cy="4265612"/>
          </a:xfrm>
          <a:solidFill>
            <a:schemeClr val="accent1"/>
          </a:solidFill>
        </p:spPr>
        <p:txBody>
          <a:bodyPr lIns="108000" tIns="108000" rIns="108000" bIns="108000"/>
          <a:lstStyle>
            <a:lvl1pPr marL="0" indent="0">
              <a:buFont typeface="Arial" panose="020B0604020202020204" pitchFamily="34" charset="0"/>
              <a:buNone/>
              <a:defRPr>
                <a:solidFill>
                  <a:schemeClr val="bg1"/>
                </a:solidFill>
              </a:defRPr>
            </a:lvl1pPr>
          </a:lstStyle>
          <a:p>
            <a:pPr lvl="0"/>
            <a:r>
              <a:rPr lang="en-US" dirty="0"/>
              <a:t>Add highlight copy</a:t>
            </a:r>
            <a:endParaRPr lang="en-GB" dirty="0"/>
          </a:p>
        </p:txBody>
      </p:sp>
    </p:spTree>
    <p:extLst>
      <p:ext uri="{BB962C8B-B14F-4D97-AF65-F5344CB8AC3E}">
        <p14:creationId xmlns:p14="http://schemas.microsoft.com/office/powerpoint/2010/main" val="3318241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pink bottom">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82722"/>
            <a:ext cx="4896475" cy="336952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1">
            <a:extLst>
              <a:ext uri="{FF2B5EF4-FFF2-40B4-BE49-F238E27FC236}">
                <a16:creationId xmlns:a16="http://schemas.microsoft.com/office/drawing/2014/main" id="{1F5E793A-7E2B-4E88-8C3A-960B055FD2D5}"/>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12" name="Text Placeholder 3">
            <a:extLst>
              <a:ext uri="{FF2B5EF4-FFF2-40B4-BE49-F238E27FC236}">
                <a16:creationId xmlns:a16="http://schemas.microsoft.com/office/drawing/2014/main" id="{9DCF62D7-E081-4FD3-AA81-8E1F5F9EEE5B}"/>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11" name="Content Placeholder 4">
            <a:extLst>
              <a:ext uri="{FF2B5EF4-FFF2-40B4-BE49-F238E27FC236}">
                <a16:creationId xmlns:a16="http://schemas.microsoft.com/office/drawing/2014/main" id="{DA07A05E-E393-4F46-A011-277490DC08E9}"/>
              </a:ext>
            </a:extLst>
          </p:cNvPr>
          <p:cNvSpPr>
            <a:spLocks noGrp="1"/>
          </p:cNvSpPr>
          <p:nvPr>
            <p:ph sz="quarter" idx="15" hasCustomPrompt="1"/>
          </p:nvPr>
        </p:nvSpPr>
        <p:spPr>
          <a:xfrm>
            <a:off x="6403349" y="1582722"/>
            <a:ext cx="4896475" cy="336952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ext Placeholder 2">
            <a:extLst>
              <a:ext uri="{FF2B5EF4-FFF2-40B4-BE49-F238E27FC236}">
                <a16:creationId xmlns:a16="http://schemas.microsoft.com/office/drawing/2014/main" id="{85F6F67A-D083-4FD6-AA0C-A041F592348F}"/>
              </a:ext>
            </a:extLst>
          </p:cNvPr>
          <p:cNvSpPr>
            <a:spLocks noGrp="1"/>
          </p:cNvSpPr>
          <p:nvPr>
            <p:ph type="body" sz="quarter" idx="16" hasCustomPrompt="1"/>
          </p:nvPr>
        </p:nvSpPr>
        <p:spPr>
          <a:xfrm>
            <a:off x="906463" y="5111609"/>
            <a:ext cx="10393362" cy="746266"/>
          </a:xfrm>
          <a:solidFill>
            <a:schemeClr val="accent1"/>
          </a:solidFill>
        </p:spPr>
        <p:txBody>
          <a:bodyPr lIns="108000" tIns="108000" rIns="108000" bIns="108000"/>
          <a:lstStyle>
            <a:lvl1pPr marL="0" indent="0">
              <a:buNone/>
              <a:defRPr>
                <a:solidFill>
                  <a:schemeClr val="bg1"/>
                </a:solidFill>
              </a:defRPr>
            </a:lvl1pPr>
          </a:lstStyle>
          <a:p>
            <a:pPr lvl="0"/>
            <a:r>
              <a:rPr lang="en-US" dirty="0"/>
              <a:t>Add highlight copy</a:t>
            </a:r>
            <a:endParaRPr lang="en-GB" dirty="0"/>
          </a:p>
        </p:txBody>
      </p:sp>
    </p:spTree>
    <p:extLst>
      <p:ext uri="{BB962C8B-B14F-4D97-AF65-F5344CB8AC3E}">
        <p14:creationId xmlns:p14="http://schemas.microsoft.com/office/powerpoint/2010/main" val="1710604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mp; 3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1">
            <a:extLst>
              <a:ext uri="{FF2B5EF4-FFF2-40B4-BE49-F238E27FC236}">
                <a16:creationId xmlns:a16="http://schemas.microsoft.com/office/drawing/2014/main" id="{B2B97DB9-3230-46A0-B771-CE6313ACAE25}"/>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12" name="Text Placeholder 3">
            <a:extLst>
              <a:ext uri="{FF2B5EF4-FFF2-40B4-BE49-F238E27FC236}">
                <a16:creationId xmlns:a16="http://schemas.microsoft.com/office/drawing/2014/main" id="{A268AF93-688C-49C3-B3E1-6AA58B91DC7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13" name="Content Placeholder 4">
            <a:extLst>
              <a:ext uri="{FF2B5EF4-FFF2-40B4-BE49-F238E27FC236}">
                <a16:creationId xmlns:a16="http://schemas.microsoft.com/office/drawing/2014/main" id="{1483387E-4CE1-4EA6-9443-14852B8BF14D}"/>
              </a:ext>
            </a:extLst>
          </p:cNvPr>
          <p:cNvSpPr>
            <a:spLocks noGrp="1"/>
          </p:cNvSpPr>
          <p:nvPr>
            <p:ph sz="quarter" idx="12" hasCustomPrompt="1"/>
          </p:nvPr>
        </p:nvSpPr>
        <p:spPr>
          <a:xfrm>
            <a:off x="4506681"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4">
            <a:extLst>
              <a:ext uri="{FF2B5EF4-FFF2-40B4-BE49-F238E27FC236}">
                <a16:creationId xmlns:a16="http://schemas.microsoft.com/office/drawing/2014/main" id="{94A2A4F1-80D1-482D-AFD0-4BF3770F5208}"/>
              </a:ext>
            </a:extLst>
          </p:cNvPr>
          <p:cNvSpPr>
            <a:spLocks noGrp="1"/>
          </p:cNvSpPr>
          <p:nvPr>
            <p:ph sz="quarter" idx="13" hasCustomPrompt="1"/>
          </p:nvPr>
        </p:nvSpPr>
        <p:spPr>
          <a:xfrm>
            <a:off x="8106899"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9802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amp; 3 content with pink callou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1">
            <a:extLst>
              <a:ext uri="{FF2B5EF4-FFF2-40B4-BE49-F238E27FC236}">
                <a16:creationId xmlns:a16="http://schemas.microsoft.com/office/drawing/2014/main" id="{B2B97DB9-3230-46A0-B771-CE6313ACAE25}"/>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12" name="Text Placeholder 3">
            <a:extLst>
              <a:ext uri="{FF2B5EF4-FFF2-40B4-BE49-F238E27FC236}">
                <a16:creationId xmlns:a16="http://schemas.microsoft.com/office/drawing/2014/main" id="{A268AF93-688C-49C3-B3E1-6AA58B91DC7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13" name="Content Placeholder 4">
            <a:extLst>
              <a:ext uri="{FF2B5EF4-FFF2-40B4-BE49-F238E27FC236}">
                <a16:creationId xmlns:a16="http://schemas.microsoft.com/office/drawing/2014/main" id="{1483387E-4CE1-4EA6-9443-14852B8BF14D}"/>
              </a:ext>
            </a:extLst>
          </p:cNvPr>
          <p:cNvSpPr>
            <a:spLocks noGrp="1"/>
          </p:cNvSpPr>
          <p:nvPr>
            <p:ph sz="quarter" idx="12" hasCustomPrompt="1"/>
          </p:nvPr>
        </p:nvSpPr>
        <p:spPr>
          <a:xfrm>
            <a:off x="4506681"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4">
            <a:extLst>
              <a:ext uri="{FF2B5EF4-FFF2-40B4-BE49-F238E27FC236}">
                <a16:creationId xmlns:a16="http://schemas.microsoft.com/office/drawing/2014/main" id="{94A2A4F1-80D1-482D-AFD0-4BF3770F5208}"/>
              </a:ext>
            </a:extLst>
          </p:cNvPr>
          <p:cNvSpPr>
            <a:spLocks noGrp="1"/>
          </p:cNvSpPr>
          <p:nvPr>
            <p:ph sz="quarter" idx="13" hasCustomPrompt="1"/>
          </p:nvPr>
        </p:nvSpPr>
        <p:spPr>
          <a:xfrm>
            <a:off x="8106899"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2">
            <a:extLst>
              <a:ext uri="{FF2B5EF4-FFF2-40B4-BE49-F238E27FC236}">
                <a16:creationId xmlns:a16="http://schemas.microsoft.com/office/drawing/2014/main" id="{E66F8E85-E11E-4D83-8C64-EBA0B34C5521}"/>
              </a:ext>
            </a:extLst>
          </p:cNvPr>
          <p:cNvSpPr>
            <a:spLocks noGrp="1"/>
          </p:cNvSpPr>
          <p:nvPr>
            <p:ph type="body" sz="quarter" idx="16" hasCustomPrompt="1"/>
          </p:nvPr>
        </p:nvSpPr>
        <p:spPr>
          <a:xfrm>
            <a:off x="906463" y="5111609"/>
            <a:ext cx="10393362" cy="746266"/>
          </a:xfrm>
          <a:solidFill>
            <a:schemeClr val="accent1"/>
          </a:solidFill>
        </p:spPr>
        <p:txBody>
          <a:bodyPr lIns="108000" tIns="108000" rIns="108000" bIns="108000"/>
          <a:lstStyle>
            <a:lvl1pPr marL="0" indent="0">
              <a:buNone/>
              <a:defRPr>
                <a:solidFill>
                  <a:schemeClr val="bg1"/>
                </a:solidFill>
              </a:defRPr>
            </a:lvl1pPr>
          </a:lstStyle>
          <a:p>
            <a:pPr lvl="0"/>
            <a:r>
              <a:rPr lang="en-US" dirty="0"/>
              <a:t>Add highlight copy</a:t>
            </a:r>
            <a:endParaRPr lang="en-GB" dirty="0"/>
          </a:p>
        </p:txBody>
      </p:sp>
    </p:spTree>
    <p:extLst>
      <p:ext uri="{BB962C8B-B14F-4D97-AF65-F5344CB8AC3E}">
        <p14:creationId xmlns:p14="http://schemas.microsoft.com/office/powerpoint/2010/main" val="199491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graph with titl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2039565" y="1532878"/>
            <a:ext cx="8112871"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2039831" y="1999130"/>
            <a:ext cx="8112338" cy="3702927"/>
          </a:xfrm>
          <a:solidFill>
            <a:schemeClr val="bg2">
              <a:lumMod val="20000"/>
              <a:lumOff val="80000"/>
            </a:schemeClr>
          </a:solidFill>
        </p:spPr>
        <p:txBody>
          <a:bodyPr/>
          <a:lstStyle>
            <a:lvl1pPr marL="0" indent="0">
              <a:buNone/>
              <a:defRPr sz="1600"/>
            </a:lvl1pPr>
          </a:lstStyle>
          <a:p>
            <a:r>
              <a:rPr lang="en-GB" dirty="0"/>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2039565" y="5749501"/>
            <a:ext cx="8112871"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
        <p:nvSpPr>
          <p:cNvPr id="8" name="Title 1">
            <a:extLst>
              <a:ext uri="{FF2B5EF4-FFF2-40B4-BE49-F238E27FC236}">
                <a16:creationId xmlns:a16="http://schemas.microsoft.com/office/drawing/2014/main" id="{C458DEB9-9AB7-4ACE-AE31-8AF903593611}"/>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11" name="Text Placeholder 3">
            <a:extLst>
              <a:ext uri="{FF2B5EF4-FFF2-40B4-BE49-F238E27FC236}">
                <a16:creationId xmlns:a16="http://schemas.microsoft.com/office/drawing/2014/main" id="{B5C61C21-A8E6-472E-99BC-490D2AA6D726}"/>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Tree>
    <p:extLst>
      <p:ext uri="{BB962C8B-B14F-4D97-AF65-F5344CB8AC3E}">
        <p14:creationId xmlns:p14="http://schemas.microsoft.com/office/powerpoint/2010/main" val="3866010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2 graphs with text &amp; titl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906500" y="1549660"/>
            <a:ext cx="4780276"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906463" y="1999130"/>
            <a:ext cx="4779962" cy="2411505"/>
          </a:xfrm>
          <a:solidFill>
            <a:schemeClr val="bg2">
              <a:lumMod val="20000"/>
              <a:lumOff val="80000"/>
            </a:schemeClr>
          </a:solidFill>
        </p:spPr>
        <p:txBody>
          <a:bodyPr/>
          <a:lstStyle>
            <a:lvl1pPr marL="0" indent="0">
              <a:buNone/>
              <a:defRPr sz="1600"/>
            </a:lvl1pPr>
          </a:lstStyle>
          <a:p>
            <a:r>
              <a:rPr lang="en-GB" dirty="0"/>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906500" y="5753422"/>
            <a:ext cx="4780276"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
        <p:nvSpPr>
          <p:cNvPr id="4" name="Text Placeholder 3">
            <a:extLst>
              <a:ext uri="{FF2B5EF4-FFF2-40B4-BE49-F238E27FC236}">
                <a16:creationId xmlns:a16="http://schemas.microsoft.com/office/drawing/2014/main" id="{D8486FD2-0742-409A-B501-45247128BE73}"/>
              </a:ext>
            </a:extLst>
          </p:cNvPr>
          <p:cNvSpPr>
            <a:spLocks noGrp="1"/>
          </p:cNvSpPr>
          <p:nvPr>
            <p:ph type="body" sz="quarter" idx="21" hasCustomPrompt="1"/>
          </p:nvPr>
        </p:nvSpPr>
        <p:spPr>
          <a:xfrm>
            <a:off x="906461" y="4544359"/>
            <a:ext cx="4779956" cy="1010462"/>
          </a:xfrm>
        </p:spPr>
        <p:txBody>
          <a:bodyPr/>
          <a:lstStyle>
            <a:lvl1pPr marL="134938" indent="-134938">
              <a:defRPr sz="1400"/>
            </a:lvl1pPr>
          </a:lstStyle>
          <a:p>
            <a:pPr lvl="0"/>
            <a:r>
              <a:rPr lang="en-US" dirty="0"/>
              <a:t>Add first level body copy</a:t>
            </a:r>
            <a:endParaRPr lang="en-GB" dirty="0"/>
          </a:p>
        </p:txBody>
      </p:sp>
      <p:sp>
        <p:nvSpPr>
          <p:cNvPr id="16" name="Title 1">
            <a:extLst>
              <a:ext uri="{FF2B5EF4-FFF2-40B4-BE49-F238E27FC236}">
                <a16:creationId xmlns:a16="http://schemas.microsoft.com/office/drawing/2014/main" id="{75C516CB-64FB-41AB-A15A-8D5426967D94}"/>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18" name="Text Placeholder 3">
            <a:extLst>
              <a:ext uri="{FF2B5EF4-FFF2-40B4-BE49-F238E27FC236}">
                <a16:creationId xmlns:a16="http://schemas.microsoft.com/office/drawing/2014/main" id="{EBC44855-F43B-49F1-B4CE-90A9B6FEC6D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15" name="Text Placeholder 9">
            <a:extLst>
              <a:ext uri="{FF2B5EF4-FFF2-40B4-BE49-F238E27FC236}">
                <a16:creationId xmlns:a16="http://schemas.microsoft.com/office/drawing/2014/main" id="{54DABF8B-F946-4C2E-9403-3E1F24A49B0B}"/>
              </a:ext>
            </a:extLst>
          </p:cNvPr>
          <p:cNvSpPr>
            <a:spLocks noGrp="1"/>
          </p:cNvSpPr>
          <p:nvPr>
            <p:ph type="body" sz="quarter" idx="22" hasCustomPrompt="1"/>
          </p:nvPr>
        </p:nvSpPr>
        <p:spPr>
          <a:xfrm>
            <a:off x="6519900" y="1549660"/>
            <a:ext cx="4780276"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17" name="Chart Placeholder 9">
            <a:extLst>
              <a:ext uri="{FF2B5EF4-FFF2-40B4-BE49-F238E27FC236}">
                <a16:creationId xmlns:a16="http://schemas.microsoft.com/office/drawing/2014/main" id="{8C992EB9-DF5A-4BEB-B9D4-5FF0902E7027}"/>
              </a:ext>
            </a:extLst>
          </p:cNvPr>
          <p:cNvSpPr>
            <a:spLocks noGrp="1"/>
          </p:cNvSpPr>
          <p:nvPr>
            <p:ph type="chart" sz="quarter" idx="23" hasCustomPrompt="1"/>
          </p:nvPr>
        </p:nvSpPr>
        <p:spPr>
          <a:xfrm>
            <a:off x="6519863" y="1999130"/>
            <a:ext cx="4779962" cy="2411505"/>
          </a:xfrm>
          <a:solidFill>
            <a:schemeClr val="bg2">
              <a:lumMod val="20000"/>
              <a:lumOff val="80000"/>
            </a:schemeClr>
          </a:solidFill>
        </p:spPr>
        <p:txBody>
          <a:bodyPr/>
          <a:lstStyle>
            <a:lvl1pPr marL="0" indent="0">
              <a:buNone/>
              <a:defRPr sz="1600"/>
            </a:lvl1pPr>
          </a:lstStyle>
          <a:p>
            <a:r>
              <a:rPr lang="en-GB" dirty="0"/>
              <a:t>Add graph</a:t>
            </a:r>
          </a:p>
        </p:txBody>
      </p:sp>
      <p:sp>
        <p:nvSpPr>
          <p:cNvPr id="19" name="Text Placeholder 9">
            <a:extLst>
              <a:ext uri="{FF2B5EF4-FFF2-40B4-BE49-F238E27FC236}">
                <a16:creationId xmlns:a16="http://schemas.microsoft.com/office/drawing/2014/main" id="{D6062728-491B-4969-A0E0-7AAA0C942273}"/>
              </a:ext>
            </a:extLst>
          </p:cNvPr>
          <p:cNvSpPr>
            <a:spLocks noGrp="1"/>
          </p:cNvSpPr>
          <p:nvPr>
            <p:ph type="body" sz="quarter" idx="24" hasCustomPrompt="1"/>
          </p:nvPr>
        </p:nvSpPr>
        <p:spPr>
          <a:xfrm>
            <a:off x="6519900" y="5753422"/>
            <a:ext cx="4780276"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
        <p:nvSpPr>
          <p:cNvPr id="20" name="Text Placeholder 3">
            <a:extLst>
              <a:ext uri="{FF2B5EF4-FFF2-40B4-BE49-F238E27FC236}">
                <a16:creationId xmlns:a16="http://schemas.microsoft.com/office/drawing/2014/main" id="{EBB02456-66F8-4E20-BD4D-D00758C8DAAF}"/>
              </a:ext>
            </a:extLst>
          </p:cNvPr>
          <p:cNvSpPr>
            <a:spLocks noGrp="1"/>
          </p:cNvSpPr>
          <p:nvPr>
            <p:ph type="body" sz="quarter" idx="25" hasCustomPrompt="1"/>
          </p:nvPr>
        </p:nvSpPr>
        <p:spPr>
          <a:xfrm>
            <a:off x="6519861" y="4544359"/>
            <a:ext cx="4779956" cy="1010462"/>
          </a:xfrm>
        </p:spPr>
        <p:txBody>
          <a:bodyPr/>
          <a:lstStyle>
            <a:lvl1pPr marL="134938" indent="-134938">
              <a:defRPr sz="1400"/>
            </a:lvl1pPr>
          </a:lstStyle>
          <a:p>
            <a:pPr lvl="0"/>
            <a:r>
              <a:rPr lang="en-US" dirty="0"/>
              <a:t>Add first level body copy</a:t>
            </a:r>
            <a:endParaRPr lang="en-GB" dirty="0"/>
          </a:p>
        </p:txBody>
      </p:sp>
    </p:spTree>
    <p:extLst>
      <p:ext uri="{BB962C8B-B14F-4D97-AF65-F5344CB8AC3E}">
        <p14:creationId xmlns:p14="http://schemas.microsoft.com/office/powerpoint/2010/main" val="4105905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text box &amp; graph with titl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906463" y="1559934"/>
            <a:ext cx="4784889"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title</a:t>
            </a:r>
            <a:endParaRPr lang="en-GB" dirty="0"/>
          </a:p>
        </p:txBody>
      </p:sp>
      <p:sp>
        <p:nvSpPr>
          <p:cNvPr id="9" name="Text Placeholder 9">
            <a:extLst>
              <a:ext uri="{FF2B5EF4-FFF2-40B4-BE49-F238E27FC236}">
                <a16:creationId xmlns:a16="http://schemas.microsoft.com/office/drawing/2014/main" id="{1E8DC738-4037-4237-BAB7-86B39D39E3DB}"/>
              </a:ext>
            </a:extLst>
          </p:cNvPr>
          <p:cNvSpPr>
            <a:spLocks noGrp="1"/>
          </p:cNvSpPr>
          <p:nvPr>
            <p:ph type="body" sz="quarter" idx="16" hasCustomPrompt="1"/>
          </p:nvPr>
        </p:nvSpPr>
        <p:spPr>
          <a:xfrm>
            <a:off x="6358059" y="1559934"/>
            <a:ext cx="4942091"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11" name="Chart Placeholder 9">
            <a:extLst>
              <a:ext uri="{FF2B5EF4-FFF2-40B4-BE49-F238E27FC236}">
                <a16:creationId xmlns:a16="http://schemas.microsoft.com/office/drawing/2014/main" id="{59693680-0040-4E91-884A-D427AF4875DC}"/>
              </a:ext>
            </a:extLst>
          </p:cNvPr>
          <p:cNvSpPr>
            <a:spLocks noGrp="1"/>
          </p:cNvSpPr>
          <p:nvPr>
            <p:ph type="chart" sz="quarter" idx="18" hasCustomPrompt="1"/>
          </p:nvPr>
        </p:nvSpPr>
        <p:spPr>
          <a:xfrm>
            <a:off x="6358059" y="1999130"/>
            <a:ext cx="4941766" cy="3579737"/>
          </a:xfrm>
          <a:solidFill>
            <a:schemeClr val="bg2">
              <a:lumMod val="20000"/>
              <a:lumOff val="80000"/>
            </a:schemeClr>
          </a:solidFill>
        </p:spPr>
        <p:txBody>
          <a:bodyPr/>
          <a:lstStyle>
            <a:lvl1pPr marL="0" indent="0">
              <a:buNone/>
              <a:defRPr sz="1600"/>
            </a:lvl1pPr>
          </a:lstStyle>
          <a:p>
            <a:r>
              <a:rPr lang="en-GB" dirty="0"/>
              <a:t>Add graph</a:t>
            </a:r>
          </a:p>
        </p:txBody>
      </p:sp>
      <p:sp>
        <p:nvSpPr>
          <p:cNvPr id="14" name="Text Placeholder 9">
            <a:extLst>
              <a:ext uri="{FF2B5EF4-FFF2-40B4-BE49-F238E27FC236}">
                <a16:creationId xmlns:a16="http://schemas.microsoft.com/office/drawing/2014/main" id="{8F58ECE0-1B4F-46E5-BD09-716EBD33EB53}"/>
              </a:ext>
            </a:extLst>
          </p:cNvPr>
          <p:cNvSpPr>
            <a:spLocks noGrp="1"/>
          </p:cNvSpPr>
          <p:nvPr>
            <p:ph type="body" sz="quarter" idx="20" hasCustomPrompt="1"/>
          </p:nvPr>
        </p:nvSpPr>
        <p:spPr>
          <a:xfrm>
            <a:off x="6358059" y="5757371"/>
            <a:ext cx="4941766" cy="242103"/>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
        <p:nvSpPr>
          <p:cNvPr id="12" name="Content Placeholder 4">
            <a:extLst>
              <a:ext uri="{FF2B5EF4-FFF2-40B4-BE49-F238E27FC236}">
                <a16:creationId xmlns:a16="http://schemas.microsoft.com/office/drawing/2014/main" id="{1A5B07B7-037F-468E-8448-5A29FA5C1783}"/>
              </a:ext>
            </a:extLst>
          </p:cNvPr>
          <p:cNvSpPr>
            <a:spLocks noGrp="1"/>
          </p:cNvSpPr>
          <p:nvPr>
            <p:ph sz="quarter" idx="11" hasCustomPrompt="1"/>
          </p:nvPr>
        </p:nvSpPr>
        <p:spPr>
          <a:xfrm>
            <a:off x="906464" y="1999130"/>
            <a:ext cx="4785420" cy="3858745"/>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itle 1">
            <a:extLst>
              <a:ext uri="{FF2B5EF4-FFF2-40B4-BE49-F238E27FC236}">
                <a16:creationId xmlns:a16="http://schemas.microsoft.com/office/drawing/2014/main" id="{7EA24D25-6338-4D89-B23F-AFC937C38DBC}"/>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16" name="Text Placeholder 3">
            <a:extLst>
              <a:ext uri="{FF2B5EF4-FFF2-40B4-BE49-F238E27FC236}">
                <a16:creationId xmlns:a16="http://schemas.microsoft.com/office/drawing/2014/main" id="{F748BD08-B8C9-4550-A6AD-F538C91EF48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Tree>
    <p:extLst>
      <p:ext uri="{BB962C8B-B14F-4D97-AF65-F5344CB8AC3E}">
        <p14:creationId xmlns:p14="http://schemas.microsoft.com/office/powerpoint/2010/main" val="4106847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text &amp; tabl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3"/>
            <a:ext cx="2972202"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able Placeholder 5">
            <a:extLst>
              <a:ext uri="{FF2B5EF4-FFF2-40B4-BE49-F238E27FC236}">
                <a16:creationId xmlns:a16="http://schemas.microsoft.com/office/drawing/2014/main" id="{801FAED1-3BDC-4517-B5E4-D412EC0FFF2A}"/>
              </a:ext>
            </a:extLst>
          </p:cNvPr>
          <p:cNvSpPr>
            <a:spLocks noGrp="1"/>
          </p:cNvSpPr>
          <p:nvPr>
            <p:ph type="tbl" sz="quarter" idx="12" hasCustomPrompt="1"/>
          </p:nvPr>
        </p:nvSpPr>
        <p:spPr>
          <a:xfrm>
            <a:off x="4178300" y="1592263"/>
            <a:ext cx="7121525" cy="4265613"/>
          </a:xfrm>
          <a:solidFill>
            <a:schemeClr val="bg2">
              <a:lumMod val="20000"/>
              <a:lumOff val="80000"/>
            </a:schemeClr>
          </a:solidFill>
        </p:spPr>
        <p:txBody>
          <a:bodyPr/>
          <a:lstStyle>
            <a:lvl1pPr marL="0" indent="0">
              <a:buNone/>
              <a:defRPr sz="1600"/>
            </a:lvl1pPr>
          </a:lstStyle>
          <a:p>
            <a:r>
              <a:rPr lang="en-GB" dirty="0"/>
              <a:t>Add table</a:t>
            </a:r>
          </a:p>
        </p:txBody>
      </p:sp>
      <p:sp>
        <p:nvSpPr>
          <p:cNvPr id="8" name="Title 1">
            <a:extLst>
              <a:ext uri="{FF2B5EF4-FFF2-40B4-BE49-F238E27FC236}">
                <a16:creationId xmlns:a16="http://schemas.microsoft.com/office/drawing/2014/main" id="{A6B8A2C8-F818-400B-AA9D-F517A11CFB98}"/>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10" name="Text Placeholder 3">
            <a:extLst>
              <a:ext uri="{FF2B5EF4-FFF2-40B4-BE49-F238E27FC236}">
                <a16:creationId xmlns:a16="http://schemas.microsoft.com/office/drawing/2014/main" id="{F23AF189-54C8-4682-90AF-B2D0581D368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Tree>
    <p:extLst>
      <p:ext uri="{BB962C8B-B14F-4D97-AF65-F5344CB8AC3E}">
        <p14:creationId xmlns:p14="http://schemas.microsoft.com/office/powerpoint/2010/main" val="4227694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amp; 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801FAED1-3BDC-4517-B5E4-D412EC0FFF2A}"/>
              </a:ext>
            </a:extLst>
          </p:cNvPr>
          <p:cNvSpPr>
            <a:spLocks noGrp="1"/>
          </p:cNvSpPr>
          <p:nvPr>
            <p:ph type="tbl" sz="quarter" idx="12" hasCustomPrompt="1"/>
          </p:nvPr>
        </p:nvSpPr>
        <p:spPr>
          <a:xfrm>
            <a:off x="906462" y="1592263"/>
            <a:ext cx="10393361" cy="4265613"/>
          </a:xfrm>
          <a:solidFill>
            <a:schemeClr val="bg2">
              <a:lumMod val="20000"/>
              <a:lumOff val="80000"/>
            </a:schemeClr>
          </a:solidFill>
        </p:spPr>
        <p:txBody>
          <a:bodyPr/>
          <a:lstStyle>
            <a:lvl1pPr marL="0" indent="0">
              <a:buNone/>
              <a:defRPr sz="1600"/>
            </a:lvl1pPr>
          </a:lstStyle>
          <a:p>
            <a:r>
              <a:rPr lang="en-GB" dirty="0"/>
              <a:t>Add table</a:t>
            </a:r>
          </a:p>
        </p:txBody>
      </p:sp>
      <p:sp>
        <p:nvSpPr>
          <p:cNvPr id="7" name="Title 1">
            <a:extLst>
              <a:ext uri="{FF2B5EF4-FFF2-40B4-BE49-F238E27FC236}">
                <a16:creationId xmlns:a16="http://schemas.microsoft.com/office/drawing/2014/main" id="{1C1F7C03-37EE-463A-A910-97529A017ED9}"/>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9" name="Text Placeholder 3">
            <a:extLst>
              <a:ext uri="{FF2B5EF4-FFF2-40B4-BE49-F238E27FC236}">
                <a16:creationId xmlns:a16="http://schemas.microsoft.com/office/drawing/2014/main" id="{D68EE590-3ED0-4815-8767-B8E90785ACD9}"/>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Tree>
    <p:extLst>
      <p:ext uri="{BB962C8B-B14F-4D97-AF65-F5344CB8AC3E}">
        <p14:creationId xmlns:p14="http://schemas.microsoft.com/office/powerpoint/2010/main" val="4117899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56A6B2-45CE-47D3-ADDB-BD31EA1119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3535" cy="6857999"/>
          </a:xfrm>
          <a:prstGeom prst="rect">
            <a:avLst/>
          </a:prstGeom>
        </p:spPr>
      </p:pic>
      <p:sp>
        <p:nvSpPr>
          <p:cNvPr id="2" name="Title 1">
            <a:extLst>
              <a:ext uri="{FF2B5EF4-FFF2-40B4-BE49-F238E27FC236}">
                <a16:creationId xmlns:a16="http://schemas.microsoft.com/office/drawing/2014/main" id="{0ED93AC6-2F50-4B91-B6DD-840E6B04BBBF}"/>
              </a:ext>
            </a:extLst>
          </p:cNvPr>
          <p:cNvSpPr>
            <a:spLocks noGrp="1"/>
          </p:cNvSpPr>
          <p:nvPr>
            <p:ph type="title" hasCustomPrompt="1"/>
          </p:nvPr>
        </p:nvSpPr>
        <p:spPr>
          <a:xfrm>
            <a:off x="831850" y="2587192"/>
            <a:ext cx="10515600" cy="590931"/>
          </a:xfrm>
        </p:spPr>
        <p:txBody>
          <a:bodyPr anchor="t" anchorCtr="0">
            <a:spAutoFit/>
          </a:bodyPr>
          <a:lstStyle>
            <a:lvl1pPr>
              <a:defRPr sz="3600" b="1"/>
            </a:lvl1pPr>
          </a:lstStyle>
          <a:p>
            <a:r>
              <a:rPr lang="en-US"/>
              <a:t>Section heading</a:t>
            </a:r>
            <a:endParaRPr lang="en-GB"/>
          </a:p>
        </p:txBody>
      </p:sp>
      <p:sp>
        <p:nvSpPr>
          <p:cNvPr id="3" name="Text Placeholder 2">
            <a:extLst>
              <a:ext uri="{FF2B5EF4-FFF2-40B4-BE49-F238E27FC236}">
                <a16:creationId xmlns:a16="http://schemas.microsoft.com/office/drawing/2014/main" id="{2EA3EC35-1DF4-42E8-843A-F1C2835A2218}"/>
              </a:ext>
            </a:extLst>
          </p:cNvPr>
          <p:cNvSpPr>
            <a:spLocks noGrp="1"/>
          </p:cNvSpPr>
          <p:nvPr>
            <p:ph type="body" idx="1" hasCustomPrompt="1"/>
          </p:nvPr>
        </p:nvSpPr>
        <p:spPr>
          <a:xfrm>
            <a:off x="831850" y="3789940"/>
            <a:ext cx="10515600" cy="369332"/>
          </a:xfrm>
        </p:spPr>
        <p:txBody>
          <a:bodyPr>
            <a:spAutoFit/>
          </a:bodyPr>
          <a:lstStyle>
            <a:lvl1pPr marL="0" indent="0">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Sub-heading</a:t>
            </a:r>
          </a:p>
        </p:txBody>
      </p:sp>
    </p:spTree>
    <p:extLst>
      <p:ext uri="{BB962C8B-B14F-4D97-AF65-F5344CB8AC3E}">
        <p14:creationId xmlns:p14="http://schemas.microsoft.com/office/powerpoint/2010/main" val="6062242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pic with captio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3" y="1592263"/>
            <a:ext cx="10393362" cy="426561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0" name="Text Placeholder 9">
            <a:extLst>
              <a:ext uri="{FF2B5EF4-FFF2-40B4-BE49-F238E27FC236}">
                <a16:creationId xmlns:a16="http://schemas.microsoft.com/office/drawing/2014/main" id="{75C1C585-F7B3-47D7-9F59-BA03B794FAAB}"/>
              </a:ext>
            </a:extLst>
          </p:cNvPr>
          <p:cNvSpPr>
            <a:spLocks noGrp="1"/>
          </p:cNvSpPr>
          <p:nvPr>
            <p:ph type="body" sz="quarter" idx="13" hasCustomPrompt="1"/>
          </p:nvPr>
        </p:nvSpPr>
        <p:spPr>
          <a:xfrm>
            <a:off x="906463" y="5512279"/>
            <a:ext cx="10393362"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Tree>
    <p:extLst>
      <p:ext uri="{BB962C8B-B14F-4D97-AF65-F5344CB8AC3E}">
        <p14:creationId xmlns:p14="http://schemas.microsoft.com/office/powerpoint/2010/main" val="36470842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4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2"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8" name="Text Placeholder 9">
            <a:extLst>
              <a:ext uri="{FF2B5EF4-FFF2-40B4-BE49-F238E27FC236}">
                <a16:creationId xmlns:a16="http://schemas.microsoft.com/office/drawing/2014/main" id="{B2272C8A-2075-4FD0-8954-8369EB1314B7}"/>
              </a:ext>
            </a:extLst>
          </p:cNvPr>
          <p:cNvSpPr>
            <a:spLocks noGrp="1"/>
          </p:cNvSpPr>
          <p:nvPr>
            <p:ph type="body" sz="quarter" idx="20" hasCustomPrompt="1"/>
          </p:nvPr>
        </p:nvSpPr>
        <p:spPr>
          <a:xfrm>
            <a:off x="906462"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19" name="Picture Placeholder 7">
            <a:extLst>
              <a:ext uri="{FF2B5EF4-FFF2-40B4-BE49-F238E27FC236}">
                <a16:creationId xmlns:a16="http://schemas.microsoft.com/office/drawing/2014/main" id="{9F834D9C-3B92-4F61-A784-44587D75D7FE}"/>
              </a:ext>
            </a:extLst>
          </p:cNvPr>
          <p:cNvSpPr>
            <a:spLocks noGrp="1"/>
          </p:cNvSpPr>
          <p:nvPr>
            <p:ph type="pic" sz="quarter" idx="21" hasCustomPrompt="1"/>
          </p:nvPr>
        </p:nvSpPr>
        <p:spPr>
          <a:xfrm>
            <a:off x="906462"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0" name="Text Placeholder 9">
            <a:extLst>
              <a:ext uri="{FF2B5EF4-FFF2-40B4-BE49-F238E27FC236}">
                <a16:creationId xmlns:a16="http://schemas.microsoft.com/office/drawing/2014/main" id="{B2805005-9CB6-4A6C-BA20-589CDE8E3CA1}"/>
              </a:ext>
            </a:extLst>
          </p:cNvPr>
          <p:cNvSpPr>
            <a:spLocks noGrp="1"/>
          </p:cNvSpPr>
          <p:nvPr>
            <p:ph type="body" sz="quarter" idx="22" hasCustomPrompt="1"/>
          </p:nvPr>
        </p:nvSpPr>
        <p:spPr>
          <a:xfrm>
            <a:off x="906462"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26" name="Title 1">
            <a:extLst>
              <a:ext uri="{FF2B5EF4-FFF2-40B4-BE49-F238E27FC236}">
                <a16:creationId xmlns:a16="http://schemas.microsoft.com/office/drawing/2014/main" id="{57222905-2F14-47F1-99A6-06773954A799}"/>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32" name="Text Placeholder 3">
            <a:extLst>
              <a:ext uri="{FF2B5EF4-FFF2-40B4-BE49-F238E27FC236}">
                <a16:creationId xmlns:a16="http://schemas.microsoft.com/office/drawing/2014/main" id="{C47EC3CE-08E6-4FE7-B0D7-2DA955BF82A9}"/>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28" name="Picture Placeholder 7">
            <a:extLst>
              <a:ext uri="{FF2B5EF4-FFF2-40B4-BE49-F238E27FC236}">
                <a16:creationId xmlns:a16="http://schemas.microsoft.com/office/drawing/2014/main" id="{0FCE2297-5715-415F-989A-21C43C6BE274}"/>
              </a:ext>
            </a:extLst>
          </p:cNvPr>
          <p:cNvSpPr>
            <a:spLocks noGrp="1"/>
          </p:cNvSpPr>
          <p:nvPr>
            <p:ph type="pic" sz="quarter" idx="23" hasCustomPrompt="1"/>
          </p:nvPr>
        </p:nvSpPr>
        <p:spPr>
          <a:xfrm>
            <a:off x="8127448"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9" name="Text Placeholder 9">
            <a:extLst>
              <a:ext uri="{FF2B5EF4-FFF2-40B4-BE49-F238E27FC236}">
                <a16:creationId xmlns:a16="http://schemas.microsoft.com/office/drawing/2014/main" id="{B401E369-C630-4F33-93FD-AAB7B5C4E592}"/>
              </a:ext>
            </a:extLst>
          </p:cNvPr>
          <p:cNvSpPr>
            <a:spLocks noGrp="1"/>
          </p:cNvSpPr>
          <p:nvPr>
            <p:ph type="body" sz="quarter" idx="24" hasCustomPrompt="1"/>
          </p:nvPr>
        </p:nvSpPr>
        <p:spPr>
          <a:xfrm>
            <a:off x="8127448"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30" name="Picture Placeholder 7">
            <a:extLst>
              <a:ext uri="{FF2B5EF4-FFF2-40B4-BE49-F238E27FC236}">
                <a16:creationId xmlns:a16="http://schemas.microsoft.com/office/drawing/2014/main" id="{69DA894B-3A77-4039-9E06-5D4A4CBB34E4}"/>
              </a:ext>
            </a:extLst>
          </p:cNvPr>
          <p:cNvSpPr>
            <a:spLocks noGrp="1"/>
          </p:cNvSpPr>
          <p:nvPr>
            <p:ph type="pic" sz="quarter" idx="25" hasCustomPrompt="1"/>
          </p:nvPr>
        </p:nvSpPr>
        <p:spPr>
          <a:xfrm>
            <a:off x="8127448"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31" name="Text Placeholder 9">
            <a:extLst>
              <a:ext uri="{FF2B5EF4-FFF2-40B4-BE49-F238E27FC236}">
                <a16:creationId xmlns:a16="http://schemas.microsoft.com/office/drawing/2014/main" id="{26A699C0-3C99-4CC4-9299-A29775AE0EB8}"/>
              </a:ext>
            </a:extLst>
          </p:cNvPr>
          <p:cNvSpPr>
            <a:spLocks noGrp="1"/>
          </p:cNvSpPr>
          <p:nvPr>
            <p:ph type="body" sz="quarter" idx="26" hasCustomPrompt="1"/>
          </p:nvPr>
        </p:nvSpPr>
        <p:spPr>
          <a:xfrm>
            <a:off x="8127448"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33" name="Picture Placeholder 7">
            <a:extLst>
              <a:ext uri="{FF2B5EF4-FFF2-40B4-BE49-F238E27FC236}">
                <a16:creationId xmlns:a16="http://schemas.microsoft.com/office/drawing/2014/main" id="{329FCA89-66DA-4EEB-86AB-16E34D113A5B}"/>
              </a:ext>
            </a:extLst>
          </p:cNvPr>
          <p:cNvSpPr>
            <a:spLocks noGrp="1"/>
          </p:cNvSpPr>
          <p:nvPr>
            <p:ph type="pic" sz="quarter" idx="27" hasCustomPrompt="1"/>
          </p:nvPr>
        </p:nvSpPr>
        <p:spPr>
          <a:xfrm>
            <a:off x="4516955"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34" name="Text Placeholder 9">
            <a:extLst>
              <a:ext uri="{FF2B5EF4-FFF2-40B4-BE49-F238E27FC236}">
                <a16:creationId xmlns:a16="http://schemas.microsoft.com/office/drawing/2014/main" id="{12CF2E81-D19B-4BB4-A530-673FE1E269F8}"/>
              </a:ext>
            </a:extLst>
          </p:cNvPr>
          <p:cNvSpPr>
            <a:spLocks noGrp="1"/>
          </p:cNvSpPr>
          <p:nvPr>
            <p:ph type="body" sz="quarter" idx="28" hasCustomPrompt="1"/>
          </p:nvPr>
        </p:nvSpPr>
        <p:spPr>
          <a:xfrm>
            <a:off x="4516955"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35" name="Picture Placeholder 7">
            <a:extLst>
              <a:ext uri="{FF2B5EF4-FFF2-40B4-BE49-F238E27FC236}">
                <a16:creationId xmlns:a16="http://schemas.microsoft.com/office/drawing/2014/main" id="{C93E7E5B-1799-4786-9F38-E2433E4574E6}"/>
              </a:ext>
            </a:extLst>
          </p:cNvPr>
          <p:cNvSpPr>
            <a:spLocks noGrp="1"/>
          </p:cNvSpPr>
          <p:nvPr>
            <p:ph type="pic" sz="quarter" idx="29" hasCustomPrompt="1"/>
          </p:nvPr>
        </p:nvSpPr>
        <p:spPr>
          <a:xfrm>
            <a:off x="4516955"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36" name="Text Placeholder 9">
            <a:extLst>
              <a:ext uri="{FF2B5EF4-FFF2-40B4-BE49-F238E27FC236}">
                <a16:creationId xmlns:a16="http://schemas.microsoft.com/office/drawing/2014/main" id="{184DF83C-1D00-4A59-9CB9-73A98001C2EA}"/>
              </a:ext>
            </a:extLst>
          </p:cNvPr>
          <p:cNvSpPr>
            <a:spLocks noGrp="1"/>
          </p:cNvSpPr>
          <p:nvPr>
            <p:ph type="body" sz="quarter" idx="30" hasCustomPrompt="1"/>
          </p:nvPr>
        </p:nvSpPr>
        <p:spPr>
          <a:xfrm>
            <a:off x="4516955"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Tree>
    <p:extLst>
      <p:ext uri="{BB962C8B-B14F-4D97-AF65-F5344CB8AC3E}">
        <p14:creationId xmlns:p14="http://schemas.microsoft.com/office/powerpoint/2010/main" val="2447329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mp; pic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dirty="0"/>
              <a:t>Person x1</a:t>
            </a:r>
            <a:endParaRPr lang="en-GB" dirty="0"/>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15" name="Picture Placeholder 7">
            <a:extLst>
              <a:ext uri="{FF2B5EF4-FFF2-40B4-BE49-F238E27FC236}">
                <a16:creationId xmlns:a16="http://schemas.microsoft.com/office/drawing/2014/main" id="{1F4F3F20-82EB-4BBF-80E7-89336978D519}"/>
              </a:ext>
            </a:extLst>
          </p:cNvPr>
          <p:cNvSpPr>
            <a:spLocks noGrp="1"/>
          </p:cNvSpPr>
          <p:nvPr>
            <p:ph type="pic" sz="quarter" idx="12" hasCustomPrompt="1"/>
          </p:nvPr>
        </p:nvSpPr>
        <p:spPr>
          <a:xfrm>
            <a:off x="906463" y="1592263"/>
            <a:ext cx="2463461"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6" name="Text Placeholder 9">
            <a:extLst>
              <a:ext uri="{FF2B5EF4-FFF2-40B4-BE49-F238E27FC236}">
                <a16:creationId xmlns:a16="http://schemas.microsoft.com/office/drawing/2014/main" id="{6211F088-6EBE-48DF-BF0B-4829481D56EC}"/>
              </a:ext>
            </a:extLst>
          </p:cNvPr>
          <p:cNvSpPr>
            <a:spLocks noGrp="1"/>
          </p:cNvSpPr>
          <p:nvPr>
            <p:ph type="body" sz="quarter" idx="13" hasCustomPrompt="1"/>
          </p:nvPr>
        </p:nvSpPr>
        <p:spPr>
          <a:xfrm>
            <a:off x="906463" y="3683973"/>
            <a:ext cx="2462109"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dirty="0"/>
              <a:t>Add text</a:t>
            </a:r>
            <a:endParaRPr lang="en-GB" dirty="0"/>
          </a:p>
        </p:txBody>
      </p:sp>
      <p:sp>
        <p:nvSpPr>
          <p:cNvPr id="17" name="Text Placeholder 4">
            <a:extLst>
              <a:ext uri="{FF2B5EF4-FFF2-40B4-BE49-F238E27FC236}">
                <a16:creationId xmlns:a16="http://schemas.microsoft.com/office/drawing/2014/main" id="{C5E10A17-9825-4163-81DF-4DDE28D255D0}"/>
              </a:ext>
            </a:extLst>
          </p:cNvPr>
          <p:cNvSpPr>
            <a:spLocks noGrp="1"/>
          </p:cNvSpPr>
          <p:nvPr>
            <p:ph type="body" sz="quarter" idx="31" hasCustomPrompt="1"/>
          </p:nvPr>
        </p:nvSpPr>
        <p:spPr>
          <a:xfrm>
            <a:off x="3708971" y="1592262"/>
            <a:ext cx="7576566" cy="4265613"/>
          </a:xfrm>
        </p:spPr>
        <p:txBody>
          <a:bodyPr vert="horz" lIns="0" tIns="45720" rIns="91440" bIns="45720" rtlCol="0">
            <a:noAutofit/>
          </a:bodyPr>
          <a:lstStyle>
            <a:lvl1pPr>
              <a:defRPr lang="en-US" sz="1600" dirty="0" smtClean="0"/>
            </a:lvl1pPr>
            <a:lvl2pPr>
              <a:defRPr lang="en-US" sz="1600" dirty="0" smtClean="0"/>
            </a:lvl2pPr>
            <a:lvl3pPr>
              <a:defRPr lang="en-GB" sz="1600" dirty="0"/>
            </a:lvl3pPr>
          </a:lstStyle>
          <a:p>
            <a:pPr marL="174625" lvl="0" indent="-174625"/>
            <a:r>
              <a:rPr lang="en-US" dirty="0"/>
              <a:t>Add first level body copy</a:t>
            </a:r>
          </a:p>
          <a:p>
            <a:pPr marL="452438" lvl="1" indent="-185738"/>
            <a:r>
              <a:rPr lang="en-US" dirty="0"/>
              <a:t>Second level</a:t>
            </a:r>
          </a:p>
          <a:p>
            <a:pPr marL="801688" lvl="2" indent="-174625"/>
            <a:r>
              <a:rPr lang="en-US" dirty="0"/>
              <a:t>Third level</a:t>
            </a:r>
            <a:endParaRPr lang="en-GB" dirty="0"/>
          </a:p>
        </p:txBody>
      </p:sp>
    </p:spTree>
    <p:extLst>
      <p:ext uri="{BB962C8B-B14F-4D97-AF65-F5344CB8AC3E}">
        <p14:creationId xmlns:p14="http://schemas.microsoft.com/office/powerpoint/2010/main" val="2626520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mp; pic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dirty="0"/>
              <a:t>people x2</a:t>
            </a:r>
            <a:endParaRPr lang="en-GB" dirty="0"/>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18" name="Text Placeholder 4">
            <a:extLst>
              <a:ext uri="{FF2B5EF4-FFF2-40B4-BE49-F238E27FC236}">
                <a16:creationId xmlns:a16="http://schemas.microsoft.com/office/drawing/2014/main" id="{1FAF04D7-8B74-471D-9FA1-3C6FED8E9192}"/>
              </a:ext>
            </a:extLst>
          </p:cNvPr>
          <p:cNvSpPr>
            <a:spLocks noGrp="1"/>
          </p:cNvSpPr>
          <p:nvPr>
            <p:ph type="body" sz="quarter" idx="31" hasCustomPrompt="1"/>
          </p:nvPr>
        </p:nvSpPr>
        <p:spPr>
          <a:xfrm>
            <a:off x="2947598" y="1592262"/>
            <a:ext cx="2805930" cy="4265613"/>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dirty="0"/>
              <a:t>Add first level body copy</a:t>
            </a:r>
          </a:p>
          <a:p>
            <a:pPr marL="452438" lvl="1" indent="-185738"/>
            <a:r>
              <a:rPr lang="en-US" dirty="0"/>
              <a:t>Second level</a:t>
            </a:r>
          </a:p>
          <a:p>
            <a:pPr marL="801688" lvl="2" indent="-174625"/>
            <a:r>
              <a:rPr lang="en-US" dirty="0"/>
              <a:t>Third level</a:t>
            </a:r>
            <a:endParaRPr lang="en-GB" dirty="0"/>
          </a:p>
        </p:txBody>
      </p:sp>
      <p:sp>
        <p:nvSpPr>
          <p:cNvPr id="19" name="Picture Placeholder 7">
            <a:extLst>
              <a:ext uri="{FF2B5EF4-FFF2-40B4-BE49-F238E27FC236}">
                <a16:creationId xmlns:a16="http://schemas.microsoft.com/office/drawing/2014/main" id="{35D0F6B1-1FD7-4B9F-A213-CDA7AA7BE50C}"/>
              </a:ext>
            </a:extLst>
          </p:cNvPr>
          <p:cNvSpPr>
            <a:spLocks noGrp="1"/>
          </p:cNvSpPr>
          <p:nvPr>
            <p:ph type="pic" sz="quarter" idx="12" hasCustomPrompt="1"/>
          </p:nvPr>
        </p:nvSpPr>
        <p:spPr>
          <a:xfrm>
            <a:off x="906463" y="1592263"/>
            <a:ext cx="1786045"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0" name="Text Placeholder 9">
            <a:extLst>
              <a:ext uri="{FF2B5EF4-FFF2-40B4-BE49-F238E27FC236}">
                <a16:creationId xmlns:a16="http://schemas.microsoft.com/office/drawing/2014/main" id="{6B7C7C2E-6449-4AAA-AACE-276385BB591E}"/>
              </a:ext>
            </a:extLst>
          </p:cNvPr>
          <p:cNvSpPr>
            <a:spLocks noGrp="1"/>
          </p:cNvSpPr>
          <p:nvPr>
            <p:ph type="body" sz="quarter" idx="13" hasCustomPrompt="1"/>
          </p:nvPr>
        </p:nvSpPr>
        <p:spPr>
          <a:xfrm>
            <a:off x="906463" y="3683973"/>
            <a:ext cx="1785065"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dirty="0"/>
              <a:t>Add text</a:t>
            </a:r>
            <a:endParaRPr lang="en-GB" dirty="0"/>
          </a:p>
        </p:txBody>
      </p:sp>
      <p:sp>
        <p:nvSpPr>
          <p:cNvPr id="24" name="Text Placeholder 4">
            <a:extLst>
              <a:ext uri="{FF2B5EF4-FFF2-40B4-BE49-F238E27FC236}">
                <a16:creationId xmlns:a16="http://schemas.microsoft.com/office/drawing/2014/main" id="{DB553D4E-FF79-4F9C-AE9A-0AE6C6B12C4F}"/>
              </a:ext>
            </a:extLst>
          </p:cNvPr>
          <p:cNvSpPr>
            <a:spLocks noGrp="1"/>
          </p:cNvSpPr>
          <p:nvPr>
            <p:ph type="body" sz="quarter" idx="32" hasCustomPrompt="1"/>
          </p:nvPr>
        </p:nvSpPr>
        <p:spPr>
          <a:xfrm>
            <a:off x="8479607" y="1592262"/>
            <a:ext cx="2805930" cy="4265613"/>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dirty="0"/>
              <a:t>Add first level body copy</a:t>
            </a:r>
          </a:p>
          <a:p>
            <a:pPr marL="452438" lvl="1" indent="-185738"/>
            <a:r>
              <a:rPr lang="en-US" dirty="0"/>
              <a:t>Second level</a:t>
            </a:r>
          </a:p>
          <a:p>
            <a:pPr marL="801688" lvl="2" indent="-174625"/>
            <a:r>
              <a:rPr lang="en-US" dirty="0"/>
              <a:t>Third level</a:t>
            </a:r>
            <a:endParaRPr lang="en-GB" dirty="0"/>
          </a:p>
        </p:txBody>
      </p:sp>
      <p:sp>
        <p:nvSpPr>
          <p:cNvPr id="25" name="Picture Placeholder 7">
            <a:extLst>
              <a:ext uri="{FF2B5EF4-FFF2-40B4-BE49-F238E27FC236}">
                <a16:creationId xmlns:a16="http://schemas.microsoft.com/office/drawing/2014/main" id="{4F604CE5-29D5-47F8-B304-4A24EE1F46F7}"/>
              </a:ext>
            </a:extLst>
          </p:cNvPr>
          <p:cNvSpPr>
            <a:spLocks noGrp="1"/>
          </p:cNvSpPr>
          <p:nvPr>
            <p:ph type="pic" sz="quarter" idx="33" hasCustomPrompt="1"/>
          </p:nvPr>
        </p:nvSpPr>
        <p:spPr>
          <a:xfrm>
            <a:off x="6438472" y="1592263"/>
            <a:ext cx="1786045"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6" name="Text Placeholder 9">
            <a:extLst>
              <a:ext uri="{FF2B5EF4-FFF2-40B4-BE49-F238E27FC236}">
                <a16:creationId xmlns:a16="http://schemas.microsoft.com/office/drawing/2014/main" id="{F059DF60-38DC-4667-89DE-D14D049FC7B1}"/>
              </a:ext>
            </a:extLst>
          </p:cNvPr>
          <p:cNvSpPr>
            <a:spLocks noGrp="1"/>
          </p:cNvSpPr>
          <p:nvPr>
            <p:ph type="body" sz="quarter" idx="34" hasCustomPrompt="1"/>
          </p:nvPr>
        </p:nvSpPr>
        <p:spPr>
          <a:xfrm>
            <a:off x="6438472" y="3683973"/>
            <a:ext cx="1785065"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dirty="0"/>
              <a:t>Add text</a:t>
            </a:r>
            <a:endParaRPr lang="en-GB" dirty="0"/>
          </a:p>
        </p:txBody>
      </p:sp>
    </p:spTree>
    <p:extLst>
      <p:ext uri="{BB962C8B-B14F-4D97-AF65-F5344CB8AC3E}">
        <p14:creationId xmlns:p14="http://schemas.microsoft.com/office/powerpoint/2010/main" val="21540491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3 pics with text">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906463"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906463"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906463"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itle 1">
            <a:extLst>
              <a:ext uri="{FF2B5EF4-FFF2-40B4-BE49-F238E27FC236}">
                <a16:creationId xmlns:a16="http://schemas.microsoft.com/office/drawing/2014/main" id="{E3D4F58A-34E2-4997-A2B2-C106D12D8E82}"/>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17" name="Text Placeholder 3">
            <a:extLst>
              <a:ext uri="{FF2B5EF4-FFF2-40B4-BE49-F238E27FC236}">
                <a16:creationId xmlns:a16="http://schemas.microsoft.com/office/drawing/2014/main" id="{80129624-6553-4A69-85B3-6FEC416B4AB4}"/>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26" name="Picture Placeholder 7">
            <a:extLst>
              <a:ext uri="{FF2B5EF4-FFF2-40B4-BE49-F238E27FC236}">
                <a16:creationId xmlns:a16="http://schemas.microsoft.com/office/drawing/2014/main" id="{3E8025B5-143B-4614-B5F7-C1BC37E178C4}"/>
              </a:ext>
            </a:extLst>
          </p:cNvPr>
          <p:cNvSpPr>
            <a:spLocks noGrp="1"/>
          </p:cNvSpPr>
          <p:nvPr>
            <p:ph type="pic" sz="quarter" idx="15" hasCustomPrompt="1"/>
          </p:nvPr>
        </p:nvSpPr>
        <p:spPr>
          <a:xfrm>
            <a:off x="4478989"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7" name="Text Placeholder 9">
            <a:extLst>
              <a:ext uri="{FF2B5EF4-FFF2-40B4-BE49-F238E27FC236}">
                <a16:creationId xmlns:a16="http://schemas.microsoft.com/office/drawing/2014/main" id="{1C06426E-732E-443E-9E49-48CC6F3AB8C1}"/>
              </a:ext>
            </a:extLst>
          </p:cNvPr>
          <p:cNvSpPr>
            <a:spLocks noGrp="1"/>
          </p:cNvSpPr>
          <p:nvPr>
            <p:ph type="body" sz="quarter" idx="16" hasCustomPrompt="1"/>
          </p:nvPr>
        </p:nvSpPr>
        <p:spPr>
          <a:xfrm>
            <a:off x="4478989"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31" name="Text Placeholder 3">
            <a:extLst>
              <a:ext uri="{FF2B5EF4-FFF2-40B4-BE49-F238E27FC236}">
                <a16:creationId xmlns:a16="http://schemas.microsoft.com/office/drawing/2014/main" id="{6553159D-437D-4165-93F6-B976A7FE3354}"/>
              </a:ext>
            </a:extLst>
          </p:cNvPr>
          <p:cNvSpPr>
            <a:spLocks noGrp="1"/>
          </p:cNvSpPr>
          <p:nvPr>
            <p:ph type="body" sz="quarter" idx="17" hasCustomPrompt="1"/>
          </p:nvPr>
        </p:nvSpPr>
        <p:spPr>
          <a:xfrm>
            <a:off x="4478989"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Picture Placeholder 7">
            <a:extLst>
              <a:ext uri="{FF2B5EF4-FFF2-40B4-BE49-F238E27FC236}">
                <a16:creationId xmlns:a16="http://schemas.microsoft.com/office/drawing/2014/main" id="{F265C580-2414-43EC-BBC4-281B73DDE8B6}"/>
              </a:ext>
            </a:extLst>
          </p:cNvPr>
          <p:cNvSpPr>
            <a:spLocks noGrp="1"/>
          </p:cNvSpPr>
          <p:nvPr>
            <p:ph type="pic" sz="quarter" idx="18" hasCustomPrompt="1"/>
          </p:nvPr>
        </p:nvSpPr>
        <p:spPr>
          <a:xfrm>
            <a:off x="8051515"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33" name="Text Placeholder 9">
            <a:extLst>
              <a:ext uri="{FF2B5EF4-FFF2-40B4-BE49-F238E27FC236}">
                <a16:creationId xmlns:a16="http://schemas.microsoft.com/office/drawing/2014/main" id="{D1B7CEF5-B8C6-485C-8441-0031BFA2D117}"/>
              </a:ext>
            </a:extLst>
          </p:cNvPr>
          <p:cNvSpPr>
            <a:spLocks noGrp="1"/>
          </p:cNvSpPr>
          <p:nvPr>
            <p:ph type="body" sz="quarter" idx="19" hasCustomPrompt="1"/>
          </p:nvPr>
        </p:nvSpPr>
        <p:spPr>
          <a:xfrm>
            <a:off x="8051515"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34" name="Text Placeholder 3">
            <a:extLst>
              <a:ext uri="{FF2B5EF4-FFF2-40B4-BE49-F238E27FC236}">
                <a16:creationId xmlns:a16="http://schemas.microsoft.com/office/drawing/2014/main" id="{8827904D-E3FE-44A6-AB6B-165CE391E4EF}"/>
              </a:ext>
            </a:extLst>
          </p:cNvPr>
          <p:cNvSpPr>
            <a:spLocks noGrp="1"/>
          </p:cNvSpPr>
          <p:nvPr>
            <p:ph type="body" sz="quarter" idx="20" hasCustomPrompt="1"/>
          </p:nvPr>
        </p:nvSpPr>
        <p:spPr>
          <a:xfrm>
            <a:off x="8051515"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492112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6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3" y="159226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8" name="Text Placeholder 9">
            <a:extLst>
              <a:ext uri="{FF2B5EF4-FFF2-40B4-BE49-F238E27FC236}">
                <a16:creationId xmlns:a16="http://schemas.microsoft.com/office/drawing/2014/main" id="{CE65C268-9523-4D2B-978E-B84D5D702A5E}"/>
              </a:ext>
            </a:extLst>
          </p:cNvPr>
          <p:cNvSpPr>
            <a:spLocks noGrp="1"/>
          </p:cNvSpPr>
          <p:nvPr>
            <p:ph type="body" sz="quarter" idx="24" hasCustomPrompt="1"/>
          </p:nvPr>
        </p:nvSpPr>
        <p:spPr>
          <a:xfrm>
            <a:off x="906466" y="305142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dirty="0"/>
              <a:t>Add text</a:t>
            </a:r>
            <a:endParaRPr lang="en-GB" dirty="0"/>
          </a:p>
        </p:txBody>
      </p:sp>
      <p:sp>
        <p:nvSpPr>
          <p:cNvPr id="50" name="Title 1">
            <a:extLst>
              <a:ext uri="{FF2B5EF4-FFF2-40B4-BE49-F238E27FC236}">
                <a16:creationId xmlns:a16="http://schemas.microsoft.com/office/drawing/2014/main" id="{FB9C8658-FFA5-439B-8E19-017EB38FE818}"/>
              </a:ext>
            </a:extLst>
          </p:cNvPr>
          <p:cNvSpPr>
            <a:spLocks noGrp="1"/>
          </p:cNvSpPr>
          <p:nvPr>
            <p:ph type="title" hasCustomPrompt="1"/>
          </p:nvPr>
        </p:nvSpPr>
        <p:spPr>
          <a:xfrm>
            <a:off x="906463" y="506192"/>
            <a:ext cx="10393362" cy="540000"/>
          </a:xfrm>
        </p:spPr>
        <p:txBody>
          <a:bodyPr anchor="ctr"/>
          <a:lstStyle>
            <a:lvl1pPr>
              <a:defRPr/>
            </a:lvl1pPr>
          </a:lstStyle>
          <a:p>
            <a:r>
              <a:rPr lang="en-US" dirty="0"/>
              <a:t>people x4</a:t>
            </a:r>
            <a:endParaRPr lang="en-GB" dirty="0"/>
          </a:p>
        </p:txBody>
      </p:sp>
      <p:sp>
        <p:nvSpPr>
          <p:cNvPr id="52" name="Text Placeholder 3">
            <a:extLst>
              <a:ext uri="{FF2B5EF4-FFF2-40B4-BE49-F238E27FC236}">
                <a16:creationId xmlns:a16="http://schemas.microsoft.com/office/drawing/2014/main" id="{060334B3-C8D6-4467-BD23-E2E84B26863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5" name="Text Placeholder 4">
            <a:extLst>
              <a:ext uri="{FF2B5EF4-FFF2-40B4-BE49-F238E27FC236}">
                <a16:creationId xmlns:a16="http://schemas.microsoft.com/office/drawing/2014/main" id="{869795CF-64B9-4A22-9691-B4D068DFFD3D}"/>
              </a:ext>
            </a:extLst>
          </p:cNvPr>
          <p:cNvSpPr>
            <a:spLocks noGrp="1"/>
          </p:cNvSpPr>
          <p:nvPr>
            <p:ph type="body" sz="quarter" idx="31" hasCustomPrompt="1"/>
          </p:nvPr>
        </p:nvSpPr>
        <p:spPr>
          <a:xfrm>
            <a:off x="2897650" y="1592262"/>
            <a:ext cx="3009989" cy="1951021"/>
          </a:xfrm>
        </p:spPr>
        <p:txBody>
          <a:bodyPr/>
          <a:lstStyle>
            <a:lvl1pPr marL="174625" indent="-174625">
              <a:defRPr sz="1400"/>
            </a:lvl1pPr>
            <a:lvl2pPr marL="452438" indent="-185738">
              <a:defRPr sz="1400"/>
            </a:lvl2pPr>
            <a:lvl3pPr marL="801688" indent="-174625">
              <a:defRPr sz="1400"/>
            </a:lvl3pPr>
            <a:lvl4pPr>
              <a:defRPr sz="1400"/>
            </a:lvl4pPr>
            <a:lvl5pPr>
              <a:defRPr sz="1400"/>
            </a:lvl5pPr>
          </a:lstStyle>
          <a:p>
            <a:pPr lvl="0"/>
            <a:r>
              <a:rPr lang="en-US" dirty="0"/>
              <a:t>Add first level body copy</a:t>
            </a:r>
          </a:p>
          <a:p>
            <a:pPr lvl="1"/>
            <a:r>
              <a:rPr lang="en-US" dirty="0"/>
              <a:t>Second level</a:t>
            </a:r>
          </a:p>
          <a:p>
            <a:pPr lvl="2"/>
            <a:r>
              <a:rPr lang="en-US" dirty="0"/>
              <a:t>Third level</a:t>
            </a:r>
            <a:endParaRPr lang="en-GB" dirty="0"/>
          </a:p>
        </p:txBody>
      </p:sp>
      <p:sp>
        <p:nvSpPr>
          <p:cNvPr id="39" name="Picture Placeholder 7">
            <a:extLst>
              <a:ext uri="{FF2B5EF4-FFF2-40B4-BE49-F238E27FC236}">
                <a16:creationId xmlns:a16="http://schemas.microsoft.com/office/drawing/2014/main" id="{865EFB54-6A1B-4E06-BCCA-B3ADA5560950}"/>
              </a:ext>
            </a:extLst>
          </p:cNvPr>
          <p:cNvSpPr>
            <a:spLocks noGrp="1"/>
          </p:cNvSpPr>
          <p:nvPr>
            <p:ph type="pic" sz="quarter" idx="33" hasCustomPrompt="1"/>
          </p:nvPr>
        </p:nvSpPr>
        <p:spPr>
          <a:xfrm>
            <a:off x="6298649" y="159226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40" name="Text Placeholder 9">
            <a:extLst>
              <a:ext uri="{FF2B5EF4-FFF2-40B4-BE49-F238E27FC236}">
                <a16:creationId xmlns:a16="http://schemas.microsoft.com/office/drawing/2014/main" id="{07CCE860-3874-4E10-AA97-1B7765ACD0CC}"/>
              </a:ext>
            </a:extLst>
          </p:cNvPr>
          <p:cNvSpPr>
            <a:spLocks noGrp="1"/>
          </p:cNvSpPr>
          <p:nvPr>
            <p:ph type="body" sz="quarter" idx="34" hasCustomPrompt="1"/>
          </p:nvPr>
        </p:nvSpPr>
        <p:spPr>
          <a:xfrm>
            <a:off x="6298652" y="305142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dirty="0"/>
              <a:t>Add text</a:t>
            </a:r>
            <a:endParaRPr lang="en-GB" dirty="0"/>
          </a:p>
        </p:txBody>
      </p:sp>
      <p:sp>
        <p:nvSpPr>
          <p:cNvPr id="43" name="Text Placeholder 4">
            <a:extLst>
              <a:ext uri="{FF2B5EF4-FFF2-40B4-BE49-F238E27FC236}">
                <a16:creationId xmlns:a16="http://schemas.microsoft.com/office/drawing/2014/main" id="{A2804C67-9F45-478C-A138-69596612BD41}"/>
              </a:ext>
            </a:extLst>
          </p:cNvPr>
          <p:cNvSpPr>
            <a:spLocks noGrp="1"/>
          </p:cNvSpPr>
          <p:nvPr>
            <p:ph type="body" sz="quarter" idx="37" hasCustomPrompt="1"/>
          </p:nvPr>
        </p:nvSpPr>
        <p:spPr>
          <a:xfrm>
            <a:off x="8289836" y="159226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dirty="0"/>
              <a:t>Add first level body copy</a:t>
            </a:r>
          </a:p>
          <a:p>
            <a:pPr marL="452438" lvl="1" indent="-185738"/>
            <a:r>
              <a:rPr lang="en-US" dirty="0"/>
              <a:t>Second level</a:t>
            </a:r>
          </a:p>
          <a:p>
            <a:pPr marL="801688" lvl="2" indent="-174625"/>
            <a:r>
              <a:rPr lang="en-US" dirty="0"/>
              <a:t>Third level</a:t>
            </a:r>
            <a:endParaRPr lang="en-GB" dirty="0"/>
          </a:p>
        </p:txBody>
      </p:sp>
      <p:sp>
        <p:nvSpPr>
          <p:cNvPr id="53" name="Picture Placeholder 7">
            <a:extLst>
              <a:ext uri="{FF2B5EF4-FFF2-40B4-BE49-F238E27FC236}">
                <a16:creationId xmlns:a16="http://schemas.microsoft.com/office/drawing/2014/main" id="{4A0DCA40-453A-4B37-9F84-3A7D54952EEF}"/>
              </a:ext>
            </a:extLst>
          </p:cNvPr>
          <p:cNvSpPr>
            <a:spLocks noGrp="1"/>
          </p:cNvSpPr>
          <p:nvPr>
            <p:ph type="pic" sz="quarter" idx="38" hasCustomPrompt="1"/>
          </p:nvPr>
        </p:nvSpPr>
        <p:spPr>
          <a:xfrm>
            <a:off x="906463" y="390685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54" name="Text Placeholder 9">
            <a:extLst>
              <a:ext uri="{FF2B5EF4-FFF2-40B4-BE49-F238E27FC236}">
                <a16:creationId xmlns:a16="http://schemas.microsoft.com/office/drawing/2014/main" id="{06121884-838C-4001-8648-B7CACB22A531}"/>
              </a:ext>
            </a:extLst>
          </p:cNvPr>
          <p:cNvSpPr>
            <a:spLocks noGrp="1"/>
          </p:cNvSpPr>
          <p:nvPr>
            <p:ph type="body" sz="quarter" idx="39" hasCustomPrompt="1"/>
          </p:nvPr>
        </p:nvSpPr>
        <p:spPr>
          <a:xfrm>
            <a:off x="906466" y="536601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dirty="0"/>
              <a:t>Add text</a:t>
            </a:r>
            <a:endParaRPr lang="en-GB" dirty="0"/>
          </a:p>
        </p:txBody>
      </p:sp>
      <p:sp>
        <p:nvSpPr>
          <p:cNvPr id="55" name="Text Placeholder 4">
            <a:extLst>
              <a:ext uri="{FF2B5EF4-FFF2-40B4-BE49-F238E27FC236}">
                <a16:creationId xmlns:a16="http://schemas.microsoft.com/office/drawing/2014/main" id="{DFA0BC82-56C0-4EC2-9A09-18474764D8C0}"/>
              </a:ext>
            </a:extLst>
          </p:cNvPr>
          <p:cNvSpPr>
            <a:spLocks noGrp="1"/>
          </p:cNvSpPr>
          <p:nvPr>
            <p:ph type="body" sz="quarter" idx="40" hasCustomPrompt="1"/>
          </p:nvPr>
        </p:nvSpPr>
        <p:spPr>
          <a:xfrm>
            <a:off x="2897650" y="390685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dirty="0"/>
              <a:t>Add first level body copy</a:t>
            </a:r>
          </a:p>
          <a:p>
            <a:pPr marL="452438" lvl="1" indent="-185738"/>
            <a:r>
              <a:rPr lang="en-US" dirty="0"/>
              <a:t>Second level</a:t>
            </a:r>
          </a:p>
          <a:p>
            <a:pPr marL="801688" lvl="2" indent="-174625"/>
            <a:r>
              <a:rPr lang="en-US" dirty="0"/>
              <a:t>Third level</a:t>
            </a:r>
            <a:endParaRPr lang="en-GB" dirty="0"/>
          </a:p>
        </p:txBody>
      </p:sp>
      <p:sp>
        <p:nvSpPr>
          <p:cNvPr id="56" name="Picture Placeholder 7">
            <a:extLst>
              <a:ext uri="{FF2B5EF4-FFF2-40B4-BE49-F238E27FC236}">
                <a16:creationId xmlns:a16="http://schemas.microsoft.com/office/drawing/2014/main" id="{3EDFBDD5-DC3F-4453-A500-F2F86098BA23}"/>
              </a:ext>
            </a:extLst>
          </p:cNvPr>
          <p:cNvSpPr>
            <a:spLocks noGrp="1"/>
          </p:cNvSpPr>
          <p:nvPr>
            <p:ph type="pic" sz="quarter" idx="41" hasCustomPrompt="1"/>
          </p:nvPr>
        </p:nvSpPr>
        <p:spPr>
          <a:xfrm>
            <a:off x="6298649" y="390685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57" name="Text Placeholder 9">
            <a:extLst>
              <a:ext uri="{FF2B5EF4-FFF2-40B4-BE49-F238E27FC236}">
                <a16:creationId xmlns:a16="http://schemas.microsoft.com/office/drawing/2014/main" id="{1CFACE9E-230D-45A8-8990-86BC32D9E017}"/>
              </a:ext>
            </a:extLst>
          </p:cNvPr>
          <p:cNvSpPr>
            <a:spLocks noGrp="1"/>
          </p:cNvSpPr>
          <p:nvPr>
            <p:ph type="body" sz="quarter" idx="42" hasCustomPrompt="1"/>
          </p:nvPr>
        </p:nvSpPr>
        <p:spPr>
          <a:xfrm>
            <a:off x="6298652" y="536601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dirty="0"/>
              <a:t>Add text</a:t>
            </a:r>
            <a:endParaRPr lang="en-GB" dirty="0"/>
          </a:p>
        </p:txBody>
      </p:sp>
      <p:sp>
        <p:nvSpPr>
          <p:cNvPr id="58" name="Text Placeholder 4">
            <a:extLst>
              <a:ext uri="{FF2B5EF4-FFF2-40B4-BE49-F238E27FC236}">
                <a16:creationId xmlns:a16="http://schemas.microsoft.com/office/drawing/2014/main" id="{1D1D2046-AA3F-43C8-A352-863F5C5B3064}"/>
              </a:ext>
            </a:extLst>
          </p:cNvPr>
          <p:cNvSpPr>
            <a:spLocks noGrp="1"/>
          </p:cNvSpPr>
          <p:nvPr>
            <p:ph type="body" sz="quarter" idx="43" hasCustomPrompt="1"/>
          </p:nvPr>
        </p:nvSpPr>
        <p:spPr>
          <a:xfrm>
            <a:off x="8289836" y="390685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dirty="0"/>
              <a:t>Add first level body copy</a:t>
            </a:r>
          </a:p>
          <a:p>
            <a:pPr marL="452438" lvl="1" indent="-185738"/>
            <a:r>
              <a:rPr lang="en-US" dirty="0"/>
              <a:t>Second level</a:t>
            </a:r>
          </a:p>
          <a:p>
            <a:pPr marL="801688" lvl="2" indent="-174625"/>
            <a:r>
              <a:rPr lang="en-US" dirty="0"/>
              <a:t>Third level</a:t>
            </a:r>
            <a:endParaRPr lang="en-GB" dirty="0"/>
          </a:p>
        </p:txBody>
      </p:sp>
    </p:spTree>
    <p:extLst>
      <p:ext uri="{BB962C8B-B14F-4D97-AF65-F5344CB8AC3E}">
        <p14:creationId xmlns:p14="http://schemas.microsoft.com/office/powerpoint/2010/main" val="3452437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mp; 6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4"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8" name="Text Placeholder 9">
            <a:extLst>
              <a:ext uri="{FF2B5EF4-FFF2-40B4-BE49-F238E27FC236}">
                <a16:creationId xmlns:a16="http://schemas.microsoft.com/office/drawing/2014/main" id="{CE65C268-9523-4D2B-978E-B84D5D702A5E}"/>
              </a:ext>
            </a:extLst>
          </p:cNvPr>
          <p:cNvSpPr>
            <a:spLocks noGrp="1"/>
          </p:cNvSpPr>
          <p:nvPr>
            <p:ph type="body" sz="quarter" idx="24" hasCustomPrompt="1"/>
          </p:nvPr>
        </p:nvSpPr>
        <p:spPr>
          <a:xfrm>
            <a:off x="906467"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dirty="0"/>
              <a:t>Add text</a:t>
            </a:r>
            <a:endParaRPr lang="en-GB" dirty="0"/>
          </a:p>
        </p:txBody>
      </p:sp>
      <p:sp>
        <p:nvSpPr>
          <p:cNvPr id="50" name="Title 1">
            <a:extLst>
              <a:ext uri="{FF2B5EF4-FFF2-40B4-BE49-F238E27FC236}">
                <a16:creationId xmlns:a16="http://schemas.microsoft.com/office/drawing/2014/main" id="{FB9C8658-FFA5-439B-8E19-017EB38FE818}"/>
              </a:ext>
            </a:extLst>
          </p:cNvPr>
          <p:cNvSpPr>
            <a:spLocks noGrp="1"/>
          </p:cNvSpPr>
          <p:nvPr>
            <p:ph type="title" hasCustomPrompt="1"/>
          </p:nvPr>
        </p:nvSpPr>
        <p:spPr>
          <a:xfrm>
            <a:off x="906463" y="506192"/>
            <a:ext cx="10393362" cy="540000"/>
          </a:xfrm>
        </p:spPr>
        <p:txBody>
          <a:bodyPr anchor="ctr"/>
          <a:lstStyle>
            <a:lvl1pPr>
              <a:defRPr/>
            </a:lvl1pPr>
          </a:lstStyle>
          <a:p>
            <a:r>
              <a:rPr lang="en-US" dirty="0"/>
              <a:t>people x6</a:t>
            </a:r>
            <a:endParaRPr lang="en-GB" dirty="0"/>
          </a:p>
        </p:txBody>
      </p:sp>
      <p:sp>
        <p:nvSpPr>
          <p:cNvPr id="52" name="Text Placeholder 3">
            <a:extLst>
              <a:ext uri="{FF2B5EF4-FFF2-40B4-BE49-F238E27FC236}">
                <a16:creationId xmlns:a16="http://schemas.microsoft.com/office/drawing/2014/main" id="{060334B3-C8D6-4467-BD23-E2E84B26863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5" name="Text Placeholder 4">
            <a:extLst>
              <a:ext uri="{FF2B5EF4-FFF2-40B4-BE49-F238E27FC236}">
                <a16:creationId xmlns:a16="http://schemas.microsoft.com/office/drawing/2014/main" id="{869795CF-64B9-4A22-9691-B4D068DFFD3D}"/>
              </a:ext>
            </a:extLst>
          </p:cNvPr>
          <p:cNvSpPr>
            <a:spLocks noGrp="1"/>
          </p:cNvSpPr>
          <p:nvPr>
            <p:ph type="body" sz="quarter" idx="31" hasCustomPrompt="1"/>
          </p:nvPr>
        </p:nvSpPr>
        <p:spPr>
          <a:xfrm>
            <a:off x="2341079"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dirty="0"/>
              <a:t>Add first level body copy</a:t>
            </a:r>
          </a:p>
          <a:p>
            <a:pPr marL="452438" lvl="1" indent="-185738"/>
            <a:r>
              <a:rPr lang="en-US" dirty="0"/>
              <a:t>Second level</a:t>
            </a:r>
          </a:p>
          <a:p>
            <a:pPr marL="801688" lvl="2" indent="-174625"/>
            <a:r>
              <a:rPr lang="en-US" dirty="0"/>
              <a:t>Third level</a:t>
            </a:r>
            <a:endParaRPr lang="en-GB" dirty="0"/>
          </a:p>
        </p:txBody>
      </p:sp>
      <p:sp>
        <p:nvSpPr>
          <p:cNvPr id="16" name="Picture Placeholder 7">
            <a:extLst>
              <a:ext uri="{FF2B5EF4-FFF2-40B4-BE49-F238E27FC236}">
                <a16:creationId xmlns:a16="http://schemas.microsoft.com/office/drawing/2014/main" id="{548E8139-7073-4086-AA60-C6DB861D2DD6}"/>
              </a:ext>
            </a:extLst>
          </p:cNvPr>
          <p:cNvSpPr>
            <a:spLocks noGrp="1"/>
          </p:cNvSpPr>
          <p:nvPr>
            <p:ph type="pic" sz="quarter" idx="32" hasCustomPrompt="1"/>
          </p:nvPr>
        </p:nvSpPr>
        <p:spPr>
          <a:xfrm>
            <a:off x="906464"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7" name="Text Placeholder 9">
            <a:extLst>
              <a:ext uri="{FF2B5EF4-FFF2-40B4-BE49-F238E27FC236}">
                <a16:creationId xmlns:a16="http://schemas.microsoft.com/office/drawing/2014/main" id="{ADE543AE-C7B9-4039-B5B3-B3F790B2FBC5}"/>
              </a:ext>
            </a:extLst>
          </p:cNvPr>
          <p:cNvSpPr>
            <a:spLocks noGrp="1"/>
          </p:cNvSpPr>
          <p:nvPr>
            <p:ph type="body" sz="quarter" idx="33" hasCustomPrompt="1"/>
          </p:nvPr>
        </p:nvSpPr>
        <p:spPr>
          <a:xfrm>
            <a:off x="906467"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dirty="0"/>
              <a:t>Add text</a:t>
            </a:r>
            <a:endParaRPr lang="en-GB" dirty="0"/>
          </a:p>
        </p:txBody>
      </p:sp>
      <p:sp>
        <p:nvSpPr>
          <p:cNvPr id="19" name="Text Placeholder 4">
            <a:extLst>
              <a:ext uri="{FF2B5EF4-FFF2-40B4-BE49-F238E27FC236}">
                <a16:creationId xmlns:a16="http://schemas.microsoft.com/office/drawing/2014/main" id="{E384A942-4D8D-4841-868F-B90053AFB2CA}"/>
              </a:ext>
            </a:extLst>
          </p:cNvPr>
          <p:cNvSpPr>
            <a:spLocks noGrp="1"/>
          </p:cNvSpPr>
          <p:nvPr>
            <p:ph type="body" sz="quarter" idx="34" hasCustomPrompt="1"/>
          </p:nvPr>
        </p:nvSpPr>
        <p:spPr>
          <a:xfrm>
            <a:off x="2341079"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dirty="0"/>
              <a:t>Add first level body copy</a:t>
            </a:r>
          </a:p>
          <a:p>
            <a:pPr marL="452438" lvl="1" indent="-185738"/>
            <a:r>
              <a:rPr lang="en-US" dirty="0"/>
              <a:t>Second level</a:t>
            </a:r>
          </a:p>
          <a:p>
            <a:pPr marL="801688" lvl="2" indent="-174625"/>
            <a:r>
              <a:rPr lang="en-US" dirty="0"/>
              <a:t>Third level</a:t>
            </a:r>
            <a:endParaRPr lang="en-GB" dirty="0"/>
          </a:p>
        </p:txBody>
      </p:sp>
      <p:sp>
        <p:nvSpPr>
          <p:cNvPr id="83" name="Picture Placeholder 7">
            <a:extLst>
              <a:ext uri="{FF2B5EF4-FFF2-40B4-BE49-F238E27FC236}">
                <a16:creationId xmlns:a16="http://schemas.microsoft.com/office/drawing/2014/main" id="{33552513-C288-45DB-991E-09CC69D84841}"/>
              </a:ext>
            </a:extLst>
          </p:cNvPr>
          <p:cNvSpPr>
            <a:spLocks noGrp="1"/>
          </p:cNvSpPr>
          <p:nvPr>
            <p:ph type="pic" sz="quarter" idx="35" hasCustomPrompt="1"/>
          </p:nvPr>
        </p:nvSpPr>
        <p:spPr>
          <a:xfrm>
            <a:off x="4478450"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84" name="Text Placeholder 9">
            <a:extLst>
              <a:ext uri="{FF2B5EF4-FFF2-40B4-BE49-F238E27FC236}">
                <a16:creationId xmlns:a16="http://schemas.microsoft.com/office/drawing/2014/main" id="{CA37982B-630D-4272-A120-2025A3B1CAA3}"/>
              </a:ext>
            </a:extLst>
          </p:cNvPr>
          <p:cNvSpPr>
            <a:spLocks noGrp="1"/>
          </p:cNvSpPr>
          <p:nvPr>
            <p:ph type="body" sz="quarter" idx="36" hasCustomPrompt="1"/>
          </p:nvPr>
        </p:nvSpPr>
        <p:spPr>
          <a:xfrm>
            <a:off x="4478453"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dirty="0"/>
              <a:t>Add text</a:t>
            </a:r>
            <a:endParaRPr lang="en-GB" dirty="0"/>
          </a:p>
        </p:txBody>
      </p:sp>
      <p:sp>
        <p:nvSpPr>
          <p:cNvPr id="85" name="Text Placeholder 4">
            <a:extLst>
              <a:ext uri="{FF2B5EF4-FFF2-40B4-BE49-F238E27FC236}">
                <a16:creationId xmlns:a16="http://schemas.microsoft.com/office/drawing/2014/main" id="{2A05EC2B-5439-4A4B-BF26-5C4E18392699}"/>
              </a:ext>
            </a:extLst>
          </p:cNvPr>
          <p:cNvSpPr>
            <a:spLocks noGrp="1"/>
          </p:cNvSpPr>
          <p:nvPr>
            <p:ph type="body" sz="quarter" idx="37" hasCustomPrompt="1"/>
          </p:nvPr>
        </p:nvSpPr>
        <p:spPr>
          <a:xfrm>
            <a:off x="5913065"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dirty="0"/>
              <a:t>Add first level body copy</a:t>
            </a:r>
          </a:p>
          <a:p>
            <a:pPr marL="452438" lvl="1" indent="-185738"/>
            <a:r>
              <a:rPr lang="en-US" dirty="0"/>
              <a:t>Second level</a:t>
            </a:r>
          </a:p>
          <a:p>
            <a:pPr marL="801688" lvl="2" indent="-174625"/>
            <a:r>
              <a:rPr lang="en-US" dirty="0"/>
              <a:t>Third level</a:t>
            </a:r>
            <a:endParaRPr lang="en-GB" dirty="0"/>
          </a:p>
        </p:txBody>
      </p:sp>
      <p:sp>
        <p:nvSpPr>
          <p:cNvPr id="86" name="Picture Placeholder 7">
            <a:extLst>
              <a:ext uri="{FF2B5EF4-FFF2-40B4-BE49-F238E27FC236}">
                <a16:creationId xmlns:a16="http://schemas.microsoft.com/office/drawing/2014/main" id="{057FF91B-17C6-472B-A895-73D2C8F25F52}"/>
              </a:ext>
            </a:extLst>
          </p:cNvPr>
          <p:cNvSpPr>
            <a:spLocks noGrp="1"/>
          </p:cNvSpPr>
          <p:nvPr>
            <p:ph type="pic" sz="quarter" idx="38" hasCustomPrompt="1"/>
          </p:nvPr>
        </p:nvSpPr>
        <p:spPr>
          <a:xfrm>
            <a:off x="4478450"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87" name="Text Placeholder 9">
            <a:extLst>
              <a:ext uri="{FF2B5EF4-FFF2-40B4-BE49-F238E27FC236}">
                <a16:creationId xmlns:a16="http://schemas.microsoft.com/office/drawing/2014/main" id="{19EBA128-E975-43EE-89BA-1A8B98973009}"/>
              </a:ext>
            </a:extLst>
          </p:cNvPr>
          <p:cNvSpPr>
            <a:spLocks noGrp="1"/>
          </p:cNvSpPr>
          <p:nvPr>
            <p:ph type="body" sz="quarter" idx="39" hasCustomPrompt="1"/>
          </p:nvPr>
        </p:nvSpPr>
        <p:spPr>
          <a:xfrm>
            <a:off x="4478453"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dirty="0"/>
              <a:t>Add text</a:t>
            </a:r>
            <a:endParaRPr lang="en-GB" dirty="0"/>
          </a:p>
        </p:txBody>
      </p:sp>
      <p:sp>
        <p:nvSpPr>
          <p:cNvPr id="88" name="Text Placeholder 4">
            <a:extLst>
              <a:ext uri="{FF2B5EF4-FFF2-40B4-BE49-F238E27FC236}">
                <a16:creationId xmlns:a16="http://schemas.microsoft.com/office/drawing/2014/main" id="{4243E751-8A1A-4E70-8F87-6A33B1CEABE4}"/>
              </a:ext>
            </a:extLst>
          </p:cNvPr>
          <p:cNvSpPr>
            <a:spLocks noGrp="1"/>
          </p:cNvSpPr>
          <p:nvPr>
            <p:ph type="body" sz="quarter" idx="40" hasCustomPrompt="1"/>
          </p:nvPr>
        </p:nvSpPr>
        <p:spPr>
          <a:xfrm>
            <a:off x="5913065"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dirty="0"/>
              <a:t>Add first level body copy</a:t>
            </a:r>
          </a:p>
          <a:p>
            <a:pPr marL="452438" lvl="1" indent="-185738"/>
            <a:r>
              <a:rPr lang="en-US" dirty="0"/>
              <a:t>Second level</a:t>
            </a:r>
          </a:p>
          <a:p>
            <a:pPr marL="801688" lvl="2" indent="-174625"/>
            <a:r>
              <a:rPr lang="en-US" dirty="0"/>
              <a:t>Third level</a:t>
            </a:r>
            <a:endParaRPr lang="en-GB" dirty="0"/>
          </a:p>
        </p:txBody>
      </p:sp>
      <p:sp>
        <p:nvSpPr>
          <p:cNvPr id="89" name="Picture Placeholder 7">
            <a:extLst>
              <a:ext uri="{FF2B5EF4-FFF2-40B4-BE49-F238E27FC236}">
                <a16:creationId xmlns:a16="http://schemas.microsoft.com/office/drawing/2014/main" id="{52803711-2D0F-48BC-A493-BA4CD7A912AA}"/>
              </a:ext>
            </a:extLst>
          </p:cNvPr>
          <p:cNvSpPr>
            <a:spLocks noGrp="1"/>
          </p:cNvSpPr>
          <p:nvPr>
            <p:ph type="pic" sz="quarter" idx="41" hasCustomPrompt="1"/>
          </p:nvPr>
        </p:nvSpPr>
        <p:spPr>
          <a:xfrm>
            <a:off x="8036385"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90" name="Text Placeholder 9">
            <a:extLst>
              <a:ext uri="{FF2B5EF4-FFF2-40B4-BE49-F238E27FC236}">
                <a16:creationId xmlns:a16="http://schemas.microsoft.com/office/drawing/2014/main" id="{B587AF14-85CE-483E-A5B2-B00AA2EE6203}"/>
              </a:ext>
            </a:extLst>
          </p:cNvPr>
          <p:cNvSpPr>
            <a:spLocks noGrp="1"/>
          </p:cNvSpPr>
          <p:nvPr>
            <p:ph type="body" sz="quarter" idx="42" hasCustomPrompt="1"/>
          </p:nvPr>
        </p:nvSpPr>
        <p:spPr>
          <a:xfrm>
            <a:off x="8036388"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dirty="0"/>
              <a:t>Add text</a:t>
            </a:r>
            <a:endParaRPr lang="en-GB" dirty="0"/>
          </a:p>
        </p:txBody>
      </p:sp>
      <p:sp>
        <p:nvSpPr>
          <p:cNvPr id="91" name="Text Placeholder 4">
            <a:extLst>
              <a:ext uri="{FF2B5EF4-FFF2-40B4-BE49-F238E27FC236}">
                <a16:creationId xmlns:a16="http://schemas.microsoft.com/office/drawing/2014/main" id="{679984AC-9BC0-42F2-892B-92BBA578E832}"/>
              </a:ext>
            </a:extLst>
          </p:cNvPr>
          <p:cNvSpPr>
            <a:spLocks noGrp="1"/>
          </p:cNvSpPr>
          <p:nvPr>
            <p:ph type="body" sz="quarter" idx="43" hasCustomPrompt="1"/>
          </p:nvPr>
        </p:nvSpPr>
        <p:spPr>
          <a:xfrm>
            <a:off x="9471000"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dirty="0"/>
              <a:t>Add first level body copy</a:t>
            </a:r>
          </a:p>
          <a:p>
            <a:pPr marL="452438" lvl="1" indent="-185738"/>
            <a:r>
              <a:rPr lang="en-US" dirty="0"/>
              <a:t>Second level</a:t>
            </a:r>
          </a:p>
          <a:p>
            <a:pPr marL="801688" lvl="2" indent="-174625"/>
            <a:r>
              <a:rPr lang="en-US" dirty="0"/>
              <a:t>Third level</a:t>
            </a:r>
            <a:endParaRPr lang="en-GB" dirty="0"/>
          </a:p>
        </p:txBody>
      </p:sp>
      <p:sp>
        <p:nvSpPr>
          <p:cNvPr id="92" name="Picture Placeholder 7">
            <a:extLst>
              <a:ext uri="{FF2B5EF4-FFF2-40B4-BE49-F238E27FC236}">
                <a16:creationId xmlns:a16="http://schemas.microsoft.com/office/drawing/2014/main" id="{CDB49A6F-4B2E-4F18-820D-9ABE6F6B6C98}"/>
              </a:ext>
            </a:extLst>
          </p:cNvPr>
          <p:cNvSpPr>
            <a:spLocks noGrp="1"/>
          </p:cNvSpPr>
          <p:nvPr>
            <p:ph type="pic" sz="quarter" idx="44" hasCustomPrompt="1"/>
          </p:nvPr>
        </p:nvSpPr>
        <p:spPr>
          <a:xfrm>
            <a:off x="8036385"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93" name="Text Placeholder 9">
            <a:extLst>
              <a:ext uri="{FF2B5EF4-FFF2-40B4-BE49-F238E27FC236}">
                <a16:creationId xmlns:a16="http://schemas.microsoft.com/office/drawing/2014/main" id="{4AA708CC-1F4A-4E0E-B5A9-01AB7D5CD10D}"/>
              </a:ext>
            </a:extLst>
          </p:cNvPr>
          <p:cNvSpPr>
            <a:spLocks noGrp="1"/>
          </p:cNvSpPr>
          <p:nvPr>
            <p:ph type="body" sz="quarter" idx="45" hasCustomPrompt="1"/>
          </p:nvPr>
        </p:nvSpPr>
        <p:spPr>
          <a:xfrm>
            <a:off x="8036388"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dirty="0"/>
              <a:t>Add text</a:t>
            </a:r>
            <a:endParaRPr lang="en-GB" dirty="0"/>
          </a:p>
        </p:txBody>
      </p:sp>
      <p:sp>
        <p:nvSpPr>
          <p:cNvPr id="94" name="Text Placeholder 4">
            <a:extLst>
              <a:ext uri="{FF2B5EF4-FFF2-40B4-BE49-F238E27FC236}">
                <a16:creationId xmlns:a16="http://schemas.microsoft.com/office/drawing/2014/main" id="{C5A11E1C-C8D4-459B-BF8F-EB34F57C61E2}"/>
              </a:ext>
            </a:extLst>
          </p:cNvPr>
          <p:cNvSpPr>
            <a:spLocks noGrp="1"/>
          </p:cNvSpPr>
          <p:nvPr>
            <p:ph type="body" sz="quarter" idx="46" hasCustomPrompt="1"/>
          </p:nvPr>
        </p:nvSpPr>
        <p:spPr>
          <a:xfrm>
            <a:off x="9471000"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dirty="0"/>
              <a:t>Add first level body copy</a:t>
            </a:r>
          </a:p>
          <a:p>
            <a:pPr marL="452438" lvl="1" indent="-185738"/>
            <a:r>
              <a:rPr lang="en-US" dirty="0"/>
              <a:t>Second level</a:t>
            </a:r>
          </a:p>
          <a:p>
            <a:pPr marL="801688" lvl="2" indent="-174625"/>
            <a:r>
              <a:rPr lang="en-US" dirty="0"/>
              <a:t>Third level</a:t>
            </a:r>
            <a:endParaRPr lang="en-GB" dirty="0"/>
          </a:p>
        </p:txBody>
      </p:sp>
    </p:spTree>
    <p:extLst>
      <p:ext uri="{BB962C8B-B14F-4D97-AF65-F5344CB8AC3E}">
        <p14:creationId xmlns:p14="http://schemas.microsoft.com/office/powerpoint/2010/main" val="24433869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2 pics &amp; titles with text ">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2589841" y="1592263"/>
            <a:ext cx="3366773" cy="254904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2589841" y="3652359"/>
            <a:ext cx="3366773"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2589841" y="4777454"/>
            <a:ext cx="3366765" cy="1080421"/>
          </a:xfrm>
        </p:spPr>
        <p:txBody>
          <a:bodyPr vert="horz" lIns="0" tIns="45720" rIns="91440" bIns="45720" rtlCol="0">
            <a:noAutofit/>
          </a:bodyPr>
          <a:lstStyle>
            <a:lvl1pPr>
              <a:defRPr lang="en-US" sz="1400" dirty="0"/>
            </a:lvl1pPr>
            <a:lvl2pPr>
              <a:defRPr lang="en-US" sz="1400" dirty="0"/>
            </a:lvl2pPr>
            <a:lvl3pPr>
              <a:defRPr lang="en-GB" sz="1400" dirty="0"/>
            </a:lvl3pPr>
          </a:lstStyle>
          <a:p>
            <a:pPr marL="174625" lvl="0" indent="-174625"/>
            <a:r>
              <a:rPr lang="en-US" dirty="0"/>
              <a:t>Add first level body copy</a:t>
            </a:r>
          </a:p>
          <a:p>
            <a:pPr marL="452438" lvl="1" indent="-185738"/>
            <a:r>
              <a:rPr lang="en-US" dirty="0"/>
              <a:t>Second level</a:t>
            </a:r>
          </a:p>
          <a:p>
            <a:pPr marL="801688" lvl="2" indent="-174625"/>
            <a:r>
              <a:rPr lang="en-US" dirty="0"/>
              <a:t>Third level</a:t>
            </a:r>
            <a:endParaRPr lang="en-GB" dirty="0"/>
          </a:p>
        </p:txBody>
      </p:sp>
      <p:sp>
        <p:nvSpPr>
          <p:cNvPr id="16" name="Text Placeholder 3">
            <a:extLst>
              <a:ext uri="{FF2B5EF4-FFF2-40B4-BE49-F238E27FC236}">
                <a16:creationId xmlns:a16="http://schemas.microsoft.com/office/drawing/2014/main" id="{42413540-D425-4896-8C8F-BB48A601BBF8}"/>
              </a:ext>
            </a:extLst>
          </p:cNvPr>
          <p:cNvSpPr>
            <a:spLocks noGrp="1"/>
          </p:cNvSpPr>
          <p:nvPr>
            <p:ph type="body" sz="quarter" idx="21" hasCustomPrompt="1"/>
          </p:nvPr>
        </p:nvSpPr>
        <p:spPr>
          <a:xfrm>
            <a:off x="2589841" y="4338197"/>
            <a:ext cx="3366765"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dirty="0"/>
              <a:t>Add title</a:t>
            </a:r>
            <a:endParaRPr lang="en-GB" dirty="0"/>
          </a:p>
        </p:txBody>
      </p:sp>
      <p:sp>
        <p:nvSpPr>
          <p:cNvPr id="12" name="Title 1">
            <a:extLst>
              <a:ext uri="{FF2B5EF4-FFF2-40B4-BE49-F238E27FC236}">
                <a16:creationId xmlns:a16="http://schemas.microsoft.com/office/drawing/2014/main" id="{B7210237-0A48-41D6-B1C6-45B698F45564}"/>
              </a:ext>
            </a:extLst>
          </p:cNvPr>
          <p:cNvSpPr>
            <a:spLocks noGrp="1"/>
          </p:cNvSpPr>
          <p:nvPr>
            <p:ph type="title" hasCustomPrompt="1"/>
          </p:nvPr>
        </p:nvSpPr>
        <p:spPr>
          <a:xfrm>
            <a:off x="906463" y="506192"/>
            <a:ext cx="10393362" cy="540000"/>
          </a:xfrm>
        </p:spPr>
        <p:txBody>
          <a:bodyPr anchor="ctr"/>
          <a:lstStyle>
            <a:lvl1pPr>
              <a:defRPr/>
            </a:lvl1pPr>
          </a:lstStyle>
          <a:p>
            <a:r>
              <a:rPr lang="en-US" dirty="0"/>
              <a:t>Add title</a:t>
            </a:r>
            <a:endParaRPr lang="en-GB" dirty="0"/>
          </a:p>
        </p:txBody>
      </p:sp>
      <p:sp>
        <p:nvSpPr>
          <p:cNvPr id="17" name="Text Placeholder 3">
            <a:extLst>
              <a:ext uri="{FF2B5EF4-FFF2-40B4-BE49-F238E27FC236}">
                <a16:creationId xmlns:a16="http://schemas.microsoft.com/office/drawing/2014/main" id="{55EAB272-54CF-41F3-9510-996550363EE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21" name="Picture Placeholder 7">
            <a:extLst>
              <a:ext uri="{FF2B5EF4-FFF2-40B4-BE49-F238E27FC236}">
                <a16:creationId xmlns:a16="http://schemas.microsoft.com/office/drawing/2014/main" id="{B21ABBB2-A65E-473E-9031-2D58A953D25D}"/>
              </a:ext>
            </a:extLst>
          </p:cNvPr>
          <p:cNvSpPr>
            <a:spLocks noGrp="1"/>
          </p:cNvSpPr>
          <p:nvPr>
            <p:ph type="pic" sz="quarter" idx="22" hasCustomPrompt="1"/>
          </p:nvPr>
        </p:nvSpPr>
        <p:spPr>
          <a:xfrm>
            <a:off x="6235371" y="1592263"/>
            <a:ext cx="3366773" cy="254904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dirty="0"/>
              <a:t>Add picture</a:t>
            </a:r>
          </a:p>
        </p:txBody>
      </p:sp>
      <p:sp>
        <p:nvSpPr>
          <p:cNvPr id="22" name="Text Placeholder 9">
            <a:extLst>
              <a:ext uri="{FF2B5EF4-FFF2-40B4-BE49-F238E27FC236}">
                <a16:creationId xmlns:a16="http://schemas.microsoft.com/office/drawing/2014/main" id="{BB8D0AF9-A91A-4148-8591-42DEFFBDFD00}"/>
              </a:ext>
            </a:extLst>
          </p:cNvPr>
          <p:cNvSpPr>
            <a:spLocks noGrp="1"/>
          </p:cNvSpPr>
          <p:nvPr>
            <p:ph type="body" sz="quarter" idx="23" hasCustomPrompt="1"/>
          </p:nvPr>
        </p:nvSpPr>
        <p:spPr>
          <a:xfrm>
            <a:off x="6235371" y="3652359"/>
            <a:ext cx="3366773"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23" name="Text Placeholder 3">
            <a:extLst>
              <a:ext uri="{FF2B5EF4-FFF2-40B4-BE49-F238E27FC236}">
                <a16:creationId xmlns:a16="http://schemas.microsoft.com/office/drawing/2014/main" id="{0D9D78BD-D2E1-47D7-B5D8-A25520358717}"/>
              </a:ext>
            </a:extLst>
          </p:cNvPr>
          <p:cNvSpPr>
            <a:spLocks noGrp="1"/>
          </p:cNvSpPr>
          <p:nvPr>
            <p:ph type="body" sz="quarter" idx="24" hasCustomPrompt="1"/>
          </p:nvPr>
        </p:nvSpPr>
        <p:spPr>
          <a:xfrm>
            <a:off x="6235371" y="4777454"/>
            <a:ext cx="3366765" cy="1080421"/>
          </a:xfrm>
        </p:spPr>
        <p:txBody>
          <a:bodyPr vert="horz" lIns="0" tIns="45720" rIns="91440" bIns="45720" rtlCol="0">
            <a:noAutofit/>
          </a:bodyPr>
          <a:lstStyle>
            <a:lvl1pPr>
              <a:defRPr lang="en-US" sz="1400" dirty="0"/>
            </a:lvl1pPr>
            <a:lvl2pPr>
              <a:defRPr lang="en-US" sz="1400" dirty="0"/>
            </a:lvl2pPr>
            <a:lvl3pPr>
              <a:defRPr lang="en-GB" sz="1400" dirty="0"/>
            </a:lvl3pPr>
          </a:lstStyle>
          <a:p>
            <a:pPr marL="174625" lvl="0" indent="-174625"/>
            <a:r>
              <a:rPr lang="en-US" dirty="0"/>
              <a:t>Add first level body copy</a:t>
            </a:r>
          </a:p>
          <a:p>
            <a:pPr marL="452438" lvl="1" indent="-185738"/>
            <a:r>
              <a:rPr lang="en-US" dirty="0"/>
              <a:t>Second level</a:t>
            </a:r>
          </a:p>
          <a:p>
            <a:pPr marL="801688" lvl="2" indent="-174625"/>
            <a:r>
              <a:rPr lang="en-US" dirty="0"/>
              <a:t>Third level</a:t>
            </a:r>
            <a:endParaRPr lang="en-GB" dirty="0"/>
          </a:p>
        </p:txBody>
      </p:sp>
      <p:sp>
        <p:nvSpPr>
          <p:cNvPr id="24" name="Text Placeholder 3">
            <a:extLst>
              <a:ext uri="{FF2B5EF4-FFF2-40B4-BE49-F238E27FC236}">
                <a16:creationId xmlns:a16="http://schemas.microsoft.com/office/drawing/2014/main" id="{C6287A56-279A-4E06-B279-80BA7C8F1366}"/>
              </a:ext>
            </a:extLst>
          </p:cNvPr>
          <p:cNvSpPr>
            <a:spLocks noGrp="1"/>
          </p:cNvSpPr>
          <p:nvPr>
            <p:ph type="body" sz="quarter" idx="25" hasCustomPrompt="1"/>
          </p:nvPr>
        </p:nvSpPr>
        <p:spPr>
          <a:xfrm>
            <a:off x="6235371" y="4338197"/>
            <a:ext cx="3366765"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dirty="0"/>
              <a:t>Add title</a:t>
            </a:r>
            <a:endParaRPr lang="en-GB" dirty="0"/>
          </a:p>
        </p:txBody>
      </p:sp>
    </p:spTree>
    <p:extLst>
      <p:ext uri="{BB962C8B-B14F-4D97-AF65-F5344CB8AC3E}">
        <p14:creationId xmlns:p14="http://schemas.microsoft.com/office/powerpoint/2010/main" val="32263901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ubtitle, content &amp; large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CEB854-CE92-4FA8-8665-63D883D8BED3}"/>
              </a:ext>
            </a:extLst>
          </p:cNvPr>
          <p:cNvSpPr/>
          <p:nvPr userDrawn="1"/>
        </p:nvSpPr>
        <p:spPr bwMode="gray">
          <a:xfrm>
            <a:off x="359596" y="811658"/>
            <a:ext cx="11743361" cy="40343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dirty="0" err="1">
              <a:solidFill>
                <a:schemeClr val="bg1"/>
              </a:solidFill>
              <a:latin typeface="Brave Sans" panose="020B0504020101010102" pitchFamily="34" charset="0"/>
              <a:cs typeface="Brave Sans" panose="020B0504020101010102" pitchFamily="34" charset="0"/>
            </a:endParaRPr>
          </a:p>
        </p:txBody>
      </p:sp>
      <p:cxnSp>
        <p:nvCxnSpPr>
          <p:cNvPr id="11" name="Straight Connector 10">
            <a:extLst>
              <a:ext uri="{FF2B5EF4-FFF2-40B4-BE49-F238E27FC236}">
                <a16:creationId xmlns:a16="http://schemas.microsoft.com/office/drawing/2014/main" id="{6AC8A76D-ECD1-48DB-AD5F-CE32BFB58777}"/>
              </a:ext>
            </a:extLst>
          </p:cNvPr>
          <p:cNvCxnSpPr>
            <a:cxnSpLocks/>
          </p:cNvCxnSpPr>
          <p:nvPr userDrawn="1"/>
        </p:nvCxnSpPr>
        <p:spPr>
          <a:xfrm>
            <a:off x="906463" y="1074695"/>
            <a:ext cx="5868908"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2" y="1585430"/>
            <a:ext cx="5868909" cy="4272445"/>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icture Placeholder 7">
            <a:extLst>
              <a:ext uri="{FF2B5EF4-FFF2-40B4-BE49-F238E27FC236}">
                <a16:creationId xmlns:a16="http://schemas.microsoft.com/office/drawing/2014/main" id="{35BB7F6E-5153-4780-80FD-C3880708F546}"/>
              </a:ext>
            </a:extLst>
          </p:cNvPr>
          <p:cNvSpPr>
            <a:spLocks noGrp="1"/>
          </p:cNvSpPr>
          <p:nvPr>
            <p:ph type="pic" sz="quarter" idx="20" hasCustomPrompt="1"/>
          </p:nvPr>
        </p:nvSpPr>
        <p:spPr>
          <a:xfrm>
            <a:off x="7227066" y="630237"/>
            <a:ext cx="4072759" cy="5227635"/>
          </a:xfrm>
          <a:solidFill>
            <a:schemeClr val="bg2">
              <a:lumMod val="95000"/>
            </a:schemeClr>
          </a:solidFill>
        </p:spPr>
        <p:txBody>
          <a:bodyPr vert="horz" lIns="0" tIns="45720" rIns="91440" bIns="45720" rtlCol="0">
            <a:noAutofit/>
          </a:bodyPr>
          <a:lstStyle>
            <a:lvl1pPr>
              <a:defRPr lang="en-GB" dirty="0">
                <a:solidFill>
                  <a:schemeClr val="bg1"/>
                </a:solidFill>
              </a:defRPr>
            </a:lvl1pPr>
          </a:lstStyle>
          <a:p>
            <a:pPr marL="0" lvl="0" indent="0">
              <a:buNone/>
            </a:pPr>
            <a:r>
              <a:rPr lang="en-GB" dirty="0"/>
              <a:t>Add picture</a:t>
            </a:r>
          </a:p>
        </p:txBody>
      </p:sp>
      <p:sp>
        <p:nvSpPr>
          <p:cNvPr id="9" name="Text Placeholder 9">
            <a:extLst>
              <a:ext uri="{FF2B5EF4-FFF2-40B4-BE49-F238E27FC236}">
                <a16:creationId xmlns:a16="http://schemas.microsoft.com/office/drawing/2014/main" id="{9F34B7CA-F8C7-4C5F-BB60-E4395928D429}"/>
              </a:ext>
            </a:extLst>
          </p:cNvPr>
          <p:cNvSpPr>
            <a:spLocks noGrp="1"/>
          </p:cNvSpPr>
          <p:nvPr>
            <p:ph type="body" sz="quarter" idx="21" hasCustomPrompt="1"/>
          </p:nvPr>
        </p:nvSpPr>
        <p:spPr>
          <a:xfrm>
            <a:off x="7227066" y="5386688"/>
            <a:ext cx="4072759" cy="471184"/>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10" name="Title 1">
            <a:extLst>
              <a:ext uri="{FF2B5EF4-FFF2-40B4-BE49-F238E27FC236}">
                <a16:creationId xmlns:a16="http://schemas.microsoft.com/office/drawing/2014/main" id="{7D83CB9C-45E0-4B08-AB03-C2C5F4C24057}"/>
              </a:ext>
            </a:extLst>
          </p:cNvPr>
          <p:cNvSpPr>
            <a:spLocks noGrp="1"/>
          </p:cNvSpPr>
          <p:nvPr>
            <p:ph type="title" hasCustomPrompt="1"/>
          </p:nvPr>
        </p:nvSpPr>
        <p:spPr>
          <a:xfrm>
            <a:off x="906463" y="506192"/>
            <a:ext cx="5868909" cy="540000"/>
          </a:xfrm>
        </p:spPr>
        <p:txBody>
          <a:bodyPr anchor="ctr"/>
          <a:lstStyle>
            <a:lvl1pPr>
              <a:defRPr/>
            </a:lvl1pPr>
          </a:lstStyle>
          <a:p>
            <a:r>
              <a:rPr lang="en-US" dirty="0"/>
              <a:t>Add title</a:t>
            </a:r>
            <a:endParaRPr lang="en-GB" dirty="0"/>
          </a:p>
        </p:txBody>
      </p:sp>
      <p:sp>
        <p:nvSpPr>
          <p:cNvPr id="12" name="Text Placeholder 3">
            <a:extLst>
              <a:ext uri="{FF2B5EF4-FFF2-40B4-BE49-F238E27FC236}">
                <a16:creationId xmlns:a16="http://schemas.microsoft.com/office/drawing/2014/main" id="{2A22B088-EB16-4642-80AC-4C7D87CFAE0B}"/>
              </a:ext>
            </a:extLst>
          </p:cNvPr>
          <p:cNvSpPr>
            <a:spLocks noGrp="1"/>
          </p:cNvSpPr>
          <p:nvPr>
            <p:ph type="body" sz="quarter" idx="10" hasCustomPrompt="1"/>
          </p:nvPr>
        </p:nvSpPr>
        <p:spPr>
          <a:xfrm>
            <a:off x="906464" y="1155943"/>
            <a:ext cx="5868908"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Tree>
    <p:extLst>
      <p:ext uri="{BB962C8B-B14F-4D97-AF65-F5344CB8AC3E}">
        <p14:creationId xmlns:p14="http://schemas.microsoft.com/office/powerpoint/2010/main" val="2016658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41E873-0E11-44B1-8E1D-3939D1CB99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10" name="AutoShape 3">
            <a:extLst>
              <a:ext uri="{FF2B5EF4-FFF2-40B4-BE49-F238E27FC236}">
                <a16:creationId xmlns:a16="http://schemas.microsoft.com/office/drawing/2014/main" id="{4FAAD646-2462-41CA-AE4B-76753CEDFF52}"/>
              </a:ext>
            </a:extLst>
          </p:cNvPr>
          <p:cNvSpPr>
            <a:spLocks noChangeAspect="1" noChangeArrowheads="1" noTextEdit="1"/>
          </p:cNvSpPr>
          <p:nvPr userDrawn="1"/>
        </p:nvSpPr>
        <p:spPr bwMode="auto">
          <a:xfrm>
            <a:off x="0" y="0"/>
            <a:ext cx="12150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2EA3EC35-1DF4-42E8-843A-F1C2835A2218}"/>
              </a:ext>
            </a:extLst>
          </p:cNvPr>
          <p:cNvSpPr>
            <a:spLocks noGrp="1"/>
          </p:cNvSpPr>
          <p:nvPr>
            <p:ph type="body" idx="1" hasCustomPrompt="1"/>
          </p:nvPr>
        </p:nvSpPr>
        <p:spPr>
          <a:xfrm>
            <a:off x="908626" y="901414"/>
            <a:ext cx="10405919" cy="563231"/>
          </a:xfrm>
        </p:spPr>
        <p:txBody>
          <a:bodyPr>
            <a:spAutoFit/>
          </a:bodyPr>
          <a:lstStyle>
            <a:lvl1pPr marL="0" indent="0">
              <a:buNone/>
              <a:defRPr sz="3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Large text page</a:t>
            </a:r>
          </a:p>
        </p:txBody>
      </p:sp>
      <p:sp>
        <p:nvSpPr>
          <p:cNvPr id="5" name="Footer Placeholder 4">
            <a:extLst>
              <a:ext uri="{FF2B5EF4-FFF2-40B4-BE49-F238E27FC236}">
                <a16:creationId xmlns:a16="http://schemas.microsoft.com/office/drawing/2014/main" id="{3939CF87-BF69-4238-8BAD-CEB980FB9F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E01D87-EBA9-4116-8E30-46E256527195}"/>
              </a:ext>
            </a:extLst>
          </p:cNvPr>
          <p:cNvSpPr>
            <a:spLocks noGrp="1"/>
          </p:cNvSpPr>
          <p:nvPr>
            <p:ph type="sldNum" sz="quarter" idx="12"/>
          </p:nvPr>
        </p:nvSpPr>
        <p:spPr/>
        <p:txBody>
          <a:bodyPr/>
          <a:lstStyle/>
          <a:p>
            <a:fld id="{06A44ADC-FBC0-4698-B0EC-1AD4A4060383}" type="slidenum">
              <a:rPr lang="en-GB" smtClean="0"/>
              <a:t>‹#›</a:t>
            </a:fld>
            <a:endParaRPr lang="en-GB"/>
          </a:p>
        </p:txBody>
      </p:sp>
      <p:sp>
        <p:nvSpPr>
          <p:cNvPr id="9" name="Rectangle: Diagonal Corners Rounded 8">
            <a:extLst>
              <a:ext uri="{FF2B5EF4-FFF2-40B4-BE49-F238E27FC236}">
                <a16:creationId xmlns:a16="http://schemas.microsoft.com/office/drawing/2014/main" id="{9C8A0FD4-F699-4BB5-A3C8-3A511F41233C}"/>
              </a:ext>
            </a:extLst>
          </p:cNvPr>
          <p:cNvSpPr/>
          <p:nvPr userDrawn="1"/>
        </p:nvSpPr>
        <p:spPr>
          <a:xfrm flipH="1">
            <a:off x="543561" y="553338"/>
            <a:ext cx="11095443" cy="5390262"/>
          </a:xfrm>
          <a:prstGeom prst="round2DiagRect">
            <a:avLst/>
          </a:prstGeom>
          <a:noFill/>
          <a:ln w="228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endParaRPr lang="en-GB">
              <a:solidFill>
                <a:schemeClr val="tx1"/>
              </a:solidFill>
            </a:endParaRPr>
          </a:p>
        </p:txBody>
      </p:sp>
      <p:pic>
        <p:nvPicPr>
          <p:cNvPr id="8" name="Picture 7">
            <a:extLst>
              <a:ext uri="{FF2B5EF4-FFF2-40B4-BE49-F238E27FC236}">
                <a16:creationId xmlns:a16="http://schemas.microsoft.com/office/drawing/2014/main" id="{24271249-A6E6-4E1D-BF38-9B55039C06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33196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CFA8AA-1F36-4E3C-977C-A7C918EE02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8982F404-A628-4163-A67A-017625A1F1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6CC20F-2520-4988-AFE4-EBE97F23EF9C}"/>
              </a:ext>
            </a:extLst>
          </p:cNvPr>
          <p:cNvSpPr>
            <a:spLocks noGrp="1"/>
          </p:cNvSpPr>
          <p:nvPr>
            <p:ph sz="half" idx="1" hasCustomPrompt="1"/>
          </p:nvPr>
        </p:nvSpPr>
        <p:spPr>
          <a:xfrm>
            <a:off x="360000" y="1440000"/>
            <a:ext cx="5580000" cy="47114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a:defRPr lang="en-US" sz="1600" b="1" kern="1200" dirty="0" smtClean="0">
                <a:solidFill>
                  <a:schemeClr val="tx1"/>
                </a:solidFill>
                <a:latin typeface="+mn-lt"/>
                <a:ea typeface="+mn-ea"/>
                <a:cs typeface="+mn-cs"/>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4" name="Content Placeholder 3">
            <a:extLst>
              <a:ext uri="{FF2B5EF4-FFF2-40B4-BE49-F238E27FC236}">
                <a16:creationId xmlns:a16="http://schemas.microsoft.com/office/drawing/2014/main" id="{2ABA3220-04BF-4C22-9F1D-EA71CB2E4D12}"/>
              </a:ext>
            </a:extLst>
          </p:cNvPr>
          <p:cNvSpPr>
            <a:spLocks noGrp="1"/>
          </p:cNvSpPr>
          <p:nvPr>
            <p:ph sz="half" idx="2" hasCustomPrompt="1"/>
          </p:nvPr>
        </p:nvSpPr>
        <p:spPr>
          <a:xfrm>
            <a:off x="6224072" y="1440000"/>
            <a:ext cx="5580000" cy="47114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a:defRPr lang="en-US" sz="1600" b="1" kern="1200" dirty="0" smtClean="0">
                <a:solidFill>
                  <a:schemeClr val="tx1"/>
                </a:solidFill>
                <a:latin typeface="+mn-lt"/>
                <a:ea typeface="+mn-ea"/>
                <a:cs typeface="+mn-cs"/>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6" name="Footer Placeholder 5">
            <a:extLst>
              <a:ext uri="{FF2B5EF4-FFF2-40B4-BE49-F238E27FC236}">
                <a16:creationId xmlns:a16="http://schemas.microsoft.com/office/drawing/2014/main" id="{D69C2192-61D5-4EB8-AAF7-C62287CE3E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E3B638-8AEF-4744-AF26-A06733AEBCD1}"/>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9" name="Picture 8">
            <a:extLst>
              <a:ext uri="{FF2B5EF4-FFF2-40B4-BE49-F238E27FC236}">
                <a16:creationId xmlns:a16="http://schemas.microsoft.com/office/drawing/2014/main" id="{BCB9B26A-6FAE-4CD8-BB5B-6DDE25F439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2771222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238306-4959-4D7E-824A-5FCB2D3855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3F56CF47-9317-4BCB-B768-6FAFA244E835}"/>
              </a:ext>
            </a:extLst>
          </p:cNvPr>
          <p:cNvSpPr>
            <a:spLocks noGrp="1"/>
          </p:cNvSpPr>
          <p:nvPr>
            <p:ph type="title"/>
          </p:nvPr>
        </p:nvSpPr>
        <p:spPr>
          <a:xfrm>
            <a:off x="360000" y="360000"/>
            <a:ext cx="11444072" cy="90443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EE0031-2A64-4B9F-9549-581805ECA54B}"/>
              </a:ext>
            </a:extLst>
          </p:cNvPr>
          <p:cNvSpPr>
            <a:spLocks noGrp="1"/>
          </p:cNvSpPr>
          <p:nvPr>
            <p:ph type="body" idx="1"/>
          </p:nvPr>
        </p:nvSpPr>
        <p:spPr>
          <a:xfrm>
            <a:off x="368514" y="1440000"/>
            <a:ext cx="558000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0C07EE-CCB7-404E-8CA0-28E7EADD4352}"/>
              </a:ext>
            </a:extLst>
          </p:cNvPr>
          <p:cNvSpPr>
            <a:spLocks noGrp="1"/>
          </p:cNvSpPr>
          <p:nvPr>
            <p:ph sz="half" idx="2" hasCustomPrompt="1"/>
          </p:nvPr>
        </p:nvSpPr>
        <p:spPr>
          <a:xfrm>
            <a:off x="368514" y="1980000"/>
            <a:ext cx="5580000" cy="39682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marL="0" indent="0" algn="l" defTabSz="914400" rtl="0" eaLnBrk="1" latinLnBrk="0" hangingPunct="1">
              <a:lnSpc>
                <a:spcPct val="90000"/>
              </a:lnSpc>
              <a:spcBef>
                <a:spcPts val="0"/>
              </a:spcBef>
              <a:spcAft>
                <a:spcPts val="600"/>
              </a:spcAft>
              <a:buFont typeface="Arial" panose="020B0604020202020204" pitchFamily="34" charset="0"/>
              <a:buNone/>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Text Placeholder 4">
            <a:extLst>
              <a:ext uri="{FF2B5EF4-FFF2-40B4-BE49-F238E27FC236}">
                <a16:creationId xmlns:a16="http://schemas.microsoft.com/office/drawing/2014/main" id="{164D9511-94F7-4D8A-B308-9F45F8C31020}"/>
              </a:ext>
            </a:extLst>
          </p:cNvPr>
          <p:cNvSpPr>
            <a:spLocks noGrp="1"/>
          </p:cNvSpPr>
          <p:nvPr>
            <p:ph type="body" sz="quarter" idx="3"/>
          </p:nvPr>
        </p:nvSpPr>
        <p:spPr>
          <a:xfrm>
            <a:off x="6224072" y="1440000"/>
            <a:ext cx="558000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4B37DB-BE92-439C-B307-B67909DBB68B}"/>
              </a:ext>
            </a:extLst>
          </p:cNvPr>
          <p:cNvSpPr>
            <a:spLocks noGrp="1"/>
          </p:cNvSpPr>
          <p:nvPr>
            <p:ph sz="quarter" idx="4" hasCustomPrompt="1"/>
          </p:nvPr>
        </p:nvSpPr>
        <p:spPr>
          <a:xfrm>
            <a:off x="6224072" y="1980000"/>
            <a:ext cx="5580000" cy="39682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marL="0" indent="0" algn="l" defTabSz="914400" rtl="0" eaLnBrk="1" latinLnBrk="0" hangingPunct="1">
              <a:lnSpc>
                <a:spcPct val="90000"/>
              </a:lnSpc>
              <a:spcBef>
                <a:spcPts val="0"/>
              </a:spcBef>
              <a:spcAft>
                <a:spcPts val="600"/>
              </a:spcAft>
              <a:buFont typeface="Arial" panose="020B0604020202020204" pitchFamily="34" charset="0"/>
              <a:buNone/>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8" name="Footer Placeholder 7">
            <a:extLst>
              <a:ext uri="{FF2B5EF4-FFF2-40B4-BE49-F238E27FC236}">
                <a16:creationId xmlns:a16="http://schemas.microsoft.com/office/drawing/2014/main" id="{BF22FB8E-C592-4C15-8B2B-5B8ADAC8C7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AC3D43E-BF05-4A08-83EC-42885B455129}"/>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11" name="Picture 10">
            <a:extLst>
              <a:ext uri="{FF2B5EF4-FFF2-40B4-BE49-F238E27FC236}">
                <a16:creationId xmlns:a16="http://schemas.microsoft.com/office/drawing/2014/main" id="{6BDEC63E-2A54-43A9-B167-8E8069CE00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480669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ED54B9-F2A7-4FFF-9D77-5DA942986D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462557C2-113E-4A34-8911-A50E353E9CE5}"/>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4BFBCE85-97F0-4F9A-BD88-99ECA8B51C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1D4E44F-BFBB-4DDD-863B-D41AF6EB9041}"/>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7" name="Picture 6">
            <a:extLst>
              <a:ext uri="{FF2B5EF4-FFF2-40B4-BE49-F238E27FC236}">
                <a16:creationId xmlns:a16="http://schemas.microsoft.com/office/drawing/2014/main" id="{D24786D0-5809-43D2-B13B-E5FA451081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1372909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946B4A-3069-4ED3-99CC-607B68B7BC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3" name="Footer Placeholder 2">
            <a:extLst>
              <a:ext uri="{FF2B5EF4-FFF2-40B4-BE49-F238E27FC236}">
                <a16:creationId xmlns:a16="http://schemas.microsoft.com/office/drawing/2014/main" id="{2383A5B5-FA1A-41C9-AE10-1940D02DA5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0FA1E2-41C9-4717-9C40-A65437125E44}"/>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6" name="Picture 5">
            <a:extLst>
              <a:ext uri="{FF2B5EF4-FFF2-40B4-BE49-F238E27FC236}">
                <a16:creationId xmlns:a16="http://schemas.microsoft.com/office/drawing/2014/main" id="{9ED1185A-5D30-4C4F-8D3F-9422ECD8DF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999600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60B943-7FEE-4EBA-894D-1AFF2D304472}"/>
              </a:ext>
            </a:extLst>
          </p:cNvPr>
          <p:cNvSpPr>
            <a:spLocks noGrp="1"/>
          </p:cNvSpPr>
          <p:nvPr>
            <p:ph type="title"/>
          </p:nvPr>
        </p:nvSpPr>
        <p:spPr>
          <a:xfrm>
            <a:off x="360000" y="360000"/>
            <a:ext cx="11444072" cy="535531"/>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1BCFDC-5D94-4F0B-82D3-04481417E05B}"/>
              </a:ext>
            </a:extLst>
          </p:cNvPr>
          <p:cNvSpPr>
            <a:spLocks noGrp="1"/>
          </p:cNvSpPr>
          <p:nvPr>
            <p:ph type="body" idx="1"/>
          </p:nvPr>
        </p:nvSpPr>
        <p:spPr>
          <a:xfrm>
            <a:off x="359999" y="1440000"/>
            <a:ext cx="11444073" cy="4351338"/>
          </a:xfrm>
          <a:prstGeom prst="rect">
            <a:avLst/>
          </a:prstGeom>
        </p:spPr>
        <p:txBody>
          <a:bodyPr vert="horz" lIns="91440" tIns="45720" rIns="91440" bIns="45720" rtlCol="0">
            <a:normAutofit/>
          </a:body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Footer Placeholder 4">
            <a:extLst>
              <a:ext uri="{FF2B5EF4-FFF2-40B4-BE49-F238E27FC236}">
                <a16:creationId xmlns:a16="http://schemas.microsoft.com/office/drawing/2014/main" id="{14055446-D695-44BC-B721-FA7A3D3B3C66}"/>
              </a:ext>
            </a:extLst>
          </p:cNvPr>
          <p:cNvSpPr>
            <a:spLocks noGrp="1"/>
          </p:cNvSpPr>
          <p:nvPr>
            <p:ph type="ftr" sz="quarter" idx="3"/>
          </p:nvPr>
        </p:nvSpPr>
        <p:spPr>
          <a:xfrm>
            <a:off x="4445000" y="6356350"/>
            <a:ext cx="6380018" cy="365125"/>
          </a:xfrm>
          <a:prstGeom prst="rect">
            <a:avLst/>
          </a:prstGeom>
        </p:spPr>
        <p:txBody>
          <a:bodyPr vert="horz" lIns="91440" tIns="36000" rIns="91440" bIns="36000" rtlCol="0" anchor="b" anchorCtr="0"/>
          <a:lstStyle>
            <a:lvl1pPr algn="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680DA2C-4054-4870-AE04-3BEF0E4964D5}"/>
              </a:ext>
            </a:extLst>
          </p:cNvPr>
          <p:cNvSpPr>
            <a:spLocks noGrp="1"/>
          </p:cNvSpPr>
          <p:nvPr>
            <p:ph type="sldNum" sz="quarter" idx="4"/>
          </p:nvPr>
        </p:nvSpPr>
        <p:spPr>
          <a:xfrm>
            <a:off x="11044381" y="6356350"/>
            <a:ext cx="759691" cy="365125"/>
          </a:xfrm>
          <a:prstGeom prst="rect">
            <a:avLst/>
          </a:prstGeom>
        </p:spPr>
        <p:txBody>
          <a:bodyPr vert="horz" lIns="91440" tIns="36000" rIns="91440" bIns="36000" rtlCol="0" anchor="b" anchorCtr="0"/>
          <a:lstStyle>
            <a:lvl1pPr algn="r">
              <a:defRPr sz="1200">
                <a:solidFill>
                  <a:schemeClr val="tx1">
                    <a:tint val="75000"/>
                  </a:schemeClr>
                </a:solidFill>
              </a:defRPr>
            </a:lvl1pPr>
          </a:lstStyle>
          <a:p>
            <a:fld id="{06A44ADC-FBC0-4698-B0EC-1AD4A4060383}" type="slidenum">
              <a:rPr lang="en-GB" smtClean="0"/>
              <a:t>‹#›</a:t>
            </a:fld>
            <a:endParaRPr lang="en-GB"/>
          </a:p>
        </p:txBody>
      </p:sp>
    </p:spTree>
    <p:extLst>
      <p:ext uri="{BB962C8B-B14F-4D97-AF65-F5344CB8AC3E}">
        <p14:creationId xmlns:p14="http://schemas.microsoft.com/office/powerpoint/2010/main" val="3788649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lang="en-GB" sz="3200" b="1" kern="120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1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b="1"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3pPr>
      <a:lvl4pPr marL="57150" indent="-28575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4pPr>
      <a:lvl5pPr marL="517950" indent="-285750" algn="l" defTabSz="914400" rtl="0" eaLnBrk="1" latinLnBrk="0" hangingPunct="1">
        <a:lnSpc>
          <a:spcPct val="90000"/>
        </a:lnSpc>
        <a:spcBef>
          <a:spcPts val="500"/>
        </a:spcBef>
        <a:buFont typeface="Arial" panose="020B0604020202020204" pitchFamily="34" charset="0"/>
        <a:buChar char="•"/>
        <a:defRPr lang="en-GB"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570FDA4-5188-4CAC-BA53-A172F440343F}"/>
              </a:ext>
            </a:extLst>
          </p:cNvPr>
          <p:cNvSpPr>
            <a:spLocks noGrp="1"/>
          </p:cNvSpPr>
          <p:nvPr>
            <p:ph type="title"/>
          </p:nvPr>
        </p:nvSpPr>
        <p:spPr>
          <a:xfrm>
            <a:off x="906463" y="517343"/>
            <a:ext cx="10393362" cy="540000"/>
          </a:xfrm>
          <a:prstGeom prst="rect">
            <a:avLst/>
          </a:prstGeom>
        </p:spPr>
        <p:txBody>
          <a:bodyPr vert="horz" lIns="0" tIns="45720" rIns="91440" bIns="45720" rtlCol="0" anchor="ctr">
            <a:noAutofit/>
          </a:bodyPr>
          <a:lstStyle/>
          <a:p>
            <a:r>
              <a:rPr lang="en-US" dirty="0"/>
              <a:t>Add title</a:t>
            </a:r>
            <a:endParaRPr lang="en-GB" dirty="0"/>
          </a:p>
        </p:txBody>
      </p:sp>
      <p:sp>
        <p:nvSpPr>
          <p:cNvPr id="5" name="Text Placeholder 4">
            <a:extLst>
              <a:ext uri="{FF2B5EF4-FFF2-40B4-BE49-F238E27FC236}">
                <a16:creationId xmlns:a16="http://schemas.microsoft.com/office/drawing/2014/main" id="{7A74E863-F511-418D-9981-5E0855C69C63}"/>
              </a:ext>
            </a:extLst>
          </p:cNvPr>
          <p:cNvSpPr>
            <a:spLocks noGrp="1"/>
          </p:cNvSpPr>
          <p:nvPr>
            <p:ph type="body" idx="1"/>
          </p:nvPr>
        </p:nvSpPr>
        <p:spPr>
          <a:xfrm>
            <a:off x="906463" y="1592263"/>
            <a:ext cx="10393362" cy="4265612"/>
          </a:xfrm>
          <a:prstGeom prst="rect">
            <a:avLst/>
          </a:prstGeom>
        </p:spPr>
        <p:txBody>
          <a:bodyPr vert="horz" lIns="0" tIns="45720" rIns="91440" bIns="45720" rtlCol="0">
            <a:noAutofit/>
          </a:body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33" name="Straight Connector 32">
            <a:extLst>
              <a:ext uri="{FF2B5EF4-FFF2-40B4-BE49-F238E27FC236}">
                <a16:creationId xmlns:a16="http://schemas.microsoft.com/office/drawing/2014/main" id="{8B838113-2299-44E3-AB16-DF8AFC74CDCC}"/>
              </a:ext>
            </a:extLst>
          </p:cNvPr>
          <p:cNvCxnSpPr>
            <a:cxnSpLocks/>
          </p:cNvCxnSpPr>
          <p:nvPr userDrawn="1"/>
        </p:nvCxnSpPr>
        <p:spPr>
          <a:xfrm>
            <a:off x="906463" y="6229427"/>
            <a:ext cx="10393362"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604FA0F-3A6B-4592-85AD-660849DE4810}"/>
              </a:ext>
            </a:extLst>
          </p:cNvPr>
          <p:cNvSpPr txBox="1"/>
          <p:nvPr userDrawn="1"/>
        </p:nvSpPr>
        <p:spPr>
          <a:xfrm>
            <a:off x="6652016" y="6466695"/>
            <a:ext cx="4668988" cy="216951"/>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b="0" dirty="0">
                <a:solidFill>
                  <a:schemeClr val="tx2"/>
                </a:solidFill>
                <a:latin typeface="Arial" panose="020B0604020202020204" pitchFamily="34" charset="0"/>
                <a:cs typeface="Arial" panose="020B0604020202020204" pitchFamily="34" charset="0"/>
              </a:rPr>
              <a:t> </a:t>
            </a:r>
            <a:fld id="{13D9B5B3-34F1-4574-8603-EBF049354228}" type="slidenum">
              <a:rPr lang="en-GB" sz="900" b="1" smtClean="0">
                <a:solidFill>
                  <a:schemeClr val="accent1"/>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GB" sz="900" b="1" dirty="0">
              <a:solidFill>
                <a:schemeClr val="accent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00690857-9D33-4CC4-B7BE-94B6735697E8}"/>
              </a:ext>
            </a:extLst>
          </p:cNvPr>
          <p:cNvCxnSpPr>
            <a:cxnSpLocks/>
          </p:cNvCxnSpPr>
          <p:nvPr userDrawn="1"/>
        </p:nvCxnSpPr>
        <p:spPr>
          <a:xfrm>
            <a:off x="906463" y="1074695"/>
            <a:ext cx="10393362"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ABC57A7-35A1-4C67-9216-FDB5D238F7CD}"/>
              </a:ext>
            </a:extLst>
          </p:cNvPr>
          <p:cNvSpPr txBox="1"/>
          <p:nvPr userDrawn="1"/>
        </p:nvSpPr>
        <p:spPr>
          <a:xfrm>
            <a:off x="906463" y="6466695"/>
            <a:ext cx="4668988" cy="216951"/>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a:solidFill>
                  <a:schemeClr val="tx2"/>
                </a:solidFill>
                <a:latin typeface="Arial" panose="020B0604020202020204" pitchFamily="34" charset="0"/>
                <a:cs typeface="Arial" panose="020B0604020202020204" pitchFamily="34" charset="0"/>
              </a:rPr>
              <a:t>MAYOR OF LONDON     </a:t>
            </a:r>
            <a:endParaRPr lang="en-GB" sz="9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853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Lst>
  <p:hf sldNum="0" hdr="0" dt="0"/>
  <p:txStyles>
    <p:titleStyle>
      <a:lvl1pPr algn="l" defTabSz="914400" rtl="0" eaLnBrk="1" latinLnBrk="0" hangingPunct="1">
        <a:lnSpc>
          <a:spcPct val="90000"/>
        </a:lnSpc>
        <a:spcBef>
          <a:spcPct val="0"/>
        </a:spcBef>
        <a:buNone/>
        <a:defRPr sz="2800" b="1" i="0" kern="1200" cap="all" baseline="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
          <p15:clr>
            <a:srgbClr val="F26B43"/>
          </p15:clr>
        </p15:guide>
        <p15:guide id="2" pos="571">
          <p15:clr>
            <a:srgbClr val="F26B43"/>
          </p15:clr>
        </p15:guide>
        <p15:guide id="3" orient="horz" pos="3690">
          <p15:clr>
            <a:srgbClr val="F26B43"/>
          </p15:clr>
        </p15:guide>
        <p15:guide id="5" orient="horz" pos="1003">
          <p15:clr>
            <a:srgbClr val="F26B43"/>
          </p15:clr>
        </p15:guide>
        <p15:guide id="6" pos="711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3" Type="http://schemas.openxmlformats.org/officeDocument/2006/relationships/hyperlink" Target="https://assets.publishing.service.gov.uk/government/uploads/system/uploads/attachment_data/file/908434/Disparities_in_the_risk_and_outcomes_of_COVID_August_2020_update.pdf" TargetMode="Externa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jpe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hyperlink" Target="https://adph.org.uk/networks/london/2021/02/15/policy-position-supporting-black-asian-and-minority-ethnic-communities-during-and-beyond-the-covid-19-pandemic/" TargetMode="External"/><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hyperlink" Target="https://assets.publishing.service.gov.uk/government/uploads/system/uploads/attachment_data/file/892376/COVID_stakeholder_engagement_synthesis_beyond_the_data.pdf" TargetMode="External"/><Relationship Id="rId9" Type="http://schemas.openxmlformats.org/officeDocument/2006/relationships/image" Target="../media/image15.pn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hyperlink" Target="https://www.sciencedirect.com/journal/public-health/vol/199/suppl/C" TargetMode="External"/><Relationship Id="rId5" Type="http://schemas.openxmlformats.org/officeDocument/2006/relationships/hyperlink" Target="https://www.sciencedirect.com/journal/public-health" TargetMode="External"/><Relationship Id="rId4" Type="http://schemas.openxmlformats.org/officeDocument/2006/relationships/hyperlink" Target="https://betterhealthforall.org/2021/08/25/beyond-the-conversation-about-rac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3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www.transformationpartnersinhealthandcare.nhs.uk/londonpartnership/project-portfolio/london-health-and-care-partnership-anti-racism-hub/"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70E482-A125-4833-B712-67EC9E72E5F2}"/>
              </a:ext>
              <a:ext uri="{C183D7F6-B498-43B3-948B-1728B52AA6E4}">
                <adec:decorative xmlns:adec="http://schemas.microsoft.com/office/drawing/2017/decorative" val="1"/>
              </a:ext>
            </a:extLst>
          </p:cNvPr>
          <p:cNvSpPr>
            <a:spLocks noGrp="1"/>
          </p:cNvSpPr>
          <p:nvPr>
            <p:ph type="ctrTitle"/>
          </p:nvPr>
        </p:nvSpPr>
        <p:spPr>
          <a:xfrm>
            <a:off x="930374" y="2549668"/>
            <a:ext cx="9451876" cy="1034129"/>
          </a:xfrm>
        </p:spPr>
        <p:txBody>
          <a:bodyPr/>
          <a:lstStyle/>
          <a:p>
            <a:r>
              <a:rPr lang="en-GB" dirty="0">
                <a:latin typeface="Arial"/>
                <a:cs typeface="Arial"/>
              </a:rPr>
              <a:t>Tackling ethnic health inequalities through London's public sector partnership </a:t>
            </a:r>
          </a:p>
        </p:txBody>
      </p:sp>
      <p:sp>
        <p:nvSpPr>
          <p:cNvPr id="5" name="Subtitle 4">
            <a:extLst>
              <a:ext uri="{FF2B5EF4-FFF2-40B4-BE49-F238E27FC236}">
                <a16:creationId xmlns:a16="http://schemas.microsoft.com/office/drawing/2014/main" id="{F9E4C3DD-0C15-4059-95FA-4122D45E2BAB}"/>
              </a:ext>
            </a:extLst>
          </p:cNvPr>
          <p:cNvSpPr>
            <a:spLocks noGrp="1"/>
          </p:cNvSpPr>
          <p:nvPr>
            <p:ph type="subTitle" idx="1"/>
          </p:nvPr>
        </p:nvSpPr>
        <p:spPr>
          <a:xfrm>
            <a:off x="930374" y="4156220"/>
            <a:ext cx="9144000" cy="369332"/>
          </a:xfrm>
        </p:spPr>
        <p:txBody>
          <a:bodyPr vert="horz" lIns="91440" tIns="45720" rIns="91440" bIns="45720" rtlCol="0" anchor="t">
            <a:spAutoFit/>
          </a:bodyPr>
          <a:lstStyle/>
          <a:p>
            <a:r>
              <a:rPr lang="en-GB" dirty="0"/>
              <a:t>OHID London</a:t>
            </a:r>
          </a:p>
        </p:txBody>
      </p:sp>
    </p:spTree>
    <p:extLst>
      <p:ext uri="{BB962C8B-B14F-4D97-AF65-F5344CB8AC3E}">
        <p14:creationId xmlns:p14="http://schemas.microsoft.com/office/powerpoint/2010/main" val="839797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C8E467-C17E-4A62-9AE5-F52FA95BC988}"/>
              </a:ext>
              <a:ext uri="{C183D7F6-B498-43B3-948B-1728B52AA6E4}">
                <adec:decorative xmlns:adec="http://schemas.microsoft.com/office/drawing/2017/decorative" val="1"/>
              </a:ext>
            </a:extLst>
          </p:cNvPr>
          <p:cNvSpPr>
            <a:spLocks noGrp="1"/>
          </p:cNvSpPr>
          <p:nvPr>
            <p:ph type="title"/>
          </p:nvPr>
        </p:nvSpPr>
        <p:spPr>
          <a:xfrm>
            <a:off x="251731" y="309260"/>
            <a:ext cx="11446163" cy="844839"/>
          </a:xfrm>
        </p:spPr>
        <p:txBody>
          <a:bodyPr/>
          <a:lstStyle/>
          <a:p>
            <a:r>
              <a:rPr lang="en-GB" dirty="0"/>
              <a:t>How Did We Get Here</a:t>
            </a:r>
          </a:p>
        </p:txBody>
      </p:sp>
      <p:sp>
        <p:nvSpPr>
          <p:cNvPr id="3" name="Rectangle 2">
            <a:extLst>
              <a:ext uri="{FF2B5EF4-FFF2-40B4-BE49-F238E27FC236}">
                <a16:creationId xmlns:a16="http://schemas.microsoft.com/office/drawing/2014/main" id="{9F281ED7-70EF-4061-9643-34B690636723}"/>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DB29FD23-0419-43FC-A767-F0288FCEC3C9}"/>
              </a:ext>
            </a:extLst>
          </p:cNvPr>
          <p:cNvSpPr txBox="1"/>
          <p:nvPr/>
        </p:nvSpPr>
        <p:spPr>
          <a:xfrm>
            <a:off x="173008" y="2022743"/>
            <a:ext cx="1932813"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April 20</a:t>
            </a: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CMO Commissions PHE to investigate COVID-19 ethnic disparities</a:t>
            </a:r>
          </a:p>
        </p:txBody>
      </p:sp>
      <p:sp>
        <p:nvSpPr>
          <p:cNvPr id="24" name="TextBox 23">
            <a:extLst>
              <a:ext uri="{FF2B5EF4-FFF2-40B4-BE49-F238E27FC236}">
                <a16:creationId xmlns:a16="http://schemas.microsoft.com/office/drawing/2014/main" id="{2F7C41C5-731C-4E90-A849-B4C76474563B}"/>
              </a:ext>
            </a:extLst>
          </p:cNvPr>
          <p:cNvSpPr txBox="1"/>
          <p:nvPr/>
        </p:nvSpPr>
        <p:spPr>
          <a:xfrm>
            <a:off x="1367746" y="3913619"/>
            <a:ext cx="21843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April- May 20</a:t>
            </a: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PHE Epidemiological review and 4,000 stakeholders engaged</a:t>
            </a:r>
          </a:p>
        </p:txBody>
      </p:sp>
      <p:sp>
        <p:nvSpPr>
          <p:cNvPr id="25" name="TextBox 24">
            <a:extLst>
              <a:ext uri="{FF2B5EF4-FFF2-40B4-BE49-F238E27FC236}">
                <a16:creationId xmlns:a16="http://schemas.microsoft.com/office/drawing/2014/main" id="{79D26CAA-FFF8-4D7D-A1D1-65A55B671EF1}"/>
              </a:ext>
            </a:extLst>
          </p:cNvPr>
          <p:cNvSpPr txBox="1"/>
          <p:nvPr/>
        </p:nvSpPr>
        <p:spPr>
          <a:xfrm>
            <a:off x="5715043" y="2135508"/>
            <a:ext cx="17394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June 20</a:t>
            </a: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PHE publishes </a:t>
            </a: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Disparities</a:t>
            </a: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and </a:t>
            </a: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Beyond the Data</a:t>
            </a: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49347E66-6578-421B-B319-D9AD4295194A}"/>
              </a:ext>
            </a:extLst>
          </p:cNvPr>
          <p:cNvSpPr txBox="1"/>
          <p:nvPr/>
        </p:nvSpPr>
        <p:spPr>
          <a:xfrm>
            <a:off x="6710893" y="3786539"/>
            <a:ext cx="196425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February 21</a:t>
            </a: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ADPH highlights racism as a public health issue in their </a:t>
            </a: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position statement</a:t>
            </a: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AF34A73C-EBCE-49C7-96E4-772900C4E0CC}"/>
              </a:ext>
            </a:extLst>
          </p:cNvPr>
          <p:cNvSpPr txBox="1"/>
          <p:nvPr/>
        </p:nvSpPr>
        <p:spPr>
          <a:xfrm>
            <a:off x="8165398" y="2157720"/>
            <a:ext cx="17893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April 21</a:t>
            </a: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NHS race and Health observatory formally established</a:t>
            </a:r>
          </a:p>
        </p:txBody>
      </p:sp>
      <p:grpSp>
        <p:nvGrpSpPr>
          <p:cNvPr id="2" name="Group 1">
            <a:extLst>
              <a:ext uri="{FF2B5EF4-FFF2-40B4-BE49-F238E27FC236}">
                <a16:creationId xmlns:a16="http://schemas.microsoft.com/office/drawing/2014/main" id="{C82F772B-8819-4819-BF34-4C73A6DB1A5D}"/>
              </a:ext>
            </a:extLst>
          </p:cNvPr>
          <p:cNvGrpSpPr/>
          <p:nvPr/>
        </p:nvGrpSpPr>
        <p:grpSpPr>
          <a:xfrm>
            <a:off x="5947095" y="1263456"/>
            <a:ext cx="850806" cy="790081"/>
            <a:chOff x="3278875" y="1358513"/>
            <a:chExt cx="850806" cy="790081"/>
          </a:xfrm>
        </p:grpSpPr>
        <p:pic>
          <p:nvPicPr>
            <p:cNvPr id="28" name="Picture 27">
              <a:extLst>
                <a:ext uri="{FF2B5EF4-FFF2-40B4-BE49-F238E27FC236}">
                  <a16:creationId xmlns:a16="http://schemas.microsoft.com/office/drawing/2014/main" id="{482FAFE1-541D-4532-86E3-E84A9468BFDC}"/>
                </a:ext>
              </a:extLst>
            </p:cNvPr>
            <p:cNvPicPr>
              <a:picLocks noChangeAspect="1"/>
            </p:cNvPicPr>
            <p:nvPr/>
          </p:nvPicPr>
          <p:blipFill rotWithShape="1">
            <a:blip r:embed="rId6"/>
            <a:srcRect l="45298" t="9887" r="34775" b="38726"/>
            <a:stretch/>
          </p:blipFill>
          <p:spPr>
            <a:xfrm>
              <a:off x="3278875" y="1358513"/>
              <a:ext cx="511120" cy="741405"/>
            </a:xfrm>
            <a:prstGeom prst="rect">
              <a:avLst/>
            </a:prstGeom>
            <a:ln>
              <a:solidFill>
                <a:schemeClr val="tx1"/>
              </a:solidFill>
            </a:ln>
          </p:spPr>
        </p:pic>
        <p:pic>
          <p:nvPicPr>
            <p:cNvPr id="34" name="Picture 33">
              <a:extLst>
                <a:ext uri="{FF2B5EF4-FFF2-40B4-BE49-F238E27FC236}">
                  <a16:creationId xmlns:a16="http://schemas.microsoft.com/office/drawing/2014/main" id="{A1D21F35-3D07-431D-B07A-432A49D7015C}"/>
                </a:ext>
              </a:extLst>
            </p:cNvPr>
            <p:cNvPicPr>
              <a:picLocks noChangeAspect="1"/>
            </p:cNvPicPr>
            <p:nvPr/>
          </p:nvPicPr>
          <p:blipFill rotWithShape="1">
            <a:blip r:embed="rId7"/>
            <a:srcRect l="40353" t="10001" r="29152" b="14226"/>
            <a:stretch/>
          </p:blipFill>
          <p:spPr>
            <a:xfrm rot="350321">
              <a:off x="3589135" y="1393074"/>
              <a:ext cx="540546" cy="755520"/>
            </a:xfrm>
            <a:prstGeom prst="rect">
              <a:avLst/>
            </a:prstGeom>
            <a:ln>
              <a:solidFill>
                <a:schemeClr val="tx1"/>
              </a:solidFill>
            </a:ln>
          </p:spPr>
        </p:pic>
      </p:grpSp>
      <p:pic>
        <p:nvPicPr>
          <p:cNvPr id="40" name="Picture 39">
            <a:extLst>
              <a:ext uri="{FF2B5EF4-FFF2-40B4-BE49-F238E27FC236}">
                <a16:creationId xmlns:a16="http://schemas.microsoft.com/office/drawing/2014/main" id="{FB214FF5-90C8-4AA0-92D6-34D063FF4782}"/>
              </a:ext>
            </a:extLst>
          </p:cNvPr>
          <p:cNvPicPr>
            <a:picLocks noChangeAspect="1"/>
          </p:cNvPicPr>
          <p:nvPr/>
        </p:nvPicPr>
        <p:blipFill rotWithShape="1">
          <a:blip r:embed="rId8"/>
          <a:srcRect l="12608"/>
          <a:stretch/>
        </p:blipFill>
        <p:spPr>
          <a:xfrm>
            <a:off x="936966" y="5123180"/>
            <a:ext cx="1030536" cy="786728"/>
          </a:xfrm>
          <a:prstGeom prst="rect">
            <a:avLst/>
          </a:prstGeom>
        </p:spPr>
      </p:pic>
      <p:pic>
        <p:nvPicPr>
          <p:cNvPr id="41" name="Picture 40">
            <a:extLst>
              <a:ext uri="{FF2B5EF4-FFF2-40B4-BE49-F238E27FC236}">
                <a16:creationId xmlns:a16="http://schemas.microsoft.com/office/drawing/2014/main" id="{BBD06A72-BDC6-423F-A6DE-A0134A2A9D28}"/>
              </a:ext>
            </a:extLst>
          </p:cNvPr>
          <p:cNvPicPr>
            <a:picLocks noChangeAspect="1"/>
          </p:cNvPicPr>
          <p:nvPr/>
        </p:nvPicPr>
        <p:blipFill>
          <a:blip r:embed="rId9"/>
          <a:stretch>
            <a:fillRect/>
          </a:stretch>
        </p:blipFill>
        <p:spPr>
          <a:xfrm>
            <a:off x="2008437" y="5136642"/>
            <a:ext cx="1350761" cy="759803"/>
          </a:xfrm>
          <a:prstGeom prst="rect">
            <a:avLst/>
          </a:prstGeom>
        </p:spPr>
      </p:pic>
      <p:pic>
        <p:nvPicPr>
          <p:cNvPr id="42" name="Picture 41">
            <a:extLst>
              <a:ext uri="{FF2B5EF4-FFF2-40B4-BE49-F238E27FC236}">
                <a16:creationId xmlns:a16="http://schemas.microsoft.com/office/drawing/2014/main" id="{7B45BF01-F8AD-4DD0-8D69-D7B1EF64DFB5}"/>
              </a:ext>
            </a:extLst>
          </p:cNvPr>
          <p:cNvPicPr>
            <a:picLocks noChangeAspect="1"/>
          </p:cNvPicPr>
          <p:nvPr/>
        </p:nvPicPr>
        <p:blipFill>
          <a:blip r:embed="rId10"/>
          <a:stretch>
            <a:fillRect/>
          </a:stretch>
        </p:blipFill>
        <p:spPr>
          <a:xfrm>
            <a:off x="540480" y="1304249"/>
            <a:ext cx="1197868" cy="748608"/>
          </a:xfrm>
          <a:prstGeom prst="rect">
            <a:avLst/>
          </a:prstGeom>
        </p:spPr>
      </p:pic>
      <p:cxnSp>
        <p:nvCxnSpPr>
          <p:cNvPr id="44" name="Straight Arrow Connector 43">
            <a:extLst>
              <a:ext uri="{FF2B5EF4-FFF2-40B4-BE49-F238E27FC236}">
                <a16:creationId xmlns:a16="http://schemas.microsoft.com/office/drawing/2014/main" id="{72822345-8EA7-4917-BAEB-6F61B2149D55}"/>
              </a:ext>
            </a:extLst>
          </p:cNvPr>
          <p:cNvCxnSpPr>
            <a:cxnSpLocks/>
          </p:cNvCxnSpPr>
          <p:nvPr/>
        </p:nvCxnSpPr>
        <p:spPr>
          <a:xfrm flipV="1">
            <a:off x="235454" y="3529788"/>
            <a:ext cx="11764868" cy="260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E73DEB59-D278-4737-8A76-D4845D331418}"/>
              </a:ext>
            </a:extLst>
          </p:cNvPr>
          <p:cNvSpPr/>
          <p:nvPr/>
        </p:nvSpPr>
        <p:spPr>
          <a:xfrm>
            <a:off x="10181348" y="3342329"/>
            <a:ext cx="287677" cy="31849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80881705-A1CC-4F00-845F-57E5BE98BEF2}"/>
              </a:ext>
            </a:extLst>
          </p:cNvPr>
          <p:cNvSpPr/>
          <p:nvPr/>
        </p:nvSpPr>
        <p:spPr>
          <a:xfrm>
            <a:off x="8966410" y="3355275"/>
            <a:ext cx="287677" cy="31849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0C063B66-9906-4AA8-990D-ACB83C025BA8}"/>
              </a:ext>
            </a:extLst>
          </p:cNvPr>
          <p:cNvSpPr/>
          <p:nvPr/>
        </p:nvSpPr>
        <p:spPr>
          <a:xfrm>
            <a:off x="7607633" y="3350806"/>
            <a:ext cx="287677" cy="31849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D5D4E026-B617-42C4-B71F-011AD8975508}"/>
              </a:ext>
            </a:extLst>
          </p:cNvPr>
          <p:cNvSpPr/>
          <p:nvPr/>
        </p:nvSpPr>
        <p:spPr>
          <a:xfrm>
            <a:off x="6197780" y="3347769"/>
            <a:ext cx="287677" cy="31849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7BAA7BE4-DA49-4B51-98C5-42F5B4A37D80}"/>
              </a:ext>
            </a:extLst>
          </p:cNvPr>
          <p:cNvSpPr/>
          <p:nvPr/>
        </p:nvSpPr>
        <p:spPr>
          <a:xfrm>
            <a:off x="4881871" y="3363955"/>
            <a:ext cx="287677" cy="31849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5CBA1311-75AB-4201-82A4-9A72F7613DE7}"/>
              </a:ext>
            </a:extLst>
          </p:cNvPr>
          <p:cNvSpPr/>
          <p:nvPr/>
        </p:nvSpPr>
        <p:spPr>
          <a:xfrm>
            <a:off x="3552108" y="3353170"/>
            <a:ext cx="287677" cy="31849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2DCBF977-1742-4693-8A29-9DC6BF67B05D}"/>
              </a:ext>
            </a:extLst>
          </p:cNvPr>
          <p:cNvSpPr/>
          <p:nvPr/>
        </p:nvSpPr>
        <p:spPr>
          <a:xfrm>
            <a:off x="2083122" y="3363955"/>
            <a:ext cx="287677" cy="31849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7170EE47-F7CC-4553-A66D-6173595EEB2D}"/>
              </a:ext>
            </a:extLst>
          </p:cNvPr>
          <p:cNvSpPr/>
          <p:nvPr/>
        </p:nvSpPr>
        <p:spPr>
          <a:xfrm>
            <a:off x="614136" y="3389137"/>
            <a:ext cx="287677" cy="31849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15DA545E-46FB-4872-941F-42C33952725F}"/>
              </a:ext>
            </a:extLst>
          </p:cNvPr>
          <p:cNvSpPr/>
          <p:nvPr/>
        </p:nvSpPr>
        <p:spPr>
          <a:xfrm>
            <a:off x="11219867" y="3342328"/>
            <a:ext cx="287677" cy="318499"/>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E3650E54-55A8-4CBF-B64A-24EDD3F3FABD}"/>
              </a:ext>
            </a:extLst>
          </p:cNvPr>
          <p:cNvSpPr txBox="1"/>
          <p:nvPr/>
        </p:nvSpPr>
        <p:spPr>
          <a:xfrm>
            <a:off x="4085293" y="3921412"/>
            <a:ext cx="17893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May 20</a:t>
            </a: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NHS Race and Health Observatory announced</a:t>
            </a:r>
          </a:p>
        </p:txBody>
      </p:sp>
      <p:pic>
        <p:nvPicPr>
          <p:cNvPr id="5" name="Picture 4" descr="A picture containing icon&#10;&#10;Description automatically generated">
            <a:extLst>
              <a:ext uri="{FF2B5EF4-FFF2-40B4-BE49-F238E27FC236}">
                <a16:creationId xmlns:a16="http://schemas.microsoft.com/office/drawing/2014/main" id="{46F99234-E40C-4CB7-B318-2B59CB65C32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7398" y="1632763"/>
            <a:ext cx="1408954" cy="423332"/>
          </a:xfrm>
          <a:prstGeom prst="rect">
            <a:avLst/>
          </a:prstGeom>
        </p:spPr>
      </p:pic>
      <p:pic>
        <p:nvPicPr>
          <p:cNvPr id="7" name="Picture 6">
            <a:extLst>
              <a:ext uri="{FF2B5EF4-FFF2-40B4-BE49-F238E27FC236}">
                <a16:creationId xmlns:a16="http://schemas.microsoft.com/office/drawing/2014/main" id="{8E15C7D4-056A-4861-8FFF-3AD7AA8B50C1}"/>
              </a:ext>
            </a:extLst>
          </p:cNvPr>
          <p:cNvPicPr>
            <a:picLocks noChangeAspect="1"/>
          </p:cNvPicPr>
          <p:nvPr/>
        </p:nvPicPr>
        <p:blipFill>
          <a:blip r:embed="rId12"/>
          <a:stretch>
            <a:fillRect/>
          </a:stretch>
        </p:blipFill>
        <p:spPr>
          <a:xfrm>
            <a:off x="7105228" y="5069565"/>
            <a:ext cx="1004809" cy="1014790"/>
          </a:xfrm>
          <a:prstGeom prst="rect">
            <a:avLst/>
          </a:prstGeom>
        </p:spPr>
      </p:pic>
      <p:sp>
        <p:nvSpPr>
          <p:cNvPr id="43" name="TextBox 42">
            <a:extLst>
              <a:ext uri="{FF2B5EF4-FFF2-40B4-BE49-F238E27FC236}">
                <a16:creationId xmlns:a16="http://schemas.microsoft.com/office/drawing/2014/main" id="{C750056E-CCF9-408F-BAE2-9235E5BA3009}"/>
              </a:ext>
            </a:extLst>
          </p:cNvPr>
          <p:cNvSpPr txBox="1"/>
          <p:nvPr/>
        </p:nvSpPr>
        <p:spPr>
          <a:xfrm>
            <a:off x="3117937" y="2169091"/>
            <a:ext cx="17893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May-June 2020</a:t>
            </a: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Death of George Floyd and global BLM protests</a:t>
            </a:r>
          </a:p>
        </p:txBody>
      </p:sp>
      <p:pic>
        <p:nvPicPr>
          <p:cNvPr id="1026" name="Picture 2">
            <a:extLst>
              <a:ext uri="{FF2B5EF4-FFF2-40B4-BE49-F238E27FC236}">
                <a16:creationId xmlns:a16="http://schemas.microsoft.com/office/drawing/2014/main" id="{540BAECB-6FA0-4A8C-886C-A6C79450B2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0185" y="1274210"/>
            <a:ext cx="1219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1A1A744A-C008-480E-AC22-C56D3EB247DE}"/>
              </a:ext>
            </a:extLst>
          </p:cNvPr>
          <p:cNvPicPr>
            <a:picLocks noChangeAspect="1"/>
          </p:cNvPicPr>
          <p:nvPr/>
        </p:nvPicPr>
        <p:blipFill rotWithShape="1">
          <a:blip r:embed="rId14"/>
          <a:srcRect l="2902" t="8214" r="16701" b="8610"/>
          <a:stretch/>
        </p:blipFill>
        <p:spPr>
          <a:xfrm>
            <a:off x="9441479" y="3737851"/>
            <a:ext cx="1411820" cy="821599"/>
          </a:xfrm>
          <a:prstGeom prst="rect">
            <a:avLst/>
          </a:prstGeom>
          <a:ln>
            <a:solidFill>
              <a:schemeClr val="tx1"/>
            </a:solidFill>
          </a:ln>
        </p:spPr>
      </p:pic>
      <p:sp>
        <p:nvSpPr>
          <p:cNvPr id="49" name="TextBox 48">
            <a:extLst>
              <a:ext uri="{FF2B5EF4-FFF2-40B4-BE49-F238E27FC236}">
                <a16:creationId xmlns:a16="http://schemas.microsoft.com/office/drawing/2014/main" id="{93DA38C2-C60A-4BF5-8C6D-DE5EFCC94C07}"/>
              </a:ext>
            </a:extLst>
          </p:cNvPr>
          <p:cNvSpPr txBox="1"/>
          <p:nvPr/>
        </p:nvSpPr>
        <p:spPr>
          <a:xfrm>
            <a:off x="9275612" y="4597772"/>
            <a:ext cx="1811472" cy="1523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Arial" panose="020B0604020202020204"/>
                <a:ea typeface="+mn-ea"/>
                <a:cs typeface="+mn-cs"/>
              </a:rPr>
              <a:t>June 21</a:t>
            </a:r>
            <a:r>
              <a:rPr kumimoji="0" lang="en-GB" sz="15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rPr>
              <a:t>Beyond the Data One Year On report and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01A188"/>
                </a:solidFill>
                <a:effectLst/>
                <a:uLnTx/>
                <a:uFillTx/>
                <a:latin typeface="Arial" panose="020B0604020202020204"/>
                <a:ea typeface="+mn-ea"/>
                <a:cs typeface="+mn-cs"/>
              </a:rPr>
              <a:t>Strategic London commitment</a:t>
            </a:r>
          </a:p>
        </p:txBody>
      </p:sp>
      <p:pic>
        <p:nvPicPr>
          <p:cNvPr id="50" name="Content Placeholder 7" descr="Text&#10;&#10;Description automatically generated">
            <a:extLst>
              <a:ext uri="{FF2B5EF4-FFF2-40B4-BE49-F238E27FC236}">
                <a16:creationId xmlns:a16="http://schemas.microsoft.com/office/drawing/2014/main" id="{4A2728E0-A071-4728-9109-2708BDEF5806}"/>
              </a:ext>
            </a:extLst>
          </p:cNvPr>
          <p:cNvPicPr>
            <a:picLocks noGrp="1" noChangeAspect="1"/>
          </p:cNvPicPr>
          <p:nvPr>
            <p:ph idx="1"/>
          </p:nvPr>
        </p:nvPicPr>
        <p:blipFill>
          <a:blip r:embed="rId15"/>
          <a:stretch>
            <a:fillRect/>
          </a:stretch>
        </p:blipFill>
        <p:spPr>
          <a:xfrm>
            <a:off x="10790604" y="957708"/>
            <a:ext cx="920947" cy="1142962"/>
          </a:xfrm>
        </p:spPr>
      </p:pic>
      <p:sp>
        <p:nvSpPr>
          <p:cNvPr id="51" name="TextBox 50">
            <a:extLst>
              <a:ext uri="{FF2B5EF4-FFF2-40B4-BE49-F238E27FC236}">
                <a16:creationId xmlns:a16="http://schemas.microsoft.com/office/drawing/2014/main" id="{843E6C9B-0C90-44E1-ACE7-C7578042CD9E}"/>
              </a:ext>
            </a:extLst>
          </p:cNvPr>
          <p:cNvSpPr txBox="1"/>
          <p:nvPr/>
        </p:nvSpPr>
        <p:spPr>
          <a:xfrm>
            <a:off x="10469025" y="2151650"/>
            <a:ext cx="17893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2022</a:t>
            </a: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Health and care partners collaborate and share their actions</a:t>
            </a:r>
          </a:p>
        </p:txBody>
      </p:sp>
      <p:pic>
        <p:nvPicPr>
          <p:cNvPr id="45" name="Picture 44" descr="Graphical user interface&#10;&#10;Description automatically generated">
            <a:extLst>
              <a:ext uri="{FF2B5EF4-FFF2-40B4-BE49-F238E27FC236}">
                <a16:creationId xmlns:a16="http://schemas.microsoft.com/office/drawing/2014/main" id="{1F85DC76-1A60-48C2-9261-547399599FE0}"/>
              </a:ext>
            </a:extLst>
          </p:cNvPr>
          <p:cNvPicPr>
            <a:picLocks noChangeAspect="1"/>
          </p:cNvPicPr>
          <p:nvPr/>
        </p:nvPicPr>
        <p:blipFill rotWithShape="1">
          <a:blip r:embed="rId16"/>
          <a:srcRect l="37221" t="13780" r="17121" b="9683"/>
          <a:stretch/>
        </p:blipFill>
        <p:spPr>
          <a:xfrm>
            <a:off x="10937667" y="3728218"/>
            <a:ext cx="1139753" cy="1275395"/>
          </a:xfrm>
          <a:prstGeom prst="rect">
            <a:avLst/>
          </a:prstGeom>
        </p:spPr>
      </p:pic>
      <p:pic>
        <p:nvPicPr>
          <p:cNvPr id="47" name="Picture 5" descr="A picture containing text&#10;&#10;Description automatically generated">
            <a:extLst>
              <a:ext uri="{FF2B5EF4-FFF2-40B4-BE49-F238E27FC236}">
                <a16:creationId xmlns:a16="http://schemas.microsoft.com/office/drawing/2014/main" id="{0C50931D-B6DA-463D-B2AD-736FED3E4A6D}"/>
              </a:ext>
            </a:extLst>
          </p:cNvPr>
          <p:cNvPicPr>
            <a:picLocks noChangeAspect="1"/>
          </p:cNvPicPr>
          <p:nvPr/>
        </p:nvPicPr>
        <p:blipFill>
          <a:blip r:embed="rId17"/>
          <a:stretch>
            <a:fillRect/>
          </a:stretch>
        </p:blipFill>
        <p:spPr>
          <a:xfrm>
            <a:off x="10986244" y="5064581"/>
            <a:ext cx="1091176" cy="1380828"/>
          </a:xfrm>
          <a:prstGeom prst="rect">
            <a:avLst/>
          </a:prstGeom>
        </p:spPr>
      </p:pic>
    </p:spTree>
    <p:extLst>
      <p:ext uri="{BB962C8B-B14F-4D97-AF65-F5344CB8AC3E}">
        <p14:creationId xmlns:p14="http://schemas.microsoft.com/office/powerpoint/2010/main" val="1242096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6B6EFF-D2A7-411C-A41D-F7848BA92210}"/>
              </a:ext>
            </a:extLst>
          </p:cNvPr>
          <p:cNvSpPr>
            <a:spLocks noGrp="1"/>
          </p:cNvSpPr>
          <p:nvPr>
            <p:ph sz="quarter" idx="11"/>
          </p:nvPr>
        </p:nvSpPr>
        <p:spPr>
          <a:xfrm>
            <a:off x="569055" y="1247782"/>
            <a:ext cx="6501245" cy="5108059"/>
          </a:xfrm>
        </p:spPr>
        <p:txBody>
          <a:bodyPr>
            <a:normAutofit/>
          </a:bodyPr>
          <a:lstStyle/>
          <a:p>
            <a:pPr marL="0" indent="0">
              <a:spcAft>
                <a:spcPts val="600"/>
              </a:spcAft>
              <a:buNone/>
            </a:pPr>
            <a:r>
              <a:rPr lang="en-GB" sz="1700" b="0" dirty="0"/>
              <a:t>Racism is a </a:t>
            </a:r>
            <a:r>
              <a:rPr lang="en-US" sz="1700" b="0" dirty="0">
                <a:ea typeface="Calibri" panose="020F0502020204030204" pitchFamily="34" charset="0"/>
                <a:cs typeface="Times New Roman" panose="02020603050405020304" pitchFamily="18" charset="0"/>
              </a:rPr>
              <a:t>driver of the social determinants of health, and therefore of health inequalities. Though social determinants are universal, racism is one of a range of driving forces that exists in our societies that acts on these determinants</a:t>
            </a:r>
            <a:r>
              <a:rPr lang="en-US" sz="1700" b="0" dirty="0">
                <a:solidFill>
                  <a:srgbClr val="3FB38C"/>
                </a:solidFill>
                <a:ea typeface="Calibri" panose="020F0502020204030204" pitchFamily="34" charset="0"/>
                <a:cs typeface="Times New Roman" panose="02020603050405020304" pitchFamily="18" charset="0"/>
              </a:rPr>
              <a:t>. Anti-racism will progress our work towards race equity, </a:t>
            </a:r>
            <a:r>
              <a:rPr lang="en-US" sz="1700" b="0" dirty="0">
                <a:ea typeface="Calibri" panose="020F0502020204030204" pitchFamily="34" charset="0"/>
                <a:cs typeface="Times New Roman" panose="02020603050405020304" pitchFamily="18" charset="0"/>
              </a:rPr>
              <a:t>but action on social determinants, culturally competent interventions to target community and </a:t>
            </a:r>
            <a:r>
              <a:rPr lang="en-US" sz="1700" b="0" dirty="0" err="1">
                <a:ea typeface="Calibri" panose="020F0502020204030204" pitchFamily="34" charset="0"/>
                <a:cs typeface="Times New Roman" panose="02020603050405020304" pitchFamily="18" charset="0"/>
              </a:rPr>
              <a:t>behavioural</a:t>
            </a:r>
            <a:r>
              <a:rPr lang="en-US" sz="1700" b="0" dirty="0">
                <a:ea typeface="Calibri" panose="020F0502020204030204" pitchFamily="34" charset="0"/>
                <a:cs typeface="Times New Roman" panose="02020603050405020304" pitchFamily="18" charset="0"/>
              </a:rPr>
              <a:t> risk factors and improve healthcare access are also key to addressing </a:t>
            </a:r>
            <a:r>
              <a:rPr lang="en-US" sz="1700" b="0" dirty="0" err="1">
                <a:ea typeface="Calibri" panose="020F0502020204030204" pitchFamily="34" charset="0"/>
                <a:cs typeface="Times New Roman" panose="02020603050405020304" pitchFamily="18" charset="0"/>
              </a:rPr>
              <a:t>racialised</a:t>
            </a:r>
            <a:r>
              <a:rPr lang="en-US" sz="1700" b="0" dirty="0">
                <a:ea typeface="Calibri" panose="020F0502020204030204" pitchFamily="34" charset="0"/>
                <a:cs typeface="Times New Roman" panose="02020603050405020304" pitchFamily="18" charset="0"/>
              </a:rPr>
              <a:t> health inequalities.</a:t>
            </a:r>
            <a:endParaRPr lang="en-GB" sz="1700" b="0" dirty="0"/>
          </a:p>
          <a:p>
            <a:pPr marL="0" indent="0">
              <a:spcAft>
                <a:spcPts val="600"/>
              </a:spcAft>
              <a:buNone/>
            </a:pPr>
            <a:endParaRPr lang="en-GB" sz="1700" b="1" dirty="0">
              <a:solidFill>
                <a:schemeClr val="accent1"/>
              </a:solidFill>
            </a:endParaRPr>
          </a:p>
          <a:p>
            <a:pPr marL="0" indent="0">
              <a:spcAft>
                <a:spcPts val="600"/>
              </a:spcAft>
              <a:buNone/>
            </a:pPr>
            <a:r>
              <a:rPr lang="en-GB" sz="1700" b="0" dirty="0">
                <a:solidFill>
                  <a:srgbClr val="3FB38C"/>
                </a:solidFill>
              </a:rPr>
              <a:t>Race Equity </a:t>
            </a:r>
            <a:r>
              <a:rPr lang="en-GB" sz="1700" b="0" dirty="0"/>
              <a:t>is the ultimate ambition in our efforts to address racism, and racial disparities in outcomes. Race equity is when the distribution of opportunities and disadvantage is not dependent on race. In the health and care sector, this would manifest as comparable health outcomes between different ethnic groups, because the current disproportionate impacts is not due to biological differences, it is due to environmental and societal influences.</a:t>
            </a:r>
          </a:p>
          <a:p>
            <a:pPr marL="0" indent="0">
              <a:spcAft>
                <a:spcPts val="600"/>
              </a:spcAft>
              <a:buNone/>
            </a:pPr>
            <a:endParaRPr lang="en-GB" sz="1700" b="1" dirty="0"/>
          </a:p>
          <a:p>
            <a:pPr>
              <a:spcAft>
                <a:spcPts val="600"/>
              </a:spcAft>
            </a:pPr>
            <a:endParaRPr lang="en-GB" b="1" dirty="0"/>
          </a:p>
          <a:p>
            <a:pPr>
              <a:spcAft>
                <a:spcPts val="600"/>
              </a:spcAft>
            </a:pPr>
            <a:endParaRPr lang="en-GB" dirty="0"/>
          </a:p>
        </p:txBody>
      </p:sp>
      <p:sp>
        <p:nvSpPr>
          <p:cNvPr id="5" name="Title 1">
            <a:extLst>
              <a:ext uri="{FF2B5EF4-FFF2-40B4-BE49-F238E27FC236}">
                <a16:creationId xmlns:a16="http://schemas.microsoft.com/office/drawing/2014/main" id="{C30D3E1E-A6F8-495F-BD2C-B75531455D18}"/>
              </a:ext>
            </a:extLst>
          </p:cNvPr>
          <p:cNvSpPr>
            <a:spLocks noGrp="1"/>
          </p:cNvSpPr>
          <p:nvPr>
            <p:ph type="title"/>
          </p:nvPr>
        </p:nvSpPr>
        <p:spPr>
          <a:xfrm>
            <a:off x="569055" y="215508"/>
            <a:ext cx="10393362" cy="540000"/>
          </a:xfrm>
        </p:spPr>
        <p:txBody>
          <a:bodyPr anchor="ctr">
            <a:normAutofit fontScale="90000"/>
          </a:bodyPr>
          <a:lstStyle/>
          <a:p>
            <a:pPr algn="ctr"/>
            <a:r>
              <a:rPr lang="en-GB" dirty="0">
                <a:solidFill>
                  <a:srgbClr val="3FB38C"/>
                </a:solidFill>
              </a:rPr>
              <a:t>Addressing ethnic health disparities through AN </a:t>
            </a:r>
            <a:br>
              <a:rPr lang="en-GB" dirty="0">
                <a:solidFill>
                  <a:srgbClr val="3FB38C"/>
                </a:solidFill>
              </a:rPr>
            </a:br>
            <a:r>
              <a:rPr lang="en-GB" dirty="0">
                <a:solidFill>
                  <a:srgbClr val="3FB38C"/>
                </a:solidFill>
              </a:rPr>
              <a:t>anti-racism approach</a:t>
            </a:r>
          </a:p>
        </p:txBody>
      </p:sp>
      <p:pic>
        <p:nvPicPr>
          <p:cNvPr id="6" name="Picture 5">
            <a:extLst>
              <a:ext uri="{FF2B5EF4-FFF2-40B4-BE49-F238E27FC236}">
                <a16:creationId xmlns:a16="http://schemas.microsoft.com/office/drawing/2014/main" id="{ACFE7B92-D715-4231-84C0-2C1BFB4C35DD}"/>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7517109" y="1243748"/>
            <a:ext cx="3944064" cy="3719543"/>
          </a:xfrm>
          <a:prstGeom prst="rect">
            <a:avLst/>
          </a:prstGeom>
          <a:noFill/>
          <a:ln>
            <a:noFill/>
          </a:ln>
        </p:spPr>
      </p:pic>
      <p:sp>
        <p:nvSpPr>
          <p:cNvPr id="4" name="Footer Placeholder 3">
            <a:extLst>
              <a:ext uri="{FF2B5EF4-FFF2-40B4-BE49-F238E27FC236}">
                <a16:creationId xmlns:a16="http://schemas.microsoft.com/office/drawing/2014/main" id="{31628D76-4D92-4814-993D-2F330A1FC795}"/>
              </a:ext>
            </a:extLst>
          </p:cNvPr>
          <p:cNvSpPr>
            <a:spLocks noGrp="1"/>
          </p:cNvSpPr>
          <p:nvPr>
            <p:ph type="ftr" sz="quarter" idx="4294967295"/>
          </p:nvPr>
        </p:nvSpPr>
        <p:spPr>
          <a:xfrm>
            <a:off x="448353" y="6351808"/>
            <a:ext cx="6380018" cy="365125"/>
          </a:xfrm>
          <a:prstGeom prst="rect">
            <a:avLst/>
          </a:prstGeom>
          <a:solidFill>
            <a:schemeClr val="bg1"/>
          </a:solidFill>
        </p:spPr>
        <p:txBody>
          <a:bodyPr vert="horz" lIns="91440" tIns="36000" rIns="91440" bIns="36000" rtlCol="0" anchor="b"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9EF773A2-3516-4081-B18D-2B51C58987F8}"/>
              </a:ext>
            </a:extLst>
          </p:cNvPr>
          <p:cNvSpPr/>
          <p:nvPr/>
        </p:nvSpPr>
        <p:spPr>
          <a:xfrm>
            <a:off x="7070300" y="4948123"/>
            <a:ext cx="4837682" cy="503408"/>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Conceptualising racism integrated with the social determinants of health. </a:t>
            </a:r>
            <a:r>
              <a:rPr kumimoji="0" lang="en-GB" sz="12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Adapted from Dahlgren and Whitehead, 1993</a:t>
            </a:r>
            <a:endPar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A60E5DB-D2A5-4C45-8D20-CAA09332314D}"/>
              </a:ext>
            </a:extLst>
          </p:cNvPr>
          <p:cNvSpPr txBox="1"/>
          <p:nvPr/>
        </p:nvSpPr>
        <p:spPr>
          <a:xfrm rot="10800000" flipH="1" flipV="1">
            <a:off x="7070300" y="5566977"/>
            <a:ext cx="492252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From: Yip and De Souza Thomas: </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Beyond the conversation about race | Better Health For All</a:t>
            </a:r>
            <a:endPar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Ref: Dahlgren and Whitehead: </a:t>
            </a:r>
            <a:r>
              <a:rPr kumimoji="0" lang="en-GB" sz="900" b="1" i="0" u="none" strike="noStrike" kern="1200" cap="none" spc="0" normalizeH="0" baseline="0" noProof="0" dirty="0">
                <a:ln>
                  <a:noFill/>
                </a:ln>
                <a:solidFill>
                  <a:prstClr val="black"/>
                </a:solidFill>
                <a:effectLst/>
                <a:uLnTx/>
                <a:uFillTx/>
                <a:latin typeface="Arial" panose="020B0604020202020204"/>
                <a:ea typeface="+mn-ea"/>
                <a:cs typeface="+mn-cs"/>
              </a:rPr>
              <a:t>The Dahlgren-Whitehead model of health determinants: 30 years on and still chasing rainbows. </a:t>
            </a:r>
            <a:r>
              <a:rPr kumimoji="0" lang="en-GB" sz="900" b="1" i="0" u="none" strike="noStrike" kern="1200" cap="none" spc="0" normalizeH="0" baseline="0" noProof="0" dirty="0">
                <a:ln>
                  <a:noFill/>
                </a:ln>
                <a:solidFill>
                  <a:prstClr val="black"/>
                </a:solidFill>
                <a:effectLst/>
                <a:uLnTx/>
                <a:uFillTx/>
                <a:latin typeface="Arial" panose="020B0604020202020204"/>
                <a:ea typeface="+mn-ea"/>
                <a:cs typeface="+mn-cs"/>
                <a:hlinkClick r:id="rId5" tooltip="Go to Public Health on ScienceDirect"/>
              </a:rPr>
              <a:t>Public Health</a:t>
            </a:r>
            <a:r>
              <a:rPr kumimoji="0" lang="en-GB" sz="9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hlinkClick r:id="rId6" tooltip="Go to table of contents for this volume/issue"/>
              </a:rPr>
              <a:t>Volume 199</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October 2021, Pages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6863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E5AD25-106B-4946-ABF2-8DFFF49B6235}"/>
              </a:ext>
            </a:extLst>
          </p:cNvPr>
          <p:cNvSpPr>
            <a:spLocks noGrp="1"/>
          </p:cNvSpPr>
          <p:nvPr>
            <p:ph sz="quarter" idx="11"/>
          </p:nvPr>
        </p:nvSpPr>
        <p:spPr>
          <a:xfrm>
            <a:off x="491792" y="1543126"/>
            <a:ext cx="3504136" cy="4584164"/>
          </a:xfrm>
          <a:ln w="28575">
            <a:solidFill>
              <a:schemeClr val="accent1"/>
            </a:solidFill>
          </a:ln>
        </p:spPr>
        <p:txBody>
          <a:bodyPr/>
          <a:lstStyle/>
          <a:p>
            <a:pPr marL="0" indent="0" algn="ctr">
              <a:buNone/>
            </a:pPr>
            <a:r>
              <a:rPr lang="en-GB" b="1" dirty="0">
                <a:solidFill>
                  <a:schemeClr val="accent1"/>
                </a:solidFill>
              </a:rPr>
              <a:t>Evidence and data</a:t>
            </a:r>
          </a:p>
          <a:p>
            <a:pPr marL="0" indent="0">
              <a:buNone/>
            </a:pPr>
            <a:endParaRPr lang="en-GB" dirty="0"/>
          </a:p>
          <a:p>
            <a:pPr marL="0" indent="0">
              <a:buNone/>
            </a:pPr>
            <a:r>
              <a:rPr lang="en-GB" sz="1300" b="1" dirty="0"/>
              <a:t>Institute of Health Equity evidence reviews</a:t>
            </a:r>
          </a:p>
          <a:p>
            <a:pPr marL="0" indent="0">
              <a:buNone/>
            </a:pPr>
            <a:endParaRPr lang="en-GB" sz="1300" b="1" dirty="0"/>
          </a:p>
          <a:p>
            <a:r>
              <a:rPr lang="en-GB" sz="1300" dirty="0"/>
              <a:t>Working with IHE, GLA, NHS and partners to deliver a range of evidence reviews incl. on structural racism with data companion pack</a:t>
            </a:r>
          </a:p>
          <a:p>
            <a:endParaRPr lang="en-GB" sz="1300" dirty="0"/>
          </a:p>
          <a:p>
            <a:pPr marL="0" indent="0">
              <a:buNone/>
            </a:pPr>
            <a:r>
              <a:rPr lang="en-GB" sz="1300" dirty="0"/>
              <a:t>A literature review on anti-racist interventions:</a:t>
            </a:r>
          </a:p>
          <a:p>
            <a:pPr marL="0" indent="0">
              <a:buNone/>
            </a:pPr>
            <a:endParaRPr lang="en-GB" sz="1300" dirty="0"/>
          </a:p>
          <a:p>
            <a:r>
              <a:rPr lang="en-GB" sz="1300" dirty="0"/>
              <a:t>Working with UCL partners to identify what works in anti-racism to provide evidence base for strategic approach</a:t>
            </a:r>
          </a:p>
          <a:p>
            <a:endParaRPr lang="en-GB" sz="1300" dirty="0"/>
          </a:p>
          <a:p>
            <a:pPr marL="0" indent="0">
              <a:buNone/>
            </a:pPr>
            <a:r>
              <a:rPr lang="en-GB" sz="1300" dirty="0"/>
              <a:t>Improving ethnicity data </a:t>
            </a:r>
          </a:p>
          <a:p>
            <a:r>
              <a:rPr lang="en-GB" sz="1300" dirty="0"/>
              <a:t>Supporting NHS and OHID colleagues to understand and improve validity of ethnicity data in routine datasets</a:t>
            </a:r>
          </a:p>
          <a:p>
            <a:pPr marL="0" indent="0">
              <a:buNone/>
            </a:pPr>
            <a:endParaRPr lang="en-GB" sz="1300" dirty="0"/>
          </a:p>
          <a:p>
            <a:pPr marL="0" indent="0">
              <a:buNone/>
            </a:pPr>
            <a:endParaRPr lang="en-GB" sz="1400" dirty="0"/>
          </a:p>
          <a:p>
            <a:pPr marL="0" indent="0">
              <a:buNone/>
            </a:pPr>
            <a:endParaRPr lang="en-GB" dirty="0"/>
          </a:p>
        </p:txBody>
      </p:sp>
      <p:sp>
        <p:nvSpPr>
          <p:cNvPr id="3" name="Title 2">
            <a:extLst>
              <a:ext uri="{FF2B5EF4-FFF2-40B4-BE49-F238E27FC236}">
                <a16:creationId xmlns:a16="http://schemas.microsoft.com/office/drawing/2014/main" id="{26B1D14B-DA18-4575-8873-B22E8AA2F042}"/>
              </a:ext>
            </a:extLst>
          </p:cNvPr>
          <p:cNvSpPr>
            <a:spLocks noGrp="1"/>
          </p:cNvSpPr>
          <p:nvPr>
            <p:ph type="title"/>
          </p:nvPr>
        </p:nvSpPr>
        <p:spPr>
          <a:xfrm>
            <a:off x="2991771" y="334277"/>
            <a:ext cx="5910904" cy="540000"/>
          </a:xfrm>
        </p:spPr>
        <p:txBody>
          <a:bodyPr/>
          <a:lstStyle/>
          <a:p>
            <a:pPr algn="ctr"/>
            <a:r>
              <a:rPr lang="en-GB" dirty="0"/>
              <a:t>Anti-racism in London health and care system</a:t>
            </a:r>
          </a:p>
        </p:txBody>
      </p:sp>
      <p:sp>
        <p:nvSpPr>
          <p:cNvPr id="4" name="Text Placeholder 3">
            <a:extLst>
              <a:ext uri="{FF2B5EF4-FFF2-40B4-BE49-F238E27FC236}">
                <a16:creationId xmlns:a16="http://schemas.microsoft.com/office/drawing/2014/main" id="{7E0284F5-8A40-4B78-82A5-787B18332FC8}"/>
              </a:ext>
            </a:extLst>
          </p:cNvPr>
          <p:cNvSpPr>
            <a:spLocks noGrp="1"/>
          </p:cNvSpPr>
          <p:nvPr>
            <p:ph type="body" sz="quarter" idx="10"/>
          </p:nvPr>
        </p:nvSpPr>
        <p:spPr>
          <a:xfrm>
            <a:off x="899319" y="1101366"/>
            <a:ext cx="10393361" cy="267416"/>
          </a:xfrm>
        </p:spPr>
        <p:txBody>
          <a:bodyPr/>
          <a:lstStyle/>
          <a:p>
            <a:pPr algn="ctr"/>
            <a:r>
              <a:rPr lang="en-GB" dirty="0"/>
              <a:t>Addressing ethnic health disparities through anti-racism approach</a:t>
            </a:r>
          </a:p>
        </p:txBody>
      </p:sp>
      <p:sp>
        <p:nvSpPr>
          <p:cNvPr id="5" name="Content Placeholder 4">
            <a:extLst>
              <a:ext uri="{FF2B5EF4-FFF2-40B4-BE49-F238E27FC236}">
                <a16:creationId xmlns:a16="http://schemas.microsoft.com/office/drawing/2014/main" id="{825E03AD-4A24-4CAE-9658-0B5DA3DFFAAC}"/>
              </a:ext>
            </a:extLst>
          </p:cNvPr>
          <p:cNvSpPr>
            <a:spLocks noGrp="1"/>
          </p:cNvSpPr>
          <p:nvPr>
            <p:ph sz="quarter" idx="12"/>
          </p:nvPr>
        </p:nvSpPr>
        <p:spPr>
          <a:xfrm>
            <a:off x="4114800" y="1543126"/>
            <a:ext cx="4081274" cy="4584164"/>
          </a:xfrm>
          <a:ln w="28575">
            <a:solidFill>
              <a:schemeClr val="accent1"/>
            </a:solidFill>
          </a:ln>
        </p:spPr>
        <p:txBody>
          <a:bodyPr/>
          <a:lstStyle/>
          <a:p>
            <a:pPr marL="0" indent="0" algn="ctr">
              <a:buNone/>
            </a:pPr>
            <a:r>
              <a:rPr lang="en-GB" b="1" dirty="0">
                <a:solidFill>
                  <a:schemeClr val="accent1"/>
                </a:solidFill>
              </a:rPr>
              <a:t>Strategy and Partnerships</a:t>
            </a:r>
          </a:p>
          <a:p>
            <a:pPr marL="0" indent="0" algn="ctr">
              <a:buNone/>
            </a:pPr>
            <a:endParaRPr lang="en-GB" sz="1300" b="1" dirty="0">
              <a:solidFill>
                <a:schemeClr val="accent1"/>
              </a:solidFill>
            </a:endParaRPr>
          </a:p>
          <a:p>
            <a:pPr marL="0" indent="0">
              <a:buNone/>
            </a:pPr>
            <a:r>
              <a:rPr lang="en-GB" sz="1300" dirty="0"/>
              <a:t>Tackling racism is part of a commitment in the </a:t>
            </a:r>
            <a:r>
              <a:rPr lang="en-GB" sz="1300" b="1" dirty="0"/>
              <a:t>London Health Inequalities strategy</a:t>
            </a:r>
            <a:r>
              <a:rPr lang="en-GB" sz="1300" dirty="0"/>
              <a:t> and </a:t>
            </a:r>
            <a:r>
              <a:rPr lang="en-GB" sz="1300" b="1" dirty="0"/>
              <a:t>Building a Fairer City</a:t>
            </a:r>
          </a:p>
          <a:p>
            <a:pPr marL="0" indent="0">
              <a:buNone/>
            </a:pPr>
            <a:endParaRPr lang="en-GB" sz="1300" dirty="0"/>
          </a:p>
          <a:p>
            <a:pPr marL="0" indent="0">
              <a:buNone/>
            </a:pPr>
            <a:r>
              <a:rPr lang="en-GB" sz="1300" i="1" dirty="0"/>
              <a:t>Working with partners, we have built on enthusiasm, need and ongoing work to develop</a:t>
            </a:r>
            <a:r>
              <a:rPr lang="en-GB" sz="1300" dirty="0"/>
              <a:t>:</a:t>
            </a:r>
          </a:p>
          <a:p>
            <a:pPr marL="0" indent="0">
              <a:buNone/>
            </a:pPr>
            <a:endParaRPr lang="en-GB" sz="1300" dirty="0"/>
          </a:p>
          <a:p>
            <a:pPr marL="0" indent="0">
              <a:buNone/>
            </a:pPr>
            <a:r>
              <a:rPr lang="en-GB" sz="1300" dirty="0"/>
              <a:t>Strategic approach to anti-racism in health and care sector in London, which asks organisations to make 5 commitments:</a:t>
            </a:r>
          </a:p>
          <a:p>
            <a:pPr marL="342900" indent="-342900">
              <a:buFont typeface="+mj-lt"/>
              <a:buAutoNum type="arabicPeriod"/>
            </a:pPr>
            <a:r>
              <a:rPr lang="en-GB" sz="1300" dirty="0"/>
              <a:t>Leadership public commitment</a:t>
            </a:r>
          </a:p>
          <a:p>
            <a:pPr marL="342900" indent="-342900">
              <a:buFont typeface="+mj-lt"/>
              <a:buAutoNum type="arabicPeriod"/>
            </a:pPr>
            <a:r>
              <a:rPr lang="en-GB" sz="1300" dirty="0"/>
              <a:t>Commitment to support ethnic minority workforce</a:t>
            </a:r>
          </a:p>
          <a:p>
            <a:pPr marL="342900" indent="-342900">
              <a:buFont typeface="+mj-lt"/>
              <a:buAutoNum type="arabicPeriod"/>
            </a:pPr>
            <a:r>
              <a:rPr lang="en-GB" sz="1300" dirty="0"/>
              <a:t>Commitment to tackle racism as part of health equity programmes</a:t>
            </a:r>
          </a:p>
          <a:p>
            <a:pPr marL="342900" indent="-342900">
              <a:buFont typeface="+mj-lt"/>
              <a:buAutoNum type="arabicPeriod"/>
            </a:pPr>
            <a:r>
              <a:rPr lang="en-GB" sz="1300" dirty="0"/>
              <a:t>Commitment to anchor institution principles to address wider determinants</a:t>
            </a:r>
          </a:p>
          <a:p>
            <a:pPr marL="342900" indent="-342900">
              <a:buFont typeface="+mj-lt"/>
              <a:buAutoNum type="arabicPeriod"/>
            </a:pPr>
            <a:r>
              <a:rPr lang="en-GB" sz="1300" dirty="0"/>
              <a:t>Commitment to work with our communities to amplify their voice in the decision, design and delivery of services, to rebuild confidence and trust</a:t>
            </a:r>
          </a:p>
          <a:p>
            <a:pPr marL="0" indent="0">
              <a:buNone/>
            </a:pPr>
            <a:endParaRPr lang="en-GB" sz="1400" dirty="0"/>
          </a:p>
        </p:txBody>
      </p:sp>
      <p:sp>
        <p:nvSpPr>
          <p:cNvPr id="6" name="Content Placeholder 5">
            <a:extLst>
              <a:ext uri="{FF2B5EF4-FFF2-40B4-BE49-F238E27FC236}">
                <a16:creationId xmlns:a16="http://schemas.microsoft.com/office/drawing/2014/main" id="{AE13192F-A187-4C41-A5D9-E21E408D243A}"/>
              </a:ext>
            </a:extLst>
          </p:cNvPr>
          <p:cNvSpPr>
            <a:spLocks noGrp="1"/>
          </p:cNvSpPr>
          <p:nvPr>
            <p:ph sz="quarter" idx="13"/>
          </p:nvPr>
        </p:nvSpPr>
        <p:spPr>
          <a:xfrm>
            <a:off x="8343016" y="1543126"/>
            <a:ext cx="3608192" cy="4584164"/>
          </a:xfrm>
          <a:ln w="28575">
            <a:solidFill>
              <a:schemeClr val="accent1"/>
            </a:solidFill>
          </a:ln>
        </p:spPr>
        <p:txBody>
          <a:bodyPr/>
          <a:lstStyle/>
          <a:p>
            <a:pPr marL="0" indent="0" algn="ctr">
              <a:buNone/>
            </a:pPr>
            <a:r>
              <a:rPr lang="en-GB" b="1" dirty="0">
                <a:solidFill>
                  <a:schemeClr val="accent1"/>
                </a:solidFill>
              </a:rPr>
              <a:t>Implementing Change</a:t>
            </a:r>
          </a:p>
          <a:p>
            <a:pPr marL="0" indent="0" algn="ctr">
              <a:buNone/>
            </a:pPr>
            <a:endParaRPr lang="en-GB" b="1" dirty="0">
              <a:solidFill>
                <a:schemeClr val="accent1"/>
              </a:solidFill>
            </a:endParaRPr>
          </a:p>
          <a:p>
            <a:pPr marL="0" indent="0">
              <a:buNone/>
            </a:pPr>
            <a:r>
              <a:rPr lang="en-GB" sz="1300" b="1" dirty="0"/>
              <a:t>Coproduction and community participation is at the heart of health equity work.</a:t>
            </a:r>
          </a:p>
          <a:p>
            <a:pPr marL="0" indent="0">
              <a:buNone/>
            </a:pPr>
            <a:endParaRPr lang="en-GB" sz="1300" b="1" dirty="0"/>
          </a:p>
          <a:p>
            <a:pPr marL="0" indent="0">
              <a:buNone/>
            </a:pPr>
            <a:r>
              <a:rPr lang="en-GB" sz="1300" b="1" dirty="0"/>
              <a:t>Anti-racism practice learning hub</a:t>
            </a:r>
          </a:p>
          <a:p>
            <a:r>
              <a:rPr lang="en-GB" sz="1300" dirty="0"/>
              <a:t>We have secured £200K (£150K partnership and £50K GLA) funding to develop a learning hub, led by a race equity organisation</a:t>
            </a:r>
          </a:p>
          <a:p>
            <a:r>
              <a:rPr lang="en-GB" sz="1300" dirty="0"/>
              <a:t>Race Equality Foundation (REF) appointed a partner to develop governance and processes, using the IHE review and the strategic framework to test approaches</a:t>
            </a:r>
          </a:p>
          <a:p>
            <a:r>
              <a:rPr lang="en-GB" sz="1300" dirty="0"/>
              <a:t>Delivery phase to be commissioned for Q1 23. </a:t>
            </a:r>
          </a:p>
          <a:p>
            <a:pPr marL="0" indent="0">
              <a:buNone/>
            </a:pPr>
            <a:r>
              <a:rPr lang="en-GB" sz="1300" dirty="0"/>
              <a:t>Learning hub will have community voice, communication and learning at the heart of its work:</a:t>
            </a:r>
          </a:p>
          <a:p>
            <a:pPr marL="0" indent="0">
              <a:buNone/>
            </a:pPr>
            <a:r>
              <a:rPr lang="en-GB" sz="1300" dirty="0"/>
              <a:t>Advises, advocates on how to embed communities in decisions, design, delivery and evaluation of services. </a:t>
            </a:r>
          </a:p>
          <a:p>
            <a:pPr marL="0" indent="0" algn="ctr">
              <a:buNone/>
            </a:pPr>
            <a:endParaRPr lang="en-GB" b="1" dirty="0">
              <a:solidFill>
                <a:schemeClr val="accent1"/>
              </a:solidFill>
            </a:endParaRPr>
          </a:p>
        </p:txBody>
      </p:sp>
      <p:pic>
        <p:nvPicPr>
          <p:cNvPr id="2050" name="Picture 2">
            <a:extLst>
              <a:ext uri="{FF2B5EF4-FFF2-40B4-BE49-F238E27FC236}">
                <a16:creationId xmlns:a16="http://schemas.microsoft.com/office/drawing/2014/main" id="{B48E8809-8665-4C06-8A6C-2679B39BD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23" y="195167"/>
            <a:ext cx="971550" cy="581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E05F4D6-E61D-40F1-A91B-00A1465E63FC}"/>
              </a:ext>
            </a:extLst>
          </p:cNvPr>
          <p:cNvPicPr>
            <a:picLocks noChangeAspect="1"/>
          </p:cNvPicPr>
          <p:nvPr/>
        </p:nvPicPr>
        <p:blipFill>
          <a:blip r:embed="rId3"/>
          <a:stretch>
            <a:fillRect/>
          </a:stretch>
        </p:blipFill>
        <p:spPr>
          <a:xfrm>
            <a:off x="8780664" y="130676"/>
            <a:ext cx="839546" cy="337464"/>
          </a:xfrm>
          <a:prstGeom prst="rect">
            <a:avLst/>
          </a:prstGeom>
        </p:spPr>
      </p:pic>
      <p:pic>
        <p:nvPicPr>
          <p:cNvPr id="9" name="Picture 8">
            <a:extLst>
              <a:ext uri="{FF2B5EF4-FFF2-40B4-BE49-F238E27FC236}">
                <a16:creationId xmlns:a16="http://schemas.microsoft.com/office/drawing/2014/main" id="{ED5A656E-324D-4C8D-A68C-91C08DE8B739}"/>
              </a:ext>
            </a:extLst>
          </p:cNvPr>
          <p:cNvPicPr>
            <a:picLocks noChangeAspect="1"/>
          </p:cNvPicPr>
          <p:nvPr/>
        </p:nvPicPr>
        <p:blipFill>
          <a:blip r:embed="rId4"/>
          <a:stretch>
            <a:fillRect/>
          </a:stretch>
        </p:blipFill>
        <p:spPr>
          <a:xfrm>
            <a:off x="10980724" y="117775"/>
            <a:ext cx="1199249" cy="854637"/>
          </a:xfrm>
          <a:prstGeom prst="rect">
            <a:avLst/>
          </a:prstGeom>
        </p:spPr>
      </p:pic>
      <p:pic>
        <p:nvPicPr>
          <p:cNvPr id="10" name="Picture 9">
            <a:extLst>
              <a:ext uri="{FF2B5EF4-FFF2-40B4-BE49-F238E27FC236}">
                <a16:creationId xmlns:a16="http://schemas.microsoft.com/office/drawing/2014/main" id="{3813FE84-4DDD-4BBA-989F-C681301D94A6}"/>
              </a:ext>
            </a:extLst>
          </p:cNvPr>
          <p:cNvPicPr>
            <a:picLocks noChangeAspect="1"/>
          </p:cNvPicPr>
          <p:nvPr/>
        </p:nvPicPr>
        <p:blipFill>
          <a:blip r:embed="rId5"/>
          <a:stretch>
            <a:fillRect/>
          </a:stretch>
        </p:blipFill>
        <p:spPr>
          <a:xfrm>
            <a:off x="1127273" y="117775"/>
            <a:ext cx="694461" cy="694461"/>
          </a:xfrm>
          <a:prstGeom prst="rect">
            <a:avLst/>
          </a:prstGeom>
        </p:spPr>
      </p:pic>
      <p:pic>
        <p:nvPicPr>
          <p:cNvPr id="11" name="Picture 2">
            <a:extLst>
              <a:ext uri="{FF2B5EF4-FFF2-40B4-BE49-F238E27FC236}">
                <a16:creationId xmlns:a16="http://schemas.microsoft.com/office/drawing/2014/main" id="{DE153EE4-FF6A-49D2-B3C3-44131DF47D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9846" y="150073"/>
            <a:ext cx="1213935" cy="3561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2E85743-2C74-43DD-AB0D-3E38C6F466BC}"/>
              </a:ext>
            </a:extLst>
          </p:cNvPr>
          <p:cNvPicPr>
            <a:picLocks noChangeAspect="1"/>
          </p:cNvPicPr>
          <p:nvPr/>
        </p:nvPicPr>
        <p:blipFill>
          <a:blip r:embed="rId7"/>
          <a:stretch>
            <a:fillRect/>
          </a:stretch>
        </p:blipFill>
        <p:spPr>
          <a:xfrm>
            <a:off x="9754546" y="153208"/>
            <a:ext cx="1199250" cy="573554"/>
          </a:xfrm>
          <a:prstGeom prst="rect">
            <a:avLst/>
          </a:prstGeom>
        </p:spPr>
      </p:pic>
      <p:pic>
        <p:nvPicPr>
          <p:cNvPr id="1026" name="Picture 2">
            <a:extLst>
              <a:ext uri="{FF2B5EF4-FFF2-40B4-BE49-F238E27FC236}">
                <a16:creationId xmlns:a16="http://schemas.microsoft.com/office/drawing/2014/main" id="{76547AB9-A361-4058-B567-FE0DA8E4F1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84233" y="6407977"/>
            <a:ext cx="2466975" cy="27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68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62A461BA-01C4-4FA6-A6DA-4E22C668A1B4}"/>
              </a:ext>
            </a:extLst>
          </p:cNvPr>
          <p:cNvGrpSpPr/>
          <p:nvPr/>
        </p:nvGrpSpPr>
        <p:grpSpPr>
          <a:xfrm>
            <a:off x="3801243" y="54819"/>
            <a:ext cx="4790087" cy="4691358"/>
            <a:chOff x="4175317" y="927898"/>
            <a:chExt cx="4790087" cy="4691358"/>
          </a:xfrm>
        </p:grpSpPr>
        <p:sp>
          <p:nvSpPr>
            <p:cNvPr id="30" name="Freeform: Shape 29">
              <a:extLst>
                <a:ext uri="{FF2B5EF4-FFF2-40B4-BE49-F238E27FC236}">
                  <a16:creationId xmlns:a16="http://schemas.microsoft.com/office/drawing/2014/main" id="{E7B795B1-74E8-4490-BA68-C42F6E6BF75F}"/>
                </a:ext>
              </a:extLst>
            </p:cNvPr>
            <p:cNvSpPr/>
            <p:nvPr/>
          </p:nvSpPr>
          <p:spPr>
            <a:xfrm rot="7365964" flipH="1">
              <a:off x="4912028" y="1225578"/>
              <a:ext cx="1832129" cy="1236769"/>
            </a:xfrm>
            <a:custGeom>
              <a:avLst/>
              <a:gdLst>
                <a:gd name="connsiteX0" fmla="*/ 1832129 w 1832129"/>
                <a:gd name="connsiteY0" fmla="*/ 299063 h 1236769"/>
                <a:gd name="connsiteX1" fmla="*/ 1367469 w 1832129"/>
                <a:gd name="connsiteY1" fmla="*/ 0 h 1236769"/>
                <a:gd name="connsiteX2" fmla="*/ 1289532 w 1832129"/>
                <a:gd name="connsiteY2" fmla="*/ 108670 h 1236769"/>
                <a:gd name="connsiteX3" fmla="*/ 128880 w 1832129"/>
                <a:gd name="connsiteY3" fmla="*/ 684256 h 1236769"/>
                <a:gd name="connsiteX4" fmla="*/ 14092 w 1832129"/>
                <a:gd name="connsiteY4" fmla="*/ 681440 h 1236769"/>
                <a:gd name="connsiteX5" fmla="*/ 0 w 1832129"/>
                <a:gd name="connsiteY5" fmla="*/ 1233265 h 1236769"/>
                <a:gd name="connsiteX6" fmla="*/ 140687 w 1832129"/>
                <a:gd name="connsiteY6" fmla="*/ 1236769 h 1236769"/>
                <a:gd name="connsiteX7" fmla="*/ 1721216 w 1832129"/>
                <a:gd name="connsiteY7" fmla="*/ 453699 h 1236769"/>
                <a:gd name="connsiteX8" fmla="*/ 1832129 w 1832129"/>
                <a:gd name="connsiteY8" fmla="*/ 299063 h 12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2129" h="1236769">
                  <a:moveTo>
                    <a:pt x="1832129" y="299063"/>
                  </a:moveTo>
                  <a:lnTo>
                    <a:pt x="1367469" y="0"/>
                  </a:lnTo>
                  <a:lnTo>
                    <a:pt x="1289532" y="108670"/>
                  </a:lnTo>
                  <a:cubicBezTo>
                    <a:pt x="999625" y="472526"/>
                    <a:pt x="569781" y="673775"/>
                    <a:pt x="128880" y="684256"/>
                  </a:cubicBezTo>
                  <a:lnTo>
                    <a:pt x="14092" y="681440"/>
                  </a:lnTo>
                  <a:lnTo>
                    <a:pt x="0" y="1233265"/>
                  </a:lnTo>
                  <a:lnTo>
                    <a:pt x="140687" y="1236769"/>
                  </a:lnTo>
                  <a:cubicBezTo>
                    <a:pt x="741199" y="1222733"/>
                    <a:pt x="1326549" y="948951"/>
                    <a:pt x="1721216" y="453699"/>
                  </a:cubicBezTo>
                  <a:lnTo>
                    <a:pt x="1832129" y="299063"/>
                  </a:ln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733400FA-52D6-4610-8BFC-A495D2264E8A}"/>
                </a:ext>
              </a:extLst>
            </p:cNvPr>
            <p:cNvSpPr/>
            <p:nvPr/>
          </p:nvSpPr>
          <p:spPr>
            <a:xfrm rot="7365964" flipH="1">
              <a:off x="7038250" y="853104"/>
              <a:ext cx="785504" cy="1978414"/>
            </a:xfrm>
            <a:custGeom>
              <a:avLst/>
              <a:gdLst>
                <a:gd name="connsiteX0" fmla="*/ 464660 w 785504"/>
                <a:gd name="connsiteY0" fmla="*/ 1978414 h 1978414"/>
                <a:gd name="connsiteX1" fmla="*/ 559470 w 785504"/>
                <a:gd name="connsiteY1" fmla="*/ 1813416 h 1978414"/>
                <a:gd name="connsiteX2" fmla="*/ 617587 w 785504"/>
                <a:gd name="connsiteY2" fmla="*/ 50494 h 1978414"/>
                <a:gd name="connsiteX3" fmla="*/ 593075 w 785504"/>
                <a:gd name="connsiteY3" fmla="*/ 0 h 1978414"/>
                <a:gd name="connsiteX4" fmla="*/ 85603 w 785504"/>
                <a:gd name="connsiteY4" fmla="*/ 218692 h 1978414"/>
                <a:gd name="connsiteX5" fmla="*/ 109802 w 785504"/>
                <a:gd name="connsiteY5" fmla="*/ 268588 h 1978414"/>
                <a:gd name="connsiteX6" fmla="*/ 66631 w 785504"/>
                <a:gd name="connsiteY6" fmla="*/ 1563404 h 1978414"/>
                <a:gd name="connsiteX7" fmla="*/ 0 w 785504"/>
                <a:gd name="connsiteY7" fmla="*/ 1679350 h 1978414"/>
                <a:gd name="connsiteX8" fmla="*/ 464660 w 785504"/>
                <a:gd name="connsiteY8" fmla="*/ 1978414 h 197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504" h="1978414">
                  <a:moveTo>
                    <a:pt x="464660" y="1978414"/>
                  </a:moveTo>
                  <a:lnTo>
                    <a:pt x="559470" y="1813416"/>
                  </a:lnTo>
                  <a:cubicBezTo>
                    <a:pt x="846781" y="1249067"/>
                    <a:pt x="853533" y="602889"/>
                    <a:pt x="617587" y="50494"/>
                  </a:cubicBezTo>
                  <a:lnTo>
                    <a:pt x="593075" y="0"/>
                  </a:lnTo>
                  <a:lnTo>
                    <a:pt x="85603" y="218692"/>
                  </a:lnTo>
                  <a:lnTo>
                    <a:pt x="109802" y="268588"/>
                  </a:lnTo>
                  <a:cubicBezTo>
                    <a:pt x="282877" y="674235"/>
                    <a:pt x="277736" y="1148830"/>
                    <a:pt x="66631" y="1563404"/>
                  </a:cubicBezTo>
                  <a:lnTo>
                    <a:pt x="0" y="1679350"/>
                  </a:lnTo>
                  <a:lnTo>
                    <a:pt x="464660" y="1978414"/>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53F219E3-0CD9-4FC3-A6D3-64AA5F63FF62}"/>
                </a:ext>
              </a:extLst>
            </p:cNvPr>
            <p:cNvSpPr/>
            <p:nvPr/>
          </p:nvSpPr>
          <p:spPr>
            <a:xfrm rot="7365964" flipH="1">
              <a:off x="7311293" y="2606751"/>
              <a:ext cx="1923323" cy="1384898"/>
            </a:xfrm>
            <a:custGeom>
              <a:avLst/>
              <a:gdLst>
                <a:gd name="connsiteX0" fmla="*/ 1923323 w 1923323"/>
                <a:gd name="connsiteY0" fmla="*/ 1166214 h 1384898"/>
                <a:gd name="connsiteX1" fmla="*/ 1880236 w 1923323"/>
                <a:gd name="connsiteY1" fmla="*/ 1077460 h 1384898"/>
                <a:gd name="connsiteX2" fmla="*/ 1183552 w 1923323"/>
                <a:gd name="connsiteY2" fmla="*/ 330164 h 1384898"/>
                <a:gd name="connsiteX3" fmla="*/ 14320 w 1923323"/>
                <a:gd name="connsiteY3" fmla="*/ 569 h 1384898"/>
                <a:gd name="connsiteX4" fmla="*/ 0 w 1923323"/>
                <a:gd name="connsiteY4" fmla="*/ 1592 h 1384898"/>
                <a:gd name="connsiteX5" fmla="*/ 0 w 1923323"/>
                <a:gd name="connsiteY5" fmla="*/ 554960 h 1384898"/>
                <a:gd name="connsiteX6" fmla="*/ 26128 w 1923323"/>
                <a:gd name="connsiteY6" fmla="*/ 553082 h 1384898"/>
                <a:gd name="connsiteX7" fmla="*/ 884487 w 1923323"/>
                <a:gd name="connsiteY7" fmla="*/ 794824 h 1384898"/>
                <a:gd name="connsiteX8" fmla="*/ 1395783 w 1923323"/>
                <a:gd name="connsiteY8" fmla="*/ 1343487 h 1384898"/>
                <a:gd name="connsiteX9" fmla="*/ 1415867 w 1923323"/>
                <a:gd name="connsiteY9" fmla="*/ 1384898 h 1384898"/>
                <a:gd name="connsiteX10" fmla="*/ 1923323 w 1923323"/>
                <a:gd name="connsiteY10" fmla="*/ 1166214 h 138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3323" h="1384898">
                  <a:moveTo>
                    <a:pt x="1923323" y="1166214"/>
                  </a:moveTo>
                  <a:lnTo>
                    <a:pt x="1880236" y="1077460"/>
                  </a:lnTo>
                  <a:cubicBezTo>
                    <a:pt x="1719453" y="783356"/>
                    <a:pt x="1485060" y="524220"/>
                    <a:pt x="1183552" y="330164"/>
                  </a:cubicBezTo>
                  <a:cubicBezTo>
                    <a:pt x="821741" y="97296"/>
                    <a:pt x="414662" y="-8789"/>
                    <a:pt x="14320" y="569"/>
                  </a:cubicBezTo>
                  <a:lnTo>
                    <a:pt x="0" y="1592"/>
                  </a:lnTo>
                  <a:lnTo>
                    <a:pt x="0" y="554960"/>
                  </a:lnTo>
                  <a:lnTo>
                    <a:pt x="26128" y="553082"/>
                  </a:lnTo>
                  <a:cubicBezTo>
                    <a:pt x="320063" y="546096"/>
                    <a:pt x="618911" y="623895"/>
                    <a:pt x="884487" y="794824"/>
                  </a:cubicBezTo>
                  <a:cubicBezTo>
                    <a:pt x="1105801" y="937266"/>
                    <a:pt x="1277819" y="1127525"/>
                    <a:pt x="1395783" y="1343487"/>
                  </a:cubicBezTo>
                  <a:lnTo>
                    <a:pt x="1415867" y="1384898"/>
                  </a:lnTo>
                  <a:lnTo>
                    <a:pt x="1923323" y="1166214"/>
                  </a:lnTo>
                  <a:close/>
                </a:path>
              </a:pathLst>
            </a:custGeom>
            <a:solidFill>
              <a:srgbClr val="193D4F"/>
            </a:solidFill>
            <a:ln>
              <a:solidFill>
                <a:srgbClr val="193D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3F6581E0-F65B-405A-9B92-09E89D27E092}"/>
                </a:ext>
              </a:extLst>
            </p:cNvPr>
            <p:cNvSpPr/>
            <p:nvPr/>
          </p:nvSpPr>
          <p:spPr>
            <a:xfrm rot="7365964" flipH="1">
              <a:off x="4055009" y="2714656"/>
              <a:ext cx="1836169" cy="1595554"/>
            </a:xfrm>
            <a:custGeom>
              <a:avLst/>
              <a:gdLst>
                <a:gd name="connsiteX0" fmla="*/ 1822044 w 1836169"/>
                <a:gd name="connsiteY0" fmla="*/ 1595554 h 1595554"/>
                <a:gd name="connsiteX1" fmla="*/ 1836169 w 1836169"/>
                <a:gd name="connsiteY1" fmla="*/ 1042451 h 1595554"/>
                <a:gd name="connsiteX2" fmla="*/ 1702470 w 1836169"/>
                <a:gd name="connsiteY2" fmla="*/ 1026099 h 1595554"/>
                <a:gd name="connsiteX3" fmla="*/ 1138269 w 1836169"/>
                <a:gd name="connsiteY3" fmla="*/ 805941 h 1595554"/>
                <a:gd name="connsiteX4" fmla="*/ 562719 w 1836169"/>
                <a:gd name="connsiteY4" fmla="*/ 124793 h 1595554"/>
                <a:gd name="connsiteX5" fmla="*/ 516415 w 1836169"/>
                <a:gd name="connsiteY5" fmla="*/ 0 h 1595554"/>
                <a:gd name="connsiteX6" fmla="*/ 0 w 1836169"/>
                <a:gd name="connsiteY6" fmla="*/ 195024 h 1595554"/>
                <a:gd name="connsiteX7" fmla="*/ 54934 w 1836169"/>
                <a:gd name="connsiteY7" fmla="*/ 342888 h 1595554"/>
                <a:gd name="connsiteX8" fmla="*/ 839205 w 1836169"/>
                <a:gd name="connsiteY8" fmla="*/ 1270602 h 1595554"/>
                <a:gd name="connsiteX9" fmla="*/ 1807944 w 1836169"/>
                <a:gd name="connsiteY9" fmla="*/ 1595203 h 1595554"/>
                <a:gd name="connsiteX10" fmla="*/ 1822044 w 1836169"/>
                <a:gd name="connsiteY10" fmla="*/ 1595554 h 159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6169" h="1595554">
                  <a:moveTo>
                    <a:pt x="1822044" y="1595554"/>
                  </a:moveTo>
                  <a:lnTo>
                    <a:pt x="1836169" y="1042451"/>
                  </a:lnTo>
                  <a:lnTo>
                    <a:pt x="1702470" y="1026099"/>
                  </a:lnTo>
                  <a:cubicBezTo>
                    <a:pt x="1507158" y="992456"/>
                    <a:pt x="1315320" y="919894"/>
                    <a:pt x="1138269" y="805941"/>
                  </a:cubicBezTo>
                  <a:cubicBezTo>
                    <a:pt x="872693" y="635012"/>
                    <a:pt x="678102" y="395225"/>
                    <a:pt x="562719" y="124793"/>
                  </a:cubicBezTo>
                  <a:lnTo>
                    <a:pt x="516415" y="0"/>
                  </a:lnTo>
                  <a:lnTo>
                    <a:pt x="0" y="195024"/>
                  </a:lnTo>
                  <a:lnTo>
                    <a:pt x="54934" y="342888"/>
                  </a:lnTo>
                  <a:cubicBezTo>
                    <a:pt x="212231" y="711152"/>
                    <a:pt x="477394" y="1037734"/>
                    <a:pt x="839205" y="1270602"/>
                  </a:cubicBezTo>
                  <a:cubicBezTo>
                    <a:pt x="1140714" y="1464659"/>
                    <a:pt x="1473659" y="1570672"/>
                    <a:pt x="1807944" y="1595203"/>
                  </a:cubicBezTo>
                  <a:lnTo>
                    <a:pt x="1822044" y="1595554"/>
                  </a:lnTo>
                  <a:close/>
                </a:path>
              </a:pathLst>
            </a:custGeom>
            <a:solidFill>
              <a:srgbClr val="5AC6CF"/>
            </a:solidFill>
            <a:ln>
              <a:solidFill>
                <a:srgbClr val="5AC6C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Freeform: Shape 12">
              <a:extLst>
                <a:ext uri="{FF2B5EF4-FFF2-40B4-BE49-F238E27FC236}">
                  <a16:creationId xmlns:a16="http://schemas.microsoft.com/office/drawing/2014/main" id="{1BEFB0B0-7B6A-4963-AF87-60029F84FD23}"/>
                </a:ext>
              </a:extLst>
            </p:cNvPr>
            <p:cNvSpPr/>
            <p:nvPr/>
          </p:nvSpPr>
          <p:spPr>
            <a:xfrm rot="7365964" flipH="1">
              <a:off x="5643501" y="3276292"/>
              <a:ext cx="1976990" cy="2708937"/>
            </a:xfrm>
            <a:custGeom>
              <a:avLst/>
              <a:gdLst>
                <a:gd name="connsiteX0" fmla="*/ 1976990 w 1976990"/>
                <a:gd name="connsiteY0" fmla="*/ 553387 h 2708937"/>
                <a:gd name="connsiteX1" fmla="*/ 1976990 w 1976990"/>
                <a:gd name="connsiteY1" fmla="*/ 0 h 2708937"/>
                <a:gd name="connsiteX2" fmla="*/ 1837661 w 1976990"/>
                <a:gd name="connsiteY2" fmla="*/ 9955 h 2708937"/>
                <a:gd name="connsiteX3" fmla="*/ 332248 w 1976990"/>
                <a:gd name="connsiteY3" fmla="*/ 952014 h 2708937"/>
                <a:gd name="connsiteX4" fmla="*/ 46991 w 1976990"/>
                <a:gd name="connsiteY4" fmla="*/ 2519549 h 2708937"/>
                <a:gd name="connsiteX5" fmla="*/ 97383 w 1976990"/>
                <a:gd name="connsiteY5" fmla="*/ 2708937 h 2708937"/>
                <a:gd name="connsiteX6" fmla="*/ 616374 w 1976990"/>
                <a:gd name="connsiteY6" fmla="*/ 2512941 h 2708937"/>
                <a:gd name="connsiteX7" fmla="*/ 587026 w 1976990"/>
                <a:gd name="connsiteY7" fmla="*/ 2402455 h 2708937"/>
                <a:gd name="connsiteX8" fmla="*/ 796909 w 1976990"/>
                <a:gd name="connsiteY8" fmla="*/ 1251078 h 2708937"/>
                <a:gd name="connsiteX9" fmla="*/ 1902456 w 1976990"/>
                <a:gd name="connsiteY9" fmla="*/ 558743 h 2708937"/>
                <a:gd name="connsiteX10" fmla="*/ 1976990 w 1976990"/>
                <a:gd name="connsiteY10" fmla="*/ 553387 h 270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6990" h="2708937">
                  <a:moveTo>
                    <a:pt x="1976990" y="553387"/>
                  </a:moveTo>
                  <a:lnTo>
                    <a:pt x="1976990" y="0"/>
                  </a:lnTo>
                  <a:lnTo>
                    <a:pt x="1837661" y="9955"/>
                  </a:lnTo>
                  <a:cubicBezTo>
                    <a:pt x="1242686" y="81241"/>
                    <a:pt x="682373" y="408019"/>
                    <a:pt x="332248" y="952014"/>
                  </a:cubicBezTo>
                  <a:cubicBezTo>
                    <a:pt x="21026" y="1435565"/>
                    <a:pt x="-65196" y="1999190"/>
                    <a:pt x="46991" y="2519549"/>
                  </a:cubicBezTo>
                  <a:lnTo>
                    <a:pt x="97383" y="2708937"/>
                  </a:lnTo>
                  <a:lnTo>
                    <a:pt x="616374" y="2512941"/>
                  </a:lnTo>
                  <a:lnTo>
                    <a:pt x="587026" y="2402455"/>
                  </a:lnTo>
                  <a:cubicBezTo>
                    <a:pt x="504806" y="2020302"/>
                    <a:pt x="568271" y="1606317"/>
                    <a:pt x="796909" y="1251078"/>
                  </a:cubicBezTo>
                  <a:cubicBezTo>
                    <a:pt x="1054127" y="851435"/>
                    <a:pt x="1465603" y="611269"/>
                    <a:pt x="1902456" y="558743"/>
                  </a:cubicBezTo>
                  <a:lnTo>
                    <a:pt x="1976990" y="553387"/>
                  </a:lnTo>
                  <a:close/>
                </a:path>
              </a:pathLst>
            </a:custGeom>
            <a:solidFill>
              <a:srgbClr val="2EBCAB"/>
            </a:solidFill>
            <a:ln>
              <a:solidFill>
                <a:srgbClr val="2EBCA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4" name="Graphic 53" descr="Group success with solid fill">
              <a:extLst>
                <a:ext uri="{FF2B5EF4-FFF2-40B4-BE49-F238E27FC236}">
                  <a16:creationId xmlns:a16="http://schemas.microsoft.com/office/drawing/2014/main" id="{F6C36304-241E-4D4F-9997-6C56EBC958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62149" y="1500418"/>
              <a:ext cx="513635" cy="513635"/>
            </a:xfrm>
            <a:prstGeom prst="rect">
              <a:avLst/>
            </a:prstGeom>
          </p:spPr>
        </p:pic>
        <p:pic>
          <p:nvPicPr>
            <p:cNvPr id="56" name="Graphic 55" descr="Meeting with solid fill">
              <a:extLst>
                <a:ext uri="{FF2B5EF4-FFF2-40B4-BE49-F238E27FC236}">
                  <a16:creationId xmlns:a16="http://schemas.microsoft.com/office/drawing/2014/main" id="{6A889D67-19DA-46A3-B5BA-A2F435A00E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82982" y="1500418"/>
              <a:ext cx="543507" cy="543507"/>
            </a:xfrm>
            <a:prstGeom prst="rect">
              <a:avLst/>
            </a:prstGeom>
          </p:spPr>
        </p:pic>
      </p:grpSp>
      <p:sp>
        <p:nvSpPr>
          <p:cNvPr id="57" name="Oval 56">
            <a:extLst>
              <a:ext uri="{FF2B5EF4-FFF2-40B4-BE49-F238E27FC236}">
                <a16:creationId xmlns:a16="http://schemas.microsoft.com/office/drawing/2014/main" id="{20DD75F7-ED18-4A59-B06E-B0C0C4F63C29}"/>
              </a:ext>
            </a:extLst>
          </p:cNvPr>
          <p:cNvSpPr/>
          <p:nvPr/>
        </p:nvSpPr>
        <p:spPr>
          <a:xfrm>
            <a:off x="4717694" y="973083"/>
            <a:ext cx="3054349" cy="29679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62" name="Straight Connector 61">
            <a:extLst>
              <a:ext uri="{FF2B5EF4-FFF2-40B4-BE49-F238E27FC236}">
                <a16:creationId xmlns:a16="http://schemas.microsoft.com/office/drawing/2014/main" id="{7A48CAB3-C786-477A-BFDB-09B6BC40A740}"/>
              </a:ext>
            </a:extLst>
          </p:cNvPr>
          <p:cNvCxnSpPr>
            <a:cxnSpLocks/>
            <a:stCxn id="57" idx="0"/>
          </p:cNvCxnSpPr>
          <p:nvPr/>
        </p:nvCxnSpPr>
        <p:spPr>
          <a:xfrm flipH="1">
            <a:off x="6242403" y="973083"/>
            <a:ext cx="2466" cy="155180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EEB3F7E-727C-40B1-BCA3-54EB79527983}"/>
              </a:ext>
            </a:extLst>
          </p:cNvPr>
          <p:cNvCxnSpPr>
            <a:cxnSpLocks/>
          </p:cNvCxnSpPr>
          <p:nvPr/>
        </p:nvCxnSpPr>
        <p:spPr>
          <a:xfrm flipH="1" flipV="1">
            <a:off x="6242400" y="2524886"/>
            <a:ext cx="1224844" cy="7778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904644E-0764-4A00-8A2E-CAA54E95E2C5}"/>
              </a:ext>
            </a:extLst>
          </p:cNvPr>
          <p:cNvCxnSpPr>
            <a:cxnSpLocks/>
          </p:cNvCxnSpPr>
          <p:nvPr/>
        </p:nvCxnSpPr>
        <p:spPr>
          <a:xfrm flipH="1">
            <a:off x="5108538" y="2524886"/>
            <a:ext cx="1133864" cy="87965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395FCDA8-4F9E-4798-9527-937340209E2E}"/>
              </a:ext>
            </a:extLst>
          </p:cNvPr>
          <p:cNvSpPr/>
          <p:nvPr/>
        </p:nvSpPr>
        <p:spPr>
          <a:xfrm>
            <a:off x="5059649" y="1258523"/>
            <a:ext cx="2335434" cy="2391730"/>
          </a:xfrm>
          <a:prstGeom prst="ellipse">
            <a:avLst/>
          </a:prstGeom>
          <a:solidFill>
            <a:schemeClr val="bg1"/>
          </a:solidFill>
          <a:ln>
            <a:solidFill>
              <a:srgbClr val="2EB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2" name="Graphic 101" descr="Schoolhouse with solid fill">
            <a:extLst>
              <a:ext uri="{FF2B5EF4-FFF2-40B4-BE49-F238E27FC236}">
                <a16:creationId xmlns:a16="http://schemas.microsoft.com/office/drawing/2014/main" id="{E4C2BD5B-42F8-4309-8FBF-3D7592DC17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63949" y="2188483"/>
            <a:ext cx="515860" cy="515860"/>
          </a:xfrm>
          <a:prstGeom prst="rect">
            <a:avLst/>
          </a:prstGeom>
        </p:spPr>
      </p:pic>
      <p:pic>
        <p:nvPicPr>
          <p:cNvPr id="108" name="Graphic 107" descr="Home1 outline">
            <a:extLst>
              <a:ext uri="{FF2B5EF4-FFF2-40B4-BE49-F238E27FC236}">
                <a16:creationId xmlns:a16="http://schemas.microsoft.com/office/drawing/2014/main" id="{AE532006-810A-4FBB-828C-1140246FB5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57834" y="2104490"/>
            <a:ext cx="458748" cy="458748"/>
          </a:xfrm>
          <a:prstGeom prst="rect">
            <a:avLst/>
          </a:prstGeom>
        </p:spPr>
      </p:pic>
      <p:pic>
        <p:nvPicPr>
          <p:cNvPr id="110" name="Graphic 109" descr="Cheers with solid fill">
            <a:extLst>
              <a:ext uri="{FF2B5EF4-FFF2-40B4-BE49-F238E27FC236}">
                <a16:creationId xmlns:a16="http://schemas.microsoft.com/office/drawing/2014/main" id="{33511D7E-9F81-4C13-83D2-057B088528A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12554" y="4008087"/>
            <a:ext cx="528760" cy="528760"/>
          </a:xfrm>
          <a:prstGeom prst="rect">
            <a:avLst/>
          </a:prstGeom>
        </p:spPr>
      </p:pic>
      <p:sp>
        <p:nvSpPr>
          <p:cNvPr id="111" name="Content Placeholder 1">
            <a:extLst>
              <a:ext uri="{FF2B5EF4-FFF2-40B4-BE49-F238E27FC236}">
                <a16:creationId xmlns:a16="http://schemas.microsoft.com/office/drawing/2014/main" id="{E863748D-CAD7-4640-994F-FC576B33500F}"/>
              </a:ext>
            </a:extLst>
          </p:cNvPr>
          <p:cNvSpPr txBox="1">
            <a:spLocks/>
          </p:cNvSpPr>
          <p:nvPr/>
        </p:nvSpPr>
        <p:spPr>
          <a:xfrm>
            <a:off x="5139951" y="1551016"/>
            <a:ext cx="2205467" cy="1581234"/>
          </a:xfrm>
          <a:prstGeom prst="rect">
            <a:avLst/>
          </a:prstGeom>
        </p:spPr>
        <p:txBody>
          <a:bodyPr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1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b="1"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3pPr>
            <a:lvl4pPr marL="57150" indent="-28575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4pPr>
            <a:lvl5pPr marL="517950" indent="-285750" algn="l" defTabSz="914400" rtl="0" eaLnBrk="1" latinLnBrk="0" hangingPunct="1">
              <a:lnSpc>
                <a:spcPct val="90000"/>
              </a:lnSpc>
              <a:spcBef>
                <a:spcPts val="500"/>
              </a:spcBef>
              <a:buFont typeface="Arial" panose="020B0604020202020204" pitchFamily="34" charset="0"/>
              <a:buChar char="•"/>
              <a:defRPr lang="en-GB"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a:ea typeface="+mn-ea"/>
                <a:cs typeface="+mn-cs"/>
              </a:rPr>
              <a:t>Our Vision</a:t>
            </a:r>
          </a:p>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rPr>
              <a:t>Our organisations oppose all forms of racism and will actively work to dismantle racist and discriminatory policies and practices across all of health and care and work towards race equity.</a:t>
            </a:r>
          </a:p>
        </p:txBody>
      </p:sp>
      <p:sp>
        <p:nvSpPr>
          <p:cNvPr id="112" name="TextBox 111">
            <a:extLst>
              <a:ext uri="{FF2B5EF4-FFF2-40B4-BE49-F238E27FC236}">
                <a16:creationId xmlns:a16="http://schemas.microsoft.com/office/drawing/2014/main" id="{48A57835-08AA-4000-A478-5B5ABAA58C93}"/>
              </a:ext>
            </a:extLst>
          </p:cNvPr>
          <p:cNvSpPr txBox="1"/>
          <p:nvPr/>
        </p:nvSpPr>
        <p:spPr>
          <a:xfrm rot="7255240">
            <a:off x="6500788" y="1552383"/>
            <a:ext cx="936688" cy="934289"/>
          </a:xfrm>
          <a:prstGeom prst="rect">
            <a:avLst/>
          </a:prstGeom>
          <a:noFill/>
        </p:spPr>
        <p:txBody>
          <a:bodyPr wrap="none" rtlCol="0">
            <a:prstTxWarp prst="textCircl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Arial" panose="020B0604020202020204"/>
                <a:ea typeface="+mn-ea"/>
                <a:cs typeface="+mn-cs"/>
              </a:rPr>
              <a:t>Data</a:t>
            </a:r>
          </a:p>
        </p:txBody>
      </p:sp>
      <p:sp>
        <p:nvSpPr>
          <p:cNvPr id="113" name="TextBox 112">
            <a:extLst>
              <a:ext uri="{FF2B5EF4-FFF2-40B4-BE49-F238E27FC236}">
                <a16:creationId xmlns:a16="http://schemas.microsoft.com/office/drawing/2014/main" id="{D78F0230-66AD-44B4-AC2D-79293EEF651A}"/>
              </a:ext>
            </a:extLst>
          </p:cNvPr>
          <p:cNvSpPr txBox="1"/>
          <p:nvPr/>
        </p:nvSpPr>
        <p:spPr>
          <a:xfrm>
            <a:off x="5512203" y="3132250"/>
            <a:ext cx="1479892" cy="708398"/>
          </a:xfrm>
          <a:prstGeom prst="rect">
            <a:avLst/>
          </a:prstGeom>
          <a:noFill/>
        </p:spPr>
        <p:txBody>
          <a:bodyPr wrap="none" rtlCol="0">
            <a:prstTxWarp prst="textArchDown">
              <a:avLst>
                <a:gd name="adj" fmla="val 215336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Partnerships</a:t>
            </a:r>
          </a:p>
        </p:txBody>
      </p:sp>
      <p:sp>
        <p:nvSpPr>
          <p:cNvPr id="114" name="TextBox 113">
            <a:extLst>
              <a:ext uri="{FF2B5EF4-FFF2-40B4-BE49-F238E27FC236}">
                <a16:creationId xmlns:a16="http://schemas.microsoft.com/office/drawing/2014/main" id="{D671D3D4-4BB6-4CEA-BF7B-914AADD8393E}"/>
              </a:ext>
            </a:extLst>
          </p:cNvPr>
          <p:cNvSpPr txBox="1"/>
          <p:nvPr/>
        </p:nvSpPr>
        <p:spPr>
          <a:xfrm rot="21286864">
            <a:off x="4945863" y="1430410"/>
            <a:ext cx="1468851" cy="1786040"/>
          </a:xfrm>
          <a:prstGeom prst="rect">
            <a:avLst/>
          </a:prstGeom>
          <a:noFill/>
        </p:spPr>
        <p:txBody>
          <a:bodyPr wrap="none" rtlCol="0">
            <a:prstTxWarp prst="textCircle">
              <a:avLst>
                <a:gd name="adj" fmla="val 10827830"/>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Arial" panose="020B0604020202020204"/>
                <a:ea typeface="+mn-ea"/>
                <a:cs typeface="+mn-cs"/>
              </a:rPr>
              <a:t>Governance</a:t>
            </a:r>
          </a:p>
        </p:txBody>
      </p:sp>
      <p:sp>
        <p:nvSpPr>
          <p:cNvPr id="115" name="Rectangle 114">
            <a:extLst>
              <a:ext uri="{FF2B5EF4-FFF2-40B4-BE49-F238E27FC236}">
                <a16:creationId xmlns:a16="http://schemas.microsoft.com/office/drawing/2014/main" id="{E13F9887-9E80-44E1-9315-8B5FA76DF592}"/>
              </a:ext>
            </a:extLst>
          </p:cNvPr>
          <p:cNvSpPr/>
          <p:nvPr/>
        </p:nvSpPr>
        <p:spPr>
          <a:xfrm>
            <a:off x="376100" y="199753"/>
            <a:ext cx="3458191" cy="2008466"/>
          </a:xfrm>
          <a:prstGeom prst="rect">
            <a:avLst/>
          </a:prstGeom>
          <a:solidFill>
            <a:srgbClr val="F75474"/>
          </a:solidFill>
          <a:ln>
            <a:solidFill>
              <a:srgbClr val="F754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fontAlgn="base">
              <a:lnSpc>
                <a:spcPct val="107000"/>
              </a:lnSpc>
              <a:spcAft>
                <a:spcPts val="800"/>
              </a:spcAft>
            </a:pPr>
            <a:r>
              <a:rPr lang="en-GB" sz="1800" b="1"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Leadership commitment: </a:t>
            </a:r>
            <a:r>
              <a:rPr lang="en-GB" sz="1800" dirty="0">
                <a:effectLst/>
                <a:latin typeface="Arial" panose="020B0604020202020204" pitchFamily="34" charset="0"/>
                <a:ea typeface="Calibri" panose="020F0502020204030204" pitchFamily="34" charset="0"/>
                <a:cs typeface="Times New Roman" panose="02020603050405020304" pitchFamily="18" charset="0"/>
              </a:rPr>
              <a:t>to being anti-racist health and care systems and organisations, with Board representation, strategy development and anti-racist approach to all policies.</a:t>
            </a:r>
            <a:endParaRPr kumimoji="0" lang="en-GB" sz="13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6" name="Rectangle 115">
            <a:extLst>
              <a:ext uri="{FF2B5EF4-FFF2-40B4-BE49-F238E27FC236}">
                <a16:creationId xmlns:a16="http://schemas.microsoft.com/office/drawing/2014/main" id="{E5930ADB-29E1-4694-8D7B-94018C9344B8}"/>
              </a:ext>
            </a:extLst>
          </p:cNvPr>
          <p:cNvSpPr/>
          <p:nvPr/>
        </p:nvSpPr>
        <p:spPr>
          <a:xfrm>
            <a:off x="8724948" y="194757"/>
            <a:ext cx="3348000" cy="136010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07000"/>
              </a:lnSpc>
              <a:spcAft>
                <a:spcPts val="800"/>
              </a:spcAft>
            </a:pPr>
            <a:r>
              <a:rPr lang="en-GB" sz="1800" b="1"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Workforce Commitment: </a:t>
            </a:r>
            <a:r>
              <a:rPr lang="en-GB" sz="1800"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to support our ethnic minority staff and create enabling workplaces.</a:t>
            </a:r>
            <a:r>
              <a:rPr lang="en-GB" sz="1800" b="1"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7" name="Rectangle 116">
            <a:extLst>
              <a:ext uri="{FF2B5EF4-FFF2-40B4-BE49-F238E27FC236}">
                <a16:creationId xmlns:a16="http://schemas.microsoft.com/office/drawing/2014/main" id="{5B6EE911-837E-48CB-87FD-43D4CE3BD9B3}"/>
              </a:ext>
            </a:extLst>
          </p:cNvPr>
          <p:cNvSpPr/>
          <p:nvPr/>
        </p:nvSpPr>
        <p:spPr>
          <a:xfrm>
            <a:off x="360211" y="2602814"/>
            <a:ext cx="3467623" cy="1934033"/>
          </a:xfrm>
          <a:prstGeom prst="rect">
            <a:avLst/>
          </a:prstGeom>
          <a:solidFill>
            <a:srgbClr val="5AC6CF"/>
          </a:solidFill>
          <a:ln>
            <a:solidFill>
              <a:srgbClr val="5AC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07000"/>
              </a:lnSpc>
              <a:spcAft>
                <a:spcPts val="800"/>
              </a:spcAft>
            </a:pPr>
            <a:r>
              <a:rPr lang="en-GB" sz="1800" b="1"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Commitment to becoming an anchor institution: </a:t>
            </a:r>
            <a:r>
              <a:rPr lang="en-GB" sz="1800"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to leverage our positions as anchor institutions to tackle the wider determinants of racial health inequalities.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8" name="Rectangle 117">
            <a:extLst>
              <a:ext uri="{FF2B5EF4-FFF2-40B4-BE49-F238E27FC236}">
                <a16:creationId xmlns:a16="http://schemas.microsoft.com/office/drawing/2014/main" id="{93F22258-87A9-4C23-9DD4-A8BE6722B505}"/>
              </a:ext>
            </a:extLst>
          </p:cNvPr>
          <p:cNvSpPr/>
          <p:nvPr/>
        </p:nvSpPr>
        <p:spPr>
          <a:xfrm>
            <a:off x="8718485" y="1734481"/>
            <a:ext cx="3347880" cy="3155443"/>
          </a:xfrm>
          <a:prstGeom prst="rect">
            <a:avLst/>
          </a:prstGeom>
          <a:solidFill>
            <a:srgbClr val="193D4F"/>
          </a:solidFill>
          <a:ln>
            <a:solidFill>
              <a:srgbClr val="193D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a:ea typeface="+mn-ea"/>
              <a:cs typeface="+mn-cs"/>
            </a:endParaRPr>
          </a:p>
          <a:p>
            <a:pPr fontAlgn="base">
              <a:lnSpc>
                <a:spcPct val="107000"/>
              </a:lnSpc>
              <a:spcAft>
                <a:spcPts val="800"/>
              </a:spcAft>
            </a:pPr>
            <a:r>
              <a:rPr lang="en-GB" sz="1800" b="1" dirty="0">
                <a:effectLst/>
                <a:latin typeface="Arial" panose="020B0604020202020204" pitchFamily="34" charset="0"/>
                <a:ea typeface="Calibri" panose="020F0502020204030204" pitchFamily="34" charset="0"/>
                <a:cs typeface="Times New Roman" panose="02020603050405020304" pitchFamily="18" charset="0"/>
              </a:rPr>
              <a:t>Commitment to target health equity</a:t>
            </a:r>
            <a:r>
              <a:rPr lang="en-GB" sz="1800" dirty="0">
                <a:effectLst/>
                <a:latin typeface="Arial" panose="020B0604020202020204" pitchFamily="34" charset="0"/>
                <a:ea typeface="Calibri" panose="020F0502020204030204" pitchFamily="34" charset="0"/>
                <a:cs typeface="Times New Roman" panose="02020603050405020304" pitchFamily="18" charset="0"/>
              </a:rPr>
              <a:t>: to prioritise and deliver evidence informed, culturally competent interventions to narrow the gap, by reducing inequities people from ethnic minority groups face in access, uptake, experiences and outcomes of our health and care services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9" name="Rectangle 118">
            <a:extLst>
              <a:ext uri="{FF2B5EF4-FFF2-40B4-BE49-F238E27FC236}">
                <a16:creationId xmlns:a16="http://schemas.microsoft.com/office/drawing/2014/main" id="{4D6B292A-E235-4CD8-96A5-3179B965DDC7}"/>
              </a:ext>
            </a:extLst>
          </p:cNvPr>
          <p:cNvSpPr/>
          <p:nvPr/>
        </p:nvSpPr>
        <p:spPr>
          <a:xfrm>
            <a:off x="2574704" y="5123519"/>
            <a:ext cx="7506030" cy="1041440"/>
          </a:xfrm>
          <a:prstGeom prst="rect">
            <a:avLst/>
          </a:prstGeom>
          <a:solidFill>
            <a:srgbClr val="2EBCAB"/>
          </a:solidFill>
          <a:ln>
            <a:solidFill>
              <a:srgbClr val="2EB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07000"/>
              </a:lnSpc>
              <a:spcAft>
                <a:spcPts val="800"/>
              </a:spcAft>
            </a:pPr>
            <a:r>
              <a:rPr lang="en-GB" sz="1800" b="1"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Commitment to our local communities</a:t>
            </a:r>
            <a:r>
              <a:rPr lang="en-GB" sz="1800"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to work with our communities to amplify their voices, in the decision, design and delivery of services, to rebuild trust and confidence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7" name="TextBox 126">
            <a:extLst>
              <a:ext uri="{FF2B5EF4-FFF2-40B4-BE49-F238E27FC236}">
                <a16:creationId xmlns:a16="http://schemas.microsoft.com/office/drawing/2014/main" id="{77A5AED1-965D-403B-8A69-275AB02D96F7}"/>
              </a:ext>
            </a:extLst>
          </p:cNvPr>
          <p:cNvSpPr txBox="1"/>
          <p:nvPr/>
        </p:nvSpPr>
        <p:spPr>
          <a:xfrm>
            <a:off x="230587" y="6380813"/>
            <a:ext cx="839657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Arial" panose="020B0604020202020204"/>
              </a:rPr>
              <a:t>The 5 </a:t>
            </a:r>
            <a:r>
              <a:rPr kumimoji="0" lang="en-GB" sz="1800" b="1" i="0" u="none" strike="noStrike" kern="1200" cap="none" spc="0" normalizeH="0" baseline="0" noProof="0">
                <a:ln>
                  <a:noFill/>
                </a:ln>
                <a:effectLst/>
                <a:uLnTx/>
                <a:uFillTx/>
                <a:latin typeface="Arial" panose="020B0604020202020204"/>
                <a:ea typeface="+mn-ea"/>
                <a:cs typeface="+mn-cs"/>
              </a:rPr>
              <a:t>strategic </a:t>
            </a:r>
            <a:r>
              <a:rPr kumimoji="0" lang="en-GB" sz="1800" b="1" i="0" u="none" strike="noStrike" kern="1200" cap="none" spc="0" normalizeH="0" baseline="0" noProof="0" dirty="0">
                <a:ln>
                  <a:noFill/>
                </a:ln>
                <a:effectLst/>
                <a:uLnTx/>
                <a:uFillTx/>
                <a:latin typeface="Arial" panose="020B0604020202020204"/>
                <a:ea typeface="+mn-ea"/>
                <a:cs typeface="+mn-cs"/>
              </a:rPr>
              <a:t>commitments</a:t>
            </a:r>
          </a:p>
        </p:txBody>
      </p:sp>
    </p:spTree>
    <p:extLst>
      <p:ext uri="{BB962C8B-B14F-4D97-AF65-F5344CB8AC3E}">
        <p14:creationId xmlns:p14="http://schemas.microsoft.com/office/powerpoint/2010/main" val="956534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E13F9887-9E80-44E1-9315-8B5FA76DF592}"/>
              </a:ext>
            </a:extLst>
          </p:cNvPr>
          <p:cNvSpPr/>
          <p:nvPr/>
        </p:nvSpPr>
        <p:spPr>
          <a:xfrm>
            <a:off x="4747108" y="1374378"/>
            <a:ext cx="3229416" cy="679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
                <a:srgbClr val="F75474"/>
              </a:buClr>
              <a:buSzTx/>
              <a:buFont typeface="Wingdings" pitchFamily="2" charset="2"/>
              <a:buChar char="ü"/>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Public commitment to being an anti-racist organisation with actions</a:t>
            </a:r>
          </a:p>
          <a:p>
            <a:pPr marL="285750" marR="0" lvl="0" indent="-285750" algn="l" defTabSz="914400" rtl="0" eaLnBrk="1" fontAlgn="auto" latinLnBrk="0" hangingPunct="1">
              <a:lnSpc>
                <a:spcPct val="100000"/>
              </a:lnSpc>
              <a:spcBef>
                <a:spcPts val="0"/>
              </a:spcBef>
              <a:spcAft>
                <a:spcPts val="0"/>
              </a:spcAft>
              <a:buClr>
                <a:srgbClr val="F75474"/>
              </a:buClr>
              <a:buSzTx/>
              <a:buFont typeface="Wingdings" pitchFamily="2" charset="2"/>
              <a:buChar char="ü"/>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Board-level review of strategy and monitoring objectives indicators</a:t>
            </a:r>
          </a:p>
          <a:p>
            <a:pPr marL="285750" marR="0" lvl="0" indent="-285750" algn="l" defTabSz="914400" rtl="0" eaLnBrk="1" fontAlgn="auto" latinLnBrk="0" hangingPunct="1">
              <a:lnSpc>
                <a:spcPct val="100000"/>
              </a:lnSpc>
              <a:spcBef>
                <a:spcPts val="0"/>
              </a:spcBef>
              <a:spcAft>
                <a:spcPts val="0"/>
              </a:spcAft>
              <a:buClr>
                <a:srgbClr val="F75474"/>
              </a:buClr>
              <a:buSzTx/>
              <a:buFont typeface="Wingdings" pitchFamily="2" charset="2"/>
              <a:buChar char="ü"/>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Assure anti-racist approach in all policies</a:t>
            </a:r>
          </a:p>
          <a:p>
            <a:pPr marL="285750" marR="0" lvl="0" indent="-285750" algn="l" defTabSz="914400" rtl="0" eaLnBrk="1" fontAlgn="auto" latinLnBrk="0" hangingPunct="1">
              <a:lnSpc>
                <a:spcPct val="100000"/>
              </a:lnSpc>
              <a:spcBef>
                <a:spcPts val="0"/>
              </a:spcBef>
              <a:spcAft>
                <a:spcPts val="0"/>
              </a:spcAft>
              <a:buClr>
                <a:srgbClr val="F75474"/>
              </a:buClr>
              <a:buSzTx/>
              <a:buFont typeface="Wingdings" pitchFamily="2" charset="2"/>
              <a:buChar char="ü"/>
              <a:tabLst/>
              <a:defRPr/>
            </a:pPr>
            <a:endPar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F75474"/>
              </a:buClr>
              <a:buSzTx/>
              <a:buFont typeface="Wingdings" pitchFamily="2" charset="2"/>
              <a:buChar char="ü"/>
              <a:tabLst/>
              <a:defRPr/>
            </a:pPr>
            <a:endPar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sp>
        <p:nvSpPr>
          <p:cNvPr id="5" name="TextBox 4">
            <a:extLst>
              <a:ext uri="{FF2B5EF4-FFF2-40B4-BE49-F238E27FC236}">
                <a16:creationId xmlns:a16="http://schemas.microsoft.com/office/drawing/2014/main" id="{EA2B4070-5B37-08EC-AE70-A73A922D1144}"/>
              </a:ext>
            </a:extLst>
          </p:cNvPr>
          <p:cNvSpPr txBox="1"/>
          <p:nvPr/>
        </p:nvSpPr>
        <p:spPr>
          <a:xfrm>
            <a:off x="4747109" y="994528"/>
            <a:ext cx="298565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75474"/>
                </a:solidFill>
                <a:effectLst/>
                <a:uLnTx/>
                <a:uFillTx/>
                <a:latin typeface="Arial" panose="020B0604020202020204"/>
                <a:ea typeface="+mn-ea"/>
                <a:cs typeface="Arial" panose="020B0604020202020204" pitchFamily="34" charset="0"/>
              </a:rPr>
              <a:t>1. Leadership</a:t>
            </a:r>
            <a:endParaRPr kumimoji="0" lang="en-US" sz="1800" b="0" i="0" u="none" strike="noStrike" kern="1200" cap="none" spc="0" normalizeH="0" baseline="0" noProof="0">
              <a:ln>
                <a:noFill/>
              </a:ln>
              <a:solidFill>
                <a:srgbClr val="F75474"/>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F461BEFD-18FE-2ECF-3922-DC7D624FCC00}"/>
              </a:ext>
            </a:extLst>
          </p:cNvPr>
          <p:cNvSpPr/>
          <p:nvPr/>
        </p:nvSpPr>
        <p:spPr>
          <a:xfrm>
            <a:off x="4744165" y="2948653"/>
            <a:ext cx="3497403" cy="729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
                <a:srgbClr val="FFC000"/>
              </a:buClr>
              <a:buSzTx/>
              <a:buFont typeface="Wingdings" pitchFamily="2" charset="2"/>
              <a:buChar char="ü"/>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Monitor and act on ethnic inequities in recruitment, well-being and promotion</a:t>
            </a:r>
          </a:p>
          <a:p>
            <a:pPr marL="285750" marR="0" lvl="0" indent="-285750" algn="l" defTabSz="914400" rtl="0" eaLnBrk="1" fontAlgn="auto" latinLnBrk="0" hangingPunct="1">
              <a:lnSpc>
                <a:spcPct val="100000"/>
              </a:lnSpc>
              <a:spcBef>
                <a:spcPts val="0"/>
              </a:spcBef>
              <a:spcAft>
                <a:spcPts val="0"/>
              </a:spcAft>
              <a:buClr>
                <a:srgbClr val="FFC000"/>
              </a:buClr>
              <a:buSzTx/>
              <a:buFont typeface="Wingdings" pitchFamily="2" charset="2"/>
              <a:buChar char="ü"/>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Provide training and support to address cultural bias and discrimination</a:t>
            </a:r>
          </a:p>
          <a:p>
            <a:pPr marL="285750" marR="0" lvl="0" indent="-285750" algn="l" defTabSz="914400" rtl="0" eaLnBrk="1" fontAlgn="auto" latinLnBrk="0" hangingPunct="1">
              <a:lnSpc>
                <a:spcPct val="100000"/>
              </a:lnSpc>
              <a:spcBef>
                <a:spcPts val="0"/>
              </a:spcBef>
              <a:spcAft>
                <a:spcPts val="0"/>
              </a:spcAft>
              <a:buClr>
                <a:srgbClr val="FFC000"/>
              </a:buClr>
              <a:buSzTx/>
              <a:buFont typeface="Wingdings" pitchFamily="2" charset="2"/>
              <a:buChar char="ü"/>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Implement and monitor robust equality, diversity and inclusion policies</a:t>
            </a:r>
          </a:p>
        </p:txBody>
      </p:sp>
      <p:sp>
        <p:nvSpPr>
          <p:cNvPr id="7" name="TextBox 6">
            <a:extLst>
              <a:ext uri="{FF2B5EF4-FFF2-40B4-BE49-F238E27FC236}">
                <a16:creationId xmlns:a16="http://schemas.microsoft.com/office/drawing/2014/main" id="{6537AAAC-A832-8936-8D20-7EB31983615F}"/>
              </a:ext>
            </a:extLst>
          </p:cNvPr>
          <p:cNvSpPr txBox="1"/>
          <p:nvPr/>
        </p:nvSpPr>
        <p:spPr>
          <a:xfrm>
            <a:off x="4744167" y="2548543"/>
            <a:ext cx="298565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C000"/>
                </a:solidFill>
                <a:effectLst/>
                <a:uLnTx/>
                <a:uFillTx/>
                <a:latin typeface="Arial" panose="020B0604020202020204"/>
                <a:ea typeface="+mn-ea"/>
                <a:cs typeface="Arial" panose="020B0604020202020204" pitchFamily="34" charset="0"/>
              </a:rPr>
              <a:t>2. Workforce</a:t>
            </a:r>
            <a:endParaRPr kumimoji="0" lang="en-US" sz="1800" b="0" i="0" u="none" strike="noStrike" kern="1200" cap="none" spc="0" normalizeH="0" baseline="0" noProof="0">
              <a:ln>
                <a:noFill/>
              </a:ln>
              <a:solidFill>
                <a:srgbClr val="FFC000"/>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BB6264DF-3C37-9671-988E-7CD2D0520045}"/>
              </a:ext>
            </a:extLst>
          </p:cNvPr>
          <p:cNvSpPr/>
          <p:nvPr/>
        </p:nvSpPr>
        <p:spPr>
          <a:xfrm>
            <a:off x="4734790" y="4601990"/>
            <a:ext cx="3334500" cy="851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
                <a:srgbClr val="193D4E"/>
              </a:buClr>
              <a:buSzTx/>
              <a:buFont typeface="Wingdings" pitchFamily="2" charset="2"/>
              <a:buChar char="ü"/>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Embed anti-racist lens on health programmes</a:t>
            </a:r>
          </a:p>
          <a:p>
            <a:pPr marL="285750" marR="0" lvl="0" indent="-285750" algn="l" defTabSz="914400" rtl="0" eaLnBrk="1" fontAlgn="auto" latinLnBrk="0" hangingPunct="1">
              <a:lnSpc>
                <a:spcPct val="100000"/>
              </a:lnSpc>
              <a:spcBef>
                <a:spcPts val="0"/>
              </a:spcBef>
              <a:spcAft>
                <a:spcPts val="0"/>
              </a:spcAft>
              <a:buClr>
                <a:srgbClr val="193D4E"/>
              </a:buClr>
              <a:buSzTx/>
              <a:buFont typeface="Wingdings" pitchFamily="2" charset="2"/>
              <a:buChar char="ü"/>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Data-led insights to prioritise areas of work with community groups to improve health and healthcare access</a:t>
            </a:r>
          </a:p>
          <a:p>
            <a:pPr marL="285750" marR="0" lvl="0" indent="-285750" algn="l" defTabSz="914400" rtl="0" eaLnBrk="1" fontAlgn="auto" latinLnBrk="0" hangingPunct="1">
              <a:lnSpc>
                <a:spcPct val="100000"/>
              </a:lnSpc>
              <a:spcBef>
                <a:spcPts val="0"/>
              </a:spcBef>
              <a:spcAft>
                <a:spcPts val="0"/>
              </a:spcAft>
              <a:buClr>
                <a:srgbClr val="193D4E"/>
              </a:buClr>
              <a:buSzTx/>
              <a:buFont typeface="Wingdings" pitchFamily="2" charset="2"/>
              <a:buChar char="ü"/>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Integrated and personalised care that is culturally competent.</a:t>
            </a:r>
          </a:p>
          <a:p>
            <a:pPr marL="285750" marR="0" lvl="0" indent="-285750" algn="l" defTabSz="914400" rtl="0" eaLnBrk="1" fontAlgn="auto" latinLnBrk="0" hangingPunct="1">
              <a:lnSpc>
                <a:spcPct val="100000"/>
              </a:lnSpc>
              <a:spcBef>
                <a:spcPts val="0"/>
              </a:spcBef>
              <a:spcAft>
                <a:spcPts val="0"/>
              </a:spcAft>
              <a:buClr>
                <a:srgbClr val="193D4E"/>
              </a:buClr>
              <a:buSzTx/>
              <a:buFont typeface="Wingdings" pitchFamily="2" charset="2"/>
              <a:buChar char="ü"/>
              <a:tabLst/>
              <a:defRPr/>
            </a:pPr>
            <a:endPar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sp>
        <p:nvSpPr>
          <p:cNvPr id="12" name="TextBox 11">
            <a:extLst>
              <a:ext uri="{FF2B5EF4-FFF2-40B4-BE49-F238E27FC236}">
                <a16:creationId xmlns:a16="http://schemas.microsoft.com/office/drawing/2014/main" id="{9B0B2FDC-A87A-8EFB-CA31-8007B25ACF34}"/>
              </a:ext>
            </a:extLst>
          </p:cNvPr>
          <p:cNvSpPr txBox="1"/>
          <p:nvPr/>
        </p:nvSpPr>
        <p:spPr>
          <a:xfrm>
            <a:off x="4734791" y="4204092"/>
            <a:ext cx="36299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93D4F"/>
                </a:solidFill>
                <a:effectLst/>
                <a:uLnTx/>
                <a:uFillTx/>
                <a:latin typeface="Arial" panose="020B0604020202020204"/>
                <a:ea typeface="+mn-ea"/>
                <a:cs typeface="Arial" panose="020B0604020202020204" pitchFamily="34" charset="0"/>
              </a:rPr>
              <a:t>3. Health Equity programmes</a:t>
            </a:r>
          </a:p>
        </p:txBody>
      </p:sp>
      <p:sp>
        <p:nvSpPr>
          <p:cNvPr id="13" name="Rectangle 12">
            <a:extLst>
              <a:ext uri="{FF2B5EF4-FFF2-40B4-BE49-F238E27FC236}">
                <a16:creationId xmlns:a16="http://schemas.microsoft.com/office/drawing/2014/main" id="{F1BC7CE9-ED67-AEC7-90CA-908AC22D4CBA}"/>
              </a:ext>
            </a:extLst>
          </p:cNvPr>
          <p:cNvSpPr/>
          <p:nvPr/>
        </p:nvSpPr>
        <p:spPr>
          <a:xfrm>
            <a:off x="8298690" y="1374378"/>
            <a:ext cx="3229416" cy="679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
                <a:srgbClr val="2CBCAB"/>
              </a:buClr>
              <a:buSzTx/>
              <a:buFont typeface="Wingdings" pitchFamily="2" charset="2"/>
              <a:buChar char="ü"/>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Address wider determinants of health through anchor actions </a:t>
            </a:r>
          </a:p>
          <a:p>
            <a:pPr marL="285750" marR="0" lvl="0" indent="-285750" algn="l" defTabSz="914400" rtl="0" eaLnBrk="1" fontAlgn="auto" latinLnBrk="0" hangingPunct="1">
              <a:lnSpc>
                <a:spcPct val="100000"/>
              </a:lnSpc>
              <a:spcBef>
                <a:spcPts val="0"/>
              </a:spcBef>
              <a:spcAft>
                <a:spcPts val="0"/>
              </a:spcAft>
              <a:buClr>
                <a:srgbClr val="2CBCAB"/>
              </a:buClr>
              <a:buSzTx/>
              <a:buFont typeface="Wingdings" pitchFamily="2" charset="2"/>
              <a:buChar char="ü"/>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Support education, employment and opportunities to reduce structural determinants of ethnic health inequalities</a:t>
            </a:r>
          </a:p>
        </p:txBody>
      </p:sp>
      <p:sp>
        <p:nvSpPr>
          <p:cNvPr id="14" name="TextBox 13">
            <a:extLst>
              <a:ext uri="{FF2B5EF4-FFF2-40B4-BE49-F238E27FC236}">
                <a16:creationId xmlns:a16="http://schemas.microsoft.com/office/drawing/2014/main" id="{70C4C0E1-7962-E498-801B-503F6C15B1D4}"/>
              </a:ext>
            </a:extLst>
          </p:cNvPr>
          <p:cNvSpPr txBox="1"/>
          <p:nvPr/>
        </p:nvSpPr>
        <p:spPr>
          <a:xfrm>
            <a:off x="8298690" y="994528"/>
            <a:ext cx="37483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AC6CF"/>
                </a:solidFill>
                <a:effectLst/>
                <a:uLnTx/>
                <a:uFillTx/>
                <a:latin typeface="Arial" panose="020B0604020202020204"/>
                <a:ea typeface="+mn-ea"/>
                <a:cs typeface="Arial" panose="020B0604020202020204" pitchFamily="34" charset="0"/>
              </a:rPr>
              <a:t>4. Becoming Anchor institutions</a:t>
            </a:r>
          </a:p>
        </p:txBody>
      </p:sp>
      <p:sp>
        <p:nvSpPr>
          <p:cNvPr id="15" name="Rectangle 14">
            <a:extLst>
              <a:ext uri="{FF2B5EF4-FFF2-40B4-BE49-F238E27FC236}">
                <a16:creationId xmlns:a16="http://schemas.microsoft.com/office/drawing/2014/main" id="{ADAFD1E9-42E6-BA40-CFC1-CAA0447A0B6C}"/>
              </a:ext>
            </a:extLst>
          </p:cNvPr>
          <p:cNvSpPr/>
          <p:nvPr/>
        </p:nvSpPr>
        <p:spPr>
          <a:xfrm>
            <a:off x="8295748" y="2948653"/>
            <a:ext cx="3229416" cy="729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
                <a:srgbClr val="59C7CF"/>
              </a:buClr>
              <a:buSzTx/>
              <a:buFont typeface="Wingdings" pitchFamily="2" charset="2"/>
              <a:buChar char="ü"/>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Include community voice in decisions, design and delivery of services though participation in governance, funding and integrated delivery structures</a:t>
            </a:r>
          </a:p>
          <a:p>
            <a:pPr marL="285750" marR="0" lvl="0" indent="-285750" algn="l" defTabSz="914400" rtl="0" eaLnBrk="1" fontAlgn="auto" latinLnBrk="0" hangingPunct="1">
              <a:lnSpc>
                <a:spcPct val="100000"/>
              </a:lnSpc>
              <a:spcBef>
                <a:spcPts val="0"/>
              </a:spcBef>
              <a:spcAft>
                <a:spcPts val="0"/>
              </a:spcAft>
              <a:buClr>
                <a:srgbClr val="59C7CF"/>
              </a:buClr>
              <a:buSzTx/>
              <a:buFont typeface="Wingdings" pitchFamily="2" charset="2"/>
              <a:buChar char="ü"/>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Embed co-production</a:t>
            </a:r>
          </a:p>
          <a:p>
            <a:pPr marL="285750" marR="0" lvl="0" indent="-285750" algn="l" defTabSz="914400" rtl="0" eaLnBrk="1" fontAlgn="auto" latinLnBrk="0" hangingPunct="1">
              <a:lnSpc>
                <a:spcPct val="100000"/>
              </a:lnSpc>
              <a:spcBef>
                <a:spcPts val="0"/>
              </a:spcBef>
              <a:spcAft>
                <a:spcPts val="0"/>
              </a:spcAft>
              <a:buClr>
                <a:srgbClr val="59C7CF"/>
              </a:buClr>
              <a:buSzTx/>
              <a:buFont typeface="Wingdings" pitchFamily="2" charset="2"/>
              <a:buChar char="ü"/>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Supporting community groups with resources – funding and training to allow meaningful participation</a:t>
            </a:r>
          </a:p>
          <a:p>
            <a:pPr marL="285750" marR="0" lvl="0" indent="-285750" algn="l" defTabSz="914400" rtl="0" eaLnBrk="1" fontAlgn="auto" latinLnBrk="0" hangingPunct="1">
              <a:lnSpc>
                <a:spcPct val="100000"/>
              </a:lnSpc>
              <a:spcBef>
                <a:spcPts val="0"/>
              </a:spcBef>
              <a:spcAft>
                <a:spcPts val="0"/>
              </a:spcAft>
              <a:buClr>
                <a:srgbClr val="59C7CF"/>
              </a:buClr>
              <a:buSzTx/>
              <a:buFont typeface="Wingdings" pitchFamily="2" charset="2"/>
              <a:buChar char="ü"/>
              <a:tabLst/>
              <a:defRPr/>
            </a:pPr>
            <a:endParaRPr kumimoji="0" lang="en-GB"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sp>
        <p:nvSpPr>
          <p:cNvPr id="16" name="TextBox 15">
            <a:extLst>
              <a:ext uri="{FF2B5EF4-FFF2-40B4-BE49-F238E27FC236}">
                <a16:creationId xmlns:a16="http://schemas.microsoft.com/office/drawing/2014/main" id="{05907FB9-C92D-8449-3F6C-D5BE72CED590}"/>
              </a:ext>
            </a:extLst>
          </p:cNvPr>
          <p:cNvSpPr txBox="1"/>
          <p:nvPr/>
        </p:nvSpPr>
        <p:spPr>
          <a:xfrm>
            <a:off x="8295748" y="2548543"/>
            <a:ext cx="36299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BCAB"/>
                </a:solidFill>
                <a:effectLst/>
                <a:uLnTx/>
                <a:uFillTx/>
                <a:latin typeface="Arial" panose="020B0604020202020204"/>
                <a:ea typeface="+mn-ea"/>
                <a:cs typeface="Arial" panose="020B0604020202020204" pitchFamily="34" charset="0"/>
              </a:rPr>
              <a:t>5. Working with communities</a:t>
            </a:r>
          </a:p>
        </p:txBody>
      </p:sp>
      <p:pic>
        <p:nvPicPr>
          <p:cNvPr id="21" name="Picture 20">
            <a:extLst>
              <a:ext uri="{FF2B5EF4-FFF2-40B4-BE49-F238E27FC236}">
                <a16:creationId xmlns:a16="http://schemas.microsoft.com/office/drawing/2014/main" id="{B4AEED95-560E-062D-C087-99BAE8B04431}"/>
              </a:ext>
            </a:extLst>
          </p:cNvPr>
          <p:cNvPicPr>
            <a:picLocks noChangeAspect="1"/>
          </p:cNvPicPr>
          <p:nvPr/>
        </p:nvPicPr>
        <p:blipFill>
          <a:blip r:embed="rId3"/>
          <a:stretch>
            <a:fillRect/>
          </a:stretch>
        </p:blipFill>
        <p:spPr>
          <a:xfrm>
            <a:off x="351122" y="994528"/>
            <a:ext cx="4182218" cy="4170025"/>
          </a:xfrm>
          <a:prstGeom prst="rect">
            <a:avLst/>
          </a:prstGeom>
        </p:spPr>
      </p:pic>
      <p:sp>
        <p:nvSpPr>
          <p:cNvPr id="23" name="TextBox 22">
            <a:extLst>
              <a:ext uri="{FF2B5EF4-FFF2-40B4-BE49-F238E27FC236}">
                <a16:creationId xmlns:a16="http://schemas.microsoft.com/office/drawing/2014/main" id="{C07D4879-C142-E6AA-2548-B2D2EB0B56B3}"/>
              </a:ext>
            </a:extLst>
          </p:cNvPr>
          <p:cNvSpPr txBox="1"/>
          <p:nvPr/>
        </p:nvSpPr>
        <p:spPr>
          <a:xfrm>
            <a:off x="0" y="37988"/>
            <a:ext cx="12205348" cy="387798"/>
          </a:xfrm>
          <a:prstGeom prst="rect">
            <a:avLst/>
          </a:prstGeom>
          <a:solidFill>
            <a:schemeClr val="accent1"/>
          </a:solidFill>
          <a:ln>
            <a:noFill/>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panose="020B0604020202020204"/>
                <a:ea typeface="+mn-ea"/>
                <a:cs typeface="+mn-cs"/>
              </a:rPr>
              <a:t>London’s strategic approach to Anti-racism</a:t>
            </a: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E4E42581-A81D-C745-9A46-D42EE57DB734}"/>
              </a:ext>
            </a:extLst>
          </p:cNvPr>
          <p:cNvSpPr txBox="1"/>
          <p:nvPr/>
        </p:nvSpPr>
        <p:spPr>
          <a:xfrm>
            <a:off x="244053" y="5456296"/>
            <a:ext cx="439635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hlinkClick r:id="rId4"/>
              </a:rPr>
              <a:t>London Health and Care Partnership: London Anti-Racism Collaboration for Health (LARCH) – London Health and Care Partnership (transformationpartnersinhealthandcare.nhs.uk)</a:t>
            </a:r>
            <a:endParaRPr kumimoji="0" lang="en-GB"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61068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5" grpId="0"/>
      <p:bldP spid="6" grpId="0"/>
      <p:bldP spid="7" grpId="0"/>
      <p:bldP spid="11" grpId="0"/>
      <p:bldP spid="12"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47F2-1F3C-794B-51B1-2CBDC6DEBD46}"/>
              </a:ext>
            </a:extLst>
          </p:cNvPr>
          <p:cNvSpPr>
            <a:spLocks noGrp="1"/>
          </p:cNvSpPr>
          <p:nvPr>
            <p:ph type="title"/>
          </p:nvPr>
        </p:nvSpPr>
        <p:spPr/>
        <p:txBody>
          <a:bodyPr/>
          <a:lstStyle/>
          <a:p>
            <a:endParaRPr lang="en-GB"/>
          </a:p>
        </p:txBody>
      </p:sp>
      <p:pic>
        <p:nvPicPr>
          <p:cNvPr id="1026" name="Picture 2">
            <a:extLst>
              <a:ext uri="{FF2B5EF4-FFF2-40B4-BE49-F238E27FC236}">
                <a16:creationId xmlns:a16="http://schemas.microsoft.com/office/drawing/2014/main" id="{CAE03030-49F0-759F-89EF-ECC7737E6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18" y="167169"/>
            <a:ext cx="11964835" cy="593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939867"/>
      </p:ext>
    </p:extLst>
  </p:cSld>
  <p:clrMapOvr>
    <a:masterClrMapping/>
  </p:clrMapOvr>
</p:sld>
</file>

<file path=ppt/theme/theme1.xml><?xml version="1.0" encoding="utf-8"?>
<a:theme xmlns:a="http://schemas.openxmlformats.org/drawingml/2006/main" name="1_Office Theme">
  <a:themeElements>
    <a:clrScheme name="DHSC">
      <a:dk1>
        <a:sysClr val="windowText" lastClr="000000"/>
      </a:dk1>
      <a:lt1>
        <a:sysClr val="window" lastClr="FFFFFF"/>
      </a:lt1>
      <a:dk2>
        <a:srgbClr val="616265"/>
      </a:dk2>
      <a:lt2>
        <a:srgbClr val="E0E0E1"/>
      </a:lt2>
      <a:accent1>
        <a:srgbClr val="01A188"/>
      </a:accent1>
      <a:accent2>
        <a:srgbClr val="0063BE"/>
      </a:accent2>
      <a:accent3>
        <a:srgbClr val="E57200"/>
      </a:accent3>
      <a:accent4>
        <a:srgbClr val="512698"/>
      </a:accent4>
      <a:accent5>
        <a:srgbClr val="34B6E4"/>
      </a:accent5>
      <a:accent6>
        <a:srgbClr val="CC092F"/>
      </a:accent6>
      <a:hlink>
        <a:srgbClr val="0063BE"/>
      </a:hlink>
      <a:folHlink>
        <a:srgbClr val="5126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4398_DHSC_Ppt_template_DRAFT_v6.potx" id="{FF5623C2-E648-4D18-8D02-A8C6CCA3E916}" vid="{5CEE7835-84B0-457A-AA1D-DEDF797DD026}"/>
    </a:ext>
  </a:extLst>
</a:theme>
</file>

<file path=ppt/theme/theme2.xml><?xml version="1.0" encoding="utf-8"?>
<a:theme xmlns:a="http://schemas.openxmlformats.org/drawingml/2006/main" name="CONTENT_MOL">
  <a:themeElements>
    <a:clrScheme name="MOL2">
      <a:dk1>
        <a:srgbClr val="353E43"/>
      </a:dk1>
      <a:lt1>
        <a:srgbClr val="FFFFFF"/>
      </a:lt1>
      <a:dk2>
        <a:srgbClr val="5C6970"/>
      </a:dk2>
      <a:lt2>
        <a:srgbClr val="A3A3A3"/>
      </a:lt2>
      <a:accent1>
        <a:srgbClr val="EE266D"/>
      </a:accent1>
      <a:accent2>
        <a:srgbClr val="5C6970"/>
      </a:accent2>
      <a:accent3>
        <a:srgbClr val="00AEEF"/>
      </a:accent3>
      <a:accent4>
        <a:srgbClr val="E95814"/>
      </a:accent4>
      <a:accent5>
        <a:srgbClr val="792D89"/>
      </a:accent5>
      <a:accent6>
        <a:srgbClr val="008D48"/>
      </a:accent6>
      <a:hlink>
        <a:srgbClr val="5C6970"/>
      </a:hlink>
      <a:folHlink>
        <a:srgbClr val="A3A3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600" dirty="0" smtClean="0">
            <a:solidFill>
              <a:schemeClr val="bg1"/>
            </a:solidFill>
            <a:latin typeface="+mj-lt"/>
            <a:cs typeface="Brave Sans" panose="020B0504020101010102"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lgn="l">
          <a:spcBef>
            <a:spcPts val="0"/>
          </a:spcBef>
          <a:defRPr sz="1600" dirty="0" err="1" smtClean="0">
            <a:latin typeface="+mn-lt"/>
            <a:cs typeface="Arial" pitchFamily="34" charset="0"/>
          </a:defRPr>
        </a:defPPr>
      </a:lstStyle>
    </a:txDef>
  </a:objectDefaults>
  <a:extraClrSchemeLst/>
  <a:custClrLst>
    <a:custClr>
      <a:srgbClr val="EE266D"/>
    </a:custClr>
    <a:custClr>
      <a:srgbClr val="00AEEF"/>
    </a:custClr>
    <a:custClr>
      <a:srgbClr val="008D48"/>
    </a:custClr>
    <a:custClr>
      <a:srgbClr val="FFF200"/>
    </a:custClr>
    <a:custClr>
      <a:srgbClr val="E85713"/>
    </a:custClr>
    <a:custClr>
      <a:srgbClr val="E0001B"/>
    </a:custClr>
    <a:custClr>
      <a:srgbClr val="9E0059"/>
    </a:custClr>
    <a:custClr>
      <a:srgbClr val="00577D"/>
    </a:custClr>
    <a:custClr>
      <a:srgbClr val="DCA000"/>
    </a:custClr>
    <a:custClr>
      <a:srgbClr val="792C89"/>
    </a:custClr>
    <a:custClr>
      <a:srgbClr val="F1518A"/>
    </a:custClr>
    <a:custClr>
      <a:srgbClr val="33BEF2"/>
    </a:custClr>
    <a:custClr>
      <a:srgbClr val="33A46D"/>
    </a:custClr>
    <a:custClr>
      <a:srgbClr val="FFF533"/>
    </a:custClr>
    <a:custClr>
      <a:srgbClr val="ED7942"/>
    </a:custClr>
    <a:custClr>
      <a:srgbClr val="E63349"/>
    </a:custClr>
    <a:custClr>
      <a:srgbClr val="B1337A"/>
    </a:custClr>
    <a:custClr>
      <a:srgbClr val="337997"/>
    </a:custClr>
    <a:custClr>
      <a:srgbClr val="E3B333"/>
    </a:custClr>
    <a:custClr>
      <a:srgbClr val="9456A1"/>
    </a:custClr>
    <a:custClr>
      <a:srgbClr val="F57DA7"/>
    </a:custClr>
    <a:custClr>
      <a:srgbClr val="66CEF5"/>
    </a:custClr>
    <a:custClr>
      <a:srgbClr val="66BB91"/>
    </a:custClr>
    <a:custClr>
      <a:srgbClr val="FFF766"/>
    </a:custClr>
    <a:custClr>
      <a:srgbClr val="F19A71"/>
    </a:custClr>
    <a:custClr>
      <a:srgbClr val="EC6676"/>
    </a:custClr>
    <a:custClr>
      <a:srgbClr val="C5669B"/>
    </a:custClr>
    <a:custClr>
      <a:srgbClr val="669AB1"/>
    </a:custClr>
    <a:custClr>
      <a:srgbClr val="EAC666"/>
    </a:custClr>
    <a:custClr>
      <a:srgbClr val="AF81B8"/>
    </a:custClr>
    <a:custClr>
      <a:srgbClr val="F8A8C5"/>
    </a:custClr>
    <a:custClr>
      <a:srgbClr val="99DFF9"/>
    </a:custClr>
    <a:custClr>
      <a:srgbClr val="99D1B6"/>
    </a:custClr>
    <a:custClr>
      <a:srgbClr val="FFFA99"/>
    </a:custClr>
    <a:custClr>
      <a:srgbClr val="F6BCA1"/>
    </a:custClr>
    <a:custClr>
      <a:srgbClr val="F399A4"/>
    </a:custClr>
    <a:custClr>
      <a:srgbClr val="D899BD"/>
    </a:custClr>
    <a:custClr>
      <a:srgbClr val="99BCCB"/>
    </a:custClr>
    <a:custClr>
      <a:srgbClr val="F1D999"/>
    </a:custClr>
    <a:custClr>
      <a:srgbClr val="C9ABD0"/>
    </a:custClr>
    <a:custClr>
      <a:srgbClr val="FCD4E2"/>
    </a:custClr>
    <a:custClr>
      <a:srgbClr val="CCEFFC"/>
    </a:custClr>
    <a:custClr>
      <a:srgbClr val="CCE8DA"/>
    </a:custClr>
    <a:custClr>
      <a:srgbClr val="FFFCCC"/>
    </a:custClr>
    <a:custClr>
      <a:srgbClr val="FADDD0"/>
    </a:custClr>
    <a:custClr>
      <a:srgbClr val="F9CCD1"/>
    </a:custClr>
    <a:custClr>
      <a:srgbClr val="ECCCDE"/>
    </a:custClr>
    <a:custClr>
      <a:srgbClr val="CCDDE5"/>
    </a:custClr>
    <a:custClr>
      <a:srgbClr val="F8ECCC"/>
    </a:custClr>
    <a:custClr>
      <a:srgbClr val="E4D5E7"/>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16517</TotalTime>
  <Words>1171</Words>
  <Application>Microsoft Office PowerPoint</Application>
  <PresentationFormat>Widescreen</PresentationFormat>
  <Paragraphs>113</Paragraphs>
  <Slides>7</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Arial</vt:lpstr>
      <vt:lpstr>Brave Sans</vt:lpstr>
      <vt:lpstr>Calibri</vt:lpstr>
      <vt:lpstr>Courier New</vt:lpstr>
      <vt:lpstr>Times New Roman</vt:lpstr>
      <vt:lpstr>Wingdings</vt:lpstr>
      <vt:lpstr>1_Office Theme</vt:lpstr>
      <vt:lpstr>CONTENT_MOL</vt:lpstr>
      <vt:lpstr>Tackling ethnic health inequalities through London's public sector partnership </vt:lpstr>
      <vt:lpstr>How Did We Get Here</vt:lpstr>
      <vt:lpstr>Addressing ethnic health disparities through AN  anti-racism approach</vt:lpstr>
      <vt:lpstr>Anti-racism in London health and care system</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 meeting 9.1</dc:title>
  <dc:creator>19014</dc:creator>
  <cp:lastModifiedBy>Dalia Youssef</cp:lastModifiedBy>
  <cp:revision>37</cp:revision>
  <dcterms:created xsi:type="dcterms:W3CDTF">2023-01-09T10:19:01Z</dcterms:created>
  <dcterms:modified xsi:type="dcterms:W3CDTF">2023-09-28T14:53:20Z</dcterms:modified>
</cp:coreProperties>
</file>